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60" r:id="rId4"/>
  </p:sldMasterIdLst>
  <p:notesMasterIdLst>
    <p:notesMasterId r:id="rId17"/>
  </p:notesMasterIdLst>
  <p:handoutMasterIdLst>
    <p:handoutMasterId r:id="rId18"/>
  </p:handoutMasterIdLst>
  <p:sldIdLst>
    <p:sldId id="263" r:id="rId5"/>
    <p:sldId id="270" r:id="rId6"/>
    <p:sldId id="274" r:id="rId7"/>
    <p:sldId id="280" r:id="rId8"/>
    <p:sldId id="271" r:id="rId9"/>
    <p:sldId id="281" r:id="rId10"/>
    <p:sldId id="272" r:id="rId11"/>
    <p:sldId id="279" r:id="rId12"/>
    <p:sldId id="275" r:id="rId13"/>
    <p:sldId id="276" r:id="rId14"/>
    <p:sldId id="277" r:id="rId15"/>
    <p:sldId id="273" r:id="rId16"/>
  </p:sldIdLst>
  <p:sldSz cx="9144000" cy="5143500" type="screen16x9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E9"/>
    <a:srgbClr val="B6BAAF"/>
    <a:srgbClr val="805286"/>
    <a:srgbClr val="B45E2F"/>
    <a:srgbClr val="E6E4D8"/>
    <a:srgbClr val="E6EFCE"/>
    <a:srgbClr val="000000"/>
    <a:srgbClr val="149B9C"/>
    <a:srgbClr val="004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E9DDC-ECEC-42E7-B058-03091248454E}" v="494" dt="2023-03-07T19:00:20.758"/>
    <p1510:client id="{7503A4C1-EDF9-48EE-8456-27268F3D9D0F}" v="1003" vWet="1005" dt="2023-03-07T15:27:31.803"/>
    <p1510:client id="{75F33A08-83D3-F96F-0470-6A173E73DBCF}" v="215" dt="2023-03-06T21:45:26.395"/>
    <p1510:client id="{B4012C35-7ECE-4D86-A76F-EDD195D945B8}" v="84" dt="2023-03-07T15:51:28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D156D6-8EA5-407A-A5E9-11E0FFDE218E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fr-CA"/>
        </a:p>
      </dgm:t>
    </dgm:pt>
    <dgm:pt modelId="{AA8FDC3A-4B1E-4C60-AED4-15AA814A5B19}">
      <dgm:prSet phldrT="[Texte]"/>
      <dgm:spPr/>
      <dgm:t>
        <a:bodyPr/>
        <a:lstStyle/>
        <a:p>
          <a:r>
            <a:rPr lang="en-CA" b="1" noProof="0"/>
            <a:t>Réception</a:t>
          </a:r>
        </a:p>
      </dgm:t>
    </dgm:pt>
    <dgm:pt modelId="{8B36037A-0DF4-4F66-993F-0DC7D398B8D0}" type="parTrans" cxnId="{3E10306E-398B-4FBA-93BB-8DEB6B3C3FC5}">
      <dgm:prSet/>
      <dgm:spPr/>
      <dgm:t>
        <a:bodyPr/>
        <a:lstStyle/>
        <a:p>
          <a:endParaRPr lang="en-CA" noProof="0"/>
        </a:p>
      </dgm:t>
    </dgm:pt>
    <dgm:pt modelId="{AF3977D7-2E98-4970-BB4A-42445960BC63}" type="sibTrans" cxnId="{3E10306E-398B-4FBA-93BB-8DEB6B3C3FC5}">
      <dgm:prSet/>
      <dgm:spPr/>
      <dgm:t>
        <a:bodyPr/>
        <a:lstStyle/>
        <a:p>
          <a:endParaRPr lang="en-CA" noProof="0"/>
        </a:p>
      </dgm:t>
    </dgm:pt>
    <dgm:pt modelId="{0397BB99-C288-4E36-AAC5-FBDC0DB20BC0}">
      <dgm:prSet phldrT="[Texte]"/>
      <dgm:spPr/>
      <dgm:t>
        <a:bodyPr/>
        <a:lstStyle/>
        <a:p>
          <a:r>
            <a:rPr lang="en-CA" b="1" noProof="0"/>
            <a:t>Traitement</a:t>
          </a:r>
        </a:p>
      </dgm:t>
    </dgm:pt>
    <dgm:pt modelId="{EDE6DCC3-4458-48D5-87F5-B9D0D00F61DB}" type="parTrans" cxnId="{D90FAA12-07A4-4476-AB39-6197298F78A1}">
      <dgm:prSet/>
      <dgm:spPr/>
      <dgm:t>
        <a:bodyPr/>
        <a:lstStyle/>
        <a:p>
          <a:endParaRPr lang="en-CA" noProof="0"/>
        </a:p>
      </dgm:t>
    </dgm:pt>
    <dgm:pt modelId="{221C31DA-D56B-4FB8-BB34-4CAA9E74F95A}" type="sibTrans" cxnId="{D90FAA12-07A4-4476-AB39-6197298F78A1}">
      <dgm:prSet/>
      <dgm:spPr/>
      <dgm:t>
        <a:bodyPr/>
        <a:lstStyle/>
        <a:p>
          <a:endParaRPr lang="en-CA" noProof="0"/>
        </a:p>
      </dgm:t>
    </dgm:pt>
    <dgm:pt modelId="{FA8ADF2F-CDA2-42C3-B73E-67CA50900500}">
      <dgm:prSet/>
      <dgm:spPr/>
      <dgm:t>
        <a:bodyPr/>
        <a:lstStyle/>
        <a:p>
          <a:r>
            <a:rPr lang="en-CA" b="1" i="0" noProof="0"/>
            <a:t>Attribution</a:t>
          </a:r>
          <a:r>
            <a:rPr lang="en-CA" b="1" noProof="0"/>
            <a:t> RGB</a:t>
          </a:r>
        </a:p>
      </dgm:t>
    </dgm:pt>
    <dgm:pt modelId="{2AA4A75A-A7EA-4A7A-950B-AD3940AE587D}" type="parTrans" cxnId="{FD7D24AC-AC5A-4C72-9FFC-A8C8E63C6841}">
      <dgm:prSet/>
      <dgm:spPr/>
      <dgm:t>
        <a:bodyPr/>
        <a:lstStyle/>
        <a:p>
          <a:endParaRPr lang="en-CA" noProof="0"/>
        </a:p>
      </dgm:t>
    </dgm:pt>
    <dgm:pt modelId="{83B4532E-FBAD-46CB-84E9-D96948B14F5A}" type="sibTrans" cxnId="{FD7D24AC-AC5A-4C72-9FFC-A8C8E63C6841}">
      <dgm:prSet/>
      <dgm:spPr/>
      <dgm:t>
        <a:bodyPr/>
        <a:lstStyle/>
        <a:p>
          <a:endParaRPr lang="en-CA" noProof="0"/>
        </a:p>
      </dgm:t>
    </dgm:pt>
    <dgm:pt modelId="{9F35B9A6-37E4-493A-8A80-FA28791CB7C2}">
      <dgm:prSet/>
      <dgm:spPr/>
      <dgm:t>
        <a:bodyPr/>
        <a:lstStyle/>
        <a:p>
          <a:r>
            <a:rPr lang="en-CA" noProof="0"/>
            <a:t>Récept</a:t>
          </a:r>
          <a:r>
            <a:rPr lang="fr-CA" noProof="0"/>
            <a:t>i</a:t>
          </a:r>
          <a:r>
            <a:rPr lang="en-CA" noProof="0"/>
            <a:t>on des </a:t>
          </a:r>
          <a:r>
            <a:rPr lang="fr-CA" noProof="0"/>
            <a:t>données</a:t>
          </a:r>
          <a:r>
            <a:rPr lang="en-CA" noProof="0"/>
            <a:t> par UDP</a:t>
          </a:r>
        </a:p>
      </dgm:t>
    </dgm:pt>
    <dgm:pt modelId="{9F6A6773-1A48-4E84-B2DD-6CA1C5EAC7DD}" type="parTrans" cxnId="{D1C2B76A-A434-403D-B7DD-615C08F22EFC}">
      <dgm:prSet/>
      <dgm:spPr/>
      <dgm:t>
        <a:bodyPr/>
        <a:lstStyle/>
        <a:p>
          <a:endParaRPr lang="en-CA" noProof="0"/>
        </a:p>
      </dgm:t>
    </dgm:pt>
    <dgm:pt modelId="{BD1826CD-9665-4B53-A3C4-2C517B3CFBAF}" type="sibTrans" cxnId="{D1C2B76A-A434-403D-B7DD-615C08F22EFC}">
      <dgm:prSet/>
      <dgm:spPr/>
      <dgm:t>
        <a:bodyPr/>
        <a:lstStyle/>
        <a:p>
          <a:endParaRPr lang="en-CA" noProof="0"/>
        </a:p>
      </dgm:t>
    </dgm:pt>
    <dgm:pt modelId="{A6B5A838-90E5-441E-A62B-BF77A7D2FEB3}">
      <dgm:prSet/>
      <dgm:spPr/>
      <dgm:t>
        <a:bodyPr/>
        <a:lstStyle/>
        <a:p>
          <a:r>
            <a:rPr lang="en-CA" noProof="0"/>
            <a:t>Filtre pour passer de 32bits à 8bits</a:t>
          </a:r>
        </a:p>
      </dgm:t>
    </dgm:pt>
    <dgm:pt modelId="{ADA3BD5F-8AF9-4D69-B216-77B698420454}" type="parTrans" cxnId="{317924BD-085B-4AE7-BD76-60FD029BEFB0}">
      <dgm:prSet/>
      <dgm:spPr/>
      <dgm:t>
        <a:bodyPr/>
        <a:lstStyle/>
        <a:p>
          <a:endParaRPr lang="en-CA" noProof="0"/>
        </a:p>
      </dgm:t>
    </dgm:pt>
    <dgm:pt modelId="{5A0D89BD-F553-4328-8047-B7ED65DCC854}" type="sibTrans" cxnId="{317924BD-085B-4AE7-BD76-60FD029BEFB0}">
      <dgm:prSet/>
      <dgm:spPr/>
      <dgm:t>
        <a:bodyPr/>
        <a:lstStyle/>
        <a:p>
          <a:endParaRPr lang="en-CA" noProof="0"/>
        </a:p>
      </dgm:t>
    </dgm:pt>
    <dgm:pt modelId="{7C1814BD-D75B-40C6-B5E6-B85FB5A681EA}">
      <dgm:prSet/>
      <dgm:spPr/>
      <dgm:t>
        <a:bodyPr/>
        <a:lstStyle/>
        <a:p>
          <a:r>
            <a:rPr lang="fr-CA" noProof="0"/>
            <a:t>OC3RS = axe X</a:t>
          </a:r>
          <a:endParaRPr lang="en-CA" noProof="0"/>
        </a:p>
      </dgm:t>
    </dgm:pt>
    <dgm:pt modelId="{660CF1CE-1A64-44EC-9D70-B14ABF0AAEA9}" type="parTrans" cxnId="{A353A63B-E7BF-40B1-94B8-BC1B855F71C5}">
      <dgm:prSet/>
      <dgm:spPr/>
      <dgm:t>
        <a:bodyPr/>
        <a:lstStyle/>
        <a:p>
          <a:endParaRPr lang="en-CA" noProof="0"/>
        </a:p>
      </dgm:t>
    </dgm:pt>
    <dgm:pt modelId="{A17C5620-CE15-474F-9DFC-5817D59FEBDB}" type="sibTrans" cxnId="{A353A63B-E7BF-40B1-94B8-BC1B855F71C5}">
      <dgm:prSet/>
      <dgm:spPr/>
      <dgm:t>
        <a:bodyPr/>
        <a:lstStyle/>
        <a:p>
          <a:endParaRPr lang="en-CA" noProof="0"/>
        </a:p>
      </dgm:t>
    </dgm:pt>
    <dgm:pt modelId="{B50DA1AE-EC16-4D49-90F3-CEEBF10052E2}">
      <dgm:prSet/>
      <dgm:spPr/>
      <dgm:t>
        <a:bodyPr/>
        <a:lstStyle/>
        <a:p>
          <a:r>
            <a:rPr lang="fr-CA" noProof="0"/>
            <a:t>OC5RS = axe Y</a:t>
          </a:r>
          <a:endParaRPr lang="en-CA" noProof="0"/>
        </a:p>
      </dgm:t>
    </dgm:pt>
    <dgm:pt modelId="{741AE27F-03B6-4AF7-AF1C-49A0FC1605B3}" type="parTrans" cxnId="{618BAE10-900E-4E7F-8D77-B723D514A8A5}">
      <dgm:prSet/>
      <dgm:spPr/>
      <dgm:t>
        <a:bodyPr/>
        <a:lstStyle/>
        <a:p>
          <a:endParaRPr lang="fr-CA"/>
        </a:p>
      </dgm:t>
    </dgm:pt>
    <dgm:pt modelId="{94203291-2B4A-467C-A785-BC2C63948A9B}" type="sibTrans" cxnId="{618BAE10-900E-4E7F-8D77-B723D514A8A5}">
      <dgm:prSet/>
      <dgm:spPr/>
      <dgm:t>
        <a:bodyPr/>
        <a:lstStyle/>
        <a:p>
          <a:endParaRPr lang="fr-CA"/>
        </a:p>
      </dgm:t>
    </dgm:pt>
    <dgm:pt modelId="{264A5432-702A-464F-BCEA-F2B50765FAF2}">
      <dgm:prSet/>
      <dgm:spPr/>
      <dgm:t>
        <a:bodyPr/>
        <a:lstStyle/>
        <a:p>
          <a:r>
            <a:rPr lang="fr-CA" noProof="0"/>
            <a:t>OC4RS = axe Z</a:t>
          </a:r>
          <a:endParaRPr lang="en-CA" noProof="0"/>
        </a:p>
      </dgm:t>
    </dgm:pt>
    <dgm:pt modelId="{7E82A28C-F41F-4A89-9016-83D76A83A766}" type="parTrans" cxnId="{0C923914-D662-469E-9C7B-D2310569A4BE}">
      <dgm:prSet/>
      <dgm:spPr/>
      <dgm:t>
        <a:bodyPr/>
        <a:lstStyle/>
        <a:p>
          <a:endParaRPr lang="fr-CA"/>
        </a:p>
      </dgm:t>
    </dgm:pt>
    <dgm:pt modelId="{47351473-0CF4-4B2D-A920-A244476B7305}" type="sibTrans" cxnId="{0C923914-D662-469E-9C7B-D2310569A4BE}">
      <dgm:prSet/>
      <dgm:spPr/>
      <dgm:t>
        <a:bodyPr/>
        <a:lstStyle/>
        <a:p>
          <a:endParaRPr lang="fr-CA"/>
        </a:p>
      </dgm:t>
    </dgm:pt>
    <dgm:pt modelId="{B350B021-8607-4243-BD6C-4623AF52DD23}" type="pres">
      <dgm:prSet presAssocID="{5BD156D6-8EA5-407A-A5E9-11E0FFDE218E}" presName="linear" presStyleCnt="0">
        <dgm:presLayoutVars>
          <dgm:dir/>
          <dgm:animLvl val="lvl"/>
          <dgm:resizeHandles val="exact"/>
        </dgm:presLayoutVars>
      </dgm:prSet>
      <dgm:spPr/>
    </dgm:pt>
    <dgm:pt modelId="{885376E5-C227-4573-8709-FD1FAB9545D1}" type="pres">
      <dgm:prSet presAssocID="{AA8FDC3A-4B1E-4C60-AED4-15AA814A5B19}" presName="parentLin" presStyleCnt="0"/>
      <dgm:spPr/>
    </dgm:pt>
    <dgm:pt modelId="{1EB5DD3C-6BC1-4A1F-8F4E-56B3FBCD651F}" type="pres">
      <dgm:prSet presAssocID="{AA8FDC3A-4B1E-4C60-AED4-15AA814A5B19}" presName="parentLeftMargin" presStyleLbl="node1" presStyleIdx="0" presStyleCnt="3"/>
      <dgm:spPr/>
    </dgm:pt>
    <dgm:pt modelId="{4F3D284F-8B52-44ED-B36A-71CAD9D2770C}" type="pres">
      <dgm:prSet presAssocID="{AA8FDC3A-4B1E-4C60-AED4-15AA814A5B19}" presName="parentText" presStyleLbl="node1" presStyleIdx="0" presStyleCnt="3" custFlipHor="1" custScaleX="36023" custLinFactNeighborY="7485">
        <dgm:presLayoutVars>
          <dgm:chMax val="0"/>
          <dgm:bulletEnabled val="1"/>
        </dgm:presLayoutVars>
      </dgm:prSet>
      <dgm:spPr/>
    </dgm:pt>
    <dgm:pt modelId="{3D09DCDD-D28F-4325-8F03-5ABFF8A3E78E}" type="pres">
      <dgm:prSet presAssocID="{AA8FDC3A-4B1E-4C60-AED4-15AA814A5B19}" presName="negativeSpace" presStyleCnt="0"/>
      <dgm:spPr/>
    </dgm:pt>
    <dgm:pt modelId="{63EF3BF6-E2C6-425B-AADA-0DCDAD69E4EE}" type="pres">
      <dgm:prSet presAssocID="{AA8FDC3A-4B1E-4C60-AED4-15AA814A5B19}" presName="childText" presStyleLbl="conFgAcc1" presStyleIdx="0" presStyleCnt="3" custLinFactNeighborY="-42193">
        <dgm:presLayoutVars>
          <dgm:bulletEnabled val="1"/>
        </dgm:presLayoutVars>
      </dgm:prSet>
      <dgm:spPr/>
    </dgm:pt>
    <dgm:pt modelId="{4AB9D826-5AA5-4630-B692-65CBB66F8342}" type="pres">
      <dgm:prSet presAssocID="{AF3977D7-2E98-4970-BB4A-42445960BC63}" presName="spaceBetweenRectangles" presStyleCnt="0"/>
      <dgm:spPr/>
    </dgm:pt>
    <dgm:pt modelId="{6CAC761A-3E5F-45B1-8547-AB58A5354AAE}" type="pres">
      <dgm:prSet presAssocID="{0397BB99-C288-4E36-AAC5-FBDC0DB20BC0}" presName="parentLin" presStyleCnt="0"/>
      <dgm:spPr/>
    </dgm:pt>
    <dgm:pt modelId="{160DC6AC-2B86-4DAF-A2CA-26C73CBADFE9}" type="pres">
      <dgm:prSet presAssocID="{0397BB99-C288-4E36-AAC5-FBDC0DB20BC0}" presName="parentLeftMargin" presStyleLbl="node1" presStyleIdx="0" presStyleCnt="3"/>
      <dgm:spPr/>
    </dgm:pt>
    <dgm:pt modelId="{9976381A-BDC2-490E-9701-F69D54B472D3}" type="pres">
      <dgm:prSet presAssocID="{0397BB99-C288-4E36-AAC5-FBDC0DB20BC0}" presName="parentText" presStyleLbl="node1" presStyleIdx="1" presStyleCnt="3" custScaleX="36753">
        <dgm:presLayoutVars>
          <dgm:chMax val="0"/>
          <dgm:bulletEnabled val="1"/>
        </dgm:presLayoutVars>
      </dgm:prSet>
      <dgm:spPr/>
    </dgm:pt>
    <dgm:pt modelId="{34588136-9EE9-49E4-A62A-DCB66B4FDA5A}" type="pres">
      <dgm:prSet presAssocID="{0397BB99-C288-4E36-AAC5-FBDC0DB20BC0}" presName="negativeSpace" presStyleCnt="0"/>
      <dgm:spPr/>
    </dgm:pt>
    <dgm:pt modelId="{E16071C9-06F0-4BB3-8E63-6B0FCD3EA0A1}" type="pres">
      <dgm:prSet presAssocID="{0397BB99-C288-4E36-AAC5-FBDC0DB20BC0}" presName="childText" presStyleLbl="conFgAcc1" presStyleIdx="1" presStyleCnt="3">
        <dgm:presLayoutVars>
          <dgm:bulletEnabled val="1"/>
        </dgm:presLayoutVars>
      </dgm:prSet>
      <dgm:spPr/>
    </dgm:pt>
    <dgm:pt modelId="{DEB4F0B3-A744-4F81-80F5-B28315FE9CEF}" type="pres">
      <dgm:prSet presAssocID="{221C31DA-D56B-4FB8-BB34-4CAA9E74F95A}" presName="spaceBetweenRectangles" presStyleCnt="0"/>
      <dgm:spPr/>
    </dgm:pt>
    <dgm:pt modelId="{9750A29D-3D80-4DE6-8FE1-5E237A97E723}" type="pres">
      <dgm:prSet presAssocID="{FA8ADF2F-CDA2-42C3-B73E-67CA50900500}" presName="parentLin" presStyleCnt="0"/>
      <dgm:spPr/>
    </dgm:pt>
    <dgm:pt modelId="{216B70B5-4A5D-4EAB-952C-8B4F91F8FB1F}" type="pres">
      <dgm:prSet presAssocID="{FA8ADF2F-CDA2-42C3-B73E-67CA50900500}" presName="parentLeftMargin" presStyleLbl="node1" presStyleIdx="1" presStyleCnt="3"/>
      <dgm:spPr/>
    </dgm:pt>
    <dgm:pt modelId="{52E3E241-15B1-4EE3-9AE6-8D5683D8BF87}" type="pres">
      <dgm:prSet presAssocID="{FA8ADF2F-CDA2-42C3-B73E-67CA50900500}" presName="parentText" presStyleLbl="node1" presStyleIdx="2" presStyleCnt="3" custScaleX="36844">
        <dgm:presLayoutVars>
          <dgm:chMax val="0"/>
          <dgm:bulletEnabled val="1"/>
        </dgm:presLayoutVars>
      </dgm:prSet>
      <dgm:spPr/>
    </dgm:pt>
    <dgm:pt modelId="{BD626AD7-AF7D-42E0-99B2-2E84C02098D2}" type="pres">
      <dgm:prSet presAssocID="{FA8ADF2F-CDA2-42C3-B73E-67CA50900500}" presName="negativeSpace" presStyleCnt="0"/>
      <dgm:spPr/>
    </dgm:pt>
    <dgm:pt modelId="{6037C005-56C3-4858-B325-CB47BB35FFC0}" type="pres">
      <dgm:prSet presAssocID="{FA8ADF2F-CDA2-42C3-B73E-67CA5090050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4F6407-F2F7-427F-9CBF-5DDE5810B3BD}" type="presOf" srcId="{5BD156D6-8EA5-407A-A5E9-11E0FFDE218E}" destId="{B350B021-8607-4243-BD6C-4623AF52DD23}" srcOrd="0" destOrd="0" presId="urn:microsoft.com/office/officeart/2005/8/layout/list1"/>
    <dgm:cxn modelId="{618BAE10-900E-4E7F-8D77-B723D514A8A5}" srcId="{FA8ADF2F-CDA2-42C3-B73E-67CA50900500}" destId="{B50DA1AE-EC16-4D49-90F3-CEEBF10052E2}" srcOrd="1" destOrd="0" parTransId="{741AE27F-03B6-4AF7-AF1C-49A0FC1605B3}" sibTransId="{94203291-2B4A-467C-A785-BC2C63948A9B}"/>
    <dgm:cxn modelId="{D90FAA12-07A4-4476-AB39-6197298F78A1}" srcId="{5BD156D6-8EA5-407A-A5E9-11E0FFDE218E}" destId="{0397BB99-C288-4E36-AAC5-FBDC0DB20BC0}" srcOrd="1" destOrd="0" parTransId="{EDE6DCC3-4458-48D5-87F5-B9D0D00F61DB}" sibTransId="{221C31DA-D56B-4FB8-BB34-4CAA9E74F95A}"/>
    <dgm:cxn modelId="{0C923914-D662-469E-9C7B-D2310569A4BE}" srcId="{FA8ADF2F-CDA2-42C3-B73E-67CA50900500}" destId="{264A5432-702A-464F-BCEA-F2B50765FAF2}" srcOrd="2" destOrd="0" parTransId="{7E82A28C-F41F-4A89-9016-83D76A83A766}" sibTransId="{47351473-0CF4-4B2D-A920-A244476B7305}"/>
    <dgm:cxn modelId="{0E25FD15-90AC-49AE-BA4B-C2B59BF88B41}" type="presOf" srcId="{264A5432-702A-464F-BCEA-F2B50765FAF2}" destId="{6037C005-56C3-4858-B325-CB47BB35FFC0}" srcOrd="0" destOrd="2" presId="urn:microsoft.com/office/officeart/2005/8/layout/list1"/>
    <dgm:cxn modelId="{FCCCAB26-8B11-4DB9-962F-BB1AD8CA396A}" type="presOf" srcId="{FA8ADF2F-CDA2-42C3-B73E-67CA50900500}" destId="{52E3E241-15B1-4EE3-9AE6-8D5683D8BF87}" srcOrd="1" destOrd="0" presId="urn:microsoft.com/office/officeart/2005/8/layout/list1"/>
    <dgm:cxn modelId="{A353A63B-E7BF-40B1-94B8-BC1B855F71C5}" srcId="{FA8ADF2F-CDA2-42C3-B73E-67CA50900500}" destId="{7C1814BD-D75B-40C6-B5E6-B85FB5A681EA}" srcOrd="0" destOrd="0" parTransId="{660CF1CE-1A64-44EC-9D70-B14ABF0AAEA9}" sibTransId="{A17C5620-CE15-474F-9DFC-5817D59FEBDB}"/>
    <dgm:cxn modelId="{BE285F62-9FDD-4A6A-A4CB-A877B1D377AA}" type="presOf" srcId="{A6B5A838-90E5-441E-A62B-BF77A7D2FEB3}" destId="{E16071C9-06F0-4BB3-8E63-6B0FCD3EA0A1}" srcOrd="0" destOrd="0" presId="urn:microsoft.com/office/officeart/2005/8/layout/list1"/>
    <dgm:cxn modelId="{A72F0645-D4C0-4858-B92A-C144314036C8}" type="presOf" srcId="{0397BB99-C288-4E36-AAC5-FBDC0DB20BC0}" destId="{9976381A-BDC2-490E-9701-F69D54B472D3}" srcOrd="1" destOrd="0" presId="urn:microsoft.com/office/officeart/2005/8/layout/list1"/>
    <dgm:cxn modelId="{D1C2B76A-A434-403D-B7DD-615C08F22EFC}" srcId="{AA8FDC3A-4B1E-4C60-AED4-15AA814A5B19}" destId="{9F35B9A6-37E4-493A-8A80-FA28791CB7C2}" srcOrd="0" destOrd="0" parTransId="{9F6A6773-1A48-4E84-B2DD-6CA1C5EAC7DD}" sibTransId="{BD1826CD-9665-4B53-A3C4-2C517B3CFBAF}"/>
    <dgm:cxn modelId="{A7760A4E-3621-43BF-84D1-47141A9A6523}" type="presOf" srcId="{0397BB99-C288-4E36-AAC5-FBDC0DB20BC0}" destId="{160DC6AC-2B86-4DAF-A2CA-26C73CBADFE9}" srcOrd="0" destOrd="0" presId="urn:microsoft.com/office/officeart/2005/8/layout/list1"/>
    <dgm:cxn modelId="{85BE246E-DE20-4B4D-A7E8-B7FACE662BED}" type="presOf" srcId="{AA8FDC3A-4B1E-4C60-AED4-15AA814A5B19}" destId="{1EB5DD3C-6BC1-4A1F-8F4E-56B3FBCD651F}" srcOrd="0" destOrd="0" presId="urn:microsoft.com/office/officeart/2005/8/layout/list1"/>
    <dgm:cxn modelId="{3E10306E-398B-4FBA-93BB-8DEB6B3C3FC5}" srcId="{5BD156D6-8EA5-407A-A5E9-11E0FFDE218E}" destId="{AA8FDC3A-4B1E-4C60-AED4-15AA814A5B19}" srcOrd="0" destOrd="0" parTransId="{8B36037A-0DF4-4F66-993F-0DC7D398B8D0}" sibTransId="{AF3977D7-2E98-4970-BB4A-42445960BC63}"/>
    <dgm:cxn modelId="{FD7D24AC-AC5A-4C72-9FFC-A8C8E63C6841}" srcId="{5BD156D6-8EA5-407A-A5E9-11E0FFDE218E}" destId="{FA8ADF2F-CDA2-42C3-B73E-67CA50900500}" srcOrd="2" destOrd="0" parTransId="{2AA4A75A-A7EA-4A7A-950B-AD3940AE587D}" sibTransId="{83B4532E-FBAD-46CB-84E9-D96948B14F5A}"/>
    <dgm:cxn modelId="{C1FDBBB0-4A24-45D1-A510-07ABA09EC3D2}" type="presOf" srcId="{AA8FDC3A-4B1E-4C60-AED4-15AA814A5B19}" destId="{4F3D284F-8B52-44ED-B36A-71CAD9D2770C}" srcOrd="1" destOrd="0" presId="urn:microsoft.com/office/officeart/2005/8/layout/list1"/>
    <dgm:cxn modelId="{317924BD-085B-4AE7-BD76-60FD029BEFB0}" srcId="{0397BB99-C288-4E36-AAC5-FBDC0DB20BC0}" destId="{A6B5A838-90E5-441E-A62B-BF77A7D2FEB3}" srcOrd="0" destOrd="0" parTransId="{ADA3BD5F-8AF9-4D69-B216-77B698420454}" sibTransId="{5A0D89BD-F553-4328-8047-B7ED65DCC854}"/>
    <dgm:cxn modelId="{7A9F47BD-037A-4000-9DCF-4B7E22CD7C90}" type="presOf" srcId="{7C1814BD-D75B-40C6-B5E6-B85FB5A681EA}" destId="{6037C005-56C3-4858-B325-CB47BB35FFC0}" srcOrd="0" destOrd="0" presId="urn:microsoft.com/office/officeart/2005/8/layout/list1"/>
    <dgm:cxn modelId="{0A03F2C2-C2E7-4C81-BD88-128225A75AB9}" type="presOf" srcId="{9F35B9A6-37E4-493A-8A80-FA28791CB7C2}" destId="{63EF3BF6-E2C6-425B-AADA-0DCDAD69E4EE}" srcOrd="0" destOrd="0" presId="urn:microsoft.com/office/officeart/2005/8/layout/list1"/>
    <dgm:cxn modelId="{3DBB90C8-2310-47D8-9319-DBA724E4747C}" type="presOf" srcId="{FA8ADF2F-CDA2-42C3-B73E-67CA50900500}" destId="{216B70B5-4A5D-4EAB-952C-8B4F91F8FB1F}" srcOrd="0" destOrd="0" presId="urn:microsoft.com/office/officeart/2005/8/layout/list1"/>
    <dgm:cxn modelId="{C9026FD9-7018-4152-9296-31503DDDE4F0}" type="presOf" srcId="{B50DA1AE-EC16-4D49-90F3-CEEBF10052E2}" destId="{6037C005-56C3-4858-B325-CB47BB35FFC0}" srcOrd="0" destOrd="1" presId="urn:microsoft.com/office/officeart/2005/8/layout/list1"/>
    <dgm:cxn modelId="{20803BC2-1343-47E0-A58D-3B17E20BD00C}" type="presParOf" srcId="{B350B021-8607-4243-BD6C-4623AF52DD23}" destId="{885376E5-C227-4573-8709-FD1FAB9545D1}" srcOrd="0" destOrd="0" presId="urn:microsoft.com/office/officeart/2005/8/layout/list1"/>
    <dgm:cxn modelId="{DBBA9E7C-800B-4924-A8E4-F8B301603659}" type="presParOf" srcId="{885376E5-C227-4573-8709-FD1FAB9545D1}" destId="{1EB5DD3C-6BC1-4A1F-8F4E-56B3FBCD651F}" srcOrd="0" destOrd="0" presId="urn:microsoft.com/office/officeart/2005/8/layout/list1"/>
    <dgm:cxn modelId="{26C3037D-A788-4DDB-92E7-F7327954857F}" type="presParOf" srcId="{885376E5-C227-4573-8709-FD1FAB9545D1}" destId="{4F3D284F-8B52-44ED-B36A-71CAD9D2770C}" srcOrd="1" destOrd="0" presId="urn:microsoft.com/office/officeart/2005/8/layout/list1"/>
    <dgm:cxn modelId="{37C249A7-7143-4229-A3FB-367D004947D3}" type="presParOf" srcId="{B350B021-8607-4243-BD6C-4623AF52DD23}" destId="{3D09DCDD-D28F-4325-8F03-5ABFF8A3E78E}" srcOrd="1" destOrd="0" presId="urn:microsoft.com/office/officeart/2005/8/layout/list1"/>
    <dgm:cxn modelId="{2DDF2ACD-9F78-4B43-9188-5E7D7527BC9B}" type="presParOf" srcId="{B350B021-8607-4243-BD6C-4623AF52DD23}" destId="{63EF3BF6-E2C6-425B-AADA-0DCDAD69E4EE}" srcOrd="2" destOrd="0" presId="urn:microsoft.com/office/officeart/2005/8/layout/list1"/>
    <dgm:cxn modelId="{FA52816C-05E1-4B4F-A80F-0CA8AB6F6154}" type="presParOf" srcId="{B350B021-8607-4243-BD6C-4623AF52DD23}" destId="{4AB9D826-5AA5-4630-B692-65CBB66F8342}" srcOrd="3" destOrd="0" presId="urn:microsoft.com/office/officeart/2005/8/layout/list1"/>
    <dgm:cxn modelId="{A32945D3-33F9-4182-BA42-784C53734246}" type="presParOf" srcId="{B350B021-8607-4243-BD6C-4623AF52DD23}" destId="{6CAC761A-3E5F-45B1-8547-AB58A5354AAE}" srcOrd="4" destOrd="0" presId="urn:microsoft.com/office/officeart/2005/8/layout/list1"/>
    <dgm:cxn modelId="{FAA7EC42-C93A-4614-AB8F-496C8BA639DC}" type="presParOf" srcId="{6CAC761A-3E5F-45B1-8547-AB58A5354AAE}" destId="{160DC6AC-2B86-4DAF-A2CA-26C73CBADFE9}" srcOrd="0" destOrd="0" presId="urn:microsoft.com/office/officeart/2005/8/layout/list1"/>
    <dgm:cxn modelId="{69613595-C12D-47D9-B6F7-7CA1AB2020C9}" type="presParOf" srcId="{6CAC761A-3E5F-45B1-8547-AB58A5354AAE}" destId="{9976381A-BDC2-490E-9701-F69D54B472D3}" srcOrd="1" destOrd="0" presId="urn:microsoft.com/office/officeart/2005/8/layout/list1"/>
    <dgm:cxn modelId="{FEFDD288-8461-49C6-B3BD-3E11A857CF4C}" type="presParOf" srcId="{B350B021-8607-4243-BD6C-4623AF52DD23}" destId="{34588136-9EE9-49E4-A62A-DCB66B4FDA5A}" srcOrd="5" destOrd="0" presId="urn:microsoft.com/office/officeart/2005/8/layout/list1"/>
    <dgm:cxn modelId="{5B0A72E3-AE04-4BF7-AB50-117B7B5D5230}" type="presParOf" srcId="{B350B021-8607-4243-BD6C-4623AF52DD23}" destId="{E16071C9-06F0-4BB3-8E63-6B0FCD3EA0A1}" srcOrd="6" destOrd="0" presId="urn:microsoft.com/office/officeart/2005/8/layout/list1"/>
    <dgm:cxn modelId="{8B3E1430-E0B7-47E9-97E1-36B1B26FB679}" type="presParOf" srcId="{B350B021-8607-4243-BD6C-4623AF52DD23}" destId="{DEB4F0B3-A744-4F81-80F5-B28315FE9CEF}" srcOrd="7" destOrd="0" presId="urn:microsoft.com/office/officeart/2005/8/layout/list1"/>
    <dgm:cxn modelId="{25B42DC5-E718-41B5-9176-7310A0CA743D}" type="presParOf" srcId="{B350B021-8607-4243-BD6C-4623AF52DD23}" destId="{9750A29D-3D80-4DE6-8FE1-5E237A97E723}" srcOrd="8" destOrd="0" presId="urn:microsoft.com/office/officeart/2005/8/layout/list1"/>
    <dgm:cxn modelId="{05FC9C5E-5DC5-498D-AEE4-878C0D7CE7F2}" type="presParOf" srcId="{9750A29D-3D80-4DE6-8FE1-5E237A97E723}" destId="{216B70B5-4A5D-4EAB-952C-8B4F91F8FB1F}" srcOrd="0" destOrd="0" presId="urn:microsoft.com/office/officeart/2005/8/layout/list1"/>
    <dgm:cxn modelId="{77756F67-6655-4127-9216-69BF2A46427D}" type="presParOf" srcId="{9750A29D-3D80-4DE6-8FE1-5E237A97E723}" destId="{52E3E241-15B1-4EE3-9AE6-8D5683D8BF87}" srcOrd="1" destOrd="0" presId="urn:microsoft.com/office/officeart/2005/8/layout/list1"/>
    <dgm:cxn modelId="{87FB5760-EDEF-4498-BFDC-4CEE73AFC0F0}" type="presParOf" srcId="{B350B021-8607-4243-BD6C-4623AF52DD23}" destId="{BD626AD7-AF7D-42E0-99B2-2E84C02098D2}" srcOrd="9" destOrd="0" presId="urn:microsoft.com/office/officeart/2005/8/layout/list1"/>
    <dgm:cxn modelId="{BA9183E2-E4C0-4152-9CBC-FCE8A4D9A83D}" type="presParOf" srcId="{B350B021-8607-4243-BD6C-4623AF52DD23}" destId="{6037C005-56C3-4858-B325-CB47BB35FFC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F3BF6-E2C6-425B-AADA-0DCDAD69E4EE}">
      <dsp:nvSpPr>
        <dsp:cNvPr id="0" name=""/>
        <dsp:cNvSpPr/>
      </dsp:nvSpPr>
      <dsp:spPr>
        <a:xfrm>
          <a:off x="0" y="230332"/>
          <a:ext cx="5083658" cy="54258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548" tIns="270764" rIns="39454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noProof="0"/>
            <a:t>Récept</a:t>
          </a:r>
          <a:r>
            <a:rPr lang="fr-CA" sz="1300" kern="1200" noProof="0"/>
            <a:t>i</a:t>
          </a:r>
          <a:r>
            <a:rPr lang="en-CA" sz="1300" kern="1200" noProof="0"/>
            <a:t>on des </a:t>
          </a:r>
          <a:r>
            <a:rPr lang="fr-CA" sz="1300" kern="1200" noProof="0"/>
            <a:t>données</a:t>
          </a:r>
          <a:r>
            <a:rPr lang="en-CA" sz="1300" kern="1200" noProof="0"/>
            <a:t> par UDP</a:t>
          </a:r>
        </a:p>
      </dsp:txBody>
      <dsp:txXfrm>
        <a:off x="0" y="230332"/>
        <a:ext cx="5083658" cy="542587"/>
      </dsp:txXfrm>
    </dsp:sp>
    <dsp:sp modelId="{4F3D284F-8B52-44ED-B36A-71CAD9D2770C}">
      <dsp:nvSpPr>
        <dsp:cNvPr id="0" name=""/>
        <dsp:cNvSpPr/>
      </dsp:nvSpPr>
      <dsp:spPr>
        <a:xfrm flipH="1">
          <a:off x="254182" y="96795"/>
          <a:ext cx="1281900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505" tIns="0" rIns="13450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 noProof="0"/>
            <a:t>Réception</a:t>
          </a:r>
        </a:p>
      </dsp:txBody>
      <dsp:txXfrm>
        <a:off x="272916" y="115529"/>
        <a:ext cx="1244432" cy="346292"/>
      </dsp:txXfrm>
    </dsp:sp>
    <dsp:sp modelId="{E16071C9-06F0-4BB3-8E63-6B0FCD3EA0A1}">
      <dsp:nvSpPr>
        <dsp:cNvPr id="0" name=""/>
        <dsp:cNvSpPr/>
      </dsp:nvSpPr>
      <dsp:spPr>
        <a:xfrm>
          <a:off x="0" y="1064618"/>
          <a:ext cx="5083658" cy="54258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548" tIns="270764" rIns="39454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kern="1200" noProof="0"/>
            <a:t>Filtre pour passer de 32bits à 8bits</a:t>
          </a:r>
        </a:p>
      </dsp:txBody>
      <dsp:txXfrm>
        <a:off x="0" y="1064618"/>
        <a:ext cx="5083658" cy="542587"/>
      </dsp:txXfrm>
    </dsp:sp>
    <dsp:sp modelId="{9976381A-BDC2-490E-9701-F69D54B472D3}">
      <dsp:nvSpPr>
        <dsp:cNvPr id="0" name=""/>
        <dsp:cNvSpPr/>
      </dsp:nvSpPr>
      <dsp:spPr>
        <a:xfrm>
          <a:off x="254182" y="872738"/>
          <a:ext cx="1307877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505" tIns="0" rIns="13450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 noProof="0"/>
            <a:t>Traitement</a:t>
          </a:r>
        </a:p>
      </dsp:txBody>
      <dsp:txXfrm>
        <a:off x="272916" y="891472"/>
        <a:ext cx="1270409" cy="346292"/>
      </dsp:txXfrm>
    </dsp:sp>
    <dsp:sp modelId="{6037C005-56C3-4858-B325-CB47BB35FFC0}">
      <dsp:nvSpPr>
        <dsp:cNvPr id="0" name=""/>
        <dsp:cNvSpPr/>
      </dsp:nvSpPr>
      <dsp:spPr>
        <a:xfrm>
          <a:off x="0" y="1869286"/>
          <a:ext cx="5083658" cy="94185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548" tIns="270764" rIns="39454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300" kern="1200" noProof="0"/>
            <a:t>OC3RS = axe X</a:t>
          </a:r>
          <a:endParaRPr lang="en-CA" sz="1300" kern="1200" noProof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300" kern="1200" noProof="0"/>
            <a:t>OC5RS = axe Y</a:t>
          </a:r>
          <a:endParaRPr lang="en-CA" sz="1300" kern="1200" noProof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300" kern="1200" noProof="0"/>
            <a:t>OC4RS = axe Z</a:t>
          </a:r>
          <a:endParaRPr lang="en-CA" sz="1300" kern="1200" noProof="0"/>
        </a:p>
      </dsp:txBody>
      <dsp:txXfrm>
        <a:off x="0" y="1869286"/>
        <a:ext cx="5083658" cy="941850"/>
      </dsp:txXfrm>
    </dsp:sp>
    <dsp:sp modelId="{52E3E241-15B1-4EE3-9AE6-8D5683D8BF87}">
      <dsp:nvSpPr>
        <dsp:cNvPr id="0" name=""/>
        <dsp:cNvSpPr/>
      </dsp:nvSpPr>
      <dsp:spPr>
        <a:xfrm>
          <a:off x="254182" y="1677406"/>
          <a:ext cx="1311116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505" tIns="0" rIns="13450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i="0" kern="1200" noProof="0"/>
            <a:t>Attribution</a:t>
          </a:r>
          <a:r>
            <a:rPr lang="en-CA" sz="1300" b="1" kern="1200" noProof="0"/>
            <a:t> RGB</a:t>
          </a:r>
        </a:p>
      </dsp:txBody>
      <dsp:txXfrm>
        <a:off x="272916" y="1696140"/>
        <a:ext cx="1273648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AF17FA-651E-0E42-A6BE-D4A0484837FB}" type="datetime1">
              <a:rPr lang="fr-FR" altLang="x-none"/>
              <a:pPr>
                <a:defRPr/>
              </a:pPr>
              <a:t>07/03/2023</a:t>
            </a:fld>
            <a:endParaRPr lang="fr-FR" altLang="x-non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B6679F-8AFA-BB4B-A1B0-55DCE4DD829D}" type="slidenum">
              <a:rPr lang="fr-FR" altLang="x-none"/>
              <a:pPr>
                <a:defRPr/>
              </a:pPr>
              <a:t>‹#›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790536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x-none" noProof="0"/>
              <a:t>Cliquez pour modifier les styles du texte du masque</a:t>
            </a:r>
          </a:p>
          <a:p>
            <a:pPr lvl="1"/>
            <a:r>
              <a:rPr lang="fr-FR" altLang="x-none" noProof="0"/>
              <a:t>Deuxième niveau</a:t>
            </a:r>
          </a:p>
          <a:p>
            <a:pPr lvl="2"/>
            <a:r>
              <a:rPr lang="fr-FR" altLang="x-none" noProof="0"/>
              <a:t>Troisième niveau</a:t>
            </a:r>
          </a:p>
          <a:p>
            <a:pPr lvl="3"/>
            <a:r>
              <a:rPr lang="fr-FR" altLang="x-none" noProof="0"/>
              <a:t>Quatrième niveau</a:t>
            </a:r>
          </a:p>
          <a:p>
            <a:pPr lvl="4"/>
            <a:r>
              <a:rPr lang="fr-FR" altLang="x-none" noProof="0"/>
              <a:t>Cinquième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2BA4F3A-7F2A-F149-B466-AAABF38C2E0E}" type="slidenum">
              <a:rPr lang="fr-FR" altLang="x-none"/>
              <a:pPr>
                <a:defRPr/>
              </a:pPr>
              <a:t>‹#›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35274820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A4F3A-7F2A-F149-B466-AAABF38C2E0E}" type="slidenum">
              <a:rPr lang="fr-FR" altLang="x-none" smtClean="0"/>
              <a:pPr>
                <a:defRPr/>
              </a:pPr>
              <a:t>1</a:t>
            </a:fld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35034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56E720D-9D2F-F946-A19F-24FF2DD1F9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004048" y="897564"/>
            <a:ext cx="3816424" cy="1890210"/>
          </a:xfrm>
        </p:spPr>
        <p:txBody>
          <a:bodyPr/>
          <a:lstStyle>
            <a:lvl1pPr algn="l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5004468" y="3291830"/>
            <a:ext cx="3816003" cy="1008112"/>
          </a:xfrm>
        </p:spPr>
        <p:txBody>
          <a:bodyPr/>
          <a:lstStyle>
            <a:lvl1pPr marL="0" indent="0">
              <a:spcBef>
                <a:spcPts val="500"/>
              </a:spcBef>
              <a:buFontTx/>
              <a:buNone/>
              <a:defRPr sz="1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228594" indent="0">
              <a:buFontTx/>
              <a:buNone/>
              <a:defRPr>
                <a:solidFill>
                  <a:srgbClr val="FFFFFF"/>
                </a:solidFill>
              </a:defRPr>
            </a:lvl2pPr>
            <a:lvl3pPr marL="503225" indent="0">
              <a:buFontTx/>
              <a:buNone/>
              <a:defRPr>
                <a:solidFill>
                  <a:srgbClr val="FFFFFF"/>
                </a:solidFill>
              </a:defRPr>
            </a:lvl3pPr>
            <a:lvl4pPr marL="714357" indent="0">
              <a:buFontTx/>
              <a:buNone/>
              <a:defRPr>
                <a:solidFill>
                  <a:srgbClr val="FFFFFF"/>
                </a:solidFill>
              </a:defRPr>
            </a:lvl4pPr>
            <a:lvl5pPr marL="942951" indent="0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5995C48-D059-0343-8D52-AECC1486F82B}"/>
              </a:ext>
            </a:extLst>
          </p:cNvPr>
          <p:cNvSpPr txBox="1"/>
          <p:nvPr userDrawn="1"/>
        </p:nvSpPr>
        <p:spPr>
          <a:xfrm>
            <a:off x="2401124" y="4742708"/>
            <a:ext cx="3672086" cy="246221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>
                <a:solidFill>
                  <a:schemeClr val="bg2"/>
                </a:solidFill>
                <a:latin typeface="Arial Narrow" charset="0"/>
                <a:ea typeface="Arial Narrow" charset="0"/>
                <a:cs typeface="Arial Narrow" charset="0"/>
              </a:rPr>
              <a:t>GEL452,GEL442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EECB73-2307-1D42-9A9F-74088CB831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668344" y="4657686"/>
            <a:ext cx="1320568" cy="30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7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avec pu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1"/>
          <p:cNvSpPr>
            <a:spLocks noGrp="1"/>
          </p:cNvSpPr>
          <p:nvPr>
            <p:ph idx="1"/>
          </p:nvPr>
        </p:nvSpPr>
        <p:spPr>
          <a:xfrm>
            <a:off x="467544" y="1207717"/>
            <a:ext cx="8424614" cy="323624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8942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1"/>
          <p:cNvSpPr>
            <a:spLocks noGrp="1"/>
          </p:cNvSpPr>
          <p:nvPr>
            <p:ph idx="1"/>
          </p:nvPr>
        </p:nvSpPr>
        <p:spPr>
          <a:xfrm>
            <a:off x="467544" y="1207717"/>
            <a:ext cx="8424614" cy="3236241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8217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avec puc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1"/>
          <p:cNvSpPr>
            <a:spLocks noGrp="1"/>
          </p:cNvSpPr>
          <p:nvPr>
            <p:ph idx="1"/>
          </p:nvPr>
        </p:nvSpPr>
        <p:spPr>
          <a:xfrm>
            <a:off x="467544" y="1207717"/>
            <a:ext cx="6984776" cy="323624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4" name="Espace réservé de l’image 15">
            <a:extLst>
              <a:ext uri="{FF2B5EF4-FFF2-40B4-BE49-F238E27FC236}">
                <a16:creationId xmlns:a16="http://schemas.microsoft.com/office/drawing/2014/main" id="{5E4BDB22-F543-1B45-9776-CCBD5AA0BF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8344" y="1207717"/>
            <a:ext cx="1475656" cy="1076001"/>
          </a:xfrm>
          <a:noFill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17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avec puce et encad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6" name="Espace réservé du texte 1"/>
          <p:cNvSpPr>
            <a:spLocks noGrp="1"/>
          </p:cNvSpPr>
          <p:nvPr>
            <p:ph idx="1"/>
          </p:nvPr>
        </p:nvSpPr>
        <p:spPr>
          <a:xfrm>
            <a:off x="467544" y="1206178"/>
            <a:ext cx="5616624" cy="323778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6557242" y="1421696"/>
            <a:ext cx="2119214" cy="120861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buNone/>
              <a:defRPr sz="2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1603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5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354" y="3043"/>
            <a:ext cx="9141290" cy="514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536" y="483518"/>
            <a:ext cx="5760639" cy="1458162"/>
          </a:xfrm>
        </p:spPr>
        <p:txBody>
          <a:bodyPr/>
          <a:lstStyle>
            <a:lvl1pPr algn="l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396127" y="2571750"/>
            <a:ext cx="3671495" cy="1584176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73A9C0-62B2-0F4C-9A64-D5CC63983E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668344" y="4657686"/>
            <a:ext cx="1320568" cy="3033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05405C9-E569-F445-BB88-1BB9AF3A1B78}"/>
              </a:ext>
            </a:extLst>
          </p:cNvPr>
          <p:cNvSpPr txBox="1"/>
          <p:nvPr userDrawn="1"/>
        </p:nvSpPr>
        <p:spPr>
          <a:xfrm>
            <a:off x="395536" y="4742708"/>
            <a:ext cx="3456062" cy="246221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>
                <a:solidFill>
                  <a:schemeClr val="bg2"/>
                </a:solidFill>
                <a:latin typeface="Arial Narrow" charset="0"/>
                <a:ea typeface="Arial Narrow" charset="0"/>
                <a:cs typeface="Arial Narrow" charset="0"/>
              </a:rPr>
              <a:t>GEL452,GEL442</a:t>
            </a:r>
          </a:p>
        </p:txBody>
      </p:sp>
    </p:spTree>
    <p:extLst>
      <p:ext uri="{BB962C8B-B14F-4D97-AF65-F5344CB8AC3E}">
        <p14:creationId xmlns:p14="http://schemas.microsoft.com/office/powerpoint/2010/main" val="83412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T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5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354" y="0"/>
            <a:ext cx="9141289" cy="448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88024" y="195486"/>
            <a:ext cx="1872208" cy="1458162"/>
          </a:xfrm>
        </p:spPr>
        <p:txBody>
          <a:bodyPr/>
          <a:lstStyle>
            <a:lvl1pPr algn="l">
              <a:defRPr sz="2900" b="1" i="0">
                <a:solidFill>
                  <a:schemeClr val="tx2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4788025" y="1578482"/>
            <a:ext cx="1994368" cy="633228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800">
                <a:solidFill>
                  <a:schemeClr val="accent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3B30B36-9CFF-DC4F-A1AE-80F0EC6DAE15}"/>
              </a:ext>
            </a:extLst>
          </p:cNvPr>
          <p:cNvSpPr txBox="1"/>
          <p:nvPr userDrawn="1"/>
        </p:nvSpPr>
        <p:spPr>
          <a:xfrm>
            <a:off x="179512" y="4742708"/>
            <a:ext cx="3672086" cy="246221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>
                <a:solidFill>
                  <a:schemeClr val="bg2"/>
                </a:solidFill>
                <a:latin typeface="Arial Narrow" charset="0"/>
                <a:ea typeface="Arial Narrow" charset="0"/>
                <a:cs typeface="Arial Narrow" charset="0"/>
              </a:rPr>
              <a:t>NOM DE L’UNITÉ (à changer dans le masque)</a:t>
            </a:r>
          </a:p>
        </p:txBody>
      </p:sp>
    </p:spTree>
    <p:extLst>
      <p:ext uri="{BB962C8B-B14F-4D97-AF65-F5344CB8AC3E}">
        <p14:creationId xmlns:p14="http://schemas.microsoft.com/office/powerpoint/2010/main" val="144201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64B5F9D-4995-D744-8E89-0E8851C4DE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9144001" cy="4481512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63688" y="897564"/>
            <a:ext cx="5184576" cy="954106"/>
          </a:xfrm>
        </p:spPr>
        <p:txBody>
          <a:bodyPr/>
          <a:lstStyle>
            <a:lvl1pPr algn="l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1763343" y="2355726"/>
            <a:ext cx="5184596" cy="1755028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EB78B2-261C-4742-B0C5-237866FB399A}"/>
              </a:ext>
            </a:extLst>
          </p:cNvPr>
          <p:cNvSpPr txBox="1"/>
          <p:nvPr userDrawn="1"/>
        </p:nvSpPr>
        <p:spPr>
          <a:xfrm>
            <a:off x="179512" y="4742708"/>
            <a:ext cx="3672086" cy="246221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>
                <a:solidFill>
                  <a:schemeClr val="bg2"/>
                </a:solidFill>
                <a:latin typeface="Arial Narrow" charset="0"/>
                <a:ea typeface="Arial Narrow" charset="0"/>
                <a:cs typeface="Arial Narrow" charset="0"/>
              </a:rPr>
              <a:t>NOM DE L’UNITÉ (à changer dans le masque)</a:t>
            </a:r>
          </a:p>
        </p:txBody>
      </p:sp>
    </p:spTree>
    <p:extLst>
      <p:ext uri="{BB962C8B-B14F-4D97-AF65-F5344CB8AC3E}">
        <p14:creationId xmlns:p14="http://schemas.microsoft.com/office/powerpoint/2010/main" val="398913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it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64B5F9D-4995-D744-8E89-0E8851C4DE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9143998" cy="4481512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6971" y="573092"/>
            <a:ext cx="7293501" cy="810090"/>
          </a:xfrm>
        </p:spPr>
        <p:txBody>
          <a:bodyPr/>
          <a:lstStyle>
            <a:lvl1pPr algn="l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1526626" y="1464536"/>
            <a:ext cx="7293529" cy="540544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8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1520" y="4515966"/>
            <a:ext cx="1728192" cy="446276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l"/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</a:t>
            </a:r>
            <a:b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</a:br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LA FACULTÉ</a:t>
            </a:r>
          </a:p>
        </p:txBody>
      </p:sp>
      <p:sp>
        <p:nvSpPr>
          <p:cNvPr id="8" name="Espace réservé de l’image 15">
            <a:extLst>
              <a:ext uri="{FF2B5EF4-FFF2-40B4-BE49-F238E27FC236}">
                <a16:creationId xmlns:a16="http://schemas.microsoft.com/office/drawing/2014/main" id="{71D2EFEB-EA39-B045-A2BA-B943889671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5" y="3321701"/>
            <a:ext cx="1334523" cy="1159811"/>
          </a:xfrm>
          <a:noFill/>
        </p:spPr>
        <p:txBody>
          <a:bodyPr/>
          <a:lstStyle/>
          <a:p>
            <a:endParaRPr lang="fr-FR"/>
          </a:p>
        </p:txBody>
      </p:sp>
      <p:sp>
        <p:nvSpPr>
          <p:cNvPr id="10" name="Espace réservé de l’image 15">
            <a:extLst>
              <a:ext uri="{FF2B5EF4-FFF2-40B4-BE49-F238E27FC236}">
                <a16:creationId xmlns:a16="http://schemas.microsoft.com/office/drawing/2014/main" id="{F974A666-B062-D640-81E4-684D6C446B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5" y="2003914"/>
            <a:ext cx="1334523" cy="1159811"/>
          </a:xfrm>
          <a:noFill/>
        </p:spPr>
        <p:txBody>
          <a:bodyPr/>
          <a:lstStyle/>
          <a:p>
            <a:endParaRPr lang="fr-FR"/>
          </a:p>
        </p:txBody>
      </p:sp>
      <p:sp>
        <p:nvSpPr>
          <p:cNvPr id="11" name="Espace réservé de l’image 13">
            <a:extLst>
              <a:ext uri="{FF2B5EF4-FFF2-40B4-BE49-F238E27FC236}">
                <a16:creationId xmlns:a16="http://schemas.microsoft.com/office/drawing/2014/main" id="{06EC5FAE-DC26-2946-B49E-4B9AA2163F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26971" y="2813948"/>
            <a:ext cx="2304256" cy="1667564"/>
          </a:xfrm>
          <a:noFill/>
        </p:spPr>
        <p:txBody>
          <a:bodyPr/>
          <a:lstStyle/>
          <a:p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9C23E61-744B-0644-8B11-3FE08B60FED1}"/>
              </a:ext>
            </a:extLst>
          </p:cNvPr>
          <p:cNvSpPr txBox="1"/>
          <p:nvPr userDrawn="1"/>
        </p:nvSpPr>
        <p:spPr>
          <a:xfrm>
            <a:off x="179512" y="4742708"/>
            <a:ext cx="3672086" cy="246221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>
                <a:solidFill>
                  <a:schemeClr val="bg2"/>
                </a:solidFill>
                <a:latin typeface="Arial Narrow" charset="0"/>
                <a:ea typeface="Arial Narrow" charset="0"/>
                <a:cs typeface="Arial Narrow" charset="0"/>
              </a:rPr>
              <a:t>NOM DE L’UNITÉ (à changer dans le masque)</a:t>
            </a:r>
          </a:p>
        </p:txBody>
      </p:sp>
    </p:spTree>
    <p:extLst>
      <p:ext uri="{BB962C8B-B14F-4D97-AF65-F5344CB8AC3E}">
        <p14:creationId xmlns:p14="http://schemas.microsoft.com/office/powerpoint/2010/main" val="280172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’image 13">
            <a:extLst>
              <a:ext uri="{FF2B5EF4-FFF2-40B4-BE49-F238E27FC236}">
                <a16:creationId xmlns:a16="http://schemas.microsoft.com/office/drawing/2014/main" id="{06EC5FAE-DC26-2946-B49E-4B9AA2163F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  <a:noFill/>
        </p:spPr>
        <p:txBody>
          <a:bodyPr/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51520" y="4515966"/>
            <a:ext cx="1728192" cy="446276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l"/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</a:t>
            </a:r>
            <a:b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</a:br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LA FACULTÉ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25C298-0721-F847-BAFC-1EFC2F373F6D}"/>
              </a:ext>
            </a:extLst>
          </p:cNvPr>
          <p:cNvSpPr/>
          <p:nvPr userDrawn="1"/>
        </p:nvSpPr>
        <p:spPr bwMode="auto">
          <a:xfrm>
            <a:off x="7524328" y="4515966"/>
            <a:ext cx="1512168" cy="50405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166705"/>
            <a:ext cx="9143999" cy="810090"/>
          </a:xfrm>
        </p:spPr>
        <p:txBody>
          <a:bodyPr anchor="ctr" anchorCtr="0"/>
          <a:lstStyle>
            <a:lvl1pPr algn="ctr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8099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ex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11A052E-39FD-D748-8BD2-0F8C49CC43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B1F931D-EF30-3C46-AC7E-A2FC3396CB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585" y="2166705"/>
            <a:ext cx="7488832" cy="810090"/>
          </a:xfrm>
        </p:spPr>
        <p:txBody>
          <a:bodyPr anchor="ctr" anchorCtr="0"/>
          <a:lstStyle>
            <a:lvl1pPr algn="ctr">
              <a:defRPr sz="4000" b="1" i="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253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ex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11A052E-39FD-D748-8BD2-0F8C49CC43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5DA325-F112-BF4E-8D08-A779F395D6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91879" y="2166705"/>
            <a:ext cx="4824537" cy="810090"/>
          </a:xfrm>
        </p:spPr>
        <p:txBody>
          <a:bodyPr anchor="ctr" anchorCtr="0"/>
          <a:lstStyle>
            <a:lvl1pPr algn="l">
              <a:defRPr sz="4000" b="1" i="0">
                <a:solidFill>
                  <a:schemeClr val="tx2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5173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0"/>
            <a:ext cx="9144000" cy="6275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11760" y="555526"/>
            <a:ext cx="6408712" cy="1555702"/>
          </a:xfrm>
        </p:spPr>
        <p:txBody>
          <a:bodyPr/>
          <a:lstStyle>
            <a:lvl1pPr algn="l">
              <a:defRPr sz="4000" b="1" i="0">
                <a:solidFill>
                  <a:schemeClr val="tx2"/>
                </a:solidFill>
                <a:latin typeface="Arial Narrow"/>
                <a:cs typeface="Arial Narrow"/>
              </a:defRPr>
            </a:lvl1pPr>
          </a:lstStyle>
          <a:p>
            <a:pPr lvl="0"/>
            <a:r>
              <a:rPr lang="fr-CA" noProof="0"/>
              <a:t>Modifier le style du titre</a:t>
            </a:r>
            <a:endParaRPr lang="fr-FR" noProof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411418" y="2301478"/>
            <a:ext cx="6408737" cy="540544"/>
          </a:xfrm>
        </p:spPr>
        <p:txBody>
          <a:bodyPr/>
          <a:lstStyle>
            <a:lvl1pPr marL="0" indent="0">
              <a:spcBef>
                <a:spcPts val="500"/>
              </a:spcBef>
              <a:buNone/>
              <a:defRPr sz="1800"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1520" y="4515966"/>
            <a:ext cx="1728192" cy="446276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 algn="l"/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</a:t>
            </a:r>
            <a:b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</a:br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LA FACULTÉ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64B5F9D-4995-D744-8E89-0E8851C4DE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2119312" cy="5143500"/>
          </a:xfrm>
          <a:prstGeom prst="rect">
            <a:avLst/>
          </a:prstGeom>
        </p:spPr>
      </p:pic>
      <p:sp>
        <p:nvSpPr>
          <p:cNvPr id="10" name="Espace réservé de l’image 13">
            <a:extLst>
              <a:ext uri="{FF2B5EF4-FFF2-40B4-BE49-F238E27FC236}">
                <a16:creationId xmlns:a16="http://schemas.microsoft.com/office/drawing/2014/main" id="{9BA42078-9637-5940-AD93-D4F935A2E1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119313" cy="1555702"/>
          </a:xfrm>
          <a:noFill/>
        </p:spPr>
        <p:txBody>
          <a:bodyPr/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F38AA4-658D-6C48-822D-83E9A44CBAE1}"/>
              </a:ext>
            </a:extLst>
          </p:cNvPr>
          <p:cNvSpPr txBox="1"/>
          <p:nvPr userDrawn="1"/>
        </p:nvSpPr>
        <p:spPr>
          <a:xfrm>
            <a:off x="179512" y="4542653"/>
            <a:ext cx="1800200" cy="446276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l"/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 L’UNITÉ (à changer dans le masque)</a:t>
            </a:r>
          </a:p>
        </p:txBody>
      </p:sp>
    </p:spTree>
    <p:extLst>
      <p:ext uri="{BB962C8B-B14F-4D97-AF65-F5344CB8AC3E}">
        <p14:creationId xmlns:p14="http://schemas.microsoft.com/office/powerpoint/2010/main" val="83433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638040"/>
            <a:ext cx="8496944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8" name="Espace réservé du texte 1"/>
          <p:cNvSpPr>
            <a:spLocks noGrp="1"/>
          </p:cNvSpPr>
          <p:nvPr>
            <p:ph type="body" idx="1"/>
          </p:nvPr>
        </p:nvSpPr>
        <p:spPr bwMode="auto">
          <a:xfrm>
            <a:off x="467544" y="1207717"/>
            <a:ext cx="8496944" cy="323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220072" y="143172"/>
            <a:ext cx="3672086" cy="2923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 LA FACULTÉ</a:t>
            </a:r>
            <a:r>
              <a:rPr lang="fr-FR" sz="1300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 ICI</a:t>
            </a:r>
            <a:endParaRPr lang="fr-FR" sz="1300">
              <a:solidFill>
                <a:srgbClr val="FFFFFF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F7562BE-E2F0-F749-B216-CBBC35892616}"/>
              </a:ext>
            </a:extLst>
          </p:cNvPr>
          <p:cNvSpPr txBox="1"/>
          <p:nvPr userDrawn="1"/>
        </p:nvSpPr>
        <p:spPr>
          <a:xfrm>
            <a:off x="5220072" y="143172"/>
            <a:ext cx="3672086" cy="2923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NOM DE LA FACULTÉ</a:t>
            </a:r>
            <a:r>
              <a:rPr lang="fr-FR" sz="1300" baseline="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 ICI</a:t>
            </a:r>
            <a:endParaRPr lang="fr-FR" sz="1300">
              <a:solidFill>
                <a:srgbClr val="FFFFFF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FCA06AE-901C-FF4C-83AF-128695F0499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7668344" y="4657686"/>
            <a:ext cx="1320568" cy="30335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378AC47-50F7-FB49-B5A2-3EE46B51E6F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4" y="0"/>
            <a:ext cx="9143989" cy="45243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36C1189-1A59-A349-8FCB-908BB977186C}"/>
              </a:ext>
            </a:extLst>
          </p:cNvPr>
          <p:cNvSpPr txBox="1"/>
          <p:nvPr userDrawn="1"/>
        </p:nvSpPr>
        <p:spPr>
          <a:xfrm>
            <a:off x="5868144" y="165289"/>
            <a:ext cx="3096344" cy="246221"/>
          </a:xfrm>
          <a:prstGeom prst="rect">
            <a:avLst/>
          </a:prstGeom>
          <a:noFill/>
        </p:spPr>
        <p:txBody>
          <a:bodyPr wrap="square" lIns="0" rIns="0" bIns="0" rtlCol="0" anchor="b" anchorCtr="0">
            <a:spAutoFit/>
          </a:bodyPr>
          <a:lstStyle/>
          <a:p>
            <a:pPr algn="r"/>
            <a:r>
              <a:rPr lang="fr-FR" sz="13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</a:rPr>
              <a:t>GEL452,GEL442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C049970-5736-5369-20BF-9BE0FEAFAA88}"/>
              </a:ext>
            </a:extLst>
          </p:cNvPr>
          <p:cNvSpPr txBox="1"/>
          <p:nvPr userDrawn="1"/>
        </p:nvSpPr>
        <p:spPr>
          <a:xfrm>
            <a:off x="4318540" y="4834083"/>
            <a:ext cx="64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1CE86B9-A97C-471E-88BA-56B1375DF239}" type="slidenum">
              <a:rPr lang="en-CA" sz="1200" smtClean="0">
                <a:latin typeface="Arial Narrow" panose="020B0606020202030204" pitchFamily="34" charset="0"/>
              </a:rPr>
              <a:t>‹#›</a:t>
            </a:fld>
            <a:endParaRPr lang="en-CA" sz="105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3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4" r:id="rId3"/>
    <p:sldLayoutId id="2147483863" r:id="rId4"/>
    <p:sldLayoutId id="2147483867" r:id="rId5"/>
    <p:sldLayoutId id="2147483868" r:id="rId6"/>
    <p:sldLayoutId id="2147483869" r:id="rId7"/>
    <p:sldLayoutId id="2147483871" r:id="rId8"/>
    <p:sldLayoutId id="2147483865" r:id="rId9"/>
    <p:sldLayoutId id="2147483853" r:id="rId10"/>
    <p:sldLayoutId id="2147483854" r:id="rId11"/>
    <p:sldLayoutId id="2147483866" r:id="rId12"/>
    <p:sldLayoutId id="2147483858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 cap="all">
          <a:solidFill>
            <a:schemeClr val="tx2"/>
          </a:solidFill>
          <a:latin typeface="Arial Narrow"/>
          <a:ea typeface="+mj-ea"/>
          <a:cs typeface="Arial Narrow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 Narrow" charset="0"/>
          <a:ea typeface="ＭＳ Ｐゴシック" charset="0"/>
          <a:cs typeface="Arial Narrow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 Narrow" charset="0"/>
          <a:ea typeface="ＭＳ Ｐゴシック" charset="0"/>
          <a:cs typeface="Arial Narrow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 Narrow" charset="0"/>
          <a:ea typeface="ＭＳ Ｐゴシック" charset="0"/>
          <a:cs typeface="Arial Narrow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 Narrow" charset="0"/>
          <a:ea typeface="ＭＳ Ｐゴシック" charset="0"/>
          <a:cs typeface="Arial Narrow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4925"/>
          </a:solidFill>
          <a:latin typeface="Arial" charset="0"/>
          <a:ea typeface="ＭＳ Ｐゴシック" charset="0"/>
          <a:cs typeface="ＭＳ Ｐゴシック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4925"/>
          </a:solidFill>
          <a:latin typeface="Arial" charset="0"/>
          <a:ea typeface="ＭＳ Ｐゴシック" charset="0"/>
          <a:cs typeface="ＭＳ Ｐゴシック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4925"/>
          </a:solidFill>
          <a:latin typeface="Arial" charset="0"/>
          <a:ea typeface="ＭＳ Ｐゴシック" charset="0"/>
          <a:cs typeface="ＭＳ Ｐゴシック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4925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594" indent="-228594" algn="l" rtl="0" eaLnBrk="1" fontAlgn="base" hangingPunct="1">
        <a:spcBef>
          <a:spcPts val="1000"/>
        </a:spcBef>
        <a:spcAft>
          <a:spcPct val="0"/>
        </a:spcAft>
        <a:buClr>
          <a:srgbClr val="00B050"/>
        </a:buClr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501638" indent="-273044" algn="l" rtl="0" eaLnBrk="1" fontAlgn="base" hangingPunct="1">
        <a:spcBef>
          <a:spcPts val="400"/>
        </a:spcBef>
        <a:spcAft>
          <a:spcPct val="0"/>
        </a:spcAft>
        <a:buFont typeface="Lucida Grande" charset="0"/>
        <a:buChar char="-"/>
        <a:defRPr sz="2500">
          <a:solidFill>
            <a:schemeClr val="tx1"/>
          </a:solidFill>
          <a:latin typeface="+mn-lt"/>
          <a:ea typeface="+mn-ea"/>
        </a:defRPr>
      </a:lvl2pPr>
      <a:lvl3pPr marL="685783" indent="-182558" algn="l" rtl="0" eaLnBrk="1" fontAlgn="base" hangingPunct="1">
        <a:spcBef>
          <a:spcPts val="400"/>
        </a:spcBef>
        <a:spcAft>
          <a:spcPct val="0"/>
        </a:spcAft>
        <a:buFont typeface="Wingdings" charset="2"/>
        <a:buChar char="§"/>
        <a:defRPr sz="2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914377" indent="-200020" algn="l" rtl="0" eaLnBrk="1" fontAlgn="base" hangingPunct="1">
        <a:spcBef>
          <a:spcPts val="400"/>
        </a:spcBef>
        <a:spcAft>
          <a:spcPct val="0"/>
        </a:spcAft>
        <a:buSzPct val="65000"/>
        <a:buFont typeface="Wingdings" charset="2"/>
        <a:buChar char="v"/>
        <a:defRPr sz="2200">
          <a:solidFill>
            <a:schemeClr val="tx1"/>
          </a:solidFill>
          <a:latin typeface="+mn-lt"/>
          <a:ea typeface="ヒラギノ角ゴ Pro W3" charset="-128"/>
        </a:defRPr>
      </a:lvl4pPr>
      <a:lvl5pPr marL="1142971" indent="-200020" algn="l" rtl="0" eaLnBrk="1" fontAlgn="base" hangingPunct="1">
        <a:spcBef>
          <a:spcPts val="4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ヒラギノ角ゴ Pro W3" charset="-128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395536" y="411510"/>
            <a:ext cx="5760639" cy="1458162"/>
          </a:xfrm>
        </p:spPr>
        <p:txBody>
          <a:bodyPr/>
          <a:lstStyle/>
          <a:p>
            <a:r>
              <a:rPr lang="fr-FR"/>
              <a:t>APP 4 : Communication entre </a:t>
            </a:r>
            <a:r>
              <a:rPr lang="fr-CA" cap="none"/>
              <a:t>µ</a:t>
            </a:r>
            <a:r>
              <a:rPr lang="fr-FR"/>
              <a:t>C Applications</a:t>
            </a:r>
            <a:br>
              <a:rPr lang="fr-FR"/>
            </a:br>
            <a:r>
              <a:rPr lang="fr-FR"/>
              <a:t>embarquées</a:t>
            </a:r>
            <a:endParaRPr lang="fr-FR" b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0"/>
          </p:nvPr>
        </p:nvSpPr>
        <p:spPr>
          <a:xfrm>
            <a:off x="395536" y="2283718"/>
            <a:ext cx="3671495" cy="2288282"/>
          </a:xfrm>
        </p:spPr>
        <p:txBody>
          <a:bodyPr/>
          <a:lstStyle/>
          <a:p>
            <a:r>
              <a:rPr lang="fr-CA" sz="1600"/>
              <a:t>Présenté à</a:t>
            </a:r>
          </a:p>
          <a:p>
            <a:r>
              <a:rPr lang="fr-CA" sz="1600"/>
              <a:t>Michel Labrecque-Dias</a:t>
            </a:r>
          </a:p>
          <a:p>
            <a:endParaRPr lang="fr-CA" sz="1600"/>
          </a:p>
          <a:p>
            <a:r>
              <a:rPr lang="fr-CA" sz="1600"/>
              <a:t>Présenté par</a:t>
            </a:r>
          </a:p>
          <a:p>
            <a:r>
              <a:rPr lang="fr-CA" sz="1600"/>
              <a:t>Isabelle Handfield </a:t>
            </a:r>
            <a:r>
              <a:rPr lang="en-CA" sz="1600"/>
              <a:t>©</a:t>
            </a:r>
            <a:endParaRPr lang="fr-CA" sz="1600"/>
          </a:p>
          <a:p>
            <a:r>
              <a:rPr lang="fr-CA" sz="1600"/>
              <a:t>Alexis Juteau </a:t>
            </a:r>
            <a:r>
              <a:rPr lang="en-CA" sz="1600"/>
              <a:t>©</a:t>
            </a:r>
            <a:endParaRPr lang="fr-CA" sz="1600"/>
          </a:p>
          <a:p>
            <a:r>
              <a:rPr lang="fr-CA" sz="1600"/>
              <a:t>Shawn Miller Morneau </a:t>
            </a:r>
            <a:r>
              <a:rPr lang="en-CA" sz="1600"/>
              <a:t>©</a:t>
            </a:r>
            <a:endParaRPr lang="fr-CA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1F33B-37D3-C94F-BDCE-E96656DB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Architecture logicielle</a:t>
            </a:r>
            <a:br>
              <a:rPr lang="en-CA"/>
            </a:br>
            <a:r>
              <a:rPr lang="fr-FR"/>
              <a:t>Traitement des paquets par </a:t>
            </a:r>
            <a:r>
              <a:rPr lang="fr-FR" err="1"/>
              <a:t>myIP</a:t>
            </a:r>
            <a:r>
              <a:rPr lang="fr-FR"/>
              <a:t> et DSP (</a:t>
            </a:r>
            <a:r>
              <a:rPr lang="fr-FR" err="1"/>
              <a:t>Zybo</a:t>
            </a:r>
            <a:r>
              <a:rPr lang="fr-FR"/>
              <a:t>) </a:t>
            </a:r>
            <a:br>
              <a:rPr lang="en-CA"/>
            </a:br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6503AC-3EB5-5240-105A-3269508D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07" y="2051018"/>
            <a:ext cx="6929266" cy="2163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71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1F33B-37D3-C94F-BDCE-E96656DB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37" y="644083"/>
            <a:ext cx="6806134" cy="514350"/>
          </a:xfrm>
        </p:spPr>
        <p:txBody>
          <a:bodyPr/>
          <a:lstStyle/>
          <a:p>
            <a:r>
              <a:rPr lang="fr-CA"/>
              <a:t>Architecture logicielle</a:t>
            </a:r>
            <a:br>
              <a:rPr lang="fr-CA"/>
            </a:br>
            <a:r>
              <a:rPr lang="fr-CA"/>
              <a:t>Intégration LED RGB (MX3)</a:t>
            </a:r>
            <a:br>
              <a:rPr lang="fr-CA"/>
            </a:br>
            <a:endParaRPr lang="fr-CA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4591EAFB-B7FD-8C52-A66D-B9394BC7D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887663"/>
              </p:ext>
            </p:extLst>
          </p:nvPr>
        </p:nvGraphicFramePr>
        <p:xfrm>
          <a:off x="466537" y="1620209"/>
          <a:ext cx="5083658" cy="2879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71D533E1-3049-9E06-03F7-CA4BBADDF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650" y="447689"/>
            <a:ext cx="2188782" cy="42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2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56B5A-EA07-9267-D30D-AC221025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638040"/>
            <a:ext cx="8496944" cy="853590"/>
          </a:xfrm>
        </p:spPr>
        <p:txBody>
          <a:bodyPr/>
          <a:lstStyle/>
          <a:p>
            <a:r>
              <a:rPr lang="fr-FR"/>
              <a:t>Synthèse du plan de vérification de la problématique</a:t>
            </a:r>
            <a:endParaRPr lang="en-CA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677E08F1-0E0C-75B5-F807-FE8E452A9B18}"/>
              </a:ext>
            </a:extLst>
          </p:cNvPr>
          <p:cNvSpPr txBox="1">
            <a:spLocks/>
          </p:cNvSpPr>
          <p:nvPr/>
        </p:nvSpPr>
        <p:spPr bwMode="auto">
          <a:xfrm>
            <a:off x="179345" y="1585277"/>
            <a:ext cx="1434067" cy="85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 cap="all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 Narrow" charset="0"/>
                <a:ea typeface="ＭＳ Ｐゴシック" charset="0"/>
                <a:cs typeface="Arial Narrow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 Narrow" charset="0"/>
                <a:ea typeface="ＭＳ Ｐゴシック" charset="0"/>
                <a:cs typeface="Arial Narrow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 Narrow" charset="0"/>
                <a:ea typeface="ＭＳ Ｐゴシック" charset="0"/>
                <a:cs typeface="Arial Narrow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 Narrow" charset="0"/>
                <a:ea typeface="ＭＳ Ｐゴシック" charset="0"/>
                <a:cs typeface="Arial Narrow" charset="0"/>
              </a:defRPr>
            </a:lvl5pPr>
            <a:lvl6pPr marL="457189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4925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4925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4925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4925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FR" sz="1400" b="0" kern="0"/>
              <a:t>Client</a:t>
            </a:r>
          </a:p>
          <a:p>
            <a:endParaRPr lang="fr-FR" sz="1400" b="0" kern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0A9662AE-8D3B-89BB-43EA-AA3F17B379C1}"/>
              </a:ext>
            </a:extLst>
          </p:cNvPr>
          <p:cNvSpPr txBox="1">
            <a:spLocks/>
          </p:cNvSpPr>
          <p:nvPr/>
        </p:nvSpPr>
        <p:spPr bwMode="auto">
          <a:xfrm>
            <a:off x="4373737" y="1548692"/>
            <a:ext cx="1434067" cy="85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 cap="all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 Narrow" charset="0"/>
                <a:ea typeface="ＭＳ Ｐゴシック" charset="0"/>
                <a:cs typeface="Arial Narrow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 Narrow" charset="0"/>
                <a:ea typeface="ＭＳ Ｐゴシック" charset="0"/>
                <a:cs typeface="Arial Narrow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 Narrow" charset="0"/>
                <a:ea typeface="ＭＳ Ｐゴシック" charset="0"/>
                <a:cs typeface="Arial Narrow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 Narrow" charset="0"/>
                <a:ea typeface="ＭＳ Ｐゴシック" charset="0"/>
                <a:cs typeface="Arial Narrow" charset="0"/>
              </a:defRPr>
            </a:lvl5pPr>
            <a:lvl6pPr marL="457189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4925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377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4925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4925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754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4925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fr-FR" sz="1400" b="0" kern="0"/>
              <a:t>Serveur</a:t>
            </a:r>
          </a:p>
        </p:txBody>
      </p:sp>
      <p:pic>
        <p:nvPicPr>
          <p:cNvPr id="10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B15617CE-0DE9-86E9-CFEA-AEF1DBCAB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28"/>
          <a:stretch/>
        </p:blipFill>
        <p:spPr>
          <a:xfrm>
            <a:off x="0" y="1805642"/>
            <a:ext cx="4412512" cy="29241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8A20D3-0E88-C5C0-0D7B-9D803D36CD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2"/>
          <a:stretch/>
        </p:blipFill>
        <p:spPr>
          <a:xfrm>
            <a:off x="4412512" y="1805175"/>
            <a:ext cx="4272168" cy="282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3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2FE86-992B-6946-A8AA-EDDA67DB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 matérielle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0F2586-43AB-84B4-815A-9006CB2F9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05"/>
          <a:stretch/>
        </p:blipFill>
        <p:spPr>
          <a:xfrm>
            <a:off x="1607662" y="1152390"/>
            <a:ext cx="5928676" cy="34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3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2FE86-992B-6946-A8AA-EDDA67DB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 matérielle (interruption)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878DEBF-5633-7E5A-EED5-9B58C93C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4" y="1152390"/>
            <a:ext cx="4850768" cy="3821483"/>
          </a:xfrm>
        </p:spPr>
        <p:txBody>
          <a:bodyPr/>
          <a:lstStyle/>
          <a:p>
            <a:r>
              <a:rPr lang="fr-FR"/>
              <a:t>PIC32 (Bloc I2C et SPI)</a:t>
            </a:r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MICROBLAZE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838708-C2B4-D616-AD26-15BA10425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3" t="8639" r="4571"/>
          <a:stretch/>
        </p:blipFill>
        <p:spPr>
          <a:xfrm>
            <a:off x="467544" y="1726057"/>
            <a:ext cx="867335" cy="556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D6EDC8A-53E5-867E-2F4B-1CAED60D63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0" r="3659" b="3375"/>
          <a:stretch/>
        </p:blipFill>
        <p:spPr>
          <a:xfrm>
            <a:off x="1875864" y="1727386"/>
            <a:ext cx="1163172" cy="1122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5571D4C-6366-669B-1153-FA93D8B54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803686"/>
            <a:ext cx="4428665" cy="369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828357D-C4F3-18E2-89D1-462B127615A4}"/>
              </a:ext>
            </a:extLst>
          </p:cNvPr>
          <p:cNvSpPr txBox="1">
            <a:spLocks/>
          </p:cNvSpPr>
          <p:nvPr/>
        </p:nvSpPr>
        <p:spPr bwMode="auto">
          <a:xfrm>
            <a:off x="4995582" y="1155057"/>
            <a:ext cx="3276548" cy="169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594" indent="-228594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rgbClr val="00B050"/>
              </a:buClr>
              <a:buChar char="•"/>
              <a:defRPr sz="2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38" indent="-273044" algn="l" rtl="0" eaLnBrk="1" fontAlgn="base" hangingPunct="1">
              <a:spcBef>
                <a:spcPts val="400"/>
              </a:spcBef>
              <a:spcAft>
                <a:spcPct val="0"/>
              </a:spcAft>
              <a:buFont typeface="Lucida Grande" charset="0"/>
              <a:buChar char="-"/>
              <a:defRPr sz="2500">
                <a:solidFill>
                  <a:schemeClr val="tx1"/>
                </a:solidFill>
                <a:latin typeface="+mn-lt"/>
                <a:ea typeface="+mn-ea"/>
              </a:defRPr>
            </a:lvl2pPr>
            <a:lvl3pPr marL="685783" indent="-182558" algn="l" rtl="0" eaLnBrk="1" fontAlgn="base" hangingPunct="1">
              <a:spcBef>
                <a:spcPts val="400"/>
              </a:spcBef>
              <a:spcAft>
                <a:spcPct val="0"/>
              </a:spcAft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ヒラギノ角ゴ Pro W3" charset="-128"/>
                <a:cs typeface="ヒラギノ角ゴ Pro W3" charset="-128"/>
              </a:defRPr>
            </a:lvl3pPr>
            <a:lvl4pPr marL="914377" indent="-200020" algn="l" rtl="0" eaLnBrk="1" fontAlgn="base" hangingPunct="1">
              <a:spcBef>
                <a:spcPts val="400"/>
              </a:spcBef>
              <a:spcAft>
                <a:spcPct val="0"/>
              </a:spcAft>
              <a:buSzPct val="65000"/>
              <a:buFont typeface="Wingdings" charset="2"/>
              <a:buChar char="v"/>
              <a:defRPr sz="22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1142971" indent="-200020" algn="l" rtl="0" eaLnBrk="1" fontAlgn="base" hangingPunct="1">
              <a:spcBef>
                <a:spcPts val="4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fr-CA"/>
              <a:t>Autres</a:t>
            </a:r>
            <a:endParaRPr lang="fr-FR" kern="0"/>
          </a:p>
          <a:p>
            <a:endParaRPr lang="fr-FR" kern="0"/>
          </a:p>
          <a:p>
            <a:pPr marL="0" indent="0">
              <a:buNone/>
            </a:pPr>
            <a:endParaRPr lang="fr-FR" kern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04BA3BB-FECB-81AC-E0B5-69337C6CF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960" y="1726057"/>
            <a:ext cx="1162050" cy="57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86DB807-EBD5-C075-3ABD-6AC48B727D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4581"/>
          <a:stretch/>
        </p:blipFill>
        <p:spPr>
          <a:xfrm>
            <a:off x="6726551" y="1740651"/>
            <a:ext cx="1083170" cy="556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880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1F33B-37D3-C94F-BDCE-E96656DB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Conception et validation du bloc DSP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F744D9-77FC-FDA0-E6F5-73C80D1B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05AA7AB-5522-1116-CF3B-A4D2D6B75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24" y="1152390"/>
            <a:ext cx="4644388" cy="3741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35F3D77-8C3C-B38D-8E2D-C2688196E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4" y="2511512"/>
            <a:ext cx="1771650" cy="628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58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3544BB2-8562-6434-57EA-B2C45B543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818" y="1152390"/>
            <a:ext cx="3345788" cy="391452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461F33B-37D3-C94F-BDCE-E96656DB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Conception et validation du bloc DSP </a:t>
            </a:r>
          </a:p>
        </p:txBody>
      </p:sp>
    </p:spTree>
    <p:extLst>
      <p:ext uri="{BB962C8B-B14F-4D97-AF65-F5344CB8AC3E}">
        <p14:creationId xmlns:p14="http://schemas.microsoft.com/office/powerpoint/2010/main" val="92621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C6B05-311E-5C46-09CA-F957075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Machine d’états logicielles (MX3 et </a:t>
            </a:r>
            <a:r>
              <a:rPr lang="fr-CA" err="1"/>
              <a:t>microblaze</a:t>
            </a:r>
            <a:r>
              <a:rPr lang="fr-CA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AE0B7C-6449-EBA7-D235-36ED2D599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46" y="1152390"/>
            <a:ext cx="6580736" cy="3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4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1F33B-37D3-C94F-BDCE-E96656DB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Architecture logicielle</a:t>
            </a:r>
            <a:br>
              <a:rPr lang="en-CA"/>
            </a:br>
            <a:r>
              <a:rPr lang="fr-FR"/>
              <a:t>Interruptions (MX3) </a:t>
            </a:r>
            <a:br>
              <a:rPr lang="en-CA"/>
            </a:br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231F62-700E-3C9C-4843-7F01802C7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7"/>
          <a:stretch/>
        </p:blipFill>
        <p:spPr>
          <a:xfrm>
            <a:off x="323527" y="1980640"/>
            <a:ext cx="8496945" cy="1502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04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1F33B-37D3-C94F-BDCE-E96656DB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Architecture logicielle</a:t>
            </a:r>
            <a:br>
              <a:rPr lang="en-CA"/>
            </a:br>
            <a:r>
              <a:rPr lang="fr-FR"/>
              <a:t>Interruptions (</a:t>
            </a:r>
            <a:r>
              <a:rPr lang="fr-FR" err="1"/>
              <a:t>MicroblazE</a:t>
            </a:r>
            <a:r>
              <a:rPr lang="fr-FR"/>
              <a:t>) </a:t>
            </a:r>
            <a:br>
              <a:rPr lang="en-CA"/>
            </a:b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C7CAEF-A596-58F9-8B23-7FAEB8EC5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44" y="1688317"/>
            <a:ext cx="6411488" cy="29024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513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1F33B-37D3-C94F-BDCE-E96656DB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Architecture logicielle</a:t>
            </a:r>
            <a:br>
              <a:rPr lang="en-CA"/>
            </a:br>
            <a:r>
              <a:rPr lang="fr-FR"/>
              <a:t>Échanges de données par UDP (MX3)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4F8EE4-7354-74AC-CED8-606B4163EDEE}"/>
              </a:ext>
            </a:extLst>
          </p:cNvPr>
          <p:cNvSpPr txBox="1"/>
          <p:nvPr/>
        </p:nvSpPr>
        <p:spPr>
          <a:xfrm>
            <a:off x="469269" y="1989466"/>
            <a:ext cx="69129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86983A-DA78-B536-B2AE-32588BCB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70" y="1816236"/>
            <a:ext cx="6022659" cy="26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4068"/>
      </p:ext>
    </p:extLst>
  </p:cSld>
  <p:clrMapOvr>
    <a:masterClrMapping/>
  </p:clrMapOvr>
</p:sld>
</file>

<file path=ppt/theme/theme1.xml><?xml version="1.0" encoding="utf-8"?>
<a:theme xmlns:a="http://schemas.openxmlformats.org/drawingml/2006/main" name="ThèmeUdeS">
  <a:themeElements>
    <a:clrScheme name="ThemeUdeS_2021">
      <a:dk1>
        <a:srgbClr val="000000"/>
      </a:dk1>
      <a:lt1>
        <a:srgbClr val="00A955"/>
      </a:lt1>
      <a:dk2>
        <a:srgbClr val="48695C"/>
      </a:dk2>
      <a:lt2>
        <a:srgbClr val="447C59"/>
      </a:lt2>
      <a:accent1>
        <a:srgbClr val="3C8F58"/>
      </a:accent1>
      <a:accent2>
        <a:srgbClr val="59AD55"/>
      </a:accent2>
      <a:accent3>
        <a:srgbClr val="79B551"/>
      </a:accent3>
      <a:accent4>
        <a:srgbClr val="95C14E"/>
      </a:accent4>
      <a:accent5>
        <a:srgbClr val="717868"/>
      </a:accent5>
      <a:accent6>
        <a:srgbClr val="E5A938"/>
      </a:accent6>
      <a:hlink>
        <a:srgbClr val="1D1D1D"/>
      </a:hlink>
      <a:folHlink>
        <a:srgbClr val="9DAF8A"/>
      </a:folHlink>
    </a:clrScheme>
    <a:fontScheme name="pal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pa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̀meUdeS" id="{21D65A03-64AD-0F4D-A473-D500D424A07F}" vid="{E3B1D666-46DF-864A-9622-C0FA368154B9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F70EEE7E1E1A4A81B9D9951ED137BE" ma:contentTypeVersion="12" ma:contentTypeDescription="Crée un document." ma:contentTypeScope="" ma:versionID="722435e9742146cd7e846bbd5eeab13e">
  <xsd:schema xmlns:xsd="http://www.w3.org/2001/XMLSchema" xmlns:xs="http://www.w3.org/2001/XMLSchema" xmlns:p="http://schemas.microsoft.com/office/2006/metadata/properties" xmlns:ns3="f73a7068-e035-4bf2-9dbd-e0c2ac710ab1" xmlns:ns4="9ea63e7d-3aab-4ade-9683-5928f4d11e93" targetNamespace="http://schemas.microsoft.com/office/2006/metadata/properties" ma:root="true" ma:fieldsID="235def9711756bf8bc59db10f5ddce6b" ns3:_="" ns4:_="">
    <xsd:import namespace="f73a7068-e035-4bf2-9dbd-e0c2ac710ab1"/>
    <xsd:import namespace="9ea63e7d-3aab-4ade-9683-5928f4d11e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a7068-e035-4bf2-9dbd-e0c2ac710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a63e7d-3aab-4ade-9683-5928f4d11e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73a7068-e035-4bf2-9dbd-e0c2ac710ab1" xsi:nil="true"/>
  </documentManagement>
</p:properties>
</file>

<file path=customXml/itemProps1.xml><?xml version="1.0" encoding="utf-8"?>
<ds:datastoreItem xmlns:ds="http://schemas.openxmlformats.org/officeDocument/2006/customXml" ds:itemID="{E91C5A41-6D62-4B95-8B1B-71054B19B8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F96727-7A57-4D98-8A80-0D11377D4BA5}">
  <ds:schemaRefs>
    <ds:schemaRef ds:uri="9ea63e7d-3aab-4ade-9683-5928f4d11e93"/>
    <ds:schemaRef ds:uri="f73a7068-e035-4bf2-9dbd-e0c2ac710a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A4C561-C7CB-456D-BFBE-CCA193438043}">
  <ds:schemaRefs>
    <ds:schemaRef ds:uri="9ea63e7d-3aab-4ade-9683-5928f4d11e93"/>
    <ds:schemaRef ds:uri="f73a7068-e035-4bf2-9dbd-e0c2ac710ab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ThèmeUdeS</vt:lpstr>
      <vt:lpstr>APP 4 : Communication entre µC Applications embarquées</vt:lpstr>
      <vt:lpstr>Architecture matérielle</vt:lpstr>
      <vt:lpstr>Architecture matérielle (interruption)</vt:lpstr>
      <vt:lpstr>Conception et validation du bloc DSP </vt:lpstr>
      <vt:lpstr>Conception et validation du bloc DSP </vt:lpstr>
      <vt:lpstr>Machine d’états logicielles (MX3 et microblaze)</vt:lpstr>
      <vt:lpstr>Architecture logicielle Interruptions (MX3)  </vt:lpstr>
      <vt:lpstr>Architecture logicielle Interruptions (MicroblazE)  </vt:lpstr>
      <vt:lpstr>Architecture logicielle Échanges de données par UDP (MX3)</vt:lpstr>
      <vt:lpstr>Architecture logicielle Traitement des paquets par myIP et DSP (Zybo)  </vt:lpstr>
      <vt:lpstr>Architecture logicielle Intégration LED RGB (MX3) </vt:lpstr>
      <vt:lpstr>Synthèse du plan de vérification de la problématique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créatif : pour travailler autrement dans votre organisation</dc:title>
  <dc:creator>Utilisateur de Microsoft Office</dc:creator>
  <cp:revision>1</cp:revision>
  <cp:lastPrinted>2017-10-30T18:08:19Z</cp:lastPrinted>
  <dcterms:created xsi:type="dcterms:W3CDTF">2017-10-17T15:18:22Z</dcterms:created>
  <dcterms:modified xsi:type="dcterms:W3CDTF">2023-03-07T19:00:22Z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0x0101004EF70EEE7E1E1A4A81B9D9951ED137BE</vt:lpwstr>
  </property>
</Properties>
</file>