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995" r:id="rId2"/>
    <p:sldId id="996" r:id="rId3"/>
    <p:sldId id="992" r:id="rId4"/>
    <p:sldId id="1004" r:id="rId5"/>
    <p:sldId id="990" r:id="rId6"/>
    <p:sldId id="991" r:id="rId7"/>
    <p:sldId id="979" r:id="rId8"/>
    <p:sldId id="980" r:id="rId9"/>
    <p:sldId id="981" r:id="rId10"/>
    <p:sldId id="1005" r:id="rId11"/>
    <p:sldId id="984" r:id="rId12"/>
    <p:sldId id="1007" r:id="rId13"/>
    <p:sldId id="985" r:id="rId14"/>
    <p:sldId id="987" r:id="rId15"/>
  </p:sldIdLst>
  <p:sldSz cx="9144000" cy="6858000" type="screen4x3"/>
  <p:notesSz cx="7104063" cy="102346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2857"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 initials=" "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C405"/>
    <a:srgbClr val="463C0A"/>
    <a:srgbClr val="663300"/>
    <a:srgbClr val="3F80CD"/>
    <a:srgbClr val="FF9900"/>
    <a:srgbClr val="E5F6FF"/>
    <a:srgbClr val="FDF332"/>
    <a:srgbClr val="3242A5"/>
    <a:srgbClr val="4A9A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3" autoAdjust="0"/>
    <p:restoredTop sz="94631" autoAdjust="0"/>
  </p:normalViewPr>
  <p:slideViewPr>
    <p:cSldViewPr snapToGrid="0" snapToObjects="1">
      <p:cViewPr varScale="1">
        <p:scale>
          <a:sx n="124" d="100"/>
          <a:sy n="124" d="100"/>
        </p:scale>
        <p:origin x="-976" y="-96"/>
      </p:cViewPr>
      <p:guideLst>
        <p:guide orient="horz" pos="2183"/>
        <p:guide pos="2857"/>
      </p:guideLst>
    </p:cSldViewPr>
  </p:slideViewPr>
  <p:outlineViewPr>
    <p:cViewPr>
      <p:scale>
        <a:sx n="33" d="100"/>
        <a:sy n="33" d="100"/>
      </p:scale>
      <p:origin x="0" y="72816"/>
    </p:cViewPr>
  </p:outlineViewPr>
  <p:notesTextViewPr>
    <p:cViewPr>
      <p:scale>
        <a:sx n="100" d="100"/>
        <a:sy n="100" d="100"/>
      </p:scale>
      <p:origin x="0" y="0"/>
    </p:cViewPr>
  </p:notesTextViewPr>
  <p:sorterViewPr>
    <p:cViewPr>
      <p:scale>
        <a:sx n="100" d="100"/>
        <a:sy n="100" d="100"/>
      </p:scale>
      <p:origin x="0" y="-2976"/>
    </p:cViewPr>
  </p:sorterViewPr>
  <p:notesViewPr>
    <p:cSldViewPr snapToGrid="0" snapToObjects="1">
      <p:cViewPr varScale="1">
        <p:scale>
          <a:sx n="62" d="100"/>
          <a:sy n="62" d="100"/>
        </p:scale>
        <p:origin x="299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1D69EC-F87F-40C0-A9E0-B1B2EA0562E7}" type="doc">
      <dgm:prSet loTypeId="urn:microsoft.com/office/officeart/2005/8/layout/chevron2" loCatId="process" qsTypeId="urn:microsoft.com/office/officeart/2005/8/quickstyle/simple2" qsCatId="simple" csTypeId="urn:microsoft.com/office/officeart/2005/8/colors/accent1_2" csCatId="accent1" phldr="1"/>
      <dgm:spPr/>
      <dgm:t>
        <a:bodyPr/>
        <a:lstStyle/>
        <a:p>
          <a:endParaRPr kumimoji="1" lang="ja-JP" altLang="en-US"/>
        </a:p>
      </dgm:t>
    </dgm:pt>
    <dgm:pt modelId="{06CB87C7-402B-4601-9A02-FD61ED315E16}">
      <dgm:prSet phldrT="[テキスト]"/>
      <dgm:spPr/>
      <dgm:t>
        <a:bodyPr/>
        <a:lstStyle/>
        <a:p>
          <a:r>
            <a:rPr kumimoji="1" lang="ja-JP" altLang="en-US" b="1" dirty="0"/>
            <a:t>論拠</a:t>
          </a:r>
          <a:r>
            <a:rPr kumimoji="1" lang="en-US" altLang="ja-JP" b="1" dirty="0"/>
            <a:t>1</a:t>
          </a:r>
          <a:endParaRPr kumimoji="1" lang="ja-JP" altLang="en-US" b="1" dirty="0"/>
        </a:p>
      </dgm:t>
    </dgm:pt>
    <dgm:pt modelId="{81B618CB-53E6-4DF8-AF10-70194558489E}" type="parTrans" cxnId="{6AF3A3A7-66F0-4471-9A0A-6C7BA264D12C}">
      <dgm:prSet/>
      <dgm:spPr/>
      <dgm:t>
        <a:bodyPr/>
        <a:lstStyle/>
        <a:p>
          <a:endParaRPr kumimoji="1" lang="ja-JP" altLang="en-US"/>
        </a:p>
      </dgm:t>
    </dgm:pt>
    <dgm:pt modelId="{085F8810-7A8A-4CD5-A946-813520B7EBDD}" type="sibTrans" cxnId="{6AF3A3A7-66F0-4471-9A0A-6C7BA264D12C}">
      <dgm:prSet/>
      <dgm:spPr/>
      <dgm:t>
        <a:bodyPr/>
        <a:lstStyle/>
        <a:p>
          <a:endParaRPr kumimoji="1" lang="ja-JP" altLang="en-US"/>
        </a:p>
      </dgm:t>
    </dgm:pt>
    <dgm:pt modelId="{95FC34DA-14B1-49F2-B036-02A7D54FC458}">
      <dgm:prSet phldrT="[テキスト]"/>
      <dgm:spPr/>
      <dgm:t>
        <a:bodyPr/>
        <a:lstStyle/>
        <a:p>
          <a:r>
            <a:rPr kumimoji="1" lang="ja-JP" altLang="en-US" b="1" dirty="0"/>
            <a:t>論拠</a:t>
          </a:r>
          <a:r>
            <a:rPr kumimoji="1" lang="en-US" altLang="ja-JP" b="1" dirty="0"/>
            <a:t>2</a:t>
          </a:r>
          <a:endParaRPr kumimoji="1" lang="ja-JP" altLang="en-US" b="1" dirty="0"/>
        </a:p>
      </dgm:t>
    </dgm:pt>
    <dgm:pt modelId="{20372C35-7BFB-488D-8C3F-829005B34C43}" type="parTrans" cxnId="{34B957E5-C6CE-4EAC-9A58-B574B08A82EB}">
      <dgm:prSet/>
      <dgm:spPr/>
      <dgm:t>
        <a:bodyPr/>
        <a:lstStyle/>
        <a:p>
          <a:endParaRPr kumimoji="1" lang="ja-JP" altLang="en-US"/>
        </a:p>
      </dgm:t>
    </dgm:pt>
    <dgm:pt modelId="{19960368-A3B8-4000-8342-CD56C4DBB1F7}" type="sibTrans" cxnId="{34B957E5-C6CE-4EAC-9A58-B574B08A82EB}">
      <dgm:prSet/>
      <dgm:spPr/>
      <dgm:t>
        <a:bodyPr/>
        <a:lstStyle/>
        <a:p>
          <a:endParaRPr kumimoji="1" lang="ja-JP" altLang="en-US"/>
        </a:p>
      </dgm:t>
    </dgm:pt>
    <dgm:pt modelId="{C2D61226-19C0-4DD3-B51A-FE4D24187173}">
      <dgm:prSet phldrT="[テキスト]"/>
      <dgm:spPr/>
      <dgm:t>
        <a:bodyPr/>
        <a:lstStyle/>
        <a:p>
          <a:r>
            <a:rPr kumimoji="1" lang="ja-JP" altLang="en-US" b="1" dirty="0"/>
            <a:t>主張</a:t>
          </a:r>
        </a:p>
      </dgm:t>
    </dgm:pt>
    <dgm:pt modelId="{6A1F9A84-3462-432F-8FF4-51B17C7C767B}" type="parTrans" cxnId="{6DAED96E-F874-4A5C-8CBE-654DA4420E15}">
      <dgm:prSet/>
      <dgm:spPr/>
      <dgm:t>
        <a:bodyPr/>
        <a:lstStyle/>
        <a:p>
          <a:endParaRPr kumimoji="1" lang="ja-JP" altLang="en-US"/>
        </a:p>
      </dgm:t>
    </dgm:pt>
    <dgm:pt modelId="{BF127F24-A9B8-41FD-9F0B-BB2E7D7E967F}" type="sibTrans" cxnId="{6DAED96E-F874-4A5C-8CBE-654DA4420E15}">
      <dgm:prSet/>
      <dgm:spPr/>
      <dgm:t>
        <a:bodyPr/>
        <a:lstStyle/>
        <a:p>
          <a:endParaRPr kumimoji="1" lang="ja-JP" altLang="en-US"/>
        </a:p>
      </dgm:t>
    </dgm:pt>
    <dgm:pt modelId="{F26414F8-EE77-4C9D-9831-6B77FCF7CD70}">
      <dgm:prSet phldrT="[テキスト]"/>
      <dgm:spPr/>
      <dgm:t>
        <a:bodyPr/>
        <a:lstStyle/>
        <a:p>
          <a:r>
            <a:rPr kumimoji="1" lang="ja-JP" altLang="en-US" b="1" dirty="0" smtClean="0"/>
            <a:t>しかし、論拠２も論拠１と同様に、競争品取り扱いについても上記２要件が認められる限り合法とすべき旨主張する。</a:t>
          </a:r>
          <a:endParaRPr kumimoji="1" lang="ja-JP" altLang="en-US" b="1" dirty="0"/>
        </a:p>
      </dgm:t>
    </dgm:pt>
    <dgm:pt modelId="{BBE248C3-3B23-43A9-BF83-6EA1293EB62D}" type="parTrans" cxnId="{5DEBD365-78CA-45BA-87E5-01704602D76E}">
      <dgm:prSet/>
      <dgm:spPr/>
      <dgm:t>
        <a:bodyPr/>
        <a:lstStyle/>
        <a:p>
          <a:endParaRPr kumimoji="1" lang="ja-JP" altLang="en-US"/>
        </a:p>
      </dgm:t>
    </dgm:pt>
    <dgm:pt modelId="{B26363F0-18CE-45F7-9F7A-E6A09B6670AA}" type="sibTrans" cxnId="{5DEBD365-78CA-45BA-87E5-01704602D76E}">
      <dgm:prSet/>
      <dgm:spPr/>
      <dgm:t>
        <a:bodyPr/>
        <a:lstStyle/>
        <a:p>
          <a:endParaRPr kumimoji="1" lang="ja-JP" altLang="en-US"/>
        </a:p>
      </dgm:t>
    </dgm:pt>
    <dgm:pt modelId="{8EBD9BFB-DA95-40D8-B252-E87F63A27B9B}">
      <dgm:prSet phldrT="[テキスト]"/>
      <dgm:spPr/>
      <dgm:t>
        <a:bodyPr/>
        <a:lstStyle/>
        <a:p>
          <a:r>
            <a:rPr kumimoji="1" lang="ja-JP" altLang="en-US" b="1" dirty="0" smtClean="0"/>
            <a:t>ライセンシーが同意した合理的かつ合法的な条件から派生する通商制限の場合には合法とした事例</a:t>
          </a:r>
          <a:endParaRPr kumimoji="1" lang="ja-JP" altLang="en-US" b="1" dirty="0"/>
        </a:p>
      </dgm:t>
    </dgm:pt>
    <dgm:pt modelId="{402D6253-2178-4336-B14A-E1E959C9A894}" type="parTrans" cxnId="{29A9E845-FC49-422C-9158-DF097761C52F}">
      <dgm:prSet/>
      <dgm:spPr/>
      <dgm:t>
        <a:bodyPr/>
        <a:lstStyle/>
        <a:p>
          <a:endParaRPr kumimoji="1" lang="ja-JP" altLang="en-US"/>
        </a:p>
      </dgm:t>
    </dgm:pt>
    <dgm:pt modelId="{4CDA12C4-6F8E-46D3-B2B1-E592B8783F35}" type="sibTrans" cxnId="{29A9E845-FC49-422C-9158-DF097761C52F}">
      <dgm:prSet/>
      <dgm:spPr/>
      <dgm:t>
        <a:bodyPr/>
        <a:lstStyle/>
        <a:p>
          <a:endParaRPr kumimoji="1" lang="ja-JP" altLang="en-US"/>
        </a:p>
      </dgm:t>
    </dgm:pt>
    <dgm:pt modelId="{2D7A26FC-C527-4ABA-9FF9-7874781383B5}">
      <dgm:prSet/>
      <dgm:spPr/>
      <dgm:t>
        <a:bodyPr/>
        <a:lstStyle/>
        <a:p>
          <a:r>
            <a:rPr kumimoji="1" lang="ja-JP" altLang="en-US" b="1" dirty="0" smtClean="0"/>
            <a:t>論拠</a:t>
          </a:r>
          <a:r>
            <a:rPr kumimoji="1" lang="en-US" altLang="ja-JP" b="1" dirty="0" smtClean="0"/>
            <a:t>1</a:t>
          </a:r>
          <a:r>
            <a:rPr kumimoji="1" lang="ja-JP" altLang="en-US" b="1" dirty="0" smtClean="0"/>
            <a:t>の要件を満たしているにも関わらず</a:t>
          </a:r>
          <a:r>
            <a:rPr kumimoji="1" lang="ja-JP" altLang="en-US" b="1" smtClean="0"/>
            <a:t>競争品取扱い制限</a:t>
          </a:r>
          <a:r>
            <a:rPr kumimoji="1" lang="ja-JP" altLang="en-US" b="1" dirty="0" smtClean="0"/>
            <a:t>について違法とした事例</a:t>
          </a:r>
          <a:endParaRPr kumimoji="1" lang="ja-JP" altLang="en-US" b="1" dirty="0"/>
        </a:p>
      </dgm:t>
    </dgm:pt>
    <dgm:pt modelId="{85B9F3E5-1F2E-4DA0-A4A3-27CD6F03FDA8}" type="parTrans" cxnId="{4180F7B8-C1F3-426B-8946-A01D4CEBD1FD}">
      <dgm:prSet/>
      <dgm:spPr/>
      <dgm:t>
        <a:bodyPr/>
        <a:lstStyle/>
        <a:p>
          <a:endParaRPr lang="en-US"/>
        </a:p>
      </dgm:t>
    </dgm:pt>
    <dgm:pt modelId="{53DF87C4-AB3D-428E-B624-985BB224AA0C}" type="sibTrans" cxnId="{4180F7B8-C1F3-426B-8946-A01D4CEBD1FD}">
      <dgm:prSet/>
      <dgm:spPr/>
      <dgm:t>
        <a:bodyPr/>
        <a:lstStyle/>
        <a:p>
          <a:endParaRPr lang="en-US"/>
        </a:p>
      </dgm:t>
    </dgm:pt>
    <dgm:pt modelId="{91F0D725-E42B-F946-99FC-905FBCA92C9B}">
      <dgm:prSet/>
      <dgm:spPr/>
      <dgm:t>
        <a:bodyPr/>
        <a:lstStyle/>
        <a:p>
          <a:endParaRPr kumimoji="1" lang="ja-JP" altLang="en-US" b="1" dirty="0"/>
        </a:p>
      </dgm:t>
    </dgm:pt>
    <dgm:pt modelId="{E3371326-DA5A-A046-9EDB-9F19C01288B2}" type="parTrans" cxnId="{DB1C01D4-7C76-B24C-BAA3-9E2ED6679CE1}">
      <dgm:prSet/>
      <dgm:spPr/>
      <dgm:t>
        <a:bodyPr/>
        <a:lstStyle/>
        <a:p>
          <a:endParaRPr lang="en-US"/>
        </a:p>
      </dgm:t>
    </dgm:pt>
    <dgm:pt modelId="{E8E95FDA-10FD-C64C-895E-33447B71EB20}" type="sibTrans" cxnId="{DB1C01D4-7C76-B24C-BAA3-9E2ED6679CE1}">
      <dgm:prSet/>
      <dgm:spPr/>
      <dgm:t>
        <a:bodyPr/>
        <a:lstStyle/>
        <a:p>
          <a:endParaRPr lang="en-US"/>
        </a:p>
      </dgm:t>
    </dgm:pt>
    <dgm:pt modelId="{A57463C3-9832-4BAD-816B-B72855058DA6}" type="pres">
      <dgm:prSet presAssocID="{BA1D69EC-F87F-40C0-A9E0-B1B2EA0562E7}" presName="linearFlow" presStyleCnt="0">
        <dgm:presLayoutVars>
          <dgm:dir/>
          <dgm:animLvl val="lvl"/>
          <dgm:resizeHandles val="exact"/>
        </dgm:presLayoutVars>
      </dgm:prSet>
      <dgm:spPr/>
      <dgm:t>
        <a:bodyPr/>
        <a:lstStyle/>
        <a:p>
          <a:endParaRPr kumimoji="1" lang="ja-JP" altLang="en-US"/>
        </a:p>
      </dgm:t>
    </dgm:pt>
    <dgm:pt modelId="{4776E323-A0BB-4F84-A7C1-179E378C3EC0}" type="pres">
      <dgm:prSet presAssocID="{06CB87C7-402B-4601-9A02-FD61ED315E16}" presName="composite" presStyleCnt="0"/>
      <dgm:spPr/>
    </dgm:pt>
    <dgm:pt modelId="{2219206B-4365-432E-922A-284AF7582F11}" type="pres">
      <dgm:prSet presAssocID="{06CB87C7-402B-4601-9A02-FD61ED315E16}" presName="parentText" presStyleLbl="alignNode1" presStyleIdx="0" presStyleCnt="3">
        <dgm:presLayoutVars>
          <dgm:chMax val="1"/>
          <dgm:bulletEnabled val="1"/>
        </dgm:presLayoutVars>
      </dgm:prSet>
      <dgm:spPr/>
      <dgm:t>
        <a:bodyPr/>
        <a:lstStyle/>
        <a:p>
          <a:endParaRPr kumimoji="1" lang="ja-JP" altLang="en-US"/>
        </a:p>
      </dgm:t>
    </dgm:pt>
    <dgm:pt modelId="{2DE50DB7-56B1-4286-B752-225267E47443}" type="pres">
      <dgm:prSet presAssocID="{06CB87C7-402B-4601-9A02-FD61ED315E16}" presName="descendantText" presStyleLbl="alignAcc1" presStyleIdx="0" presStyleCnt="3" custScaleX="96690" custScaleY="112926" custLinFactNeighborX="-598" custLinFactNeighborY="12117">
        <dgm:presLayoutVars>
          <dgm:bulletEnabled val="1"/>
        </dgm:presLayoutVars>
      </dgm:prSet>
      <dgm:spPr/>
      <dgm:t>
        <a:bodyPr/>
        <a:lstStyle/>
        <a:p>
          <a:endParaRPr kumimoji="1" lang="ja-JP" altLang="en-US"/>
        </a:p>
      </dgm:t>
    </dgm:pt>
    <dgm:pt modelId="{A71A7610-8096-41A8-9311-9478BB34746E}" type="pres">
      <dgm:prSet presAssocID="{085F8810-7A8A-4CD5-A946-813520B7EBDD}" presName="sp" presStyleCnt="0"/>
      <dgm:spPr/>
    </dgm:pt>
    <dgm:pt modelId="{CB54B3F6-F65D-4612-AB07-7A55B0D3C240}" type="pres">
      <dgm:prSet presAssocID="{95FC34DA-14B1-49F2-B036-02A7D54FC458}" presName="composite" presStyleCnt="0"/>
      <dgm:spPr/>
    </dgm:pt>
    <dgm:pt modelId="{70207B6F-6C35-4DA9-A988-2A4F3041E69D}" type="pres">
      <dgm:prSet presAssocID="{95FC34DA-14B1-49F2-B036-02A7D54FC458}" presName="parentText" presStyleLbl="alignNode1" presStyleIdx="1" presStyleCnt="3">
        <dgm:presLayoutVars>
          <dgm:chMax val="1"/>
          <dgm:bulletEnabled val="1"/>
        </dgm:presLayoutVars>
      </dgm:prSet>
      <dgm:spPr/>
      <dgm:t>
        <a:bodyPr/>
        <a:lstStyle/>
        <a:p>
          <a:endParaRPr kumimoji="1" lang="ja-JP" altLang="en-US"/>
        </a:p>
      </dgm:t>
    </dgm:pt>
    <dgm:pt modelId="{8EFE6F68-8974-40C0-B9BA-6401FE2E04C5}" type="pres">
      <dgm:prSet presAssocID="{95FC34DA-14B1-49F2-B036-02A7D54FC458}" presName="descendantText" presStyleLbl="alignAcc1" presStyleIdx="1" presStyleCnt="3" custScaleX="97284" custLinFactNeighborX="-625" custLinFactNeighborY="11247">
        <dgm:presLayoutVars>
          <dgm:bulletEnabled val="1"/>
        </dgm:presLayoutVars>
      </dgm:prSet>
      <dgm:spPr/>
      <dgm:t>
        <a:bodyPr/>
        <a:lstStyle/>
        <a:p>
          <a:endParaRPr kumimoji="1" lang="ja-JP" altLang="en-US"/>
        </a:p>
      </dgm:t>
    </dgm:pt>
    <dgm:pt modelId="{87D054F3-BCED-4BC9-96C5-73C08C8915EC}" type="pres">
      <dgm:prSet presAssocID="{19960368-A3B8-4000-8342-CD56C4DBB1F7}" presName="sp" presStyleCnt="0"/>
      <dgm:spPr/>
    </dgm:pt>
    <dgm:pt modelId="{E6245C40-5712-41E8-9A26-E2D981BF7E11}" type="pres">
      <dgm:prSet presAssocID="{C2D61226-19C0-4DD3-B51A-FE4D24187173}" presName="composite" presStyleCnt="0"/>
      <dgm:spPr/>
    </dgm:pt>
    <dgm:pt modelId="{26B32E8A-2074-49A9-9690-FBAF4CCB6F89}" type="pres">
      <dgm:prSet presAssocID="{C2D61226-19C0-4DD3-B51A-FE4D24187173}" presName="parentText" presStyleLbl="alignNode1" presStyleIdx="2" presStyleCnt="3" custScaleY="153319">
        <dgm:presLayoutVars>
          <dgm:chMax val="1"/>
          <dgm:bulletEnabled val="1"/>
        </dgm:presLayoutVars>
      </dgm:prSet>
      <dgm:spPr/>
      <dgm:t>
        <a:bodyPr/>
        <a:lstStyle/>
        <a:p>
          <a:endParaRPr kumimoji="1" lang="ja-JP" altLang="en-US"/>
        </a:p>
      </dgm:t>
    </dgm:pt>
    <dgm:pt modelId="{2DF6BF7F-1E27-4828-A982-4025DF1DDD6B}" type="pres">
      <dgm:prSet presAssocID="{C2D61226-19C0-4DD3-B51A-FE4D24187173}" presName="descendantText" presStyleLbl="alignAcc1" presStyleIdx="2" presStyleCnt="3" custScaleX="97414" custScaleY="161018" custLinFactNeighborX="0" custLinFactNeighborY="14581">
        <dgm:presLayoutVars>
          <dgm:bulletEnabled val="1"/>
        </dgm:presLayoutVars>
      </dgm:prSet>
      <dgm:spPr/>
      <dgm:t>
        <a:bodyPr/>
        <a:lstStyle/>
        <a:p>
          <a:endParaRPr kumimoji="1" lang="ja-JP" altLang="en-US"/>
        </a:p>
      </dgm:t>
    </dgm:pt>
  </dgm:ptLst>
  <dgm:cxnLst>
    <dgm:cxn modelId="{34B957E5-C6CE-4EAC-9A58-B574B08A82EB}" srcId="{BA1D69EC-F87F-40C0-A9E0-B1B2EA0562E7}" destId="{95FC34DA-14B1-49F2-B036-02A7D54FC458}" srcOrd="1" destOrd="0" parTransId="{20372C35-7BFB-488D-8C3F-829005B34C43}" sibTransId="{19960368-A3B8-4000-8342-CD56C4DBB1F7}"/>
    <dgm:cxn modelId="{5DEBD365-78CA-45BA-87E5-01704602D76E}" srcId="{C2D61226-19C0-4DD3-B51A-FE4D24187173}" destId="{F26414F8-EE77-4C9D-9831-6B77FCF7CD70}" srcOrd="0" destOrd="0" parTransId="{BBE248C3-3B23-43A9-BF83-6EA1293EB62D}" sibTransId="{B26363F0-18CE-45F7-9F7A-E6A09B6670AA}"/>
    <dgm:cxn modelId="{4180F7B8-C1F3-426B-8946-A01D4CEBD1FD}" srcId="{95FC34DA-14B1-49F2-B036-02A7D54FC458}" destId="{2D7A26FC-C527-4ABA-9FF9-7874781383B5}" srcOrd="0" destOrd="0" parTransId="{85B9F3E5-1F2E-4DA0-A4A3-27CD6F03FDA8}" sibTransId="{53DF87C4-AB3D-428E-B624-985BB224AA0C}"/>
    <dgm:cxn modelId="{EE0E0EFB-AB66-8048-B540-ACC890B02A40}" type="presOf" srcId="{06CB87C7-402B-4601-9A02-FD61ED315E16}" destId="{2219206B-4365-432E-922A-284AF7582F11}" srcOrd="0" destOrd="0" presId="urn:microsoft.com/office/officeart/2005/8/layout/chevron2"/>
    <dgm:cxn modelId="{29A9E845-FC49-422C-9158-DF097761C52F}" srcId="{06CB87C7-402B-4601-9A02-FD61ED315E16}" destId="{8EBD9BFB-DA95-40D8-B252-E87F63A27B9B}" srcOrd="0" destOrd="0" parTransId="{402D6253-2178-4336-B14A-E1E959C9A894}" sibTransId="{4CDA12C4-6F8E-46D3-B2B1-E592B8783F35}"/>
    <dgm:cxn modelId="{C589CA63-5C52-1E40-AA14-A274CD9B34D6}" type="presOf" srcId="{BA1D69EC-F87F-40C0-A9E0-B1B2EA0562E7}" destId="{A57463C3-9832-4BAD-816B-B72855058DA6}" srcOrd="0" destOrd="0" presId="urn:microsoft.com/office/officeart/2005/8/layout/chevron2"/>
    <dgm:cxn modelId="{DB1C01D4-7C76-B24C-BAA3-9E2ED6679CE1}" srcId="{95FC34DA-14B1-49F2-B036-02A7D54FC458}" destId="{91F0D725-E42B-F946-99FC-905FBCA92C9B}" srcOrd="1" destOrd="0" parTransId="{E3371326-DA5A-A046-9EDB-9F19C01288B2}" sibTransId="{E8E95FDA-10FD-C64C-895E-33447B71EB20}"/>
    <dgm:cxn modelId="{05C537F2-E954-594B-A531-8EA35B1F249C}" type="presOf" srcId="{95FC34DA-14B1-49F2-B036-02A7D54FC458}" destId="{70207B6F-6C35-4DA9-A988-2A4F3041E69D}" srcOrd="0" destOrd="0" presId="urn:microsoft.com/office/officeart/2005/8/layout/chevron2"/>
    <dgm:cxn modelId="{7E074168-780E-4FAF-9894-42EDC5AF0EBD}" type="presOf" srcId="{8EBD9BFB-DA95-40D8-B252-E87F63A27B9B}" destId="{2DE50DB7-56B1-4286-B752-225267E47443}" srcOrd="0" destOrd="0" presId="urn:microsoft.com/office/officeart/2005/8/layout/chevron2"/>
    <dgm:cxn modelId="{339354C6-A605-4050-AC4F-2B67A5565141}" type="presOf" srcId="{F26414F8-EE77-4C9D-9831-6B77FCF7CD70}" destId="{2DF6BF7F-1E27-4828-A982-4025DF1DDD6B}" srcOrd="0" destOrd="0" presId="urn:microsoft.com/office/officeart/2005/8/layout/chevron2"/>
    <dgm:cxn modelId="{B866539A-424F-0749-86F1-423DDF9E3962}" type="presOf" srcId="{91F0D725-E42B-F946-99FC-905FBCA92C9B}" destId="{8EFE6F68-8974-40C0-B9BA-6401FE2E04C5}" srcOrd="0" destOrd="1" presId="urn:microsoft.com/office/officeart/2005/8/layout/chevron2"/>
    <dgm:cxn modelId="{6AF3A3A7-66F0-4471-9A0A-6C7BA264D12C}" srcId="{BA1D69EC-F87F-40C0-A9E0-B1B2EA0562E7}" destId="{06CB87C7-402B-4601-9A02-FD61ED315E16}" srcOrd="0" destOrd="0" parTransId="{81B618CB-53E6-4DF8-AF10-70194558489E}" sibTransId="{085F8810-7A8A-4CD5-A946-813520B7EBDD}"/>
    <dgm:cxn modelId="{6DAED96E-F874-4A5C-8CBE-654DA4420E15}" srcId="{BA1D69EC-F87F-40C0-A9E0-B1B2EA0562E7}" destId="{C2D61226-19C0-4DD3-B51A-FE4D24187173}" srcOrd="2" destOrd="0" parTransId="{6A1F9A84-3462-432F-8FF4-51B17C7C767B}" sibTransId="{BF127F24-A9B8-41FD-9F0B-BB2E7D7E967F}"/>
    <dgm:cxn modelId="{9B731874-EE65-9748-BEE9-641497179D5E}" type="presOf" srcId="{C2D61226-19C0-4DD3-B51A-FE4D24187173}" destId="{26B32E8A-2074-49A9-9690-FBAF4CCB6F89}" srcOrd="0" destOrd="0" presId="urn:microsoft.com/office/officeart/2005/8/layout/chevron2"/>
    <dgm:cxn modelId="{6BE82686-1BBA-484A-A7C0-DB480CB4DEE2}" type="presOf" srcId="{2D7A26FC-C527-4ABA-9FF9-7874781383B5}" destId="{8EFE6F68-8974-40C0-B9BA-6401FE2E04C5}" srcOrd="0" destOrd="0" presId="urn:microsoft.com/office/officeart/2005/8/layout/chevron2"/>
    <dgm:cxn modelId="{1C924709-EFAA-3444-AA8F-12E9FF55969F}" type="presParOf" srcId="{A57463C3-9832-4BAD-816B-B72855058DA6}" destId="{4776E323-A0BB-4F84-A7C1-179E378C3EC0}" srcOrd="0" destOrd="0" presId="urn:microsoft.com/office/officeart/2005/8/layout/chevron2"/>
    <dgm:cxn modelId="{3112E650-434B-DF4C-B851-13232F2E8DAC}" type="presParOf" srcId="{4776E323-A0BB-4F84-A7C1-179E378C3EC0}" destId="{2219206B-4365-432E-922A-284AF7582F11}" srcOrd="0" destOrd="0" presId="urn:microsoft.com/office/officeart/2005/8/layout/chevron2"/>
    <dgm:cxn modelId="{E62ACCB5-7781-B042-84FD-DE255947726E}" type="presParOf" srcId="{4776E323-A0BB-4F84-A7C1-179E378C3EC0}" destId="{2DE50DB7-56B1-4286-B752-225267E47443}" srcOrd="1" destOrd="0" presId="urn:microsoft.com/office/officeart/2005/8/layout/chevron2"/>
    <dgm:cxn modelId="{E9F7D051-DEA6-4D40-ADEE-35E36041C99C}" type="presParOf" srcId="{A57463C3-9832-4BAD-816B-B72855058DA6}" destId="{A71A7610-8096-41A8-9311-9478BB34746E}" srcOrd="1" destOrd="0" presId="urn:microsoft.com/office/officeart/2005/8/layout/chevron2"/>
    <dgm:cxn modelId="{4FE60C1E-33FB-9644-8B22-8EF7E699C6A3}" type="presParOf" srcId="{A57463C3-9832-4BAD-816B-B72855058DA6}" destId="{CB54B3F6-F65D-4612-AB07-7A55B0D3C240}" srcOrd="2" destOrd="0" presId="urn:microsoft.com/office/officeart/2005/8/layout/chevron2"/>
    <dgm:cxn modelId="{EAA28BFE-7024-2841-A17E-CE5674D854AE}" type="presParOf" srcId="{CB54B3F6-F65D-4612-AB07-7A55B0D3C240}" destId="{70207B6F-6C35-4DA9-A988-2A4F3041E69D}" srcOrd="0" destOrd="0" presId="urn:microsoft.com/office/officeart/2005/8/layout/chevron2"/>
    <dgm:cxn modelId="{2370E5E1-19E9-AD47-9E46-4B4B49B14339}" type="presParOf" srcId="{CB54B3F6-F65D-4612-AB07-7A55B0D3C240}" destId="{8EFE6F68-8974-40C0-B9BA-6401FE2E04C5}" srcOrd="1" destOrd="0" presId="urn:microsoft.com/office/officeart/2005/8/layout/chevron2"/>
    <dgm:cxn modelId="{441AA639-BA4D-1D42-9467-2CC7B6E97FE4}" type="presParOf" srcId="{A57463C3-9832-4BAD-816B-B72855058DA6}" destId="{87D054F3-BCED-4BC9-96C5-73C08C8915EC}" srcOrd="3" destOrd="0" presId="urn:microsoft.com/office/officeart/2005/8/layout/chevron2"/>
    <dgm:cxn modelId="{9C5A3E01-662B-AC42-B960-48A71F8DDFFD}" type="presParOf" srcId="{A57463C3-9832-4BAD-816B-B72855058DA6}" destId="{E6245C40-5712-41E8-9A26-E2D981BF7E11}" srcOrd="4" destOrd="0" presId="urn:microsoft.com/office/officeart/2005/8/layout/chevron2"/>
    <dgm:cxn modelId="{94A197AD-D232-6945-8F23-283CA577CE03}" type="presParOf" srcId="{E6245C40-5712-41E8-9A26-E2D981BF7E11}" destId="{26B32E8A-2074-49A9-9690-FBAF4CCB6F89}" srcOrd="0" destOrd="0" presId="urn:microsoft.com/office/officeart/2005/8/layout/chevron2"/>
    <dgm:cxn modelId="{62B1D803-9D9D-C24B-BDCC-774F71BBE7DB}" type="presParOf" srcId="{E6245C40-5712-41E8-9A26-E2D981BF7E11}" destId="{2DF6BF7F-1E27-4828-A982-4025DF1DDD6B}" srcOrd="1" destOrd="0" presId="urn:microsoft.com/office/officeart/2005/8/layout/chevron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73E990-73E2-4E91-BD3B-699BC9A4EF32}" type="doc">
      <dgm:prSet loTypeId="urn:microsoft.com/office/officeart/2005/8/layout/hierarchy3" loCatId="list" qsTypeId="urn:microsoft.com/office/officeart/2005/8/quickstyle/simple2" qsCatId="simple" csTypeId="urn:microsoft.com/office/officeart/2005/8/colors/accent3_2" csCatId="accent3" phldr="1"/>
      <dgm:spPr/>
      <dgm:t>
        <a:bodyPr/>
        <a:lstStyle/>
        <a:p>
          <a:endParaRPr kumimoji="1" lang="ja-JP" altLang="en-US"/>
        </a:p>
      </dgm:t>
    </dgm:pt>
    <dgm:pt modelId="{388C9B2C-48E3-43F4-B557-42326DDB5163}">
      <dgm:prSet phldrT="[テキスト]" custT="1"/>
      <dgm:spPr/>
      <dgm:t>
        <a:bodyPr/>
        <a:lstStyle/>
        <a:p>
          <a:r>
            <a:rPr kumimoji="1" lang="ja-JP" altLang="en-US" sz="1800" b="1" dirty="0" smtClean="0">
              <a:latin typeface="+mn-lt"/>
            </a:rPr>
            <a:t>要件</a:t>
          </a:r>
          <a:r>
            <a:rPr kumimoji="1" lang="en-US" altLang="ja-JP" sz="1800" b="1" dirty="0" smtClean="0">
              <a:latin typeface="+mn-lt"/>
            </a:rPr>
            <a:t>②</a:t>
          </a:r>
          <a:endParaRPr kumimoji="1" lang="ja-JP" altLang="en-US" sz="1800" b="1" dirty="0">
            <a:latin typeface="+mn-lt"/>
          </a:endParaRPr>
        </a:p>
      </dgm:t>
    </dgm:pt>
    <dgm:pt modelId="{4D72E4FA-BCA8-4DA5-8EC3-0EF3468DEC21}" type="sibTrans" cxnId="{3C550019-0681-476C-B063-FC8C22D972A1}">
      <dgm:prSet/>
      <dgm:spPr/>
      <dgm:t>
        <a:bodyPr/>
        <a:lstStyle/>
        <a:p>
          <a:endParaRPr kumimoji="1" lang="ja-JP" altLang="en-US"/>
        </a:p>
      </dgm:t>
    </dgm:pt>
    <dgm:pt modelId="{E2F7AECF-C8F3-439E-A9AF-12C6785BE30B}" type="parTrans" cxnId="{3C550019-0681-476C-B063-FC8C22D972A1}">
      <dgm:prSet/>
      <dgm:spPr/>
      <dgm:t>
        <a:bodyPr/>
        <a:lstStyle/>
        <a:p>
          <a:endParaRPr kumimoji="1" lang="ja-JP" altLang="en-US"/>
        </a:p>
      </dgm:t>
    </dgm:pt>
    <dgm:pt modelId="{76750CEF-5334-423A-8775-1CA1A38998D9}">
      <dgm:prSet phldrT="[テキスト]" custT="1"/>
      <dgm:spPr/>
      <dgm:t>
        <a:bodyPr/>
        <a:lstStyle/>
        <a:p>
          <a:r>
            <a:rPr kumimoji="1" lang="ja-JP" altLang="en-US" sz="1800" b="1" dirty="0" smtClean="0">
              <a:latin typeface="+mn-lt"/>
            </a:rPr>
            <a:t>要件</a:t>
          </a:r>
          <a:r>
            <a:rPr kumimoji="1" lang="en-US" altLang="ja-JP" sz="1800" b="1" dirty="0" smtClean="0">
              <a:latin typeface="+mn-lt"/>
            </a:rPr>
            <a:t>①</a:t>
          </a:r>
          <a:endParaRPr kumimoji="1" lang="ja-JP" altLang="en-US" sz="1800" b="1" dirty="0">
            <a:latin typeface="+mn-lt"/>
          </a:endParaRPr>
        </a:p>
      </dgm:t>
    </dgm:pt>
    <dgm:pt modelId="{280ED98D-FAB7-404C-ABEA-A6203E92B772}" type="sibTrans" cxnId="{D8EEF5BE-46CC-4140-A116-E5D05614D8BD}">
      <dgm:prSet/>
      <dgm:spPr/>
      <dgm:t>
        <a:bodyPr/>
        <a:lstStyle/>
        <a:p>
          <a:endParaRPr kumimoji="1" lang="ja-JP" altLang="en-US"/>
        </a:p>
      </dgm:t>
    </dgm:pt>
    <dgm:pt modelId="{F8C115FE-3C9D-4E24-A7EC-49E9D3A6BF65}" type="parTrans" cxnId="{D8EEF5BE-46CC-4140-A116-E5D05614D8BD}">
      <dgm:prSet/>
      <dgm:spPr/>
      <dgm:t>
        <a:bodyPr/>
        <a:lstStyle/>
        <a:p>
          <a:endParaRPr kumimoji="1" lang="ja-JP" altLang="en-US"/>
        </a:p>
      </dgm:t>
    </dgm:pt>
    <dgm:pt modelId="{64E62BE4-9602-574E-9D2C-8FEF2D738CE1}">
      <dgm:prSet phldrT="[テキスト]"/>
      <dgm:spPr/>
      <dgm:t>
        <a:bodyPr/>
        <a:lstStyle/>
        <a:p>
          <a:r>
            <a:rPr kumimoji="1" lang="ja-JP" altLang="en-US" b="1" dirty="0" smtClean="0">
              <a:latin typeface="+mn-lt"/>
            </a:rPr>
            <a:t>合理的が認められる</a:t>
          </a:r>
          <a:endParaRPr kumimoji="1" lang="ja-JP" altLang="en-US" b="1" dirty="0">
            <a:latin typeface="+mn-lt"/>
          </a:endParaRPr>
        </a:p>
      </dgm:t>
    </dgm:pt>
    <dgm:pt modelId="{7CCDEFE4-908A-B047-9A13-38395F3046DF}" type="parTrans" cxnId="{4A6B4EC0-EE06-0C41-861E-A683E435CBCC}">
      <dgm:prSet/>
      <dgm:spPr/>
      <dgm:t>
        <a:bodyPr/>
        <a:lstStyle/>
        <a:p>
          <a:endParaRPr kumimoji="1" lang="ja-JP" altLang="en-US"/>
        </a:p>
      </dgm:t>
    </dgm:pt>
    <dgm:pt modelId="{B666E0AF-3EF5-854F-AF66-E7B17459E1EB}" type="sibTrans" cxnId="{4A6B4EC0-EE06-0C41-861E-A683E435CBCC}">
      <dgm:prSet/>
      <dgm:spPr/>
      <dgm:t>
        <a:bodyPr/>
        <a:lstStyle/>
        <a:p>
          <a:endParaRPr kumimoji="1" lang="ja-JP" altLang="en-US"/>
        </a:p>
      </dgm:t>
    </dgm:pt>
    <dgm:pt modelId="{E9BA0E16-093C-8B41-86D0-4CC14788DE7E}">
      <dgm:prSet phldrT="[テキスト]"/>
      <dgm:spPr/>
      <dgm:t>
        <a:bodyPr/>
        <a:lstStyle/>
        <a:p>
          <a:r>
            <a:rPr kumimoji="1" lang="ja-JP" altLang="en-US" b="1" dirty="0">
              <a:latin typeface="+mn-lt"/>
            </a:rPr>
            <a:t>当てはめ結果：◎</a:t>
          </a:r>
        </a:p>
      </dgm:t>
    </dgm:pt>
    <dgm:pt modelId="{B314AD5C-9BE4-0041-AE34-51CEF48309D6}" type="parTrans" cxnId="{7744E830-74A9-D042-93DC-05151F19ED40}">
      <dgm:prSet/>
      <dgm:spPr/>
      <dgm:t>
        <a:bodyPr/>
        <a:lstStyle/>
        <a:p>
          <a:endParaRPr kumimoji="1" lang="ja-JP" altLang="en-US"/>
        </a:p>
      </dgm:t>
    </dgm:pt>
    <dgm:pt modelId="{218C903B-055E-D541-B2D5-29C54CD944B0}" type="sibTrans" cxnId="{7744E830-74A9-D042-93DC-05151F19ED40}">
      <dgm:prSet/>
      <dgm:spPr/>
      <dgm:t>
        <a:bodyPr/>
        <a:lstStyle/>
        <a:p>
          <a:endParaRPr kumimoji="1" lang="ja-JP" altLang="en-US"/>
        </a:p>
      </dgm:t>
    </dgm:pt>
    <dgm:pt modelId="{204D143D-D314-1E41-B448-46A7BCDB06E9}">
      <dgm:prSet phldrT="[テキスト]"/>
      <dgm:spPr/>
      <dgm:t>
        <a:bodyPr/>
        <a:lstStyle/>
        <a:p>
          <a:r>
            <a:rPr kumimoji="1" lang="ja-JP" altLang="en-US" b="1" dirty="0" smtClean="0">
              <a:latin typeface="+mn-lt"/>
            </a:rPr>
            <a:t>ライセンシーの同意</a:t>
          </a:r>
          <a:endParaRPr kumimoji="1" lang="ja-JP" altLang="en-US" b="1" dirty="0">
            <a:latin typeface="+mn-lt"/>
          </a:endParaRPr>
        </a:p>
      </dgm:t>
    </dgm:pt>
    <dgm:pt modelId="{D5333226-30CF-8041-B9B9-1D841DE61385}" type="parTrans" cxnId="{A24F8F35-B8ED-2A4B-8B6D-812675F257DC}">
      <dgm:prSet/>
      <dgm:spPr/>
      <dgm:t>
        <a:bodyPr/>
        <a:lstStyle/>
        <a:p>
          <a:endParaRPr kumimoji="1" lang="ja-JP" altLang="en-US"/>
        </a:p>
      </dgm:t>
    </dgm:pt>
    <dgm:pt modelId="{34CF2F9E-8C61-F047-90A0-D0DC861E0F3E}" type="sibTrans" cxnId="{A24F8F35-B8ED-2A4B-8B6D-812675F257DC}">
      <dgm:prSet/>
      <dgm:spPr/>
      <dgm:t>
        <a:bodyPr/>
        <a:lstStyle/>
        <a:p>
          <a:endParaRPr kumimoji="1" lang="ja-JP" altLang="en-US"/>
        </a:p>
      </dgm:t>
    </dgm:pt>
    <dgm:pt modelId="{3392FBF2-8B4F-6B45-878A-2A8D68CB9E61}">
      <dgm:prSet phldrT="[テキスト]"/>
      <dgm:spPr/>
      <dgm:t>
        <a:bodyPr/>
        <a:lstStyle/>
        <a:p>
          <a:r>
            <a:rPr kumimoji="1" lang="ja-JP" altLang="en-US" b="1" dirty="0">
              <a:latin typeface="+mn-lt"/>
            </a:rPr>
            <a:t>当てはめ結果：◎</a:t>
          </a:r>
        </a:p>
      </dgm:t>
    </dgm:pt>
    <dgm:pt modelId="{E04A52D1-DC38-4845-9524-C065E7AB4322}" type="parTrans" cxnId="{15181E6B-961F-B244-9BBC-840C005BBFC1}">
      <dgm:prSet/>
      <dgm:spPr/>
      <dgm:t>
        <a:bodyPr/>
        <a:lstStyle/>
        <a:p>
          <a:endParaRPr kumimoji="1" lang="ja-JP" altLang="en-US"/>
        </a:p>
      </dgm:t>
    </dgm:pt>
    <dgm:pt modelId="{6666D16E-BD8E-9249-BCFD-CDC2301FAEEE}" type="sibTrans" cxnId="{15181E6B-961F-B244-9BBC-840C005BBFC1}">
      <dgm:prSet/>
      <dgm:spPr/>
      <dgm:t>
        <a:bodyPr/>
        <a:lstStyle/>
        <a:p>
          <a:endParaRPr kumimoji="1" lang="ja-JP" altLang="en-US"/>
        </a:p>
      </dgm:t>
    </dgm:pt>
    <dgm:pt modelId="{92A31A3D-E4CD-4561-B8EE-9C858A57AF5D}" type="pres">
      <dgm:prSet presAssocID="{0673E990-73E2-4E91-BD3B-699BC9A4EF32}" presName="diagram" presStyleCnt="0">
        <dgm:presLayoutVars>
          <dgm:chPref val="1"/>
          <dgm:dir/>
          <dgm:animOne val="branch"/>
          <dgm:animLvl val="lvl"/>
          <dgm:resizeHandles/>
        </dgm:presLayoutVars>
      </dgm:prSet>
      <dgm:spPr/>
      <dgm:t>
        <a:bodyPr/>
        <a:lstStyle/>
        <a:p>
          <a:endParaRPr kumimoji="1" lang="ja-JP" altLang="en-US"/>
        </a:p>
      </dgm:t>
    </dgm:pt>
    <dgm:pt modelId="{95D7F45E-D77D-4B75-B209-493B2EC4B1F9}" type="pres">
      <dgm:prSet presAssocID="{76750CEF-5334-423A-8775-1CA1A38998D9}" presName="root" presStyleCnt="0"/>
      <dgm:spPr/>
    </dgm:pt>
    <dgm:pt modelId="{D355F4B3-BFA7-4383-BC41-3D5873B03B9E}" type="pres">
      <dgm:prSet presAssocID="{76750CEF-5334-423A-8775-1CA1A38998D9}" presName="rootComposite" presStyleCnt="0"/>
      <dgm:spPr/>
    </dgm:pt>
    <dgm:pt modelId="{2AD13E2A-105C-488B-8686-AA75B6EE9DCD}" type="pres">
      <dgm:prSet presAssocID="{76750CEF-5334-423A-8775-1CA1A38998D9}" presName="rootText" presStyleLbl="node1" presStyleIdx="0" presStyleCnt="2" custScaleX="155971" custScaleY="64458"/>
      <dgm:spPr/>
      <dgm:t>
        <a:bodyPr/>
        <a:lstStyle/>
        <a:p>
          <a:endParaRPr kumimoji="1" lang="ja-JP" altLang="en-US"/>
        </a:p>
      </dgm:t>
    </dgm:pt>
    <dgm:pt modelId="{AA5C1527-FE7A-4D99-B1B2-81F5966781D1}" type="pres">
      <dgm:prSet presAssocID="{76750CEF-5334-423A-8775-1CA1A38998D9}" presName="rootConnector" presStyleLbl="node1" presStyleIdx="0" presStyleCnt="2"/>
      <dgm:spPr/>
      <dgm:t>
        <a:bodyPr/>
        <a:lstStyle/>
        <a:p>
          <a:endParaRPr kumimoji="1" lang="ja-JP" altLang="en-US"/>
        </a:p>
      </dgm:t>
    </dgm:pt>
    <dgm:pt modelId="{66F33446-F34C-42B8-9E5F-922482CEF45C}" type="pres">
      <dgm:prSet presAssocID="{76750CEF-5334-423A-8775-1CA1A38998D9}" presName="childShape" presStyleCnt="0"/>
      <dgm:spPr/>
    </dgm:pt>
    <dgm:pt modelId="{147D1B4D-CD90-4544-A952-BBF47B734758}" type="pres">
      <dgm:prSet presAssocID="{D5333226-30CF-8041-B9B9-1D841DE61385}" presName="Name13" presStyleLbl="parChTrans1D2" presStyleIdx="0" presStyleCnt="4"/>
      <dgm:spPr/>
      <dgm:t>
        <a:bodyPr/>
        <a:lstStyle/>
        <a:p>
          <a:endParaRPr kumimoji="1" lang="ja-JP" altLang="en-US"/>
        </a:p>
      </dgm:t>
    </dgm:pt>
    <dgm:pt modelId="{C70F5ECC-334E-8E4D-BFCC-F21D7F301FA8}" type="pres">
      <dgm:prSet presAssocID="{204D143D-D314-1E41-B448-46A7BCDB06E9}" presName="childText" presStyleLbl="bgAcc1" presStyleIdx="0" presStyleCnt="4" custScaleX="322044" custScaleY="96215">
        <dgm:presLayoutVars>
          <dgm:bulletEnabled val="1"/>
        </dgm:presLayoutVars>
      </dgm:prSet>
      <dgm:spPr/>
      <dgm:t>
        <a:bodyPr/>
        <a:lstStyle/>
        <a:p>
          <a:endParaRPr kumimoji="1" lang="ja-JP" altLang="en-US"/>
        </a:p>
      </dgm:t>
    </dgm:pt>
    <dgm:pt modelId="{4ADAED8F-9798-DB4F-981B-FE30259B09C8}" type="pres">
      <dgm:prSet presAssocID="{E04A52D1-DC38-4845-9524-C065E7AB4322}" presName="Name13" presStyleLbl="parChTrans1D2" presStyleIdx="1" presStyleCnt="4"/>
      <dgm:spPr/>
      <dgm:t>
        <a:bodyPr/>
        <a:lstStyle/>
        <a:p>
          <a:endParaRPr kumimoji="1" lang="ja-JP" altLang="en-US"/>
        </a:p>
      </dgm:t>
    </dgm:pt>
    <dgm:pt modelId="{029579F9-D831-A84A-986C-4D60CA72B2C5}" type="pres">
      <dgm:prSet presAssocID="{3392FBF2-8B4F-6B45-878A-2A8D68CB9E61}" presName="childText" presStyleLbl="bgAcc1" presStyleIdx="1" presStyleCnt="4" custScaleX="322561" custScaleY="98096">
        <dgm:presLayoutVars>
          <dgm:bulletEnabled val="1"/>
        </dgm:presLayoutVars>
      </dgm:prSet>
      <dgm:spPr/>
      <dgm:t>
        <a:bodyPr/>
        <a:lstStyle/>
        <a:p>
          <a:endParaRPr kumimoji="1" lang="ja-JP" altLang="en-US"/>
        </a:p>
      </dgm:t>
    </dgm:pt>
    <dgm:pt modelId="{ED1E07E0-8D99-4296-8C76-CD13DCC9B19A}" type="pres">
      <dgm:prSet presAssocID="{388C9B2C-48E3-43F4-B557-42326DDB5163}" presName="root" presStyleCnt="0"/>
      <dgm:spPr/>
    </dgm:pt>
    <dgm:pt modelId="{F0724990-D5DF-42F7-9131-997AEED988AF}" type="pres">
      <dgm:prSet presAssocID="{388C9B2C-48E3-43F4-B557-42326DDB5163}" presName="rootComposite" presStyleCnt="0"/>
      <dgm:spPr/>
    </dgm:pt>
    <dgm:pt modelId="{5F5F89E8-B3AF-4344-8838-6577310DE08B}" type="pres">
      <dgm:prSet presAssocID="{388C9B2C-48E3-43F4-B557-42326DDB5163}" presName="rootText" presStyleLbl="node1" presStyleIdx="1" presStyleCnt="2" custScaleX="150664" custScaleY="63986" custLinFactNeighborX="1060"/>
      <dgm:spPr/>
      <dgm:t>
        <a:bodyPr/>
        <a:lstStyle/>
        <a:p>
          <a:endParaRPr kumimoji="1" lang="ja-JP" altLang="en-US"/>
        </a:p>
      </dgm:t>
    </dgm:pt>
    <dgm:pt modelId="{5D491D05-1040-453F-ADF9-20D1916BC5C0}" type="pres">
      <dgm:prSet presAssocID="{388C9B2C-48E3-43F4-B557-42326DDB5163}" presName="rootConnector" presStyleLbl="node1" presStyleIdx="1" presStyleCnt="2"/>
      <dgm:spPr/>
      <dgm:t>
        <a:bodyPr/>
        <a:lstStyle/>
        <a:p>
          <a:endParaRPr kumimoji="1" lang="ja-JP" altLang="en-US"/>
        </a:p>
      </dgm:t>
    </dgm:pt>
    <dgm:pt modelId="{32C6AA16-2F1E-4777-B704-1C946C53BF06}" type="pres">
      <dgm:prSet presAssocID="{388C9B2C-48E3-43F4-B557-42326DDB5163}" presName="childShape" presStyleCnt="0"/>
      <dgm:spPr/>
    </dgm:pt>
    <dgm:pt modelId="{E6EF7F92-742D-BC4E-8541-0B9F05093CC0}" type="pres">
      <dgm:prSet presAssocID="{7CCDEFE4-908A-B047-9A13-38395F3046DF}" presName="Name13" presStyleLbl="parChTrans1D2" presStyleIdx="2" presStyleCnt="4"/>
      <dgm:spPr/>
      <dgm:t>
        <a:bodyPr/>
        <a:lstStyle/>
        <a:p>
          <a:endParaRPr kumimoji="1" lang="ja-JP" altLang="en-US"/>
        </a:p>
      </dgm:t>
    </dgm:pt>
    <dgm:pt modelId="{69DB3B87-9AB7-5E4B-981A-D3E69052EAA3}" type="pres">
      <dgm:prSet presAssocID="{64E62BE4-9602-574E-9D2C-8FEF2D738CE1}" presName="childText" presStyleLbl="bgAcc1" presStyleIdx="2" presStyleCnt="4" custScaleX="358031">
        <dgm:presLayoutVars>
          <dgm:bulletEnabled val="1"/>
        </dgm:presLayoutVars>
      </dgm:prSet>
      <dgm:spPr/>
      <dgm:t>
        <a:bodyPr/>
        <a:lstStyle/>
        <a:p>
          <a:endParaRPr kumimoji="1" lang="ja-JP" altLang="en-US"/>
        </a:p>
      </dgm:t>
    </dgm:pt>
    <dgm:pt modelId="{14908575-0ABA-E242-9134-10817419BBAD}" type="pres">
      <dgm:prSet presAssocID="{B314AD5C-9BE4-0041-AE34-51CEF48309D6}" presName="Name13" presStyleLbl="parChTrans1D2" presStyleIdx="3" presStyleCnt="4"/>
      <dgm:spPr/>
      <dgm:t>
        <a:bodyPr/>
        <a:lstStyle/>
        <a:p>
          <a:endParaRPr kumimoji="1" lang="ja-JP" altLang="en-US"/>
        </a:p>
      </dgm:t>
    </dgm:pt>
    <dgm:pt modelId="{44EB50E4-FE3F-9548-9405-D4253E110959}" type="pres">
      <dgm:prSet presAssocID="{E9BA0E16-093C-8B41-86D0-4CC14788DE7E}" presName="childText" presStyleLbl="bgAcc1" presStyleIdx="3" presStyleCnt="4" custScaleX="357942">
        <dgm:presLayoutVars>
          <dgm:bulletEnabled val="1"/>
        </dgm:presLayoutVars>
      </dgm:prSet>
      <dgm:spPr/>
      <dgm:t>
        <a:bodyPr/>
        <a:lstStyle/>
        <a:p>
          <a:endParaRPr kumimoji="1" lang="ja-JP" altLang="en-US"/>
        </a:p>
      </dgm:t>
    </dgm:pt>
  </dgm:ptLst>
  <dgm:cxnLst>
    <dgm:cxn modelId="{4A6B4EC0-EE06-0C41-861E-A683E435CBCC}" srcId="{388C9B2C-48E3-43F4-B557-42326DDB5163}" destId="{64E62BE4-9602-574E-9D2C-8FEF2D738CE1}" srcOrd="0" destOrd="0" parTransId="{7CCDEFE4-908A-B047-9A13-38395F3046DF}" sibTransId="{B666E0AF-3EF5-854F-AF66-E7B17459E1EB}"/>
    <dgm:cxn modelId="{4D99E651-7B50-C347-8B85-EDB4D1570A75}" type="presOf" srcId="{3392FBF2-8B4F-6B45-878A-2A8D68CB9E61}" destId="{029579F9-D831-A84A-986C-4D60CA72B2C5}" srcOrd="0" destOrd="0" presId="urn:microsoft.com/office/officeart/2005/8/layout/hierarchy3"/>
    <dgm:cxn modelId="{4097753D-D0B5-BA41-96FE-264934288E7D}" type="presOf" srcId="{B314AD5C-9BE4-0041-AE34-51CEF48309D6}" destId="{14908575-0ABA-E242-9134-10817419BBAD}" srcOrd="0" destOrd="0" presId="urn:microsoft.com/office/officeart/2005/8/layout/hierarchy3"/>
    <dgm:cxn modelId="{0CB65DA6-03C9-CC47-938E-B024018E9E28}" type="presOf" srcId="{E9BA0E16-093C-8B41-86D0-4CC14788DE7E}" destId="{44EB50E4-FE3F-9548-9405-D4253E110959}" srcOrd="0" destOrd="0" presId="urn:microsoft.com/office/officeart/2005/8/layout/hierarchy3"/>
    <dgm:cxn modelId="{45CD0E73-A224-4F4B-A22B-EFE2C452FC44}" type="presOf" srcId="{388C9B2C-48E3-43F4-B557-42326DDB5163}" destId="{5F5F89E8-B3AF-4344-8838-6577310DE08B}" srcOrd="0" destOrd="0" presId="urn:microsoft.com/office/officeart/2005/8/layout/hierarchy3"/>
    <dgm:cxn modelId="{CC61761D-4191-E340-9A70-13724315CEF3}" type="presOf" srcId="{7CCDEFE4-908A-B047-9A13-38395F3046DF}" destId="{E6EF7F92-742D-BC4E-8541-0B9F05093CC0}" srcOrd="0" destOrd="0" presId="urn:microsoft.com/office/officeart/2005/8/layout/hierarchy3"/>
    <dgm:cxn modelId="{B14B4845-9C64-374F-87EC-26C979857BA8}" type="presOf" srcId="{76750CEF-5334-423A-8775-1CA1A38998D9}" destId="{AA5C1527-FE7A-4D99-B1B2-81F5966781D1}" srcOrd="1" destOrd="0" presId="urn:microsoft.com/office/officeart/2005/8/layout/hierarchy3"/>
    <dgm:cxn modelId="{3C550019-0681-476C-B063-FC8C22D972A1}" srcId="{0673E990-73E2-4E91-BD3B-699BC9A4EF32}" destId="{388C9B2C-48E3-43F4-B557-42326DDB5163}" srcOrd="1" destOrd="0" parTransId="{E2F7AECF-C8F3-439E-A9AF-12C6785BE30B}" sibTransId="{4D72E4FA-BCA8-4DA5-8EC3-0EF3468DEC21}"/>
    <dgm:cxn modelId="{15181E6B-961F-B244-9BBC-840C005BBFC1}" srcId="{76750CEF-5334-423A-8775-1CA1A38998D9}" destId="{3392FBF2-8B4F-6B45-878A-2A8D68CB9E61}" srcOrd="1" destOrd="0" parTransId="{E04A52D1-DC38-4845-9524-C065E7AB4322}" sibTransId="{6666D16E-BD8E-9249-BCFD-CDC2301FAEEE}"/>
    <dgm:cxn modelId="{C4709CCC-93F4-C946-863A-2C59EF9BB14E}" type="presOf" srcId="{64E62BE4-9602-574E-9D2C-8FEF2D738CE1}" destId="{69DB3B87-9AB7-5E4B-981A-D3E69052EAA3}" srcOrd="0" destOrd="0" presId="urn:microsoft.com/office/officeart/2005/8/layout/hierarchy3"/>
    <dgm:cxn modelId="{6EFD5AF0-58FB-9642-9E45-9320589DC19C}" type="presOf" srcId="{D5333226-30CF-8041-B9B9-1D841DE61385}" destId="{147D1B4D-CD90-4544-A952-BBF47B734758}" srcOrd="0" destOrd="0" presId="urn:microsoft.com/office/officeart/2005/8/layout/hierarchy3"/>
    <dgm:cxn modelId="{6289B842-DEBE-A84A-951F-D156D61676F1}" type="presOf" srcId="{388C9B2C-48E3-43F4-B557-42326DDB5163}" destId="{5D491D05-1040-453F-ADF9-20D1916BC5C0}" srcOrd="1" destOrd="0" presId="urn:microsoft.com/office/officeart/2005/8/layout/hierarchy3"/>
    <dgm:cxn modelId="{7744E830-74A9-D042-93DC-05151F19ED40}" srcId="{388C9B2C-48E3-43F4-B557-42326DDB5163}" destId="{E9BA0E16-093C-8B41-86D0-4CC14788DE7E}" srcOrd="1" destOrd="0" parTransId="{B314AD5C-9BE4-0041-AE34-51CEF48309D6}" sibTransId="{218C903B-055E-D541-B2D5-29C54CD944B0}"/>
    <dgm:cxn modelId="{20ECE6BD-40E2-8448-B305-EE70C8DA3A89}" type="presOf" srcId="{204D143D-D314-1E41-B448-46A7BCDB06E9}" destId="{C70F5ECC-334E-8E4D-BFCC-F21D7F301FA8}" srcOrd="0" destOrd="0" presId="urn:microsoft.com/office/officeart/2005/8/layout/hierarchy3"/>
    <dgm:cxn modelId="{A5876313-EAD2-5D4C-81E4-8E21B1300DF4}" type="presOf" srcId="{0673E990-73E2-4E91-BD3B-699BC9A4EF32}" destId="{92A31A3D-E4CD-4561-B8EE-9C858A57AF5D}" srcOrd="0" destOrd="0" presId="urn:microsoft.com/office/officeart/2005/8/layout/hierarchy3"/>
    <dgm:cxn modelId="{A24F8F35-B8ED-2A4B-8B6D-812675F257DC}" srcId="{76750CEF-5334-423A-8775-1CA1A38998D9}" destId="{204D143D-D314-1E41-B448-46A7BCDB06E9}" srcOrd="0" destOrd="0" parTransId="{D5333226-30CF-8041-B9B9-1D841DE61385}" sibTransId="{34CF2F9E-8C61-F047-90A0-D0DC861E0F3E}"/>
    <dgm:cxn modelId="{17187D4A-0126-184A-9F9A-B64A6791811F}" type="presOf" srcId="{E04A52D1-DC38-4845-9524-C065E7AB4322}" destId="{4ADAED8F-9798-DB4F-981B-FE30259B09C8}" srcOrd="0" destOrd="0" presId="urn:microsoft.com/office/officeart/2005/8/layout/hierarchy3"/>
    <dgm:cxn modelId="{D8EEF5BE-46CC-4140-A116-E5D05614D8BD}" srcId="{0673E990-73E2-4E91-BD3B-699BC9A4EF32}" destId="{76750CEF-5334-423A-8775-1CA1A38998D9}" srcOrd="0" destOrd="0" parTransId="{F8C115FE-3C9D-4E24-A7EC-49E9D3A6BF65}" sibTransId="{280ED98D-FAB7-404C-ABEA-A6203E92B772}"/>
    <dgm:cxn modelId="{D2568F49-0213-4142-88F0-C1C77F78DCAA}" type="presOf" srcId="{76750CEF-5334-423A-8775-1CA1A38998D9}" destId="{2AD13E2A-105C-488B-8686-AA75B6EE9DCD}" srcOrd="0" destOrd="0" presId="urn:microsoft.com/office/officeart/2005/8/layout/hierarchy3"/>
    <dgm:cxn modelId="{4307723F-946B-FB48-B021-EF05E54A91DC}" type="presParOf" srcId="{92A31A3D-E4CD-4561-B8EE-9C858A57AF5D}" destId="{95D7F45E-D77D-4B75-B209-493B2EC4B1F9}" srcOrd="0" destOrd="0" presId="urn:microsoft.com/office/officeart/2005/8/layout/hierarchy3"/>
    <dgm:cxn modelId="{73E5CB5D-C6AC-2E49-8EE6-0AC3A44DCF59}" type="presParOf" srcId="{95D7F45E-D77D-4B75-B209-493B2EC4B1F9}" destId="{D355F4B3-BFA7-4383-BC41-3D5873B03B9E}" srcOrd="0" destOrd="0" presId="urn:microsoft.com/office/officeart/2005/8/layout/hierarchy3"/>
    <dgm:cxn modelId="{DD65C0F1-1D3F-8C47-B6CC-9F13CE815BB1}" type="presParOf" srcId="{D355F4B3-BFA7-4383-BC41-3D5873B03B9E}" destId="{2AD13E2A-105C-488B-8686-AA75B6EE9DCD}" srcOrd="0" destOrd="0" presId="urn:microsoft.com/office/officeart/2005/8/layout/hierarchy3"/>
    <dgm:cxn modelId="{55705895-D50C-3D43-B0F5-8DBA93BF407E}" type="presParOf" srcId="{D355F4B3-BFA7-4383-BC41-3D5873B03B9E}" destId="{AA5C1527-FE7A-4D99-B1B2-81F5966781D1}" srcOrd="1" destOrd="0" presId="urn:microsoft.com/office/officeart/2005/8/layout/hierarchy3"/>
    <dgm:cxn modelId="{2BED6062-772E-AB46-87BB-6A0C7D54DFAA}" type="presParOf" srcId="{95D7F45E-D77D-4B75-B209-493B2EC4B1F9}" destId="{66F33446-F34C-42B8-9E5F-922482CEF45C}" srcOrd="1" destOrd="0" presId="urn:microsoft.com/office/officeart/2005/8/layout/hierarchy3"/>
    <dgm:cxn modelId="{18BEB6BB-0B0E-604C-9AD9-157E7B0EBF40}" type="presParOf" srcId="{66F33446-F34C-42B8-9E5F-922482CEF45C}" destId="{147D1B4D-CD90-4544-A952-BBF47B734758}" srcOrd="0" destOrd="0" presId="urn:microsoft.com/office/officeart/2005/8/layout/hierarchy3"/>
    <dgm:cxn modelId="{8A16A3D2-4418-1047-B16D-DD4B46E500F9}" type="presParOf" srcId="{66F33446-F34C-42B8-9E5F-922482CEF45C}" destId="{C70F5ECC-334E-8E4D-BFCC-F21D7F301FA8}" srcOrd="1" destOrd="0" presId="urn:microsoft.com/office/officeart/2005/8/layout/hierarchy3"/>
    <dgm:cxn modelId="{EDBAEBB5-A9F1-C042-A4A1-6F8D482ABB54}" type="presParOf" srcId="{66F33446-F34C-42B8-9E5F-922482CEF45C}" destId="{4ADAED8F-9798-DB4F-981B-FE30259B09C8}" srcOrd="2" destOrd="0" presId="urn:microsoft.com/office/officeart/2005/8/layout/hierarchy3"/>
    <dgm:cxn modelId="{C38C24D6-34E8-AB40-9DB0-8133A6907A73}" type="presParOf" srcId="{66F33446-F34C-42B8-9E5F-922482CEF45C}" destId="{029579F9-D831-A84A-986C-4D60CA72B2C5}" srcOrd="3" destOrd="0" presId="urn:microsoft.com/office/officeart/2005/8/layout/hierarchy3"/>
    <dgm:cxn modelId="{60EAA876-AE88-E041-A784-1923FE8EF995}" type="presParOf" srcId="{92A31A3D-E4CD-4561-B8EE-9C858A57AF5D}" destId="{ED1E07E0-8D99-4296-8C76-CD13DCC9B19A}" srcOrd="1" destOrd="0" presId="urn:microsoft.com/office/officeart/2005/8/layout/hierarchy3"/>
    <dgm:cxn modelId="{B8F09F88-D37D-384E-B10E-6D600E08BBF7}" type="presParOf" srcId="{ED1E07E0-8D99-4296-8C76-CD13DCC9B19A}" destId="{F0724990-D5DF-42F7-9131-997AEED988AF}" srcOrd="0" destOrd="0" presId="urn:microsoft.com/office/officeart/2005/8/layout/hierarchy3"/>
    <dgm:cxn modelId="{EAF8297F-8E51-9D40-B2E1-5437745B9713}" type="presParOf" srcId="{F0724990-D5DF-42F7-9131-997AEED988AF}" destId="{5F5F89E8-B3AF-4344-8838-6577310DE08B}" srcOrd="0" destOrd="0" presId="urn:microsoft.com/office/officeart/2005/8/layout/hierarchy3"/>
    <dgm:cxn modelId="{1550EFA9-8C31-3E45-8600-B8FA4AA120A0}" type="presParOf" srcId="{F0724990-D5DF-42F7-9131-997AEED988AF}" destId="{5D491D05-1040-453F-ADF9-20D1916BC5C0}" srcOrd="1" destOrd="0" presId="urn:microsoft.com/office/officeart/2005/8/layout/hierarchy3"/>
    <dgm:cxn modelId="{2FDD248D-2F4E-8349-B67F-B5F694221ADB}" type="presParOf" srcId="{ED1E07E0-8D99-4296-8C76-CD13DCC9B19A}" destId="{32C6AA16-2F1E-4777-B704-1C946C53BF06}" srcOrd="1" destOrd="0" presId="urn:microsoft.com/office/officeart/2005/8/layout/hierarchy3"/>
    <dgm:cxn modelId="{D335DF16-40A5-3947-89A2-8ADE06ACE1AF}" type="presParOf" srcId="{32C6AA16-2F1E-4777-B704-1C946C53BF06}" destId="{E6EF7F92-742D-BC4E-8541-0B9F05093CC0}" srcOrd="0" destOrd="0" presId="urn:microsoft.com/office/officeart/2005/8/layout/hierarchy3"/>
    <dgm:cxn modelId="{10CA766D-C72B-8546-A598-4C8D9EFAB661}" type="presParOf" srcId="{32C6AA16-2F1E-4777-B704-1C946C53BF06}" destId="{69DB3B87-9AB7-5E4B-981A-D3E69052EAA3}" srcOrd="1" destOrd="0" presId="urn:microsoft.com/office/officeart/2005/8/layout/hierarchy3"/>
    <dgm:cxn modelId="{704D087F-CE6A-B34A-B031-3449B0E4F266}" type="presParOf" srcId="{32C6AA16-2F1E-4777-B704-1C946C53BF06}" destId="{14908575-0ABA-E242-9134-10817419BBAD}" srcOrd="2" destOrd="0" presId="urn:microsoft.com/office/officeart/2005/8/layout/hierarchy3"/>
    <dgm:cxn modelId="{4C4EB993-42F1-864B-A355-026AB00C6106}" type="presParOf" srcId="{32C6AA16-2F1E-4777-B704-1C946C53BF06}" destId="{44EB50E4-FE3F-9548-9405-D4253E110959}" srcOrd="3" destOrd="0" presId="urn:microsoft.com/office/officeart/2005/8/layout/hierarchy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9206B-4365-432E-922A-284AF7582F11}">
      <dsp:nvSpPr>
        <dsp:cNvPr id="0" name=""/>
        <dsp:cNvSpPr/>
      </dsp:nvSpPr>
      <dsp:spPr>
        <a:xfrm rot="5400000">
          <a:off x="-167832" y="280008"/>
          <a:ext cx="1449553" cy="10146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kumimoji="1" lang="ja-JP" altLang="en-US" sz="2800" b="1" kern="1200" dirty="0"/>
            <a:t>論拠</a:t>
          </a:r>
          <a:r>
            <a:rPr kumimoji="1" lang="en-US" altLang="ja-JP" sz="2800" b="1" kern="1200" dirty="0"/>
            <a:t>1</a:t>
          </a:r>
          <a:endParaRPr kumimoji="1" lang="ja-JP" altLang="en-US" sz="2800" b="1" kern="1200" dirty="0"/>
        </a:p>
      </dsp:txBody>
      <dsp:txXfrm rot="-5400000">
        <a:off x="49602" y="569919"/>
        <a:ext cx="1014687" cy="434866"/>
      </dsp:txXfrm>
    </dsp:sp>
    <dsp:sp modelId="{2DE50DB7-56B1-4286-B752-225267E47443}">
      <dsp:nvSpPr>
        <dsp:cNvPr id="0" name=""/>
        <dsp:cNvSpPr/>
      </dsp:nvSpPr>
      <dsp:spPr>
        <a:xfrm rot="5400000">
          <a:off x="4322464" y="-3061234"/>
          <a:ext cx="1064000" cy="74181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b="1" kern="1200" dirty="0" smtClean="0"/>
            <a:t>ライセンシーが同意した合理的かつ合法的な条件から派生する通商制限の場合には合法とした事例</a:t>
          </a:r>
          <a:endParaRPr kumimoji="1" lang="ja-JP" altLang="en-US" sz="1800" b="1" kern="1200" dirty="0"/>
        </a:p>
      </dsp:txBody>
      <dsp:txXfrm rot="-5400000">
        <a:off x="1145382" y="167788"/>
        <a:ext cx="7366225" cy="960120"/>
      </dsp:txXfrm>
    </dsp:sp>
    <dsp:sp modelId="{70207B6F-6C35-4DA9-A988-2A4F3041E69D}">
      <dsp:nvSpPr>
        <dsp:cNvPr id="0" name=""/>
        <dsp:cNvSpPr/>
      </dsp:nvSpPr>
      <dsp:spPr>
        <a:xfrm rot="5400000">
          <a:off x="-167832" y="1570009"/>
          <a:ext cx="1449553" cy="10146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kumimoji="1" lang="ja-JP" altLang="en-US" sz="2800" b="1" kern="1200" dirty="0"/>
            <a:t>論拠</a:t>
          </a:r>
          <a:r>
            <a:rPr kumimoji="1" lang="en-US" altLang="ja-JP" sz="2800" b="1" kern="1200" dirty="0"/>
            <a:t>2</a:t>
          </a:r>
          <a:endParaRPr kumimoji="1" lang="ja-JP" altLang="en-US" sz="2800" b="1" kern="1200" dirty="0"/>
        </a:p>
      </dsp:txBody>
      <dsp:txXfrm rot="-5400000">
        <a:off x="49602" y="1859920"/>
        <a:ext cx="1014687" cy="434866"/>
      </dsp:txXfrm>
    </dsp:sp>
    <dsp:sp modelId="{8EFE6F68-8974-40C0-B9BA-6401FE2E04C5}">
      <dsp:nvSpPr>
        <dsp:cNvPr id="0" name=""/>
        <dsp:cNvSpPr/>
      </dsp:nvSpPr>
      <dsp:spPr>
        <a:xfrm rot="5400000">
          <a:off x="4381288" y="-1802217"/>
          <a:ext cx="942210" cy="74637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b="1" kern="1200" dirty="0" smtClean="0"/>
            <a:t>論拠</a:t>
          </a:r>
          <a:r>
            <a:rPr kumimoji="1" lang="en-US" altLang="ja-JP" sz="1800" b="1" kern="1200" dirty="0" smtClean="0"/>
            <a:t>1</a:t>
          </a:r>
          <a:r>
            <a:rPr kumimoji="1" lang="ja-JP" altLang="en-US" sz="1800" b="1" kern="1200" dirty="0" smtClean="0"/>
            <a:t>の要件を満たしているにも関わらず</a:t>
          </a:r>
          <a:r>
            <a:rPr kumimoji="1" lang="ja-JP" altLang="en-US" sz="1800" b="1" kern="1200" smtClean="0"/>
            <a:t>競争品取扱い制限</a:t>
          </a:r>
          <a:r>
            <a:rPr kumimoji="1" lang="ja-JP" altLang="en-US" sz="1800" b="1" kern="1200" dirty="0" smtClean="0"/>
            <a:t>について違法とした事例</a:t>
          </a:r>
          <a:endParaRPr kumimoji="1" lang="ja-JP" altLang="en-US" sz="1800" b="1" kern="1200" dirty="0"/>
        </a:p>
        <a:p>
          <a:pPr marL="171450" lvl="1" indent="-171450" algn="l" defTabSz="800100">
            <a:lnSpc>
              <a:spcPct val="90000"/>
            </a:lnSpc>
            <a:spcBef>
              <a:spcPct val="0"/>
            </a:spcBef>
            <a:spcAft>
              <a:spcPct val="15000"/>
            </a:spcAft>
            <a:buChar char="••"/>
          </a:pPr>
          <a:endParaRPr kumimoji="1" lang="ja-JP" altLang="en-US" sz="1800" b="1" kern="1200" dirty="0"/>
        </a:p>
      </dsp:txBody>
      <dsp:txXfrm rot="-5400000">
        <a:off x="1120525" y="1504541"/>
        <a:ext cx="7417742" cy="850220"/>
      </dsp:txXfrm>
    </dsp:sp>
    <dsp:sp modelId="{26B32E8A-2074-49A9-9690-FBAF4CCB6F89}">
      <dsp:nvSpPr>
        <dsp:cNvPr id="0" name=""/>
        <dsp:cNvSpPr/>
      </dsp:nvSpPr>
      <dsp:spPr>
        <a:xfrm rot="5400000">
          <a:off x="-554276" y="3246453"/>
          <a:ext cx="2222441" cy="10146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kumimoji="1" lang="ja-JP" altLang="en-US" sz="2800" b="1" kern="1200" dirty="0"/>
            <a:t>主張</a:t>
          </a:r>
        </a:p>
      </dsp:txBody>
      <dsp:txXfrm rot="-5400000">
        <a:off x="49600" y="3149921"/>
        <a:ext cx="1014687" cy="1207754"/>
      </dsp:txXfrm>
    </dsp:sp>
    <dsp:sp modelId="{2DF6BF7F-1E27-4828-A982-4025DF1DDD6B}">
      <dsp:nvSpPr>
        <dsp:cNvPr id="0" name=""/>
        <dsp:cNvSpPr/>
      </dsp:nvSpPr>
      <dsp:spPr>
        <a:xfrm rot="5400000">
          <a:off x="4141780" y="-99346"/>
          <a:ext cx="1517127" cy="747371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b="1" kern="1200" dirty="0" smtClean="0"/>
            <a:t>しかし、論拠２も論拠１と同様に、競争品取り扱いについても上記２要件が認められる限り合法とすべき旨主張する。</a:t>
          </a:r>
          <a:endParaRPr kumimoji="1" lang="ja-JP" altLang="en-US" sz="1800" b="1" kern="1200" dirty="0"/>
        </a:p>
      </dsp:txBody>
      <dsp:txXfrm rot="-5400000">
        <a:off x="1163488" y="2953006"/>
        <a:ext cx="7399651" cy="1369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13E2A-105C-488B-8686-AA75B6EE9DCD}">
      <dsp:nvSpPr>
        <dsp:cNvPr id="0" name=""/>
        <dsp:cNvSpPr/>
      </dsp:nvSpPr>
      <dsp:spPr>
        <a:xfrm>
          <a:off x="5784" y="1269530"/>
          <a:ext cx="2253887" cy="465731"/>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kumimoji="1" lang="ja-JP" altLang="en-US" sz="1800" b="1" kern="1200" dirty="0" smtClean="0">
              <a:latin typeface="+mn-lt"/>
            </a:rPr>
            <a:t>要件</a:t>
          </a:r>
          <a:r>
            <a:rPr kumimoji="1" lang="en-US" altLang="ja-JP" sz="1800" b="1" kern="1200" dirty="0" smtClean="0">
              <a:latin typeface="+mn-lt"/>
            </a:rPr>
            <a:t>①</a:t>
          </a:r>
          <a:endParaRPr kumimoji="1" lang="ja-JP" altLang="en-US" sz="1800" b="1" kern="1200" dirty="0">
            <a:latin typeface="+mn-lt"/>
          </a:endParaRPr>
        </a:p>
      </dsp:txBody>
      <dsp:txXfrm>
        <a:off x="19425" y="1283171"/>
        <a:ext cx="2226605" cy="438449"/>
      </dsp:txXfrm>
    </dsp:sp>
    <dsp:sp modelId="{147D1B4D-CD90-4544-A952-BBF47B734758}">
      <dsp:nvSpPr>
        <dsp:cNvPr id="0" name=""/>
        <dsp:cNvSpPr/>
      </dsp:nvSpPr>
      <dsp:spPr>
        <a:xfrm>
          <a:off x="231173" y="1735261"/>
          <a:ext cx="225388" cy="528226"/>
        </a:xfrm>
        <a:custGeom>
          <a:avLst/>
          <a:gdLst/>
          <a:ahLst/>
          <a:cxnLst/>
          <a:rect l="0" t="0" r="0" b="0"/>
          <a:pathLst>
            <a:path>
              <a:moveTo>
                <a:pt x="0" y="0"/>
              </a:moveTo>
              <a:lnTo>
                <a:pt x="0" y="528226"/>
              </a:lnTo>
              <a:lnTo>
                <a:pt x="225388" y="528226"/>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0F5ECC-334E-8E4D-BFCC-F21D7F301FA8}">
      <dsp:nvSpPr>
        <dsp:cNvPr id="0" name=""/>
        <dsp:cNvSpPr/>
      </dsp:nvSpPr>
      <dsp:spPr>
        <a:xfrm>
          <a:off x="456562" y="1915894"/>
          <a:ext cx="3723004" cy="695186"/>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kumimoji="1" lang="ja-JP" altLang="en-US" sz="3100" b="1" kern="1200" dirty="0" smtClean="0">
              <a:latin typeface="+mn-lt"/>
            </a:rPr>
            <a:t>ライセンシーの同意</a:t>
          </a:r>
          <a:endParaRPr kumimoji="1" lang="ja-JP" altLang="en-US" sz="3100" b="1" kern="1200" dirty="0">
            <a:latin typeface="+mn-lt"/>
          </a:endParaRPr>
        </a:p>
      </dsp:txBody>
      <dsp:txXfrm>
        <a:off x="476923" y="1936255"/>
        <a:ext cx="3682282" cy="654464"/>
      </dsp:txXfrm>
    </dsp:sp>
    <dsp:sp modelId="{4ADAED8F-9798-DB4F-981B-FE30259B09C8}">
      <dsp:nvSpPr>
        <dsp:cNvPr id="0" name=""/>
        <dsp:cNvSpPr/>
      </dsp:nvSpPr>
      <dsp:spPr>
        <a:xfrm>
          <a:off x="231173" y="1735261"/>
          <a:ext cx="225388" cy="1410841"/>
        </a:xfrm>
        <a:custGeom>
          <a:avLst/>
          <a:gdLst/>
          <a:ahLst/>
          <a:cxnLst/>
          <a:rect l="0" t="0" r="0" b="0"/>
          <a:pathLst>
            <a:path>
              <a:moveTo>
                <a:pt x="0" y="0"/>
              </a:moveTo>
              <a:lnTo>
                <a:pt x="0" y="1410841"/>
              </a:lnTo>
              <a:lnTo>
                <a:pt x="225388" y="1410841"/>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9579F9-D831-A84A-986C-4D60CA72B2C5}">
      <dsp:nvSpPr>
        <dsp:cNvPr id="0" name=""/>
        <dsp:cNvSpPr/>
      </dsp:nvSpPr>
      <dsp:spPr>
        <a:xfrm>
          <a:off x="456562" y="2791714"/>
          <a:ext cx="3728981" cy="70877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kumimoji="1" lang="ja-JP" altLang="en-US" sz="3100" b="1" kern="1200" dirty="0">
              <a:latin typeface="+mn-lt"/>
            </a:rPr>
            <a:t>当てはめ結果：◎</a:t>
          </a:r>
        </a:p>
      </dsp:txBody>
      <dsp:txXfrm>
        <a:off x="477321" y="2812473"/>
        <a:ext cx="3687463" cy="667259"/>
      </dsp:txXfrm>
    </dsp:sp>
    <dsp:sp modelId="{5F5F89E8-B3AF-4344-8838-6577310DE08B}">
      <dsp:nvSpPr>
        <dsp:cNvPr id="0" name=""/>
        <dsp:cNvSpPr/>
      </dsp:nvSpPr>
      <dsp:spPr>
        <a:xfrm>
          <a:off x="4126688" y="1269530"/>
          <a:ext cx="2177197" cy="462320"/>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kumimoji="1" lang="ja-JP" altLang="en-US" sz="1800" b="1" kern="1200" dirty="0" smtClean="0">
              <a:latin typeface="+mn-lt"/>
            </a:rPr>
            <a:t>要件</a:t>
          </a:r>
          <a:r>
            <a:rPr kumimoji="1" lang="en-US" altLang="ja-JP" sz="1800" b="1" kern="1200" dirty="0" smtClean="0">
              <a:latin typeface="+mn-lt"/>
            </a:rPr>
            <a:t>②</a:t>
          </a:r>
          <a:endParaRPr kumimoji="1" lang="ja-JP" altLang="en-US" sz="1800" b="1" kern="1200" dirty="0">
            <a:latin typeface="+mn-lt"/>
          </a:endParaRPr>
        </a:p>
      </dsp:txBody>
      <dsp:txXfrm>
        <a:off x="4140229" y="1283071"/>
        <a:ext cx="2150115" cy="435238"/>
      </dsp:txXfrm>
    </dsp:sp>
    <dsp:sp modelId="{E6EF7F92-742D-BC4E-8541-0B9F05093CC0}">
      <dsp:nvSpPr>
        <dsp:cNvPr id="0" name=""/>
        <dsp:cNvSpPr/>
      </dsp:nvSpPr>
      <dsp:spPr>
        <a:xfrm>
          <a:off x="4344408" y="1731850"/>
          <a:ext cx="202402" cy="541900"/>
        </a:xfrm>
        <a:custGeom>
          <a:avLst/>
          <a:gdLst/>
          <a:ahLst/>
          <a:cxnLst/>
          <a:rect l="0" t="0" r="0" b="0"/>
          <a:pathLst>
            <a:path>
              <a:moveTo>
                <a:pt x="0" y="0"/>
              </a:moveTo>
              <a:lnTo>
                <a:pt x="0" y="541900"/>
              </a:lnTo>
              <a:lnTo>
                <a:pt x="202402" y="54190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B3B87-9AB7-5E4B-981A-D3E69052EAA3}">
      <dsp:nvSpPr>
        <dsp:cNvPr id="0" name=""/>
        <dsp:cNvSpPr/>
      </dsp:nvSpPr>
      <dsp:spPr>
        <a:xfrm>
          <a:off x="4546810" y="1912484"/>
          <a:ext cx="4139033" cy="72253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kumimoji="1" lang="ja-JP" altLang="en-US" sz="3100" b="1" kern="1200" dirty="0" smtClean="0">
              <a:latin typeface="+mn-lt"/>
            </a:rPr>
            <a:t>合理的が認められる</a:t>
          </a:r>
          <a:endParaRPr kumimoji="1" lang="ja-JP" altLang="en-US" sz="3100" b="1" kern="1200" dirty="0">
            <a:latin typeface="+mn-lt"/>
          </a:endParaRPr>
        </a:p>
      </dsp:txBody>
      <dsp:txXfrm>
        <a:off x="4567972" y="1933646"/>
        <a:ext cx="4096709" cy="680210"/>
      </dsp:txXfrm>
    </dsp:sp>
    <dsp:sp modelId="{14908575-0ABA-E242-9134-10817419BBAD}">
      <dsp:nvSpPr>
        <dsp:cNvPr id="0" name=""/>
        <dsp:cNvSpPr/>
      </dsp:nvSpPr>
      <dsp:spPr>
        <a:xfrm>
          <a:off x="4344408" y="1731850"/>
          <a:ext cx="202402" cy="1445068"/>
        </a:xfrm>
        <a:custGeom>
          <a:avLst/>
          <a:gdLst/>
          <a:ahLst/>
          <a:cxnLst/>
          <a:rect l="0" t="0" r="0" b="0"/>
          <a:pathLst>
            <a:path>
              <a:moveTo>
                <a:pt x="0" y="0"/>
              </a:moveTo>
              <a:lnTo>
                <a:pt x="0" y="1445068"/>
              </a:lnTo>
              <a:lnTo>
                <a:pt x="202402" y="144506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EB50E4-FE3F-9548-9405-D4253E110959}">
      <dsp:nvSpPr>
        <dsp:cNvPr id="0" name=""/>
        <dsp:cNvSpPr/>
      </dsp:nvSpPr>
      <dsp:spPr>
        <a:xfrm>
          <a:off x="4546810" y="2815651"/>
          <a:ext cx="4138004" cy="72253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kumimoji="1" lang="ja-JP" altLang="en-US" sz="3100" b="1" kern="1200" dirty="0">
              <a:latin typeface="+mn-lt"/>
            </a:rPr>
            <a:t>当てはめ結果：◎</a:t>
          </a:r>
        </a:p>
      </dsp:txBody>
      <dsp:txXfrm>
        <a:off x="4567972" y="2836813"/>
        <a:ext cx="4095680" cy="6802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7" cy="511730"/>
          </a:xfrm>
          <a:prstGeom prst="rect">
            <a:avLst/>
          </a:prstGeom>
        </p:spPr>
        <p:txBody>
          <a:bodyPr vert="horz" lIns="94348" tIns="47174" rIns="94348" bIns="4717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023992" y="0"/>
            <a:ext cx="3078427" cy="511730"/>
          </a:xfrm>
          <a:prstGeom prst="rect">
            <a:avLst/>
          </a:prstGeom>
        </p:spPr>
        <p:txBody>
          <a:bodyPr vert="horz" lIns="94348" tIns="47174" rIns="94348" bIns="47174" rtlCol="0"/>
          <a:lstStyle>
            <a:lvl1pPr algn="r">
              <a:defRPr sz="1200"/>
            </a:lvl1pPr>
          </a:lstStyle>
          <a:p>
            <a:fld id="{CC2C7532-236D-8B49-BE52-02199C609A9A}" type="datetimeFigureOut">
              <a:rPr kumimoji="1" lang="ja-JP" altLang="en-US" smtClean="0"/>
              <a:pPr/>
              <a:t>3/14/17</a:t>
            </a:fld>
            <a:endParaRPr kumimoji="1" lang="ja-JP" altLang="en-US"/>
          </a:p>
        </p:txBody>
      </p:sp>
      <p:sp>
        <p:nvSpPr>
          <p:cNvPr id="4" name="フッター プレースホルダー 3"/>
          <p:cNvSpPr>
            <a:spLocks noGrp="1"/>
          </p:cNvSpPr>
          <p:nvPr>
            <p:ph type="ftr" sz="quarter" idx="2"/>
          </p:nvPr>
        </p:nvSpPr>
        <p:spPr>
          <a:xfrm>
            <a:off x="0" y="9721107"/>
            <a:ext cx="3078427" cy="511730"/>
          </a:xfrm>
          <a:prstGeom prst="rect">
            <a:avLst/>
          </a:prstGeom>
        </p:spPr>
        <p:txBody>
          <a:bodyPr vert="horz" lIns="94348" tIns="47174" rIns="94348" bIns="4717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023992" y="9721107"/>
            <a:ext cx="3078427" cy="511730"/>
          </a:xfrm>
          <a:prstGeom prst="rect">
            <a:avLst/>
          </a:prstGeom>
        </p:spPr>
        <p:txBody>
          <a:bodyPr vert="horz" lIns="94348" tIns="47174" rIns="94348" bIns="47174" rtlCol="0" anchor="b"/>
          <a:lstStyle>
            <a:lvl1pPr algn="r">
              <a:defRPr sz="1200"/>
            </a:lvl1pPr>
          </a:lstStyle>
          <a:p>
            <a:fld id="{2E68F9E6-5D8E-CC47-B770-83F957D1F295}" type="slidenum">
              <a:rPr kumimoji="1" lang="ja-JP" altLang="en-US" smtClean="0"/>
              <a:pPr/>
              <a:t>‹#›</a:t>
            </a:fld>
            <a:endParaRPr kumimoji="1" lang="ja-JP" altLang="en-US"/>
          </a:p>
        </p:txBody>
      </p:sp>
    </p:spTree>
    <p:extLst>
      <p:ext uri="{BB962C8B-B14F-4D97-AF65-F5344CB8AC3E}">
        <p14:creationId xmlns:p14="http://schemas.microsoft.com/office/powerpoint/2010/main" val="6520126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7" cy="511730"/>
          </a:xfrm>
          <a:prstGeom prst="rect">
            <a:avLst/>
          </a:prstGeom>
        </p:spPr>
        <p:txBody>
          <a:bodyPr vert="horz" lIns="94348" tIns="47174" rIns="94348" bIns="47174"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3992" y="0"/>
            <a:ext cx="3078427" cy="511730"/>
          </a:xfrm>
          <a:prstGeom prst="rect">
            <a:avLst/>
          </a:prstGeom>
        </p:spPr>
        <p:txBody>
          <a:bodyPr vert="horz" lIns="94348" tIns="47174" rIns="94348" bIns="47174" rtlCol="0"/>
          <a:lstStyle>
            <a:lvl1pPr algn="r">
              <a:defRPr sz="1200"/>
            </a:lvl1pPr>
          </a:lstStyle>
          <a:p>
            <a:fld id="{6CA7E980-0A02-C44B-9365-19CB0AE41D3E}" type="datetimeFigureOut">
              <a:rPr kumimoji="1" lang="ja-JP" altLang="en-US" smtClean="0"/>
              <a:pPr/>
              <a:t>3/14/17</a:t>
            </a:fld>
            <a:endParaRPr kumimoji="1" lang="ja-JP" altLang="en-US"/>
          </a:p>
        </p:txBody>
      </p:sp>
      <p:sp>
        <p:nvSpPr>
          <p:cNvPr id="4" name="スライド イメージ プレースホルダー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348" tIns="47174" rIns="94348" bIns="47174" rtlCol="0" anchor="ctr"/>
          <a:lstStyle/>
          <a:p>
            <a:endParaRPr lang="ja-JP" altLang="en-US"/>
          </a:p>
        </p:txBody>
      </p:sp>
      <p:sp>
        <p:nvSpPr>
          <p:cNvPr id="5" name="ノート プレースホルダー 4"/>
          <p:cNvSpPr>
            <a:spLocks noGrp="1"/>
          </p:cNvSpPr>
          <p:nvPr>
            <p:ph type="body" sz="quarter" idx="3"/>
          </p:nvPr>
        </p:nvSpPr>
        <p:spPr>
          <a:xfrm>
            <a:off x="710407" y="4861442"/>
            <a:ext cx="5683250" cy="4605576"/>
          </a:xfrm>
          <a:prstGeom prst="rect">
            <a:avLst/>
          </a:prstGeom>
        </p:spPr>
        <p:txBody>
          <a:bodyPr vert="horz" lIns="94348" tIns="47174" rIns="94348" bIns="4717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8427" cy="511730"/>
          </a:xfrm>
          <a:prstGeom prst="rect">
            <a:avLst/>
          </a:prstGeom>
        </p:spPr>
        <p:txBody>
          <a:bodyPr vert="horz" lIns="94348" tIns="47174" rIns="94348" bIns="4717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3992" y="9721107"/>
            <a:ext cx="3078427" cy="511730"/>
          </a:xfrm>
          <a:prstGeom prst="rect">
            <a:avLst/>
          </a:prstGeom>
        </p:spPr>
        <p:txBody>
          <a:bodyPr vert="horz" lIns="94348" tIns="47174" rIns="94348" bIns="47174" rtlCol="0" anchor="b"/>
          <a:lstStyle>
            <a:lvl1pPr algn="r">
              <a:defRPr sz="1200"/>
            </a:lvl1pPr>
          </a:lstStyle>
          <a:p>
            <a:fld id="{8420B18B-42BA-674B-98AC-E5883576F6EA}" type="slidenum">
              <a:rPr kumimoji="1" lang="ja-JP" altLang="en-US" smtClean="0"/>
              <a:pPr/>
              <a:t>‹#›</a:t>
            </a:fld>
            <a:endParaRPr kumimoji="1" lang="ja-JP" altLang="en-US"/>
          </a:p>
        </p:txBody>
      </p:sp>
    </p:spTree>
    <p:extLst>
      <p:ext uri="{BB962C8B-B14F-4D97-AF65-F5344CB8AC3E}">
        <p14:creationId xmlns:p14="http://schemas.microsoft.com/office/powerpoint/2010/main" val="9473377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420B18B-42BA-674B-98AC-E5883576F6EA}" type="slidenum">
              <a:rPr kumimoji="1" lang="ja-JP" altLang="en-US" smtClean="0"/>
              <a:t>4</a:t>
            </a:fld>
            <a:endParaRPr kumimoji="1" lang="ja-JP" altLang="en-US"/>
          </a:p>
        </p:txBody>
      </p:sp>
    </p:spTree>
    <p:extLst>
      <p:ext uri="{BB962C8B-B14F-4D97-AF65-F5344CB8AC3E}">
        <p14:creationId xmlns:p14="http://schemas.microsoft.com/office/powerpoint/2010/main" val="242213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変更した</a:t>
            </a:r>
          </a:p>
        </p:txBody>
      </p:sp>
      <p:sp>
        <p:nvSpPr>
          <p:cNvPr id="4" name="スライド番号プレースホルダー 3"/>
          <p:cNvSpPr>
            <a:spLocks noGrp="1"/>
          </p:cNvSpPr>
          <p:nvPr>
            <p:ph type="sldNum" sz="quarter" idx="10"/>
          </p:nvPr>
        </p:nvSpPr>
        <p:spPr/>
        <p:txBody>
          <a:bodyPr/>
          <a:lstStyle/>
          <a:p>
            <a:fld id="{8420B18B-42BA-674B-98AC-E5883576F6EA}" type="slidenum">
              <a:rPr lang="ja-JP" altLang="en-US" smtClean="0">
                <a:solidFill>
                  <a:prstClr val="black"/>
                </a:solidFill>
              </a:rPr>
              <a:pPr/>
              <a:t>7</a:t>
            </a:fld>
            <a:endParaRPr lang="ja-JP" altLang="en-US">
              <a:solidFill>
                <a:prstClr val="black"/>
              </a:solidFill>
            </a:endParaRPr>
          </a:p>
        </p:txBody>
      </p:sp>
    </p:spTree>
    <p:extLst>
      <p:ext uri="{BB962C8B-B14F-4D97-AF65-F5344CB8AC3E}">
        <p14:creationId xmlns:p14="http://schemas.microsoft.com/office/powerpoint/2010/main" val="50745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変更した</a:t>
            </a:r>
          </a:p>
        </p:txBody>
      </p:sp>
      <p:sp>
        <p:nvSpPr>
          <p:cNvPr id="4" name="スライド番号プレースホルダー 3"/>
          <p:cNvSpPr>
            <a:spLocks noGrp="1"/>
          </p:cNvSpPr>
          <p:nvPr>
            <p:ph type="sldNum" sz="quarter" idx="10"/>
          </p:nvPr>
        </p:nvSpPr>
        <p:spPr/>
        <p:txBody>
          <a:bodyPr/>
          <a:lstStyle/>
          <a:p>
            <a:fld id="{8420B18B-42BA-674B-98AC-E5883576F6EA}" type="slidenum">
              <a:rPr lang="ja-JP" altLang="en-US" smtClean="0">
                <a:solidFill>
                  <a:prstClr val="black"/>
                </a:solidFill>
              </a:rPr>
              <a:pPr/>
              <a:t>8</a:t>
            </a:fld>
            <a:endParaRPr lang="ja-JP" altLang="en-US">
              <a:solidFill>
                <a:prstClr val="black"/>
              </a:solidFill>
            </a:endParaRPr>
          </a:p>
        </p:txBody>
      </p:sp>
    </p:spTree>
    <p:extLst>
      <p:ext uri="{BB962C8B-B14F-4D97-AF65-F5344CB8AC3E}">
        <p14:creationId xmlns:p14="http://schemas.microsoft.com/office/powerpoint/2010/main" val="169035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変更した</a:t>
            </a:r>
          </a:p>
        </p:txBody>
      </p:sp>
      <p:sp>
        <p:nvSpPr>
          <p:cNvPr id="4" name="スライド番号プレースホルダー 3"/>
          <p:cNvSpPr>
            <a:spLocks noGrp="1"/>
          </p:cNvSpPr>
          <p:nvPr>
            <p:ph type="sldNum" sz="quarter" idx="10"/>
          </p:nvPr>
        </p:nvSpPr>
        <p:spPr/>
        <p:txBody>
          <a:bodyPr/>
          <a:lstStyle/>
          <a:p>
            <a:fld id="{8420B18B-42BA-674B-98AC-E5883576F6EA}" type="slidenum">
              <a:rPr lang="ja-JP" altLang="en-US" smtClean="0">
                <a:solidFill>
                  <a:prstClr val="black"/>
                </a:solidFill>
              </a:rPr>
              <a:pPr/>
              <a:t>9</a:t>
            </a:fld>
            <a:endParaRPr lang="ja-JP" altLang="en-US">
              <a:solidFill>
                <a:prstClr val="black"/>
              </a:solidFill>
            </a:endParaRPr>
          </a:p>
        </p:txBody>
      </p:sp>
    </p:spTree>
    <p:extLst>
      <p:ext uri="{BB962C8B-B14F-4D97-AF65-F5344CB8AC3E}">
        <p14:creationId xmlns:p14="http://schemas.microsoft.com/office/powerpoint/2010/main" val="187860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420B18B-42BA-674B-98AC-E5883576F6EA}" type="slidenum">
              <a:rPr kumimoji="1" lang="ja-JP" altLang="en-US" smtClean="0"/>
              <a:pPr/>
              <a:t>11</a:t>
            </a:fld>
            <a:endParaRPr kumimoji="1" lang="ja-JP" altLang="en-US"/>
          </a:p>
        </p:txBody>
      </p:sp>
    </p:spTree>
    <p:extLst>
      <p:ext uri="{BB962C8B-B14F-4D97-AF65-F5344CB8AC3E}">
        <p14:creationId xmlns:p14="http://schemas.microsoft.com/office/powerpoint/2010/main" val="2111753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B342D1C-1217-4E46-B590-9EB45EA8528A}" type="datetime1">
              <a:rPr kumimoji="1" lang="ja-JP" altLang="en-US" smtClean="0"/>
              <a:pPr/>
              <a:t>3/14/17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AF231-A605-5743-A288-EDC6BA10A0C2}" type="slidenum">
              <a:rPr kumimoji="1" lang="ja-JP" altLang="en-US" smtClean="0"/>
              <a:pPr/>
              <a:t>‹#›</a:t>
            </a:fld>
            <a:endParaRPr kumimoji="1" lang="ja-JP" altLang="en-US" dirty="0"/>
          </a:p>
        </p:txBody>
      </p:sp>
    </p:spTree>
    <p:extLst>
      <p:ext uri="{BB962C8B-B14F-4D97-AF65-F5344CB8AC3E}">
        <p14:creationId xmlns:p14="http://schemas.microsoft.com/office/powerpoint/2010/main" val="172611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BA9D93-FBA5-41AD-825E-8C9287B556BE}" type="datetime1">
              <a:rPr kumimoji="1" lang="ja-JP" altLang="en-US" smtClean="0"/>
              <a:pPr/>
              <a:t>3/14/17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AF231-A605-5743-A288-EDC6BA10A0C2}" type="slidenum">
              <a:rPr kumimoji="1" lang="ja-JP" altLang="en-US" smtClean="0"/>
              <a:pPr/>
              <a:t>‹#›</a:t>
            </a:fld>
            <a:endParaRPr kumimoji="1" lang="ja-JP" altLang="en-US"/>
          </a:p>
        </p:txBody>
      </p:sp>
    </p:spTree>
    <p:extLst>
      <p:ext uri="{BB962C8B-B14F-4D97-AF65-F5344CB8AC3E}">
        <p14:creationId xmlns:p14="http://schemas.microsoft.com/office/powerpoint/2010/main" val="339706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0"/>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40"/>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89E7096-01DA-4E66-88FF-154692B6932A}" type="datetime1">
              <a:rPr kumimoji="1" lang="ja-JP" altLang="en-US" smtClean="0"/>
              <a:pPr/>
              <a:t>3/14/17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AF231-A605-5743-A288-EDC6BA10A0C2}" type="slidenum">
              <a:rPr kumimoji="1" lang="ja-JP" altLang="en-US" smtClean="0"/>
              <a:pPr/>
              <a:t>‹#›</a:t>
            </a:fld>
            <a:endParaRPr kumimoji="1" lang="ja-JP" altLang="en-US"/>
          </a:p>
        </p:txBody>
      </p:sp>
    </p:spTree>
    <p:extLst>
      <p:ext uri="{BB962C8B-B14F-4D97-AF65-F5344CB8AC3E}">
        <p14:creationId xmlns:p14="http://schemas.microsoft.com/office/powerpoint/2010/main" val="140466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15073"/>
            <a:ext cx="10111415" cy="1143000"/>
          </a:xfr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2823F66-5175-417F-ADC2-354B88D269E8}" type="datetime1">
              <a:rPr kumimoji="1" lang="ja-JP" altLang="en-US" smtClean="0"/>
              <a:pPr/>
              <a:t>3/14/17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atin typeface="+mn-lt"/>
              </a:defRPr>
            </a:lvl1pPr>
          </a:lstStyle>
          <a:p>
            <a:fld id="{5B4AF231-A605-5743-A288-EDC6BA10A0C2}" type="slidenum">
              <a:rPr lang="ja-JP" altLang="en-US" smtClean="0"/>
              <a:pPr/>
              <a:t>‹#›</a:t>
            </a:fld>
            <a:endParaRPr lang="ja-JP" altLang="en-US" dirty="0"/>
          </a:p>
        </p:txBody>
      </p:sp>
    </p:spTree>
    <p:extLst>
      <p:ext uri="{BB962C8B-B14F-4D97-AF65-F5344CB8AC3E}">
        <p14:creationId xmlns:p14="http://schemas.microsoft.com/office/powerpoint/2010/main" val="200488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DA80669-E2EA-4535-8847-953E95FD0FB8}" type="datetime1">
              <a:rPr kumimoji="1" lang="ja-JP" altLang="en-US" smtClean="0"/>
              <a:pPr/>
              <a:t>3/14/17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AF231-A605-5743-A288-EDC6BA10A0C2}" type="slidenum">
              <a:rPr kumimoji="1" lang="ja-JP" altLang="en-US" smtClean="0"/>
              <a:pPr/>
              <a:t>‹#›</a:t>
            </a:fld>
            <a:endParaRPr kumimoji="1" lang="ja-JP" altLang="en-US" dirty="0"/>
          </a:p>
        </p:txBody>
      </p:sp>
      <p:sp>
        <p:nvSpPr>
          <p:cNvPr id="7" name="正方形/長方形 6"/>
          <p:cNvSpPr/>
          <p:nvPr userDrawn="1"/>
        </p:nvSpPr>
        <p:spPr>
          <a:xfrm>
            <a:off x="2286000" y="2690336"/>
            <a:ext cx="4572000" cy="1477328"/>
          </a:xfrm>
          <a:prstGeom prst="rect">
            <a:avLst/>
          </a:prstGeom>
        </p:spPr>
        <p:txBody>
          <a:bodyPr>
            <a:spAutoFit/>
          </a:bodyPr>
          <a:lstStyle/>
          <a:p>
            <a:r>
              <a:rPr lang="en-US" altLang="ja-JP" sz="1800" dirty="0"/>
              <a:t>However we agree with the Philippines that under Thai law, imported cigarettes are subject to additional administrative requirements in the following three aspects</a:t>
            </a:r>
            <a:r>
              <a:rPr lang="en-US" altLang="ja-JP" sz="1800" dirty="0">
                <a:sym typeface="Wingdings" panose="05000000000000000000" pitchFamily="2" charset="2"/>
              </a:rPr>
              <a:t>(</a:t>
            </a:r>
            <a:r>
              <a:rPr lang="ja-JP" altLang="en-US" sz="1800" dirty="0">
                <a:sym typeface="Wingdings" panose="05000000000000000000" pitchFamily="2" charset="2"/>
              </a:rPr>
              <a:t>略</a:t>
            </a:r>
            <a:r>
              <a:rPr lang="en-US" altLang="ja-JP" sz="1800" dirty="0">
                <a:sym typeface="Wingdings" panose="05000000000000000000" pitchFamily="2" charset="2"/>
              </a:rPr>
              <a:t>)</a:t>
            </a:r>
          </a:p>
        </p:txBody>
      </p:sp>
    </p:spTree>
    <p:extLst>
      <p:ext uri="{BB962C8B-B14F-4D97-AF65-F5344CB8AC3E}">
        <p14:creationId xmlns:p14="http://schemas.microsoft.com/office/powerpoint/2010/main" val="17309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C139B6F-43B8-43DF-8B22-ABE28BBB895C}" type="datetime1">
              <a:rPr kumimoji="1" lang="ja-JP" altLang="en-US" smtClean="0"/>
              <a:pPr/>
              <a:t>3/14/17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AF231-A605-5743-A288-EDC6BA10A0C2}" type="slidenum">
              <a:rPr kumimoji="1" lang="ja-JP" altLang="en-US" smtClean="0"/>
              <a:pPr/>
              <a:t>‹#›</a:t>
            </a:fld>
            <a:endParaRPr kumimoji="1" lang="ja-JP" altLang="en-US" dirty="0"/>
          </a:p>
        </p:txBody>
      </p:sp>
    </p:spTree>
    <p:extLst>
      <p:ext uri="{BB962C8B-B14F-4D97-AF65-F5344CB8AC3E}">
        <p14:creationId xmlns:p14="http://schemas.microsoft.com/office/powerpoint/2010/main" val="303774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BE61F38-8D85-4962-97F4-A19AD5C66C78}" type="datetime1">
              <a:rPr kumimoji="1" lang="ja-JP" altLang="en-US" smtClean="0"/>
              <a:pPr/>
              <a:t>3/14/17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4AF231-A605-5743-A288-EDC6BA10A0C2}" type="slidenum">
              <a:rPr kumimoji="1" lang="ja-JP" altLang="en-US" smtClean="0"/>
              <a:pPr/>
              <a:t>‹#›</a:t>
            </a:fld>
            <a:endParaRPr kumimoji="1" lang="ja-JP" altLang="en-US" dirty="0"/>
          </a:p>
        </p:txBody>
      </p:sp>
    </p:spTree>
    <p:extLst>
      <p:ext uri="{BB962C8B-B14F-4D97-AF65-F5344CB8AC3E}">
        <p14:creationId xmlns:p14="http://schemas.microsoft.com/office/powerpoint/2010/main" val="239964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583D28C-F934-48BB-BBC7-183E27C37035}" type="datetime1">
              <a:rPr kumimoji="1" lang="ja-JP" altLang="en-US" smtClean="0"/>
              <a:pPr/>
              <a:t>3/14/17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4AF231-A605-5743-A288-EDC6BA10A0C2}" type="slidenum">
              <a:rPr kumimoji="1" lang="ja-JP" altLang="en-US" smtClean="0"/>
              <a:pPr/>
              <a:t>‹#›</a:t>
            </a:fld>
            <a:endParaRPr kumimoji="1" lang="ja-JP" altLang="en-US"/>
          </a:p>
        </p:txBody>
      </p:sp>
    </p:spTree>
    <p:extLst>
      <p:ext uri="{BB962C8B-B14F-4D97-AF65-F5344CB8AC3E}">
        <p14:creationId xmlns:p14="http://schemas.microsoft.com/office/powerpoint/2010/main" val="386460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875D5D0-BB29-48F9-B933-156674837567}" type="datetime1">
              <a:rPr kumimoji="1" lang="ja-JP" altLang="en-US" smtClean="0"/>
              <a:pPr/>
              <a:t>3/14/17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pPr/>
              <a:t>‹#›</a:t>
            </a:fld>
            <a:endParaRPr kumimoji="1" lang="ja-JP" altLang="en-US" dirty="0"/>
          </a:p>
        </p:txBody>
      </p:sp>
    </p:spTree>
    <p:extLst>
      <p:ext uri="{BB962C8B-B14F-4D97-AF65-F5344CB8AC3E}">
        <p14:creationId xmlns:p14="http://schemas.microsoft.com/office/powerpoint/2010/main" val="293323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BC77A3A-695F-4E32-A42B-24F68081FB1C}" type="datetime1">
              <a:rPr kumimoji="1" lang="ja-JP" altLang="en-US" smtClean="0"/>
              <a:pPr/>
              <a:t>3/14/17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AF231-A605-5743-A288-EDC6BA10A0C2}" type="slidenum">
              <a:rPr kumimoji="1" lang="ja-JP" altLang="en-US" smtClean="0"/>
              <a:pPr/>
              <a:t>‹#›</a:t>
            </a:fld>
            <a:endParaRPr kumimoji="1" lang="ja-JP" altLang="en-US"/>
          </a:p>
        </p:txBody>
      </p:sp>
    </p:spTree>
    <p:extLst>
      <p:ext uri="{BB962C8B-B14F-4D97-AF65-F5344CB8AC3E}">
        <p14:creationId xmlns:p14="http://schemas.microsoft.com/office/powerpoint/2010/main" val="315945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2277C08-6C38-4760-B34A-00CC917EE5D4}" type="datetime1">
              <a:rPr kumimoji="1" lang="ja-JP" altLang="en-US" smtClean="0"/>
              <a:pPr/>
              <a:t>3/14/17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AF231-A605-5743-A288-EDC6BA10A0C2}" type="slidenum">
              <a:rPr kumimoji="1" lang="ja-JP" altLang="en-US" smtClean="0"/>
              <a:pPr/>
              <a:t>‹#›</a:t>
            </a:fld>
            <a:endParaRPr kumimoji="1" lang="ja-JP" altLang="en-US"/>
          </a:p>
        </p:txBody>
      </p:sp>
    </p:spTree>
    <p:extLst>
      <p:ext uri="{BB962C8B-B14F-4D97-AF65-F5344CB8AC3E}">
        <p14:creationId xmlns:p14="http://schemas.microsoft.com/office/powerpoint/2010/main" val="34082934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7" name="正方形/長方形 6"/>
          <p:cNvSpPr/>
          <p:nvPr userDrawn="1"/>
        </p:nvSpPr>
        <p:spPr>
          <a:xfrm>
            <a:off x="0" y="0"/>
            <a:ext cx="9144000" cy="92258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タイトル プレースホルダー 1"/>
          <p:cNvSpPr>
            <a:spLocks noGrp="1"/>
          </p:cNvSpPr>
          <p:nvPr>
            <p:ph type="title"/>
          </p:nvPr>
        </p:nvSpPr>
        <p:spPr>
          <a:xfrm>
            <a:off x="0" y="-68532"/>
            <a:ext cx="10111415" cy="1143000"/>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2AE7B-E618-435B-8DA9-9D146DEFE024}" type="datetime1">
              <a:rPr kumimoji="1" lang="ja-JP" altLang="en-US" smtClean="0"/>
              <a:pPr/>
              <a:t>3/14/17</a:t>
            </a:fld>
            <a:endParaRPr kumimoji="1" lang="ja-JP" altLang="en-US"/>
          </a:p>
        </p:txBody>
      </p:sp>
      <p:sp>
        <p:nvSpPr>
          <p:cNvPr id="5" name="フッター プレースホルダー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02577" y="320406"/>
            <a:ext cx="2133600" cy="365125"/>
          </a:xfrm>
          <a:prstGeom prst="rect">
            <a:avLst/>
          </a:prstGeom>
        </p:spPr>
        <p:txBody>
          <a:bodyPr vert="horz" lIns="91440" tIns="45720" rIns="91440" bIns="45720" rtlCol="0" anchor="ctr"/>
          <a:lstStyle>
            <a:lvl1pPr algn="r">
              <a:defRPr sz="5400" b="1">
                <a:solidFill>
                  <a:srgbClr val="FFFFFF"/>
                </a:solidFill>
              </a:defRPr>
            </a:lvl1pPr>
          </a:lstStyle>
          <a:p>
            <a:fld id="{5B4AF231-A605-5743-A288-EDC6BA10A0C2}" type="slidenum">
              <a:rPr lang="ja-JP" altLang="en-US" smtClean="0"/>
              <a:pPr/>
              <a:t>‹#›</a:t>
            </a:fld>
            <a:endParaRPr lang="ja-JP" altLang="en-US" dirty="0"/>
          </a:p>
        </p:txBody>
      </p:sp>
    </p:spTree>
    <p:extLst>
      <p:ext uri="{BB962C8B-B14F-4D97-AF65-F5344CB8AC3E}">
        <p14:creationId xmlns:p14="http://schemas.microsoft.com/office/powerpoint/2010/main" val="3515808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kumimoji="1" sz="54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rgbClr val="595959"/>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rgbClr val="595959"/>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rgbClr val="595959"/>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rgbClr val="595959"/>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t>1</a:t>
            </a:fld>
            <a:endParaRPr kumimoji="1" lang="ja-JP" altLang="en-US" dirty="0"/>
          </a:p>
        </p:txBody>
      </p:sp>
      <p:sp>
        <p:nvSpPr>
          <p:cNvPr id="5" name="正方形/長方形 4"/>
          <p:cNvSpPr/>
          <p:nvPr/>
        </p:nvSpPr>
        <p:spPr>
          <a:xfrm>
            <a:off x="0" y="0"/>
            <a:ext cx="9144000" cy="6858000"/>
          </a:xfrm>
          <a:prstGeom prst="rect">
            <a:avLst/>
          </a:prstGeom>
          <a:solidFill>
            <a:schemeClr val="accent3"/>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3800" b="1" dirty="0" smtClean="0">
                <a:latin typeface="+mn-ea"/>
              </a:rPr>
              <a:t>各論</a:t>
            </a:r>
            <a:r>
              <a:rPr lang="ja-JP" altLang="ja-JP" sz="13800" b="1" dirty="0" smtClean="0">
                <a:latin typeface="+mn-ea"/>
              </a:rPr>
              <a:t>2</a:t>
            </a:r>
            <a:endParaRPr lang="en-US" altLang="ja-JP" sz="13800" b="1" dirty="0">
              <a:latin typeface="+mn-ea"/>
            </a:endParaRPr>
          </a:p>
        </p:txBody>
      </p:sp>
    </p:spTree>
    <p:extLst>
      <p:ext uri="{BB962C8B-B14F-4D97-AF65-F5344CB8AC3E}">
        <p14:creationId xmlns:p14="http://schemas.microsoft.com/office/powerpoint/2010/main" val="208837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98"/>
            <a:ext cx="10111415" cy="1143000"/>
          </a:xfrm>
        </p:spPr>
        <p:txBody>
          <a:bodyPr/>
          <a:lstStyle/>
          <a:p>
            <a:r>
              <a:rPr kumimoji="1" lang="ja-JP" altLang="en-US" dirty="0" smtClean="0"/>
              <a:t>各論</a:t>
            </a:r>
            <a:r>
              <a:rPr lang="ja-JP" altLang="en-US" dirty="0" smtClean="0"/>
              <a:t>２要件抽出補足</a:t>
            </a:r>
            <a:endParaRPr kumimoji="1" lang="ja-JP" altLang="en-US" dirty="0"/>
          </a:p>
        </p:txBody>
      </p:sp>
      <p:sp>
        <p:nvSpPr>
          <p:cNvPr id="8" name="スライド番号プレースホルダー 3"/>
          <p:cNvSpPr>
            <a:spLocks noGrp="1"/>
          </p:cNvSpPr>
          <p:nvPr>
            <p:ph type="sldNum" sz="quarter" idx="12"/>
          </p:nvPr>
        </p:nvSpPr>
        <p:spPr/>
        <p:txBody>
          <a:bodyPr/>
          <a:lstStyle/>
          <a:p>
            <a:fld id="{5B4AF231-A605-5743-A288-EDC6BA10A0C2}" type="slidenum">
              <a:rPr kumimoji="1" lang="ja-JP" altLang="en-US" smtClean="0">
                <a:latin typeface="Segoe UI Black" panose="020B0A02040204020203" pitchFamily="34" charset="0"/>
                <a:cs typeface="Segoe UI Black" panose="020B0A02040204020203" pitchFamily="34" charset="0"/>
              </a:rPr>
              <a:pPr/>
              <a:t>10</a:t>
            </a:fld>
            <a:endParaRPr kumimoji="1" lang="ja-JP" altLang="en-US" dirty="0">
              <a:latin typeface="Segoe UI Black" panose="020B0A02040204020203" pitchFamily="34" charset="0"/>
              <a:cs typeface="Segoe UI Black" panose="020B0A02040204020203" pitchFamily="34" charset="0"/>
            </a:endParaRPr>
          </a:p>
        </p:txBody>
      </p:sp>
      <p:sp>
        <p:nvSpPr>
          <p:cNvPr id="6" name="四角形吹き出し 8"/>
          <p:cNvSpPr/>
          <p:nvPr/>
        </p:nvSpPr>
        <p:spPr>
          <a:xfrm flipV="1">
            <a:off x="329525" y="1083234"/>
            <a:ext cx="8484952" cy="2857674"/>
          </a:xfrm>
          <a:custGeom>
            <a:avLst/>
            <a:gdLst>
              <a:gd name="connsiteX0" fmla="*/ 0 w 7561386"/>
              <a:gd name="connsiteY0" fmla="*/ 0 h 2471615"/>
              <a:gd name="connsiteX1" fmla="*/ 4410809 w 7561386"/>
              <a:gd name="connsiteY1" fmla="*/ 0 h 2471615"/>
              <a:gd name="connsiteX2" fmla="*/ 3912866 w 7561386"/>
              <a:gd name="connsiteY2" fmla="*/ -1001301 h 2471615"/>
              <a:gd name="connsiteX3" fmla="*/ 6301155 w 7561386"/>
              <a:gd name="connsiteY3" fmla="*/ 0 h 2471615"/>
              <a:gd name="connsiteX4" fmla="*/ 7561386 w 7561386"/>
              <a:gd name="connsiteY4" fmla="*/ 0 h 2471615"/>
              <a:gd name="connsiteX5" fmla="*/ 7561386 w 7561386"/>
              <a:gd name="connsiteY5" fmla="*/ 411936 h 2471615"/>
              <a:gd name="connsiteX6" fmla="*/ 7561386 w 7561386"/>
              <a:gd name="connsiteY6" fmla="*/ 411936 h 2471615"/>
              <a:gd name="connsiteX7" fmla="*/ 7561386 w 7561386"/>
              <a:gd name="connsiteY7" fmla="*/ 1029840 h 2471615"/>
              <a:gd name="connsiteX8" fmla="*/ 7561386 w 7561386"/>
              <a:gd name="connsiteY8" fmla="*/ 2471615 h 2471615"/>
              <a:gd name="connsiteX9" fmla="*/ 6301155 w 7561386"/>
              <a:gd name="connsiteY9" fmla="*/ 2471615 h 2471615"/>
              <a:gd name="connsiteX10" fmla="*/ 4410809 w 7561386"/>
              <a:gd name="connsiteY10" fmla="*/ 2471615 h 2471615"/>
              <a:gd name="connsiteX11" fmla="*/ 4410809 w 7561386"/>
              <a:gd name="connsiteY11" fmla="*/ 2471615 h 2471615"/>
              <a:gd name="connsiteX12" fmla="*/ 0 w 7561386"/>
              <a:gd name="connsiteY12" fmla="*/ 2471615 h 2471615"/>
              <a:gd name="connsiteX13" fmla="*/ 0 w 7561386"/>
              <a:gd name="connsiteY13" fmla="*/ 1029840 h 2471615"/>
              <a:gd name="connsiteX14" fmla="*/ 0 w 7561386"/>
              <a:gd name="connsiteY14" fmla="*/ 411936 h 2471615"/>
              <a:gd name="connsiteX15" fmla="*/ 0 w 7561386"/>
              <a:gd name="connsiteY15" fmla="*/ 411936 h 2471615"/>
              <a:gd name="connsiteX16" fmla="*/ 0 w 7561386"/>
              <a:gd name="connsiteY16" fmla="*/ 0 h 2471615"/>
              <a:gd name="connsiteX0" fmla="*/ 0 w 7561386"/>
              <a:gd name="connsiteY0" fmla="*/ 1001301 h 3472916"/>
              <a:gd name="connsiteX1" fmla="*/ 2447194 w 7561386"/>
              <a:gd name="connsiteY1" fmla="*/ 1020839 h 3472916"/>
              <a:gd name="connsiteX2" fmla="*/ 3912866 w 7561386"/>
              <a:gd name="connsiteY2" fmla="*/ 0 h 3472916"/>
              <a:gd name="connsiteX3" fmla="*/ 6301155 w 7561386"/>
              <a:gd name="connsiteY3" fmla="*/ 1001301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2447194 w 7561386"/>
              <a:gd name="connsiteY1" fmla="*/ 1020839 h 3472916"/>
              <a:gd name="connsiteX2" fmla="*/ 3912866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3629271 w 7561386"/>
              <a:gd name="connsiteY1" fmla="*/ 1030609 h 3472916"/>
              <a:gd name="connsiteX2" fmla="*/ 3912866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3629271 w 7561386"/>
              <a:gd name="connsiteY1" fmla="*/ 991532 h 3472916"/>
              <a:gd name="connsiteX2" fmla="*/ 3912866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3629271 w 7561386"/>
              <a:gd name="connsiteY1" fmla="*/ 991532 h 3472916"/>
              <a:gd name="connsiteX2" fmla="*/ 3965785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737493 h 3209108"/>
              <a:gd name="connsiteX1" fmla="*/ 3629271 w 7561386"/>
              <a:gd name="connsiteY1" fmla="*/ 727724 h 3209108"/>
              <a:gd name="connsiteX2" fmla="*/ 3965785 w 7561386"/>
              <a:gd name="connsiteY2" fmla="*/ 0 h 3209108"/>
              <a:gd name="connsiteX3" fmla="*/ 4278924 w 7561386"/>
              <a:gd name="connsiteY3" fmla="*/ 757031 h 3209108"/>
              <a:gd name="connsiteX4" fmla="*/ 7561386 w 7561386"/>
              <a:gd name="connsiteY4" fmla="*/ 737493 h 3209108"/>
              <a:gd name="connsiteX5" fmla="*/ 7561386 w 7561386"/>
              <a:gd name="connsiteY5" fmla="*/ 1149429 h 3209108"/>
              <a:gd name="connsiteX6" fmla="*/ 7561386 w 7561386"/>
              <a:gd name="connsiteY6" fmla="*/ 1149429 h 3209108"/>
              <a:gd name="connsiteX7" fmla="*/ 7561386 w 7561386"/>
              <a:gd name="connsiteY7" fmla="*/ 1767333 h 3209108"/>
              <a:gd name="connsiteX8" fmla="*/ 7561386 w 7561386"/>
              <a:gd name="connsiteY8" fmla="*/ 3209108 h 3209108"/>
              <a:gd name="connsiteX9" fmla="*/ 6301155 w 7561386"/>
              <a:gd name="connsiteY9" fmla="*/ 3209108 h 3209108"/>
              <a:gd name="connsiteX10" fmla="*/ 4410809 w 7561386"/>
              <a:gd name="connsiteY10" fmla="*/ 3209108 h 3209108"/>
              <a:gd name="connsiteX11" fmla="*/ 4410809 w 7561386"/>
              <a:gd name="connsiteY11" fmla="*/ 3209108 h 3209108"/>
              <a:gd name="connsiteX12" fmla="*/ 0 w 7561386"/>
              <a:gd name="connsiteY12" fmla="*/ 3209108 h 3209108"/>
              <a:gd name="connsiteX13" fmla="*/ 0 w 7561386"/>
              <a:gd name="connsiteY13" fmla="*/ 1767333 h 3209108"/>
              <a:gd name="connsiteX14" fmla="*/ 0 w 7561386"/>
              <a:gd name="connsiteY14" fmla="*/ 1149429 h 3209108"/>
              <a:gd name="connsiteX15" fmla="*/ 0 w 7561386"/>
              <a:gd name="connsiteY15" fmla="*/ 1149429 h 3209108"/>
              <a:gd name="connsiteX16" fmla="*/ 0 w 7561386"/>
              <a:gd name="connsiteY16" fmla="*/ 737493 h 3209108"/>
              <a:gd name="connsiteX0" fmla="*/ 0 w 7561386"/>
              <a:gd name="connsiteY0" fmla="*/ 526448 h 2998063"/>
              <a:gd name="connsiteX1" fmla="*/ 3629271 w 7561386"/>
              <a:gd name="connsiteY1" fmla="*/ 516679 h 2998063"/>
              <a:gd name="connsiteX2" fmla="*/ 3965785 w 7561386"/>
              <a:gd name="connsiteY2" fmla="*/ 0 h 2998063"/>
              <a:gd name="connsiteX3" fmla="*/ 4278924 w 7561386"/>
              <a:gd name="connsiteY3" fmla="*/ 545986 h 2998063"/>
              <a:gd name="connsiteX4" fmla="*/ 7561386 w 7561386"/>
              <a:gd name="connsiteY4" fmla="*/ 526448 h 2998063"/>
              <a:gd name="connsiteX5" fmla="*/ 7561386 w 7561386"/>
              <a:gd name="connsiteY5" fmla="*/ 938384 h 2998063"/>
              <a:gd name="connsiteX6" fmla="*/ 7561386 w 7561386"/>
              <a:gd name="connsiteY6" fmla="*/ 938384 h 2998063"/>
              <a:gd name="connsiteX7" fmla="*/ 7561386 w 7561386"/>
              <a:gd name="connsiteY7" fmla="*/ 1556288 h 2998063"/>
              <a:gd name="connsiteX8" fmla="*/ 7561386 w 7561386"/>
              <a:gd name="connsiteY8" fmla="*/ 2998063 h 2998063"/>
              <a:gd name="connsiteX9" fmla="*/ 6301155 w 7561386"/>
              <a:gd name="connsiteY9" fmla="*/ 2998063 h 2998063"/>
              <a:gd name="connsiteX10" fmla="*/ 4410809 w 7561386"/>
              <a:gd name="connsiteY10" fmla="*/ 2998063 h 2998063"/>
              <a:gd name="connsiteX11" fmla="*/ 4410809 w 7561386"/>
              <a:gd name="connsiteY11" fmla="*/ 2998063 h 2998063"/>
              <a:gd name="connsiteX12" fmla="*/ 0 w 7561386"/>
              <a:gd name="connsiteY12" fmla="*/ 2998063 h 2998063"/>
              <a:gd name="connsiteX13" fmla="*/ 0 w 7561386"/>
              <a:gd name="connsiteY13" fmla="*/ 1556288 h 2998063"/>
              <a:gd name="connsiteX14" fmla="*/ 0 w 7561386"/>
              <a:gd name="connsiteY14" fmla="*/ 938384 h 2998063"/>
              <a:gd name="connsiteX15" fmla="*/ 0 w 7561386"/>
              <a:gd name="connsiteY15" fmla="*/ 938384 h 2998063"/>
              <a:gd name="connsiteX16" fmla="*/ 0 w 7561386"/>
              <a:gd name="connsiteY16" fmla="*/ 526448 h 2998063"/>
              <a:gd name="connsiteX0" fmla="*/ 0 w 7561386"/>
              <a:gd name="connsiteY0" fmla="*/ 791508 h 3263123"/>
              <a:gd name="connsiteX1" fmla="*/ 3629271 w 7561386"/>
              <a:gd name="connsiteY1" fmla="*/ 781739 h 3263123"/>
              <a:gd name="connsiteX2" fmla="*/ 3685067 w 7561386"/>
              <a:gd name="connsiteY2" fmla="*/ 0 h 3263123"/>
              <a:gd name="connsiteX3" fmla="*/ 4278924 w 7561386"/>
              <a:gd name="connsiteY3" fmla="*/ 811046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629271 w 7561386"/>
              <a:gd name="connsiteY1" fmla="*/ 781739 h 3263123"/>
              <a:gd name="connsiteX2" fmla="*/ 3685067 w 7561386"/>
              <a:gd name="connsiteY2" fmla="*/ 0 h 3263123"/>
              <a:gd name="connsiteX3" fmla="*/ 3916329 w 7561386"/>
              <a:gd name="connsiteY3" fmla="*/ 722692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42125 w 7561386"/>
              <a:gd name="connsiteY1" fmla="*/ 803828 h 3263123"/>
              <a:gd name="connsiteX2" fmla="*/ 3685067 w 7561386"/>
              <a:gd name="connsiteY2" fmla="*/ 0 h 3263123"/>
              <a:gd name="connsiteX3" fmla="*/ 3916329 w 7561386"/>
              <a:gd name="connsiteY3" fmla="*/ 722692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42125 w 7561386"/>
              <a:gd name="connsiteY1" fmla="*/ 803828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88689 w 7561386"/>
              <a:gd name="connsiteY1" fmla="*/ 740319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42125 w 7561386"/>
              <a:gd name="connsiteY1" fmla="*/ 791126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30484 w 7561386"/>
              <a:gd name="connsiteY1" fmla="*/ 740318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30484 w 7561386"/>
              <a:gd name="connsiteY1" fmla="*/ 778424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524767 h 2996382"/>
              <a:gd name="connsiteX1" fmla="*/ 3430484 w 7561386"/>
              <a:gd name="connsiteY1" fmla="*/ 511683 h 2996382"/>
              <a:gd name="connsiteX2" fmla="*/ 3685067 w 7561386"/>
              <a:gd name="connsiteY2" fmla="*/ 0 h 2996382"/>
              <a:gd name="connsiteX3" fmla="*/ 3904633 w 7561386"/>
              <a:gd name="connsiteY3" fmla="*/ 500128 h 2996382"/>
              <a:gd name="connsiteX4" fmla="*/ 7561386 w 7561386"/>
              <a:gd name="connsiteY4" fmla="*/ 524767 h 2996382"/>
              <a:gd name="connsiteX5" fmla="*/ 7561386 w 7561386"/>
              <a:gd name="connsiteY5" fmla="*/ 936703 h 2996382"/>
              <a:gd name="connsiteX6" fmla="*/ 7561386 w 7561386"/>
              <a:gd name="connsiteY6" fmla="*/ 936703 h 2996382"/>
              <a:gd name="connsiteX7" fmla="*/ 7561386 w 7561386"/>
              <a:gd name="connsiteY7" fmla="*/ 1554607 h 2996382"/>
              <a:gd name="connsiteX8" fmla="*/ 7561386 w 7561386"/>
              <a:gd name="connsiteY8" fmla="*/ 2996382 h 2996382"/>
              <a:gd name="connsiteX9" fmla="*/ 6301155 w 7561386"/>
              <a:gd name="connsiteY9" fmla="*/ 2996382 h 2996382"/>
              <a:gd name="connsiteX10" fmla="*/ 4410809 w 7561386"/>
              <a:gd name="connsiteY10" fmla="*/ 2996382 h 2996382"/>
              <a:gd name="connsiteX11" fmla="*/ 4410809 w 7561386"/>
              <a:gd name="connsiteY11" fmla="*/ 2996382 h 2996382"/>
              <a:gd name="connsiteX12" fmla="*/ 0 w 7561386"/>
              <a:gd name="connsiteY12" fmla="*/ 2996382 h 2996382"/>
              <a:gd name="connsiteX13" fmla="*/ 0 w 7561386"/>
              <a:gd name="connsiteY13" fmla="*/ 1554607 h 2996382"/>
              <a:gd name="connsiteX14" fmla="*/ 0 w 7561386"/>
              <a:gd name="connsiteY14" fmla="*/ 936703 h 2996382"/>
              <a:gd name="connsiteX15" fmla="*/ 0 w 7561386"/>
              <a:gd name="connsiteY15" fmla="*/ 936703 h 2996382"/>
              <a:gd name="connsiteX16" fmla="*/ 0 w 7561386"/>
              <a:gd name="connsiteY16" fmla="*/ 524767 h 299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61386" h="2996382">
                <a:moveTo>
                  <a:pt x="0" y="524767"/>
                </a:moveTo>
                <a:lnTo>
                  <a:pt x="3430484" y="511683"/>
                </a:lnTo>
                <a:lnTo>
                  <a:pt x="3685067" y="0"/>
                </a:lnTo>
                <a:lnTo>
                  <a:pt x="3904633" y="500128"/>
                </a:lnTo>
                <a:lnTo>
                  <a:pt x="7561386" y="524767"/>
                </a:lnTo>
                <a:lnTo>
                  <a:pt x="7561386" y="936703"/>
                </a:lnTo>
                <a:lnTo>
                  <a:pt x="7561386" y="936703"/>
                </a:lnTo>
                <a:lnTo>
                  <a:pt x="7561386" y="1554607"/>
                </a:lnTo>
                <a:lnTo>
                  <a:pt x="7561386" y="2996382"/>
                </a:lnTo>
                <a:lnTo>
                  <a:pt x="6301155" y="2996382"/>
                </a:lnTo>
                <a:lnTo>
                  <a:pt x="4410809" y="2996382"/>
                </a:lnTo>
                <a:lnTo>
                  <a:pt x="4410809" y="2996382"/>
                </a:lnTo>
                <a:lnTo>
                  <a:pt x="0" y="2996382"/>
                </a:lnTo>
                <a:lnTo>
                  <a:pt x="0" y="1554607"/>
                </a:lnTo>
                <a:lnTo>
                  <a:pt x="0" y="936703"/>
                </a:lnTo>
                <a:lnTo>
                  <a:pt x="0" y="936703"/>
                </a:lnTo>
                <a:lnTo>
                  <a:pt x="0" y="524767"/>
                </a:lnTo>
                <a:close/>
              </a:path>
            </a:pathLst>
          </a:custGeom>
          <a:noFill/>
          <a:ln w="6032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テキスト ボックス 16"/>
          <p:cNvSpPr txBox="1"/>
          <p:nvPr/>
        </p:nvSpPr>
        <p:spPr>
          <a:xfrm>
            <a:off x="488474" y="3644090"/>
            <a:ext cx="1888728" cy="369332"/>
          </a:xfrm>
          <a:prstGeom prst="rect">
            <a:avLst/>
          </a:prstGeom>
          <a:noFill/>
        </p:spPr>
        <p:txBody>
          <a:bodyPr wrap="square" rtlCol="0">
            <a:spAutoFit/>
          </a:bodyPr>
          <a:lstStyle/>
          <a:p>
            <a:r>
              <a:rPr kumimoji="1" lang="ja-JP" altLang="en-US" b="1" u="sng" dirty="0">
                <a:solidFill>
                  <a:srgbClr val="FF6600"/>
                </a:solidFill>
              </a:rPr>
              <a:t>日本語訳／要旨</a:t>
            </a:r>
          </a:p>
        </p:txBody>
      </p:sp>
      <p:sp>
        <p:nvSpPr>
          <p:cNvPr id="9" name="正方形/長方形 8"/>
          <p:cNvSpPr/>
          <p:nvPr/>
        </p:nvSpPr>
        <p:spPr>
          <a:xfrm>
            <a:off x="1" y="6198660"/>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schemeClr val="tx1"/>
                </a:solidFill>
                <a:latin typeface="+mn-ea"/>
              </a:rPr>
              <a:t>出典：</a:t>
            </a:r>
            <a:endParaRPr lang="en-US" altLang="ja-JP" sz="1400" dirty="0">
              <a:solidFill>
                <a:schemeClr val="tx1"/>
              </a:solidFill>
              <a:latin typeface="+mn-ea"/>
            </a:endParaRPr>
          </a:p>
        </p:txBody>
      </p:sp>
      <p:sp>
        <p:nvSpPr>
          <p:cNvPr id="10" name="テキスト ボックス 9"/>
          <p:cNvSpPr txBox="1"/>
          <p:nvPr/>
        </p:nvSpPr>
        <p:spPr>
          <a:xfrm>
            <a:off x="444097" y="1145798"/>
            <a:ext cx="7939314" cy="369332"/>
          </a:xfrm>
          <a:prstGeom prst="rect">
            <a:avLst/>
          </a:prstGeom>
          <a:noFill/>
        </p:spPr>
        <p:txBody>
          <a:bodyPr wrap="square" rtlCol="0">
            <a:spAutoFit/>
          </a:bodyPr>
          <a:lstStyle/>
          <a:p>
            <a:r>
              <a:rPr lang="ja-JP" altLang="en-US" b="1" u="sng" dirty="0">
                <a:solidFill>
                  <a:srgbClr val="FF6600"/>
                </a:solidFill>
              </a:rPr>
              <a:t>引用箇所</a:t>
            </a:r>
            <a:endParaRPr lang="en-US" altLang="ja-JP" b="1" u="sng" dirty="0">
              <a:solidFill>
                <a:srgbClr val="FF6600"/>
              </a:solidFill>
            </a:endParaRPr>
          </a:p>
        </p:txBody>
      </p:sp>
      <p:sp>
        <p:nvSpPr>
          <p:cNvPr id="22" name="右矢印 12"/>
          <p:cNvSpPr/>
          <p:nvPr/>
        </p:nvSpPr>
        <p:spPr>
          <a:xfrm>
            <a:off x="637442" y="5513009"/>
            <a:ext cx="556555" cy="44184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solidFill>
                <a:prstClr val="white"/>
              </a:solidFill>
              <a:latin typeface="News Gothic MT"/>
              <a:ea typeface="メイリオ"/>
            </a:endParaRPr>
          </a:p>
        </p:txBody>
      </p:sp>
      <p:sp>
        <p:nvSpPr>
          <p:cNvPr id="4" name="正方形/長方形 3"/>
          <p:cNvSpPr/>
          <p:nvPr/>
        </p:nvSpPr>
        <p:spPr>
          <a:xfrm>
            <a:off x="488473" y="3952686"/>
            <a:ext cx="8264208" cy="338554"/>
          </a:xfrm>
          <a:prstGeom prst="rect">
            <a:avLst/>
          </a:prstGeom>
        </p:spPr>
        <p:txBody>
          <a:bodyPr wrap="square">
            <a:spAutoFit/>
          </a:bodyPr>
          <a:lstStyle/>
          <a:p>
            <a:endParaRPr lang="ja-JP" altLang="en-US" sz="1600" b="1" dirty="0"/>
          </a:p>
        </p:txBody>
      </p:sp>
      <p:sp>
        <p:nvSpPr>
          <p:cNvPr id="5" name="正方形/長方形 4"/>
          <p:cNvSpPr/>
          <p:nvPr/>
        </p:nvSpPr>
        <p:spPr>
          <a:xfrm>
            <a:off x="1193997" y="5515985"/>
            <a:ext cx="421910" cy="523220"/>
          </a:xfrm>
          <a:prstGeom prst="rect">
            <a:avLst/>
          </a:prstGeom>
        </p:spPr>
        <p:txBody>
          <a:bodyPr wrap="none">
            <a:spAutoFit/>
          </a:bodyPr>
          <a:lstStyle/>
          <a:p>
            <a:r>
              <a:rPr lang="en-US" altLang="ja-JP" sz="2800" b="1" dirty="0"/>
              <a:t> </a:t>
            </a:r>
            <a:r>
              <a:rPr lang="ja-JP" altLang="en-US" sz="2800" b="1" dirty="0" smtClean="0"/>
              <a:t> </a:t>
            </a:r>
            <a:endParaRPr lang="ja-JP" altLang="en-US" sz="2800" b="1" dirty="0"/>
          </a:p>
        </p:txBody>
      </p:sp>
      <p:sp>
        <p:nvSpPr>
          <p:cNvPr id="14" name="正方形/長方形 13"/>
          <p:cNvSpPr/>
          <p:nvPr/>
        </p:nvSpPr>
        <p:spPr>
          <a:xfrm>
            <a:off x="0" y="6201154"/>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schemeClr val="tx1"/>
                </a:solidFill>
                <a:latin typeface="+mn-ea"/>
              </a:rPr>
              <a:t>出典：</a:t>
            </a:r>
            <a:endParaRPr lang="ja-JP" altLang="en-US" sz="1400" dirty="0">
              <a:solidFill>
                <a:schemeClr val="tx1"/>
              </a:solidFill>
            </a:endParaRPr>
          </a:p>
        </p:txBody>
      </p:sp>
      <p:sp>
        <p:nvSpPr>
          <p:cNvPr id="3" name="TextBox 2"/>
          <p:cNvSpPr txBox="1"/>
          <p:nvPr/>
        </p:nvSpPr>
        <p:spPr>
          <a:xfrm>
            <a:off x="488474" y="1316202"/>
            <a:ext cx="7939314" cy="2062103"/>
          </a:xfrm>
          <a:prstGeom prst="rect">
            <a:avLst/>
          </a:prstGeom>
          <a:noFill/>
        </p:spPr>
        <p:txBody>
          <a:bodyPr wrap="square" rtlCol="0">
            <a:spAutoFit/>
          </a:bodyPr>
          <a:lstStyle/>
          <a:p>
            <a:r>
              <a:rPr lang="ja-JP" altLang="en-US" sz="1600" dirty="0" smtClean="0"/>
              <a:t>　　　　　</a:t>
            </a:r>
            <a:r>
              <a:rPr lang="en-US" sz="1600" dirty="0" smtClean="0"/>
              <a:t>The </a:t>
            </a:r>
            <a:r>
              <a:rPr lang="en-US" sz="1600" dirty="0"/>
              <a:t>plain purpose of the provision was to prevent the defendant from infringing upon the rights of others under other patents, and it had no purpose to stifle competition in the harrow business more than the patent provided for, nor was its purpose to prevent the licensee from attempting to make any improvement in harrows. It was a reasonable prohibition for the defendant, who would thus be excluded from making such harrows as were made by others who were engaged in manufacturing and selling other machines under other patents.</a:t>
            </a:r>
          </a:p>
        </p:txBody>
      </p:sp>
      <p:sp>
        <p:nvSpPr>
          <p:cNvPr id="12" name="TextBox 11"/>
          <p:cNvSpPr txBox="1"/>
          <p:nvPr/>
        </p:nvSpPr>
        <p:spPr>
          <a:xfrm>
            <a:off x="408998" y="3850350"/>
            <a:ext cx="8326004" cy="1754326"/>
          </a:xfrm>
          <a:prstGeom prst="rect">
            <a:avLst/>
          </a:prstGeom>
          <a:noFill/>
        </p:spPr>
        <p:txBody>
          <a:bodyPr wrap="square" rtlCol="0">
            <a:spAutoFit/>
          </a:bodyPr>
          <a:lstStyle/>
          <a:p>
            <a:r>
              <a:rPr lang="ja-JP" altLang="en-US" dirty="0" smtClean="0"/>
              <a:t>　　　　　　　　契約の条項</a:t>
            </a:r>
            <a:r>
              <a:rPr lang="ja-JP" altLang="en-US" dirty="0"/>
              <a:t>の目的は被告が他の特許の下で他人の権利に基づいて侵害することを防ぐ</a:t>
            </a:r>
            <a:r>
              <a:rPr lang="ja-JP" altLang="en-US" dirty="0" smtClean="0"/>
              <a:t>こと。</a:t>
            </a:r>
            <a:endParaRPr lang="ja-JP" altLang="en-US" dirty="0"/>
          </a:p>
          <a:p>
            <a:r>
              <a:rPr lang="ja-JP" altLang="en-US" dirty="0"/>
              <a:t>特許が提供する以上に</a:t>
            </a:r>
            <a:r>
              <a:rPr lang="en-US" altLang="ja-JP" dirty="0"/>
              <a:t>harrow</a:t>
            </a:r>
            <a:r>
              <a:rPr lang="ja-JP" altLang="en-US" dirty="0"/>
              <a:t>商売の競争を抑制する目的は</a:t>
            </a:r>
            <a:r>
              <a:rPr lang="ja-JP" altLang="en-US" dirty="0" smtClean="0"/>
              <a:t>無かった。</a:t>
            </a:r>
            <a:endParaRPr lang="ja-JP" altLang="en-US" dirty="0"/>
          </a:p>
          <a:p>
            <a:r>
              <a:rPr lang="ja-JP" altLang="en-US" dirty="0"/>
              <a:t>ライセンシーが</a:t>
            </a:r>
            <a:r>
              <a:rPr lang="en-US" altLang="ja-JP" dirty="0"/>
              <a:t>harrow</a:t>
            </a:r>
            <a:r>
              <a:rPr lang="ja-JP" altLang="en-US" dirty="0"/>
              <a:t>の改良をしようとするのを防ぐ目的も</a:t>
            </a:r>
            <a:r>
              <a:rPr lang="ja-JP" altLang="en-US" dirty="0" smtClean="0"/>
              <a:t>無かった。</a:t>
            </a:r>
            <a:endParaRPr lang="ja-JP" altLang="en-US" dirty="0"/>
          </a:p>
          <a:p>
            <a:r>
              <a:rPr lang="ja-JP" altLang="en-US" dirty="0"/>
              <a:t>それは被告にとって合理的な禁止であり、被告は他が他の特許を使い他の製品を製造し売る様な</a:t>
            </a:r>
            <a:r>
              <a:rPr lang="en-US" altLang="ja-JP" dirty="0"/>
              <a:t>harrow</a:t>
            </a:r>
            <a:r>
              <a:rPr lang="ja-JP" altLang="en-US" dirty="0"/>
              <a:t>の製造から除外</a:t>
            </a:r>
            <a:r>
              <a:rPr lang="ja-JP" altLang="en-US" dirty="0" smtClean="0"/>
              <a:t>される。</a:t>
            </a:r>
            <a:endParaRPr lang="ja-JP" altLang="en-US" dirty="0"/>
          </a:p>
        </p:txBody>
      </p:sp>
      <p:sp>
        <p:nvSpPr>
          <p:cNvPr id="13" name="TextBox 12"/>
          <p:cNvSpPr txBox="1"/>
          <p:nvPr/>
        </p:nvSpPr>
        <p:spPr>
          <a:xfrm>
            <a:off x="1193997" y="5597293"/>
            <a:ext cx="5918003" cy="369332"/>
          </a:xfrm>
          <a:prstGeom prst="rect">
            <a:avLst/>
          </a:prstGeom>
          <a:noFill/>
        </p:spPr>
        <p:txBody>
          <a:bodyPr wrap="square" rtlCol="0">
            <a:spAutoFit/>
          </a:bodyPr>
          <a:lstStyle/>
          <a:p>
            <a:r>
              <a:rPr lang="ja-JP" altLang="en-US" b="1" dirty="0" smtClean="0"/>
              <a:t>特許が提供する以上に競争を制限する目的でない</a:t>
            </a:r>
            <a:endParaRPr lang="en-US" altLang="ja-JP" b="1" dirty="0" smtClean="0"/>
          </a:p>
        </p:txBody>
      </p:sp>
    </p:spTree>
    <p:extLst>
      <p:ext uri="{BB962C8B-B14F-4D97-AF65-F5344CB8AC3E}">
        <p14:creationId xmlns:p14="http://schemas.microsoft.com/office/powerpoint/2010/main" val="413286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98"/>
            <a:ext cx="10111415" cy="1143000"/>
          </a:xfrm>
        </p:spPr>
        <p:txBody>
          <a:bodyPr/>
          <a:lstStyle/>
          <a:p>
            <a:r>
              <a:rPr kumimoji="1" lang="ja-JP" altLang="en-US" dirty="0" smtClean="0"/>
              <a:t>各論</a:t>
            </a:r>
            <a:r>
              <a:rPr lang="ja-JP" altLang="en-US" dirty="0" smtClean="0"/>
              <a:t>２</a:t>
            </a:r>
            <a:r>
              <a:rPr kumimoji="1" lang="ja-JP" altLang="en-US" dirty="0" smtClean="0"/>
              <a:t> </a:t>
            </a:r>
            <a:r>
              <a:rPr lang="ja-JP" altLang="en-US" dirty="0"/>
              <a:t>あ</a:t>
            </a:r>
            <a:r>
              <a:rPr kumimoji="1" lang="ja-JP" altLang="en-US" dirty="0"/>
              <a:t>てはめ</a:t>
            </a:r>
            <a:r>
              <a:rPr kumimoji="1" lang="en-US" altLang="ja-JP" dirty="0"/>
              <a:t>①</a:t>
            </a:r>
            <a:endParaRPr kumimoji="1" lang="ja-JP" altLang="en-US" dirty="0"/>
          </a:p>
        </p:txBody>
      </p:sp>
      <p:sp>
        <p:nvSpPr>
          <p:cNvPr id="8" name="スライド番号プレースホルダー 3"/>
          <p:cNvSpPr>
            <a:spLocks noGrp="1"/>
          </p:cNvSpPr>
          <p:nvPr>
            <p:ph type="sldNum" sz="quarter" idx="12"/>
          </p:nvPr>
        </p:nvSpPr>
        <p:spPr/>
        <p:txBody>
          <a:bodyPr/>
          <a:lstStyle/>
          <a:p>
            <a:fld id="{5B4AF231-A605-5743-A288-EDC6BA10A0C2}" type="slidenum">
              <a:rPr kumimoji="1" lang="ja-JP" altLang="en-US" smtClean="0">
                <a:latin typeface="Segoe UI Black" panose="020B0A02040204020203" pitchFamily="34" charset="0"/>
                <a:cs typeface="Segoe UI Black" panose="020B0A02040204020203" pitchFamily="34" charset="0"/>
              </a:rPr>
              <a:pPr/>
              <a:t>11</a:t>
            </a:fld>
            <a:endParaRPr kumimoji="1" lang="ja-JP" altLang="en-US" dirty="0">
              <a:latin typeface="Segoe UI Black" panose="020B0A02040204020203" pitchFamily="34" charset="0"/>
              <a:cs typeface="Segoe UI Black" panose="020B0A02040204020203" pitchFamily="34" charset="0"/>
            </a:endParaRPr>
          </a:p>
        </p:txBody>
      </p:sp>
      <p:sp>
        <p:nvSpPr>
          <p:cNvPr id="6" name="四角形吹き出し 8"/>
          <p:cNvSpPr/>
          <p:nvPr/>
        </p:nvSpPr>
        <p:spPr>
          <a:xfrm flipV="1">
            <a:off x="329525" y="1083234"/>
            <a:ext cx="8484952" cy="3542487"/>
          </a:xfrm>
          <a:custGeom>
            <a:avLst/>
            <a:gdLst>
              <a:gd name="connsiteX0" fmla="*/ 0 w 7561386"/>
              <a:gd name="connsiteY0" fmla="*/ 0 h 2471615"/>
              <a:gd name="connsiteX1" fmla="*/ 4410809 w 7561386"/>
              <a:gd name="connsiteY1" fmla="*/ 0 h 2471615"/>
              <a:gd name="connsiteX2" fmla="*/ 3912866 w 7561386"/>
              <a:gd name="connsiteY2" fmla="*/ -1001301 h 2471615"/>
              <a:gd name="connsiteX3" fmla="*/ 6301155 w 7561386"/>
              <a:gd name="connsiteY3" fmla="*/ 0 h 2471615"/>
              <a:gd name="connsiteX4" fmla="*/ 7561386 w 7561386"/>
              <a:gd name="connsiteY4" fmla="*/ 0 h 2471615"/>
              <a:gd name="connsiteX5" fmla="*/ 7561386 w 7561386"/>
              <a:gd name="connsiteY5" fmla="*/ 411936 h 2471615"/>
              <a:gd name="connsiteX6" fmla="*/ 7561386 w 7561386"/>
              <a:gd name="connsiteY6" fmla="*/ 411936 h 2471615"/>
              <a:gd name="connsiteX7" fmla="*/ 7561386 w 7561386"/>
              <a:gd name="connsiteY7" fmla="*/ 1029840 h 2471615"/>
              <a:gd name="connsiteX8" fmla="*/ 7561386 w 7561386"/>
              <a:gd name="connsiteY8" fmla="*/ 2471615 h 2471615"/>
              <a:gd name="connsiteX9" fmla="*/ 6301155 w 7561386"/>
              <a:gd name="connsiteY9" fmla="*/ 2471615 h 2471615"/>
              <a:gd name="connsiteX10" fmla="*/ 4410809 w 7561386"/>
              <a:gd name="connsiteY10" fmla="*/ 2471615 h 2471615"/>
              <a:gd name="connsiteX11" fmla="*/ 4410809 w 7561386"/>
              <a:gd name="connsiteY11" fmla="*/ 2471615 h 2471615"/>
              <a:gd name="connsiteX12" fmla="*/ 0 w 7561386"/>
              <a:gd name="connsiteY12" fmla="*/ 2471615 h 2471615"/>
              <a:gd name="connsiteX13" fmla="*/ 0 w 7561386"/>
              <a:gd name="connsiteY13" fmla="*/ 1029840 h 2471615"/>
              <a:gd name="connsiteX14" fmla="*/ 0 w 7561386"/>
              <a:gd name="connsiteY14" fmla="*/ 411936 h 2471615"/>
              <a:gd name="connsiteX15" fmla="*/ 0 w 7561386"/>
              <a:gd name="connsiteY15" fmla="*/ 411936 h 2471615"/>
              <a:gd name="connsiteX16" fmla="*/ 0 w 7561386"/>
              <a:gd name="connsiteY16" fmla="*/ 0 h 2471615"/>
              <a:gd name="connsiteX0" fmla="*/ 0 w 7561386"/>
              <a:gd name="connsiteY0" fmla="*/ 1001301 h 3472916"/>
              <a:gd name="connsiteX1" fmla="*/ 2447194 w 7561386"/>
              <a:gd name="connsiteY1" fmla="*/ 1020839 h 3472916"/>
              <a:gd name="connsiteX2" fmla="*/ 3912866 w 7561386"/>
              <a:gd name="connsiteY2" fmla="*/ 0 h 3472916"/>
              <a:gd name="connsiteX3" fmla="*/ 6301155 w 7561386"/>
              <a:gd name="connsiteY3" fmla="*/ 1001301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2447194 w 7561386"/>
              <a:gd name="connsiteY1" fmla="*/ 1020839 h 3472916"/>
              <a:gd name="connsiteX2" fmla="*/ 3912866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3629271 w 7561386"/>
              <a:gd name="connsiteY1" fmla="*/ 1030609 h 3472916"/>
              <a:gd name="connsiteX2" fmla="*/ 3912866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3629271 w 7561386"/>
              <a:gd name="connsiteY1" fmla="*/ 991532 h 3472916"/>
              <a:gd name="connsiteX2" fmla="*/ 3912866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3629271 w 7561386"/>
              <a:gd name="connsiteY1" fmla="*/ 991532 h 3472916"/>
              <a:gd name="connsiteX2" fmla="*/ 3965785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737493 h 3209108"/>
              <a:gd name="connsiteX1" fmla="*/ 3629271 w 7561386"/>
              <a:gd name="connsiteY1" fmla="*/ 727724 h 3209108"/>
              <a:gd name="connsiteX2" fmla="*/ 3965785 w 7561386"/>
              <a:gd name="connsiteY2" fmla="*/ 0 h 3209108"/>
              <a:gd name="connsiteX3" fmla="*/ 4278924 w 7561386"/>
              <a:gd name="connsiteY3" fmla="*/ 757031 h 3209108"/>
              <a:gd name="connsiteX4" fmla="*/ 7561386 w 7561386"/>
              <a:gd name="connsiteY4" fmla="*/ 737493 h 3209108"/>
              <a:gd name="connsiteX5" fmla="*/ 7561386 w 7561386"/>
              <a:gd name="connsiteY5" fmla="*/ 1149429 h 3209108"/>
              <a:gd name="connsiteX6" fmla="*/ 7561386 w 7561386"/>
              <a:gd name="connsiteY6" fmla="*/ 1149429 h 3209108"/>
              <a:gd name="connsiteX7" fmla="*/ 7561386 w 7561386"/>
              <a:gd name="connsiteY7" fmla="*/ 1767333 h 3209108"/>
              <a:gd name="connsiteX8" fmla="*/ 7561386 w 7561386"/>
              <a:gd name="connsiteY8" fmla="*/ 3209108 h 3209108"/>
              <a:gd name="connsiteX9" fmla="*/ 6301155 w 7561386"/>
              <a:gd name="connsiteY9" fmla="*/ 3209108 h 3209108"/>
              <a:gd name="connsiteX10" fmla="*/ 4410809 w 7561386"/>
              <a:gd name="connsiteY10" fmla="*/ 3209108 h 3209108"/>
              <a:gd name="connsiteX11" fmla="*/ 4410809 w 7561386"/>
              <a:gd name="connsiteY11" fmla="*/ 3209108 h 3209108"/>
              <a:gd name="connsiteX12" fmla="*/ 0 w 7561386"/>
              <a:gd name="connsiteY12" fmla="*/ 3209108 h 3209108"/>
              <a:gd name="connsiteX13" fmla="*/ 0 w 7561386"/>
              <a:gd name="connsiteY13" fmla="*/ 1767333 h 3209108"/>
              <a:gd name="connsiteX14" fmla="*/ 0 w 7561386"/>
              <a:gd name="connsiteY14" fmla="*/ 1149429 h 3209108"/>
              <a:gd name="connsiteX15" fmla="*/ 0 w 7561386"/>
              <a:gd name="connsiteY15" fmla="*/ 1149429 h 3209108"/>
              <a:gd name="connsiteX16" fmla="*/ 0 w 7561386"/>
              <a:gd name="connsiteY16" fmla="*/ 737493 h 3209108"/>
              <a:gd name="connsiteX0" fmla="*/ 0 w 7561386"/>
              <a:gd name="connsiteY0" fmla="*/ 526448 h 2998063"/>
              <a:gd name="connsiteX1" fmla="*/ 3629271 w 7561386"/>
              <a:gd name="connsiteY1" fmla="*/ 516679 h 2998063"/>
              <a:gd name="connsiteX2" fmla="*/ 3965785 w 7561386"/>
              <a:gd name="connsiteY2" fmla="*/ 0 h 2998063"/>
              <a:gd name="connsiteX3" fmla="*/ 4278924 w 7561386"/>
              <a:gd name="connsiteY3" fmla="*/ 545986 h 2998063"/>
              <a:gd name="connsiteX4" fmla="*/ 7561386 w 7561386"/>
              <a:gd name="connsiteY4" fmla="*/ 526448 h 2998063"/>
              <a:gd name="connsiteX5" fmla="*/ 7561386 w 7561386"/>
              <a:gd name="connsiteY5" fmla="*/ 938384 h 2998063"/>
              <a:gd name="connsiteX6" fmla="*/ 7561386 w 7561386"/>
              <a:gd name="connsiteY6" fmla="*/ 938384 h 2998063"/>
              <a:gd name="connsiteX7" fmla="*/ 7561386 w 7561386"/>
              <a:gd name="connsiteY7" fmla="*/ 1556288 h 2998063"/>
              <a:gd name="connsiteX8" fmla="*/ 7561386 w 7561386"/>
              <a:gd name="connsiteY8" fmla="*/ 2998063 h 2998063"/>
              <a:gd name="connsiteX9" fmla="*/ 6301155 w 7561386"/>
              <a:gd name="connsiteY9" fmla="*/ 2998063 h 2998063"/>
              <a:gd name="connsiteX10" fmla="*/ 4410809 w 7561386"/>
              <a:gd name="connsiteY10" fmla="*/ 2998063 h 2998063"/>
              <a:gd name="connsiteX11" fmla="*/ 4410809 w 7561386"/>
              <a:gd name="connsiteY11" fmla="*/ 2998063 h 2998063"/>
              <a:gd name="connsiteX12" fmla="*/ 0 w 7561386"/>
              <a:gd name="connsiteY12" fmla="*/ 2998063 h 2998063"/>
              <a:gd name="connsiteX13" fmla="*/ 0 w 7561386"/>
              <a:gd name="connsiteY13" fmla="*/ 1556288 h 2998063"/>
              <a:gd name="connsiteX14" fmla="*/ 0 w 7561386"/>
              <a:gd name="connsiteY14" fmla="*/ 938384 h 2998063"/>
              <a:gd name="connsiteX15" fmla="*/ 0 w 7561386"/>
              <a:gd name="connsiteY15" fmla="*/ 938384 h 2998063"/>
              <a:gd name="connsiteX16" fmla="*/ 0 w 7561386"/>
              <a:gd name="connsiteY16" fmla="*/ 526448 h 2998063"/>
              <a:gd name="connsiteX0" fmla="*/ 0 w 7561386"/>
              <a:gd name="connsiteY0" fmla="*/ 791508 h 3263123"/>
              <a:gd name="connsiteX1" fmla="*/ 3629271 w 7561386"/>
              <a:gd name="connsiteY1" fmla="*/ 781739 h 3263123"/>
              <a:gd name="connsiteX2" fmla="*/ 3685067 w 7561386"/>
              <a:gd name="connsiteY2" fmla="*/ 0 h 3263123"/>
              <a:gd name="connsiteX3" fmla="*/ 4278924 w 7561386"/>
              <a:gd name="connsiteY3" fmla="*/ 811046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629271 w 7561386"/>
              <a:gd name="connsiteY1" fmla="*/ 781739 h 3263123"/>
              <a:gd name="connsiteX2" fmla="*/ 3685067 w 7561386"/>
              <a:gd name="connsiteY2" fmla="*/ 0 h 3263123"/>
              <a:gd name="connsiteX3" fmla="*/ 3916329 w 7561386"/>
              <a:gd name="connsiteY3" fmla="*/ 722692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42125 w 7561386"/>
              <a:gd name="connsiteY1" fmla="*/ 803828 h 3263123"/>
              <a:gd name="connsiteX2" fmla="*/ 3685067 w 7561386"/>
              <a:gd name="connsiteY2" fmla="*/ 0 h 3263123"/>
              <a:gd name="connsiteX3" fmla="*/ 3916329 w 7561386"/>
              <a:gd name="connsiteY3" fmla="*/ 722692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42125 w 7561386"/>
              <a:gd name="connsiteY1" fmla="*/ 803828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88689 w 7561386"/>
              <a:gd name="connsiteY1" fmla="*/ 740319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42125 w 7561386"/>
              <a:gd name="connsiteY1" fmla="*/ 791126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30484 w 7561386"/>
              <a:gd name="connsiteY1" fmla="*/ 740318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30484 w 7561386"/>
              <a:gd name="connsiteY1" fmla="*/ 778424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524767 h 2996382"/>
              <a:gd name="connsiteX1" fmla="*/ 3430484 w 7561386"/>
              <a:gd name="connsiteY1" fmla="*/ 511683 h 2996382"/>
              <a:gd name="connsiteX2" fmla="*/ 3685067 w 7561386"/>
              <a:gd name="connsiteY2" fmla="*/ 0 h 2996382"/>
              <a:gd name="connsiteX3" fmla="*/ 3904633 w 7561386"/>
              <a:gd name="connsiteY3" fmla="*/ 500128 h 2996382"/>
              <a:gd name="connsiteX4" fmla="*/ 7561386 w 7561386"/>
              <a:gd name="connsiteY4" fmla="*/ 524767 h 2996382"/>
              <a:gd name="connsiteX5" fmla="*/ 7561386 w 7561386"/>
              <a:gd name="connsiteY5" fmla="*/ 936703 h 2996382"/>
              <a:gd name="connsiteX6" fmla="*/ 7561386 w 7561386"/>
              <a:gd name="connsiteY6" fmla="*/ 936703 h 2996382"/>
              <a:gd name="connsiteX7" fmla="*/ 7561386 w 7561386"/>
              <a:gd name="connsiteY7" fmla="*/ 1554607 h 2996382"/>
              <a:gd name="connsiteX8" fmla="*/ 7561386 w 7561386"/>
              <a:gd name="connsiteY8" fmla="*/ 2996382 h 2996382"/>
              <a:gd name="connsiteX9" fmla="*/ 6301155 w 7561386"/>
              <a:gd name="connsiteY9" fmla="*/ 2996382 h 2996382"/>
              <a:gd name="connsiteX10" fmla="*/ 4410809 w 7561386"/>
              <a:gd name="connsiteY10" fmla="*/ 2996382 h 2996382"/>
              <a:gd name="connsiteX11" fmla="*/ 4410809 w 7561386"/>
              <a:gd name="connsiteY11" fmla="*/ 2996382 h 2996382"/>
              <a:gd name="connsiteX12" fmla="*/ 0 w 7561386"/>
              <a:gd name="connsiteY12" fmla="*/ 2996382 h 2996382"/>
              <a:gd name="connsiteX13" fmla="*/ 0 w 7561386"/>
              <a:gd name="connsiteY13" fmla="*/ 1554607 h 2996382"/>
              <a:gd name="connsiteX14" fmla="*/ 0 w 7561386"/>
              <a:gd name="connsiteY14" fmla="*/ 936703 h 2996382"/>
              <a:gd name="connsiteX15" fmla="*/ 0 w 7561386"/>
              <a:gd name="connsiteY15" fmla="*/ 936703 h 2996382"/>
              <a:gd name="connsiteX16" fmla="*/ 0 w 7561386"/>
              <a:gd name="connsiteY16" fmla="*/ 524767 h 299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61386" h="2996382">
                <a:moveTo>
                  <a:pt x="0" y="524767"/>
                </a:moveTo>
                <a:lnTo>
                  <a:pt x="3430484" y="511683"/>
                </a:lnTo>
                <a:lnTo>
                  <a:pt x="3685067" y="0"/>
                </a:lnTo>
                <a:lnTo>
                  <a:pt x="3904633" y="500128"/>
                </a:lnTo>
                <a:lnTo>
                  <a:pt x="7561386" y="524767"/>
                </a:lnTo>
                <a:lnTo>
                  <a:pt x="7561386" y="936703"/>
                </a:lnTo>
                <a:lnTo>
                  <a:pt x="7561386" y="936703"/>
                </a:lnTo>
                <a:lnTo>
                  <a:pt x="7561386" y="1554607"/>
                </a:lnTo>
                <a:lnTo>
                  <a:pt x="7561386" y="2996382"/>
                </a:lnTo>
                <a:lnTo>
                  <a:pt x="6301155" y="2996382"/>
                </a:lnTo>
                <a:lnTo>
                  <a:pt x="4410809" y="2996382"/>
                </a:lnTo>
                <a:lnTo>
                  <a:pt x="4410809" y="2996382"/>
                </a:lnTo>
                <a:lnTo>
                  <a:pt x="0" y="2996382"/>
                </a:lnTo>
                <a:lnTo>
                  <a:pt x="0" y="1554607"/>
                </a:lnTo>
                <a:lnTo>
                  <a:pt x="0" y="936703"/>
                </a:lnTo>
                <a:lnTo>
                  <a:pt x="0" y="936703"/>
                </a:lnTo>
                <a:lnTo>
                  <a:pt x="0" y="524767"/>
                </a:lnTo>
                <a:close/>
              </a:path>
            </a:pathLst>
          </a:custGeom>
          <a:noFill/>
          <a:ln w="6032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テキスト ボックス 16"/>
          <p:cNvSpPr txBox="1"/>
          <p:nvPr/>
        </p:nvSpPr>
        <p:spPr>
          <a:xfrm>
            <a:off x="590073" y="4256389"/>
            <a:ext cx="1888728" cy="369332"/>
          </a:xfrm>
          <a:prstGeom prst="rect">
            <a:avLst/>
          </a:prstGeom>
          <a:noFill/>
        </p:spPr>
        <p:txBody>
          <a:bodyPr wrap="square" rtlCol="0">
            <a:spAutoFit/>
          </a:bodyPr>
          <a:lstStyle/>
          <a:p>
            <a:r>
              <a:rPr kumimoji="1" lang="ja-JP" altLang="en-US" b="1" u="sng" dirty="0">
                <a:solidFill>
                  <a:srgbClr val="FF6600"/>
                </a:solidFill>
              </a:rPr>
              <a:t>日本語訳／要旨</a:t>
            </a:r>
          </a:p>
        </p:txBody>
      </p:sp>
      <p:sp>
        <p:nvSpPr>
          <p:cNvPr id="9" name="正方形/長方形 8"/>
          <p:cNvSpPr/>
          <p:nvPr/>
        </p:nvSpPr>
        <p:spPr>
          <a:xfrm>
            <a:off x="1" y="6198660"/>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schemeClr val="tx1"/>
                </a:solidFill>
                <a:latin typeface="+mn-ea"/>
              </a:rPr>
              <a:t>出典：</a:t>
            </a:r>
            <a:endParaRPr lang="en-US" altLang="ja-JP" sz="1400" dirty="0">
              <a:solidFill>
                <a:schemeClr val="tx1"/>
              </a:solidFill>
              <a:latin typeface="+mn-ea"/>
            </a:endParaRPr>
          </a:p>
        </p:txBody>
      </p:sp>
      <p:sp>
        <p:nvSpPr>
          <p:cNvPr id="10" name="テキスト ボックス 9"/>
          <p:cNvSpPr txBox="1"/>
          <p:nvPr/>
        </p:nvSpPr>
        <p:spPr>
          <a:xfrm>
            <a:off x="360236" y="1096833"/>
            <a:ext cx="8339264" cy="2739212"/>
          </a:xfrm>
          <a:prstGeom prst="rect">
            <a:avLst/>
          </a:prstGeom>
          <a:noFill/>
        </p:spPr>
        <p:txBody>
          <a:bodyPr wrap="square" rtlCol="0">
            <a:spAutoFit/>
          </a:bodyPr>
          <a:lstStyle/>
          <a:p>
            <a:r>
              <a:rPr lang="ja-JP" altLang="en-US" b="1" u="sng" dirty="0">
                <a:solidFill>
                  <a:srgbClr val="FF6600"/>
                </a:solidFill>
              </a:rPr>
              <a:t>引用</a:t>
            </a:r>
            <a:r>
              <a:rPr lang="ja-JP" altLang="en-US" b="1" u="sng" dirty="0" smtClean="0">
                <a:solidFill>
                  <a:srgbClr val="FF6600"/>
                </a:solidFill>
              </a:rPr>
              <a:t>箇所</a:t>
            </a:r>
            <a:endParaRPr lang="en-US" altLang="ja-JP" b="1" u="sng" dirty="0">
              <a:solidFill>
                <a:srgbClr val="FF6600"/>
              </a:solidFill>
            </a:endParaRPr>
          </a:p>
          <a:p>
            <a:r>
              <a:rPr lang="en-US" sz="1400" dirty="0"/>
              <a:t>the plaintiff, on June 20, 1912, in a paper styled "License Agreement," granted to the Precision Machine Company a right and license to manufacture and sell machines embodying the inventions described and claimed in the patent in suit and in other patents, throughout the United States, its territories and </a:t>
            </a:r>
            <a:r>
              <a:rPr lang="en-US" sz="1400" dirty="0" smtClean="0"/>
              <a:t>possessions.</a:t>
            </a:r>
          </a:p>
          <a:p>
            <a:r>
              <a:rPr lang="en-US" sz="1400" dirty="0"/>
              <a:t>"The sale and purchase of this machine gives only the right to use it solely with moving pictures containing the invention of reissued patent No. 12,192, leased by a licensee of the Motion Picture Patents Company, the owner of the above patents and reissued patent, while it owns said patents, and upon other terms to be fixed by the Motion Picture Patents Company and complied with by the user while it is in use and while the Motion Picture Patents Company owns said patents. The removal or defacement of this plate terminates the right to use this machine."   </a:t>
            </a:r>
            <a:endParaRPr lang="en-US" altLang="ja-JP" sz="1400" b="1" u="sng" dirty="0">
              <a:solidFill>
                <a:srgbClr val="FF6600"/>
              </a:solidFill>
            </a:endParaRPr>
          </a:p>
        </p:txBody>
      </p:sp>
      <p:sp>
        <p:nvSpPr>
          <p:cNvPr id="22" name="右矢印 12"/>
          <p:cNvSpPr/>
          <p:nvPr/>
        </p:nvSpPr>
        <p:spPr>
          <a:xfrm>
            <a:off x="766751" y="5707832"/>
            <a:ext cx="556555" cy="44184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solidFill>
                <a:prstClr val="white"/>
              </a:solidFill>
              <a:latin typeface="News Gothic MT"/>
              <a:ea typeface="メイリオ"/>
            </a:endParaRPr>
          </a:p>
        </p:txBody>
      </p:sp>
      <p:sp>
        <p:nvSpPr>
          <p:cNvPr id="5" name="正方形/長方形 4"/>
          <p:cNvSpPr/>
          <p:nvPr/>
        </p:nvSpPr>
        <p:spPr>
          <a:xfrm>
            <a:off x="1336369" y="5711049"/>
            <a:ext cx="5330305" cy="523220"/>
          </a:xfrm>
          <a:prstGeom prst="rect">
            <a:avLst/>
          </a:prstGeom>
        </p:spPr>
        <p:txBody>
          <a:bodyPr wrap="none">
            <a:spAutoFit/>
          </a:bodyPr>
          <a:lstStyle/>
          <a:p>
            <a:r>
              <a:rPr lang="en-US" altLang="ja-JP" sz="2800" b="1" dirty="0"/>
              <a:t> </a:t>
            </a:r>
            <a:r>
              <a:rPr lang="ja-JP" altLang="en-US" sz="2800" b="1" dirty="0" smtClean="0"/>
              <a:t>ライセンシーの同意があった</a:t>
            </a:r>
            <a:r>
              <a:rPr lang="ja-JP" altLang="en-US" sz="2800" b="1" dirty="0"/>
              <a:t>。</a:t>
            </a:r>
          </a:p>
        </p:txBody>
      </p:sp>
      <p:sp>
        <p:nvSpPr>
          <p:cNvPr id="13" name="正方形/長方形 12"/>
          <p:cNvSpPr/>
          <p:nvPr/>
        </p:nvSpPr>
        <p:spPr>
          <a:xfrm>
            <a:off x="0" y="6201154"/>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schemeClr val="tx1"/>
                </a:solidFill>
                <a:latin typeface="+mn-ea"/>
              </a:rPr>
              <a:t>出典：</a:t>
            </a:r>
            <a:endParaRPr lang="ja-JP" altLang="en-US" sz="1400" dirty="0">
              <a:solidFill>
                <a:schemeClr val="tx1"/>
              </a:solidFill>
            </a:endParaRPr>
          </a:p>
        </p:txBody>
      </p:sp>
      <p:sp>
        <p:nvSpPr>
          <p:cNvPr id="3" name="正方形/長方形 2"/>
          <p:cNvSpPr/>
          <p:nvPr/>
        </p:nvSpPr>
        <p:spPr>
          <a:xfrm>
            <a:off x="488473" y="1626440"/>
            <a:ext cx="8211027" cy="646331"/>
          </a:xfrm>
          <a:prstGeom prst="rect">
            <a:avLst/>
          </a:prstGeom>
        </p:spPr>
        <p:txBody>
          <a:bodyPr wrap="square">
            <a:spAutoFit/>
          </a:bodyPr>
          <a:lstStyle/>
          <a:p>
            <a:endParaRPr lang="en-US" altLang="ja-JP" dirty="0" smtClean="0"/>
          </a:p>
          <a:p>
            <a:endParaRPr lang="ja-JP" altLang="en-US" dirty="0"/>
          </a:p>
        </p:txBody>
      </p:sp>
      <p:sp>
        <p:nvSpPr>
          <p:cNvPr id="4" name="正方形/長方形 3"/>
          <p:cNvSpPr/>
          <p:nvPr/>
        </p:nvSpPr>
        <p:spPr>
          <a:xfrm>
            <a:off x="488473" y="1283457"/>
            <a:ext cx="8326004" cy="523220"/>
          </a:xfrm>
          <a:prstGeom prst="rect">
            <a:avLst/>
          </a:prstGeom>
        </p:spPr>
        <p:txBody>
          <a:bodyPr wrap="square">
            <a:spAutoFit/>
          </a:bodyPr>
          <a:lstStyle/>
          <a:p>
            <a:r>
              <a:rPr lang="en-US" altLang="ja-JP" sz="1400" dirty="0" smtClean="0"/>
              <a:t>                </a:t>
            </a:r>
          </a:p>
          <a:p>
            <a:endParaRPr lang="ja-JP" altLang="en-US" sz="1400" dirty="0"/>
          </a:p>
        </p:txBody>
      </p:sp>
      <p:sp>
        <p:nvSpPr>
          <p:cNvPr id="7" name="正方形/長方形 6"/>
          <p:cNvSpPr/>
          <p:nvPr/>
        </p:nvSpPr>
        <p:spPr>
          <a:xfrm>
            <a:off x="329525" y="4625721"/>
            <a:ext cx="8484952" cy="1200329"/>
          </a:xfrm>
          <a:prstGeom prst="rect">
            <a:avLst/>
          </a:prstGeom>
        </p:spPr>
        <p:txBody>
          <a:bodyPr wrap="square">
            <a:spAutoFit/>
          </a:bodyPr>
          <a:lstStyle/>
          <a:p>
            <a:r>
              <a:rPr lang="en-US" altLang="ja-JP" dirty="0"/>
              <a:t>Motion Picture Patents Company </a:t>
            </a:r>
            <a:r>
              <a:rPr lang="ja-JP" altLang="en-US" dirty="0"/>
              <a:t>は</a:t>
            </a:r>
            <a:r>
              <a:rPr lang="en-US" altLang="ja-JP" dirty="0"/>
              <a:t>Precision Machine Company</a:t>
            </a:r>
            <a:r>
              <a:rPr lang="ja-JP" altLang="en-US" dirty="0" smtClean="0"/>
              <a:t>とライセンス契約を結んだ</a:t>
            </a:r>
            <a:r>
              <a:rPr lang="en-US" altLang="ja-JP" dirty="0" smtClean="0"/>
              <a:t>→</a:t>
            </a:r>
            <a:r>
              <a:rPr lang="ja-JP" altLang="en-US" dirty="0" smtClean="0"/>
              <a:t>内容について合意してる</a:t>
            </a:r>
            <a:endParaRPr lang="en-US" altLang="ja-JP" dirty="0" smtClean="0"/>
          </a:p>
          <a:p>
            <a:r>
              <a:rPr lang="ja-JP" altLang="en-US" dirty="0" smtClean="0"/>
              <a:t>そのライセンス契約中で自社製造のフィルムと</a:t>
            </a:r>
            <a:r>
              <a:rPr lang="ja-JP" altLang="en-US" dirty="0"/>
              <a:t>セット</a:t>
            </a:r>
            <a:r>
              <a:rPr lang="ja-JP" altLang="en-US" dirty="0" smtClean="0"/>
              <a:t>で特許品を使うことが求められている</a:t>
            </a:r>
            <a:endParaRPr lang="ja-JP" altLang="en-US" dirty="0"/>
          </a:p>
        </p:txBody>
      </p:sp>
    </p:spTree>
    <p:extLst>
      <p:ext uri="{BB962C8B-B14F-4D97-AF65-F5344CB8AC3E}">
        <p14:creationId xmlns:p14="http://schemas.microsoft.com/office/powerpoint/2010/main" val="122190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98"/>
            <a:ext cx="10111415" cy="1143000"/>
          </a:xfrm>
        </p:spPr>
        <p:txBody>
          <a:bodyPr/>
          <a:lstStyle/>
          <a:p>
            <a:r>
              <a:rPr kumimoji="1" lang="ja-JP" altLang="en-US" dirty="0" smtClean="0"/>
              <a:t>各論</a:t>
            </a:r>
            <a:r>
              <a:rPr lang="ja-JP" altLang="ja-JP" dirty="0"/>
              <a:t>2</a:t>
            </a:r>
            <a:r>
              <a:rPr kumimoji="1" lang="ja-JP" altLang="en-US" dirty="0" smtClean="0"/>
              <a:t> </a:t>
            </a:r>
            <a:r>
              <a:rPr lang="ja-JP" altLang="en-US" dirty="0"/>
              <a:t>あ</a:t>
            </a:r>
            <a:r>
              <a:rPr kumimoji="1" lang="ja-JP" altLang="en-US" dirty="0"/>
              <a:t>てはめ</a:t>
            </a:r>
            <a:r>
              <a:rPr lang="ja-JP" altLang="en-US" dirty="0"/>
              <a:t>②</a:t>
            </a:r>
            <a:endParaRPr kumimoji="1" lang="ja-JP" altLang="en-US" dirty="0"/>
          </a:p>
        </p:txBody>
      </p:sp>
      <p:sp>
        <p:nvSpPr>
          <p:cNvPr id="8" name="スライド番号プレースホルダー 3"/>
          <p:cNvSpPr>
            <a:spLocks noGrp="1"/>
          </p:cNvSpPr>
          <p:nvPr>
            <p:ph type="sldNum" sz="quarter" idx="12"/>
          </p:nvPr>
        </p:nvSpPr>
        <p:spPr/>
        <p:txBody>
          <a:bodyPr/>
          <a:lstStyle/>
          <a:p>
            <a:fld id="{5B4AF231-A605-5743-A288-EDC6BA10A0C2}" type="slidenum">
              <a:rPr kumimoji="1" lang="ja-JP" altLang="en-US" smtClean="0">
                <a:latin typeface="Segoe UI Black" panose="020B0A02040204020203" pitchFamily="34" charset="0"/>
                <a:cs typeface="Segoe UI Black" panose="020B0A02040204020203" pitchFamily="34" charset="0"/>
              </a:rPr>
              <a:pPr/>
              <a:t>12</a:t>
            </a:fld>
            <a:endParaRPr kumimoji="1" lang="ja-JP" altLang="en-US" dirty="0">
              <a:latin typeface="Segoe UI Black" panose="020B0A02040204020203" pitchFamily="34" charset="0"/>
              <a:cs typeface="Segoe UI Black" panose="020B0A02040204020203" pitchFamily="34" charset="0"/>
            </a:endParaRPr>
          </a:p>
        </p:txBody>
      </p:sp>
      <p:sp>
        <p:nvSpPr>
          <p:cNvPr id="6" name="四角形吹き出し 8"/>
          <p:cNvSpPr/>
          <p:nvPr/>
        </p:nvSpPr>
        <p:spPr>
          <a:xfrm flipV="1">
            <a:off x="329525" y="1083234"/>
            <a:ext cx="8484952" cy="2857674"/>
          </a:xfrm>
          <a:custGeom>
            <a:avLst/>
            <a:gdLst>
              <a:gd name="connsiteX0" fmla="*/ 0 w 7561386"/>
              <a:gd name="connsiteY0" fmla="*/ 0 h 2471615"/>
              <a:gd name="connsiteX1" fmla="*/ 4410809 w 7561386"/>
              <a:gd name="connsiteY1" fmla="*/ 0 h 2471615"/>
              <a:gd name="connsiteX2" fmla="*/ 3912866 w 7561386"/>
              <a:gd name="connsiteY2" fmla="*/ -1001301 h 2471615"/>
              <a:gd name="connsiteX3" fmla="*/ 6301155 w 7561386"/>
              <a:gd name="connsiteY3" fmla="*/ 0 h 2471615"/>
              <a:gd name="connsiteX4" fmla="*/ 7561386 w 7561386"/>
              <a:gd name="connsiteY4" fmla="*/ 0 h 2471615"/>
              <a:gd name="connsiteX5" fmla="*/ 7561386 w 7561386"/>
              <a:gd name="connsiteY5" fmla="*/ 411936 h 2471615"/>
              <a:gd name="connsiteX6" fmla="*/ 7561386 w 7561386"/>
              <a:gd name="connsiteY6" fmla="*/ 411936 h 2471615"/>
              <a:gd name="connsiteX7" fmla="*/ 7561386 w 7561386"/>
              <a:gd name="connsiteY7" fmla="*/ 1029840 h 2471615"/>
              <a:gd name="connsiteX8" fmla="*/ 7561386 w 7561386"/>
              <a:gd name="connsiteY8" fmla="*/ 2471615 h 2471615"/>
              <a:gd name="connsiteX9" fmla="*/ 6301155 w 7561386"/>
              <a:gd name="connsiteY9" fmla="*/ 2471615 h 2471615"/>
              <a:gd name="connsiteX10" fmla="*/ 4410809 w 7561386"/>
              <a:gd name="connsiteY10" fmla="*/ 2471615 h 2471615"/>
              <a:gd name="connsiteX11" fmla="*/ 4410809 w 7561386"/>
              <a:gd name="connsiteY11" fmla="*/ 2471615 h 2471615"/>
              <a:gd name="connsiteX12" fmla="*/ 0 w 7561386"/>
              <a:gd name="connsiteY12" fmla="*/ 2471615 h 2471615"/>
              <a:gd name="connsiteX13" fmla="*/ 0 w 7561386"/>
              <a:gd name="connsiteY13" fmla="*/ 1029840 h 2471615"/>
              <a:gd name="connsiteX14" fmla="*/ 0 w 7561386"/>
              <a:gd name="connsiteY14" fmla="*/ 411936 h 2471615"/>
              <a:gd name="connsiteX15" fmla="*/ 0 w 7561386"/>
              <a:gd name="connsiteY15" fmla="*/ 411936 h 2471615"/>
              <a:gd name="connsiteX16" fmla="*/ 0 w 7561386"/>
              <a:gd name="connsiteY16" fmla="*/ 0 h 2471615"/>
              <a:gd name="connsiteX0" fmla="*/ 0 w 7561386"/>
              <a:gd name="connsiteY0" fmla="*/ 1001301 h 3472916"/>
              <a:gd name="connsiteX1" fmla="*/ 2447194 w 7561386"/>
              <a:gd name="connsiteY1" fmla="*/ 1020839 h 3472916"/>
              <a:gd name="connsiteX2" fmla="*/ 3912866 w 7561386"/>
              <a:gd name="connsiteY2" fmla="*/ 0 h 3472916"/>
              <a:gd name="connsiteX3" fmla="*/ 6301155 w 7561386"/>
              <a:gd name="connsiteY3" fmla="*/ 1001301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2447194 w 7561386"/>
              <a:gd name="connsiteY1" fmla="*/ 1020839 h 3472916"/>
              <a:gd name="connsiteX2" fmla="*/ 3912866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3629271 w 7561386"/>
              <a:gd name="connsiteY1" fmla="*/ 1030609 h 3472916"/>
              <a:gd name="connsiteX2" fmla="*/ 3912866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3629271 w 7561386"/>
              <a:gd name="connsiteY1" fmla="*/ 991532 h 3472916"/>
              <a:gd name="connsiteX2" fmla="*/ 3912866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3629271 w 7561386"/>
              <a:gd name="connsiteY1" fmla="*/ 991532 h 3472916"/>
              <a:gd name="connsiteX2" fmla="*/ 3965785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737493 h 3209108"/>
              <a:gd name="connsiteX1" fmla="*/ 3629271 w 7561386"/>
              <a:gd name="connsiteY1" fmla="*/ 727724 h 3209108"/>
              <a:gd name="connsiteX2" fmla="*/ 3965785 w 7561386"/>
              <a:gd name="connsiteY2" fmla="*/ 0 h 3209108"/>
              <a:gd name="connsiteX3" fmla="*/ 4278924 w 7561386"/>
              <a:gd name="connsiteY3" fmla="*/ 757031 h 3209108"/>
              <a:gd name="connsiteX4" fmla="*/ 7561386 w 7561386"/>
              <a:gd name="connsiteY4" fmla="*/ 737493 h 3209108"/>
              <a:gd name="connsiteX5" fmla="*/ 7561386 w 7561386"/>
              <a:gd name="connsiteY5" fmla="*/ 1149429 h 3209108"/>
              <a:gd name="connsiteX6" fmla="*/ 7561386 w 7561386"/>
              <a:gd name="connsiteY6" fmla="*/ 1149429 h 3209108"/>
              <a:gd name="connsiteX7" fmla="*/ 7561386 w 7561386"/>
              <a:gd name="connsiteY7" fmla="*/ 1767333 h 3209108"/>
              <a:gd name="connsiteX8" fmla="*/ 7561386 w 7561386"/>
              <a:gd name="connsiteY8" fmla="*/ 3209108 h 3209108"/>
              <a:gd name="connsiteX9" fmla="*/ 6301155 w 7561386"/>
              <a:gd name="connsiteY9" fmla="*/ 3209108 h 3209108"/>
              <a:gd name="connsiteX10" fmla="*/ 4410809 w 7561386"/>
              <a:gd name="connsiteY10" fmla="*/ 3209108 h 3209108"/>
              <a:gd name="connsiteX11" fmla="*/ 4410809 w 7561386"/>
              <a:gd name="connsiteY11" fmla="*/ 3209108 h 3209108"/>
              <a:gd name="connsiteX12" fmla="*/ 0 w 7561386"/>
              <a:gd name="connsiteY12" fmla="*/ 3209108 h 3209108"/>
              <a:gd name="connsiteX13" fmla="*/ 0 w 7561386"/>
              <a:gd name="connsiteY13" fmla="*/ 1767333 h 3209108"/>
              <a:gd name="connsiteX14" fmla="*/ 0 w 7561386"/>
              <a:gd name="connsiteY14" fmla="*/ 1149429 h 3209108"/>
              <a:gd name="connsiteX15" fmla="*/ 0 w 7561386"/>
              <a:gd name="connsiteY15" fmla="*/ 1149429 h 3209108"/>
              <a:gd name="connsiteX16" fmla="*/ 0 w 7561386"/>
              <a:gd name="connsiteY16" fmla="*/ 737493 h 3209108"/>
              <a:gd name="connsiteX0" fmla="*/ 0 w 7561386"/>
              <a:gd name="connsiteY0" fmla="*/ 526448 h 2998063"/>
              <a:gd name="connsiteX1" fmla="*/ 3629271 w 7561386"/>
              <a:gd name="connsiteY1" fmla="*/ 516679 h 2998063"/>
              <a:gd name="connsiteX2" fmla="*/ 3965785 w 7561386"/>
              <a:gd name="connsiteY2" fmla="*/ 0 h 2998063"/>
              <a:gd name="connsiteX3" fmla="*/ 4278924 w 7561386"/>
              <a:gd name="connsiteY3" fmla="*/ 545986 h 2998063"/>
              <a:gd name="connsiteX4" fmla="*/ 7561386 w 7561386"/>
              <a:gd name="connsiteY4" fmla="*/ 526448 h 2998063"/>
              <a:gd name="connsiteX5" fmla="*/ 7561386 w 7561386"/>
              <a:gd name="connsiteY5" fmla="*/ 938384 h 2998063"/>
              <a:gd name="connsiteX6" fmla="*/ 7561386 w 7561386"/>
              <a:gd name="connsiteY6" fmla="*/ 938384 h 2998063"/>
              <a:gd name="connsiteX7" fmla="*/ 7561386 w 7561386"/>
              <a:gd name="connsiteY7" fmla="*/ 1556288 h 2998063"/>
              <a:gd name="connsiteX8" fmla="*/ 7561386 w 7561386"/>
              <a:gd name="connsiteY8" fmla="*/ 2998063 h 2998063"/>
              <a:gd name="connsiteX9" fmla="*/ 6301155 w 7561386"/>
              <a:gd name="connsiteY9" fmla="*/ 2998063 h 2998063"/>
              <a:gd name="connsiteX10" fmla="*/ 4410809 w 7561386"/>
              <a:gd name="connsiteY10" fmla="*/ 2998063 h 2998063"/>
              <a:gd name="connsiteX11" fmla="*/ 4410809 w 7561386"/>
              <a:gd name="connsiteY11" fmla="*/ 2998063 h 2998063"/>
              <a:gd name="connsiteX12" fmla="*/ 0 w 7561386"/>
              <a:gd name="connsiteY12" fmla="*/ 2998063 h 2998063"/>
              <a:gd name="connsiteX13" fmla="*/ 0 w 7561386"/>
              <a:gd name="connsiteY13" fmla="*/ 1556288 h 2998063"/>
              <a:gd name="connsiteX14" fmla="*/ 0 w 7561386"/>
              <a:gd name="connsiteY14" fmla="*/ 938384 h 2998063"/>
              <a:gd name="connsiteX15" fmla="*/ 0 w 7561386"/>
              <a:gd name="connsiteY15" fmla="*/ 938384 h 2998063"/>
              <a:gd name="connsiteX16" fmla="*/ 0 w 7561386"/>
              <a:gd name="connsiteY16" fmla="*/ 526448 h 2998063"/>
              <a:gd name="connsiteX0" fmla="*/ 0 w 7561386"/>
              <a:gd name="connsiteY0" fmla="*/ 791508 h 3263123"/>
              <a:gd name="connsiteX1" fmla="*/ 3629271 w 7561386"/>
              <a:gd name="connsiteY1" fmla="*/ 781739 h 3263123"/>
              <a:gd name="connsiteX2" fmla="*/ 3685067 w 7561386"/>
              <a:gd name="connsiteY2" fmla="*/ 0 h 3263123"/>
              <a:gd name="connsiteX3" fmla="*/ 4278924 w 7561386"/>
              <a:gd name="connsiteY3" fmla="*/ 811046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629271 w 7561386"/>
              <a:gd name="connsiteY1" fmla="*/ 781739 h 3263123"/>
              <a:gd name="connsiteX2" fmla="*/ 3685067 w 7561386"/>
              <a:gd name="connsiteY2" fmla="*/ 0 h 3263123"/>
              <a:gd name="connsiteX3" fmla="*/ 3916329 w 7561386"/>
              <a:gd name="connsiteY3" fmla="*/ 722692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42125 w 7561386"/>
              <a:gd name="connsiteY1" fmla="*/ 803828 h 3263123"/>
              <a:gd name="connsiteX2" fmla="*/ 3685067 w 7561386"/>
              <a:gd name="connsiteY2" fmla="*/ 0 h 3263123"/>
              <a:gd name="connsiteX3" fmla="*/ 3916329 w 7561386"/>
              <a:gd name="connsiteY3" fmla="*/ 722692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42125 w 7561386"/>
              <a:gd name="connsiteY1" fmla="*/ 803828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88689 w 7561386"/>
              <a:gd name="connsiteY1" fmla="*/ 740319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42125 w 7561386"/>
              <a:gd name="connsiteY1" fmla="*/ 791126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30484 w 7561386"/>
              <a:gd name="connsiteY1" fmla="*/ 740318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30484 w 7561386"/>
              <a:gd name="connsiteY1" fmla="*/ 778424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524767 h 2996382"/>
              <a:gd name="connsiteX1" fmla="*/ 3430484 w 7561386"/>
              <a:gd name="connsiteY1" fmla="*/ 511683 h 2996382"/>
              <a:gd name="connsiteX2" fmla="*/ 3685067 w 7561386"/>
              <a:gd name="connsiteY2" fmla="*/ 0 h 2996382"/>
              <a:gd name="connsiteX3" fmla="*/ 3904633 w 7561386"/>
              <a:gd name="connsiteY3" fmla="*/ 500128 h 2996382"/>
              <a:gd name="connsiteX4" fmla="*/ 7561386 w 7561386"/>
              <a:gd name="connsiteY4" fmla="*/ 524767 h 2996382"/>
              <a:gd name="connsiteX5" fmla="*/ 7561386 w 7561386"/>
              <a:gd name="connsiteY5" fmla="*/ 936703 h 2996382"/>
              <a:gd name="connsiteX6" fmla="*/ 7561386 w 7561386"/>
              <a:gd name="connsiteY6" fmla="*/ 936703 h 2996382"/>
              <a:gd name="connsiteX7" fmla="*/ 7561386 w 7561386"/>
              <a:gd name="connsiteY7" fmla="*/ 1554607 h 2996382"/>
              <a:gd name="connsiteX8" fmla="*/ 7561386 w 7561386"/>
              <a:gd name="connsiteY8" fmla="*/ 2996382 h 2996382"/>
              <a:gd name="connsiteX9" fmla="*/ 6301155 w 7561386"/>
              <a:gd name="connsiteY9" fmla="*/ 2996382 h 2996382"/>
              <a:gd name="connsiteX10" fmla="*/ 4410809 w 7561386"/>
              <a:gd name="connsiteY10" fmla="*/ 2996382 h 2996382"/>
              <a:gd name="connsiteX11" fmla="*/ 4410809 w 7561386"/>
              <a:gd name="connsiteY11" fmla="*/ 2996382 h 2996382"/>
              <a:gd name="connsiteX12" fmla="*/ 0 w 7561386"/>
              <a:gd name="connsiteY12" fmla="*/ 2996382 h 2996382"/>
              <a:gd name="connsiteX13" fmla="*/ 0 w 7561386"/>
              <a:gd name="connsiteY13" fmla="*/ 1554607 h 2996382"/>
              <a:gd name="connsiteX14" fmla="*/ 0 w 7561386"/>
              <a:gd name="connsiteY14" fmla="*/ 936703 h 2996382"/>
              <a:gd name="connsiteX15" fmla="*/ 0 w 7561386"/>
              <a:gd name="connsiteY15" fmla="*/ 936703 h 2996382"/>
              <a:gd name="connsiteX16" fmla="*/ 0 w 7561386"/>
              <a:gd name="connsiteY16" fmla="*/ 524767 h 299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61386" h="2996382">
                <a:moveTo>
                  <a:pt x="0" y="524767"/>
                </a:moveTo>
                <a:lnTo>
                  <a:pt x="3430484" y="511683"/>
                </a:lnTo>
                <a:lnTo>
                  <a:pt x="3685067" y="0"/>
                </a:lnTo>
                <a:lnTo>
                  <a:pt x="3904633" y="500128"/>
                </a:lnTo>
                <a:lnTo>
                  <a:pt x="7561386" y="524767"/>
                </a:lnTo>
                <a:lnTo>
                  <a:pt x="7561386" y="936703"/>
                </a:lnTo>
                <a:lnTo>
                  <a:pt x="7561386" y="936703"/>
                </a:lnTo>
                <a:lnTo>
                  <a:pt x="7561386" y="1554607"/>
                </a:lnTo>
                <a:lnTo>
                  <a:pt x="7561386" y="2996382"/>
                </a:lnTo>
                <a:lnTo>
                  <a:pt x="6301155" y="2996382"/>
                </a:lnTo>
                <a:lnTo>
                  <a:pt x="4410809" y="2996382"/>
                </a:lnTo>
                <a:lnTo>
                  <a:pt x="4410809" y="2996382"/>
                </a:lnTo>
                <a:lnTo>
                  <a:pt x="0" y="2996382"/>
                </a:lnTo>
                <a:lnTo>
                  <a:pt x="0" y="1554607"/>
                </a:lnTo>
                <a:lnTo>
                  <a:pt x="0" y="936703"/>
                </a:lnTo>
                <a:lnTo>
                  <a:pt x="0" y="936703"/>
                </a:lnTo>
                <a:lnTo>
                  <a:pt x="0" y="524767"/>
                </a:lnTo>
                <a:close/>
              </a:path>
            </a:pathLst>
          </a:custGeom>
          <a:noFill/>
          <a:ln w="6032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テキスト ボックス 16"/>
          <p:cNvSpPr txBox="1"/>
          <p:nvPr/>
        </p:nvSpPr>
        <p:spPr>
          <a:xfrm>
            <a:off x="488474" y="3644090"/>
            <a:ext cx="1888728" cy="369332"/>
          </a:xfrm>
          <a:prstGeom prst="rect">
            <a:avLst/>
          </a:prstGeom>
          <a:noFill/>
        </p:spPr>
        <p:txBody>
          <a:bodyPr wrap="square" rtlCol="0">
            <a:spAutoFit/>
          </a:bodyPr>
          <a:lstStyle/>
          <a:p>
            <a:r>
              <a:rPr kumimoji="1" lang="ja-JP" altLang="en-US" b="1" u="sng" dirty="0">
                <a:solidFill>
                  <a:srgbClr val="FF6600"/>
                </a:solidFill>
              </a:rPr>
              <a:t>日本語訳／要旨</a:t>
            </a:r>
          </a:p>
        </p:txBody>
      </p:sp>
      <p:sp>
        <p:nvSpPr>
          <p:cNvPr id="9" name="正方形/長方形 8"/>
          <p:cNvSpPr/>
          <p:nvPr/>
        </p:nvSpPr>
        <p:spPr>
          <a:xfrm>
            <a:off x="1" y="6198660"/>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schemeClr val="tx1"/>
                </a:solidFill>
                <a:latin typeface="+mn-ea"/>
              </a:rPr>
              <a:t>出典：</a:t>
            </a:r>
            <a:endParaRPr lang="en-US" altLang="ja-JP" sz="1400" dirty="0">
              <a:solidFill>
                <a:schemeClr val="tx1"/>
              </a:solidFill>
              <a:latin typeface="+mn-ea"/>
            </a:endParaRPr>
          </a:p>
        </p:txBody>
      </p:sp>
      <p:sp>
        <p:nvSpPr>
          <p:cNvPr id="10" name="テキスト ボックス 9"/>
          <p:cNvSpPr txBox="1"/>
          <p:nvPr/>
        </p:nvSpPr>
        <p:spPr>
          <a:xfrm>
            <a:off x="488473" y="1160341"/>
            <a:ext cx="7939314" cy="369332"/>
          </a:xfrm>
          <a:prstGeom prst="rect">
            <a:avLst/>
          </a:prstGeom>
          <a:noFill/>
        </p:spPr>
        <p:txBody>
          <a:bodyPr wrap="square" rtlCol="0">
            <a:spAutoFit/>
          </a:bodyPr>
          <a:lstStyle/>
          <a:p>
            <a:r>
              <a:rPr lang="ja-JP" altLang="en-US" b="1" u="sng" dirty="0">
                <a:solidFill>
                  <a:srgbClr val="FF6600"/>
                </a:solidFill>
              </a:rPr>
              <a:t>引用箇所</a:t>
            </a:r>
            <a:endParaRPr lang="en-US" altLang="ja-JP" b="1" u="sng" dirty="0">
              <a:solidFill>
                <a:srgbClr val="FF6600"/>
              </a:solidFill>
            </a:endParaRPr>
          </a:p>
        </p:txBody>
      </p:sp>
      <p:sp>
        <p:nvSpPr>
          <p:cNvPr id="22" name="右矢印 12"/>
          <p:cNvSpPr/>
          <p:nvPr/>
        </p:nvSpPr>
        <p:spPr>
          <a:xfrm>
            <a:off x="637442" y="5505875"/>
            <a:ext cx="556555" cy="44184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solidFill>
                <a:prstClr val="white"/>
              </a:solidFill>
              <a:latin typeface="News Gothic MT"/>
              <a:ea typeface="メイリオ"/>
            </a:endParaRPr>
          </a:p>
        </p:txBody>
      </p:sp>
      <p:sp>
        <p:nvSpPr>
          <p:cNvPr id="4" name="正方形/長方形 3"/>
          <p:cNvSpPr/>
          <p:nvPr/>
        </p:nvSpPr>
        <p:spPr>
          <a:xfrm>
            <a:off x="488473" y="3952686"/>
            <a:ext cx="8264208" cy="338554"/>
          </a:xfrm>
          <a:prstGeom prst="rect">
            <a:avLst/>
          </a:prstGeom>
        </p:spPr>
        <p:txBody>
          <a:bodyPr wrap="square">
            <a:spAutoFit/>
          </a:bodyPr>
          <a:lstStyle/>
          <a:p>
            <a:endParaRPr lang="ja-JP" altLang="en-US" sz="1600" b="1" dirty="0"/>
          </a:p>
        </p:txBody>
      </p:sp>
      <p:sp>
        <p:nvSpPr>
          <p:cNvPr id="5" name="正方形/長方形 4"/>
          <p:cNvSpPr/>
          <p:nvPr/>
        </p:nvSpPr>
        <p:spPr>
          <a:xfrm>
            <a:off x="1193997" y="5515985"/>
            <a:ext cx="421910" cy="523220"/>
          </a:xfrm>
          <a:prstGeom prst="rect">
            <a:avLst/>
          </a:prstGeom>
        </p:spPr>
        <p:txBody>
          <a:bodyPr wrap="none">
            <a:spAutoFit/>
          </a:bodyPr>
          <a:lstStyle/>
          <a:p>
            <a:r>
              <a:rPr lang="en-US" altLang="ja-JP" sz="2800" b="1" dirty="0"/>
              <a:t> </a:t>
            </a:r>
            <a:r>
              <a:rPr lang="ja-JP" altLang="en-US" sz="2800" b="1" dirty="0" smtClean="0"/>
              <a:t> </a:t>
            </a:r>
            <a:endParaRPr lang="ja-JP" altLang="en-US" sz="2800" b="1" dirty="0"/>
          </a:p>
        </p:txBody>
      </p:sp>
      <p:sp>
        <p:nvSpPr>
          <p:cNvPr id="14" name="正方形/長方形 13"/>
          <p:cNvSpPr/>
          <p:nvPr/>
        </p:nvSpPr>
        <p:spPr>
          <a:xfrm>
            <a:off x="0" y="6201154"/>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schemeClr val="tx1"/>
                </a:solidFill>
                <a:latin typeface="+mn-ea"/>
              </a:rPr>
              <a:t>出典：</a:t>
            </a:r>
            <a:endParaRPr lang="ja-JP" altLang="en-US" sz="1400" dirty="0">
              <a:solidFill>
                <a:schemeClr val="tx1"/>
              </a:solidFill>
            </a:endParaRPr>
          </a:p>
        </p:txBody>
      </p:sp>
      <p:sp>
        <p:nvSpPr>
          <p:cNvPr id="3" name="TextBox 2"/>
          <p:cNvSpPr txBox="1"/>
          <p:nvPr/>
        </p:nvSpPr>
        <p:spPr>
          <a:xfrm>
            <a:off x="488473" y="1718235"/>
            <a:ext cx="7939314" cy="261610"/>
          </a:xfrm>
          <a:prstGeom prst="rect">
            <a:avLst/>
          </a:prstGeom>
          <a:noFill/>
        </p:spPr>
        <p:txBody>
          <a:bodyPr wrap="square" rtlCol="0">
            <a:spAutoFit/>
          </a:bodyPr>
          <a:lstStyle/>
          <a:p>
            <a:endParaRPr lang="en-US" sz="1100" dirty="0"/>
          </a:p>
        </p:txBody>
      </p:sp>
      <p:sp>
        <p:nvSpPr>
          <p:cNvPr id="7" name="Rectangle 6"/>
          <p:cNvSpPr/>
          <p:nvPr/>
        </p:nvSpPr>
        <p:spPr>
          <a:xfrm>
            <a:off x="488474" y="1529673"/>
            <a:ext cx="7336117" cy="1477328"/>
          </a:xfrm>
          <a:prstGeom prst="rect">
            <a:avLst/>
          </a:prstGeom>
        </p:spPr>
        <p:txBody>
          <a:bodyPr wrap="square">
            <a:spAutoFit/>
          </a:bodyPr>
          <a:lstStyle/>
          <a:p>
            <a:r>
              <a:rPr lang="en-US" dirty="0"/>
              <a:t>It is sufficient description of the patent to say that it covers a part of the mechanism used in motion picture exhibiting machines for feeding a film through the machine with a regular, uniform, and accurate movement, and so as not to expose the film to excessive strain or wear.   </a:t>
            </a:r>
          </a:p>
        </p:txBody>
      </p:sp>
      <p:sp>
        <p:nvSpPr>
          <p:cNvPr id="12" name="TextBox 11"/>
          <p:cNvSpPr txBox="1"/>
          <p:nvPr/>
        </p:nvSpPr>
        <p:spPr>
          <a:xfrm>
            <a:off x="488474" y="4118010"/>
            <a:ext cx="8326004" cy="1200329"/>
          </a:xfrm>
          <a:prstGeom prst="rect">
            <a:avLst/>
          </a:prstGeom>
          <a:noFill/>
        </p:spPr>
        <p:txBody>
          <a:bodyPr wrap="square" rtlCol="0">
            <a:spAutoFit/>
          </a:bodyPr>
          <a:lstStyle/>
          <a:p>
            <a:r>
              <a:rPr lang="ja-JP" altLang="en-US" dirty="0" smtClean="0"/>
              <a:t>特許が</a:t>
            </a:r>
            <a:r>
              <a:rPr lang="en-US" altLang="ja-JP" dirty="0" smtClean="0"/>
              <a:t>Motion</a:t>
            </a:r>
            <a:r>
              <a:rPr lang="ja-JP" altLang="en-US" dirty="0" smtClean="0"/>
              <a:t> </a:t>
            </a:r>
            <a:r>
              <a:rPr lang="en-US" altLang="ja-JP" dirty="0" smtClean="0"/>
              <a:t>Picture</a:t>
            </a:r>
            <a:r>
              <a:rPr lang="ja-JP" altLang="en-US" dirty="0" smtClean="0"/>
              <a:t>で使われる、フィルム</a:t>
            </a:r>
            <a:r>
              <a:rPr lang="ja-JP" altLang="en-US" dirty="0"/>
              <a:t>に過度の負担や消耗を与えない</a:t>
            </a:r>
            <a:endParaRPr lang="en-US" dirty="0"/>
          </a:p>
          <a:p>
            <a:r>
              <a:rPr lang="ja-JP" altLang="en-US" dirty="0" smtClean="0"/>
              <a:t>ようにフィルム</a:t>
            </a:r>
            <a:r>
              <a:rPr lang="ja-JP" altLang="en-US" dirty="0"/>
              <a:t>を規則的で一定の正確な動きで機械を通して</a:t>
            </a:r>
            <a:r>
              <a:rPr lang="ja-JP" altLang="en-US" dirty="0" smtClean="0"/>
              <a:t>送るメカニズムの一部を含むということはその特許の十分な説明である。</a:t>
            </a:r>
            <a:endParaRPr lang="en-US" altLang="ja-JP" dirty="0" smtClean="0"/>
          </a:p>
          <a:p>
            <a:endParaRPr lang="en-US" dirty="0"/>
          </a:p>
        </p:txBody>
      </p:sp>
      <p:sp>
        <p:nvSpPr>
          <p:cNvPr id="13" name="TextBox 12"/>
          <p:cNvSpPr txBox="1"/>
          <p:nvPr/>
        </p:nvSpPr>
        <p:spPr>
          <a:xfrm>
            <a:off x="1193997" y="5318339"/>
            <a:ext cx="5918003" cy="923330"/>
          </a:xfrm>
          <a:prstGeom prst="rect">
            <a:avLst/>
          </a:prstGeom>
          <a:noFill/>
        </p:spPr>
        <p:txBody>
          <a:bodyPr wrap="square" rtlCol="0">
            <a:spAutoFit/>
          </a:bodyPr>
          <a:lstStyle/>
          <a:p>
            <a:r>
              <a:rPr lang="ja-JP" altLang="en-US" b="1" dirty="0"/>
              <a:t>製造者・使用者双方にとって有益である、合理的な理由で自社製品のフィルムの義務付けを行った→競争を制限する目的でない。</a:t>
            </a:r>
            <a:endParaRPr lang="en-US" altLang="ja-JP" b="1" dirty="0"/>
          </a:p>
        </p:txBody>
      </p:sp>
    </p:spTree>
    <p:extLst>
      <p:ext uri="{BB962C8B-B14F-4D97-AF65-F5344CB8AC3E}">
        <p14:creationId xmlns:p14="http://schemas.microsoft.com/office/powerpoint/2010/main" val="160470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98"/>
            <a:ext cx="10111415" cy="1143000"/>
          </a:xfrm>
        </p:spPr>
        <p:txBody>
          <a:bodyPr/>
          <a:lstStyle/>
          <a:p>
            <a:r>
              <a:rPr kumimoji="1" lang="ja-JP" altLang="en-US" dirty="0" smtClean="0"/>
              <a:t>各論</a:t>
            </a:r>
            <a:r>
              <a:rPr lang="ja-JP" altLang="ja-JP" dirty="0"/>
              <a:t>2</a:t>
            </a:r>
            <a:r>
              <a:rPr kumimoji="1" lang="ja-JP" altLang="en-US" dirty="0" smtClean="0"/>
              <a:t> </a:t>
            </a:r>
            <a:r>
              <a:rPr lang="ja-JP" altLang="en-US" dirty="0"/>
              <a:t>あ</a:t>
            </a:r>
            <a:r>
              <a:rPr kumimoji="1" lang="ja-JP" altLang="en-US" dirty="0"/>
              <a:t>てはめ</a:t>
            </a:r>
            <a:r>
              <a:rPr lang="ja-JP" altLang="en-US" dirty="0" smtClean="0"/>
              <a:t>②</a:t>
            </a:r>
            <a:r>
              <a:rPr lang="en-US" altLang="en-US" dirty="0" smtClean="0"/>
              <a:t>補足</a:t>
            </a:r>
            <a:endParaRPr kumimoji="1" lang="ja-JP" altLang="en-US" dirty="0"/>
          </a:p>
        </p:txBody>
      </p:sp>
      <p:sp>
        <p:nvSpPr>
          <p:cNvPr id="8" name="スライド番号プレースホルダー 3"/>
          <p:cNvSpPr>
            <a:spLocks noGrp="1"/>
          </p:cNvSpPr>
          <p:nvPr>
            <p:ph type="sldNum" sz="quarter" idx="12"/>
          </p:nvPr>
        </p:nvSpPr>
        <p:spPr/>
        <p:txBody>
          <a:bodyPr/>
          <a:lstStyle/>
          <a:p>
            <a:fld id="{5B4AF231-A605-5743-A288-EDC6BA10A0C2}" type="slidenum">
              <a:rPr kumimoji="1" lang="ja-JP" altLang="en-US" smtClean="0">
                <a:latin typeface="Segoe UI Black" panose="020B0A02040204020203" pitchFamily="34" charset="0"/>
                <a:cs typeface="Segoe UI Black" panose="020B0A02040204020203" pitchFamily="34" charset="0"/>
              </a:rPr>
              <a:pPr/>
              <a:t>13</a:t>
            </a:fld>
            <a:endParaRPr kumimoji="1" lang="ja-JP" altLang="en-US" dirty="0">
              <a:latin typeface="Segoe UI Black" panose="020B0A02040204020203" pitchFamily="34" charset="0"/>
              <a:cs typeface="Segoe UI Black" panose="020B0A02040204020203" pitchFamily="34" charset="0"/>
            </a:endParaRPr>
          </a:p>
        </p:txBody>
      </p:sp>
      <p:sp>
        <p:nvSpPr>
          <p:cNvPr id="6" name="四角形吹き出し 8"/>
          <p:cNvSpPr/>
          <p:nvPr/>
        </p:nvSpPr>
        <p:spPr>
          <a:xfrm flipV="1">
            <a:off x="329525" y="1083234"/>
            <a:ext cx="8484952" cy="2857674"/>
          </a:xfrm>
          <a:custGeom>
            <a:avLst/>
            <a:gdLst>
              <a:gd name="connsiteX0" fmla="*/ 0 w 7561386"/>
              <a:gd name="connsiteY0" fmla="*/ 0 h 2471615"/>
              <a:gd name="connsiteX1" fmla="*/ 4410809 w 7561386"/>
              <a:gd name="connsiteY1" fmla="*/ 0 h 2471615"/>
              <a:gd name="connsiteX2" fmla="*/ 3912866 w 7561386"/>
              <a:gd name="connsiteY2" fmla="*/ -1001301 h 2471615"/>
              <a:gd name="connsiteX3" fmla="*/ 6301155 w 7561386"/>
              <a:gd name="connsiteY3" fmla="*/ 0 h 2471615"/>
              <a:gd name="connsiteX4" fmla="*/ 7561386 w 7561386"/>
              <a:gd name="connsiteY4" fmla="*/ 0 h 2471615"/>
              <a:gd name="connsiteX5" fmla="*/ 7561386 w 7561386"/>
              <a:gd name="connsiteY5" fmla="*/ 411936 h 2471615"/>
              <a:gd name="connsiteX6" fmla="*/ 7561386 w 7561386"/>
              <a:gd name="connsiteY6" fmla="*/ 411936 h 2471615"/>
              <a:gd name="connsiteX7" fmla="*/ 7561386 w 7561386"/>
              <a:gd name="connsiteY7" fmla="*/ 1029840 h 2471615"/>
              <a:gd name="connsiteX8" fmla="*/ 7561386 w 7561386"/>
              <a:gd name="connsiteY8" fmla="*/ 2471615 h 2471615"/>
              <a:gd name="connsiteX9" fmla="*/ 6301155 w 7561386"/>
              <a:gd name="connsiteY9" fmla="*/ 2471615 h 2471615"/>
              <a:gd name="connsiteX10" fmla="*/ 4410809 w 7561386"/>
              <a:gd name="connsiteY10" fmla="*/ 2471615 h 2471615"/>
              <a:gd name="connsiteX11" fmla="*/ 4410809 w 7561386"/>
              <a:gd name="connsiteY11" fmla="*/ 2471615 h 2471615"/>
              <a:gd name="connsiteX12" fmla="*/ 0 w 7561386"/>
              <a:gd name="connsiteY12" fmla="*/ 2471615 h 2471615"/>
              <a:gd name="connsiteX13" fmla="*/ 0 w 7561386"/>
              <a:gd name="connsiteY13" fmla="*/ 1029840 h 2471615"/>
              <a:gd name="connsiteX14" fmla="*/ 0 w 7561386"/>
              <a:gd name="connsiteY14" fmla="*/ 411936 h 2471615"/>
              <a:gd name="connsiteX15" fmla="*/ 0 w 7561386"/>
              <a:gd name="connsiteY15" fmla="*/ 411936 h 2471615"/>
              <a:gd name="connsiteX16" fmla="*/ 0 w 7561386"/>
              <a:gd name="connsiteY16" fmla="*/ 0 h 2471615"/>
              <a:gd name="connsiteX0" fmla="*/ 0 w 7561386"/>
              <a:gd name="connsiteY0" fmla="*/ 1001301 h 3472916"/>
              <a:gd name="connsiteX1" fmla="*/ 2447194 w 7561386"/>
              <a:gd name="connsiteY1" fmla="*/ 1020839 h 3472916"/>
              <a:gd name="connsiteX2" fmla="*/ 3912866 w 7561386"/>
              <a:gd name="connsiteY2" fmla="*/ 0 h 3472916"/>
              <a:gd name="connsiteX3" fmla="*/ 6301155 w 7561386"/>
              <a:gd name="connsiteY3" fmla="*/ 1001301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2447194 w 7561386"/>
              <a:gd name="connsiteY1" fmla="*/ 1020839 h 3472916"/>
              <a:gd name="connsiteX2" fmla="*/ 3912866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3629271 w 7561386"/>
              <a:gd name="connsiteY1" fmla="*/ 1030609 h 3472916"/>
              <a:gd name="connsiteX2" fmla="*/ 3912866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3629271 w 7561386"/>
              <a:gd name="connsiteY1" fmla="*/ 991532 h 3472916"/>
              <a:gd name="connsiteX2" fmla="*/ 3912866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1001301 h 3472916"/>
              <a:gd name="connsiteX1" fmla="*/ 3629271 w 7561386"/>
              <a:gd name="connsiteY1" fmla="*/ 991532 h 3472916"/>
              <a:gd name="connsiteX2" fmla="*/ 3965785 w 7561386"/>
              <a:gd name="connsiteY2" fmla="*/ 0 h 3472916"/>
              <a:gd name="connsiteX3" fmla="*/ 4278924 w 7561386"/>
              <a:gd name="connsiteY3" fmla="*/ 1020839 h 3472916"/>
              <a:gd name="connsiteX4" fmla="*/ 7561386 w 7561386"/>
              <a:gd name="connsiteY4" fmla="*/ 1001301 h 3472916"/>
              <a:gd name="connsiteX5" fmla="*/ 7561386 w 7561386"/>
              <a:gd name="connsiteY5" fmla="*/ 1413237 h 3472916"/>
              <a:gd name="connsiteX6" fmla="*/ 7561386 w 7561386"/>
              <a:gd name="connsiteY6" fmla="*/ 1413237 h 3472916"/>
              <a:gd name="connsiteX7" fmla="*/ 7561386 w 7561386"/>
              <a:gd name="connsiteY7" fmla="*/ 2031141 h 3472916"/>
              <a:gd name="connsiteX8" fmla="*/ 7561386 w 7561386"/>
              <a:gd name="connsiteY8" fmla="*/ 3472916 h 3472916"/>
              <a:gd name="connsiteX9" fmla="*/ 6301155 w 7561386"/>
              <a:gd name="connsiteY9" fmla="*/ 3472916 h 3472916"/>
              <a:gd name="connsiteX10" fmla="*/ 4410809 w 7561386"/>
              <a:gd name="connsiteY10" fmla="*/ 3472916 h 3472916"/>
              <a:gd name="connsiteX11" fmla="*/ 4410809 w 7561386"/>
              <a:gd name="connsiteY11" fmla="*/ 3472916 h 3472916"/>
              <a:gd name="connsiteX12" fmla="*/ 0 w 7561386"/>
              <a:gd name="connsiteY12" fmla="*/ 3472916 h 3472916"/>
              <a:gd name="connsiteX13" fmla="*/ 0 w 7561386"/>
              <a:gd name="connsiteY13" fmla="*/ 2031141 h 3472916"/>
              <a:gd name="connsiteX14" fmla="*/ 0 w 7561386"/>
              <a:gd name="connsiteY14" fmla="*/ 1413237 h 3472916"/>
              <a:gd name="connsiteX15" fmla="*/ 0 w 7561386"/>
              <a:gd name="connsiteY15" fmla="*/ 1413237 h 3472916"/>
              <a:gd name="connsiteX16" fmla="*/ 0 w 7561386"/>
              <a:gd name="connsiteY16" fmla="*/ 1001301 h 3472916"/>
              <a:gd name="connsiteX0" fmla="*/ 0 w 7561386"/>
              <a:gd name="connsiteY0" fmla="*/ 737493 h 3209108"/>
              <a:gd name="connsiteX1" fmla="*/ 3629271 w 7561386"/>
              <a:gd name="connsiteY1" fmla="*/ 727724 h 3209108"/>
              <a:gd name="connsiteX2" fmla="*/ 3965785 w 7561386"/>
              <a:gd name="connsiteY2" fmla="*/ 0 h 3209108"/>
              <a:gd name="connsiteX3" fmla="*/ 4278924 w 7561386"/>
              <a:gd name="connsiteY3" fmla="*/ 757031 h 3209108"/>
              <a:gd name="connsiteX4" fmla="*/ 7561386 w 7561386"/>
              <a:gd name="connsiteY4" fmla="*/ 737493 h 3209108"/>
              <a:gd name="connsiteX5" fmla="*/ 7561386 w 7561386"/>
              <a:gd name="connsiteY5" fmla="*/ 1149429 h 3209108"/>
              <a:gd name="connsiteX6" fmla="*/ 7561386 w 7561386"/>
              <a:gd name="connsiteY6" fmla="*/ 1149429 h 3209108"/>
              <a:gd name="connsiteX7" fmla="*/ 7561386 w 7561386"/>
              <a:gd name="connsiteY7" fmla="*/ 1767333 h 3209108"/>
              <a:gd name="connsiteX8" fmla="*/ 7561386 w 7561386"/>
              <a:gd name="connsiteY8" fmla="*/ 3209108 h 3209108"/>
              <a:gd name="connsiteX9" fmla="*/ 6301155 w 7561386"/>
              <a:gd name="connsiteY9" fmla="*/ 3209108 h 3209108"/>
              <a:gd name="connsiteX10" fmla="*/ 4410809 w 7561386"/>
              <a:gd name="connsiteY10" fmla="*/ 3209108 h 3209108"/>
              <a:gd name="connsiteX11" fmla="*/ 4410809 w 7561386"/>
              <a:gd name="connsiteY11" fmla="*/ 3209108 h 3209108"/>
              <a:gd name="connsiteX12" fmla="*/ 0 w 7561386"/>
              <a:gd name="connsiteY12" fmla="*/ 3209108 h 3209108"/>
              <a:gd name="connsiteX13" fmla="*/ 0 w 7561386"/>
              <a:gd name="connsiteY13" fmla="*/ 1767333 h 3209108"/>
              <a:gd name="connsiteX14" fmla="*/ 0 w 7561386"/>
              <a:gd name="connsiteY14" fmla="*/ 1149429 h 3209108"/>
              <a:gd name="connsiteX15" fmla="*/ 0 w 7561386"/>
              <a:gd name="connsiteY15" fmla="*/ 1149429 h 3209108"/>
              <a:gd name="connsiteX16" fmla="*/ 0 w 7561386"/>
              <a:gd name="connsiteY16" fmla="*/ 737493 h 3209108"/>
              <a:gd name="connsiteX0" fmla="*/ 0 w 7561386"/>
              <a:gd name="connsiteY0" fmla="*/ 526448 h 2998063"/>
              <a:gd name="connsiteX1" fmla="*/ 3629271 w 7561386"/>
              <a:gd name="connsiteY1" fmla="*/ 516679 h 2998063"/>
              <a:gd name="connsiteX2" fmla="*/ 3965785 w 7561386"/>
              <a:gd name="connsiteY2" fmla="*/ 0 h 2998063"/>
              <a:gd name="connsiteX3" fmla="*/ 4278924 w 7561386"/>
              <a:gd name="connsiteY3" fmla="*/ 545986 h 2998063"/>
              <a:gd name="connsiteX4" fmla="*/ 7561386 w 7561386"/>
              <a:gd name="connsiteY4" fmla="*/ 526448 h 2998063"/>
              <a:gd name="connsiteX5" fmla="*/ 7561386 w 7561386"/>
              <a:gd name="connsiteY5" fmla="*/ 938384 h 2998063"/>
              <a:gd name="connsiteX6" fmla="*/ 7561386 w 7561386"/>
              <a:gd name="connsiteY6" fmla="*/ 938384 h 2998063"/>
              <a:gd name="connsiteX7" fmla="*/ 7561386 w 7561386"/>
              <a:gd name="connsiteY7" fmla="*/ 1556288 h 2998063"/>
              <a:gd name="connsiteX8" fmla="*/ 7561386 w 7561386"/>
              <a:gd name="connsiteY8" fmla="*/ 2998063 h 2998063"/>
              <a:gd name="connsiteX9" fmla="*/ 6301155 w 7561386"/>
              <a:gd name="connsiteY9" fmla="*/ 2998063 h 2998063"/>
              <a:gd name="connsiteX10" fmla="*/ 4410809 w 7561386"/>
              <a:gd name="connsiteY10" fmla="*/ 2998063 h 2998063"/>
              <a:gd name="connsiteX11" fmla="*/ 4410809 w 7561386"/>
              <a:gd name="connsiteY11" fmla="*/ 2998063 h 2998063"/>
              <a:gd name="connsiteX12" fmla="*/ 0 w 7561386"/>
              <a:gd name="connsiteY12" fmla="*/ 2998063 h 2998063"/>
              <a:gd name="connsiteX13" fmla="*/ 0 w 7561386"/>
              <a:gd name="connsiteY13" fmla="*/ 1556288 h 2998063"/>
              <a:gd name="connsiteX14" fmla="*/ 0 w 7561386"/>
              <a:gd name="connsiteY14" fmla="*/ 938384 h 2998063"/>
              <a:gd name="connsiteX15" fmla="*/ 0 w 7561386"/>
              <a:gd name="connsiteY15" fmla="*/ 938384 h 2998063"/>
              <a:gd name="connsiteX16" fmla="*/ 0 w 7561386"/>
              <a:gd name="connsiteY16" fmla="*/ 526448 h 2998063"/>
              <a:gd name="connsiteX0" fmla="*/ 0 w 7561386"/>
              <a:gd name="connsiteY0" fmla="*/ 791508 h 3263123"/>
              <a:gd name="connsiteX1" fmla="*/ 3629271 w 7561386"/>
              <a:gd name="connsiteY1" fmla="*/ 781739 h 3263123"/>
              <a:gd name="connsiteX2" fmla="*/ 3685067 w 7561386"/>
              <a:gd name="connsiteY2" fmla="*/ 0 h 3263123"/>
              <a:gd name="connsiteX3" fmla="*/ 4278924 w 7561386"/>
              <a:gd name="connsiteY3" fmla="*/ 811046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629271 w 7561386"/>
              <a:gd name="connsiteY1" fmla="*/ 781739 h 3263123"/>
              <a:gd name="connsiteX2" fmla="*/ 3685067 w 7561386"/>
              <a:gd name="connsiteY2" fmla="*/ 0 h 3263123"/>
              <a:gd name="connsiteX3" fmla="*/ 3916329 w 7561386"/>
              <a:gd name="connsiteY3" fmla="*/ 722692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42125 w 7561386"/>
              <a:gd name="connsiteY1" fmla="*/ 803828 h 3263123"/>
              <a:gd name="connsiteX2" fmla="*/ 3685067 w 7561386"/>
              <a:gd name="connsiteY2" fmla="*/ 0 h 3263123"/>
              <a:gd name="connsiteX3" fmla="*/ 3916329 w 7561386"/>
              <a:gd name="connsiteY3" fmla="*/ 722692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42125 w 7561386"/>
              <a:gd name="connsiteY1" fmla="*/ 803828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88689 w 7561386"/>
              <a:gd name="connsiteY1" fmla="*/ 740319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42125 w 7561386"/>
              <a:gd name="connsiteY1" fmla="*/ 791126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30484 w 7561386"/>
              <a:gd name="connsiteY1" fmla="*/ 740318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791508 h 3263123"/>
              <a:gd name="connsiteX1" fmla="*/ 3430484 w 7561386"/>
              <a:gd name="connsiteY1" fmla="*/ 778424 h 3263123"/>
              <a:gd name="connsiteX2" fmla="*/ 3685067 w 7561386"/>
              <a:gd name="connsiteY2" fmla="*/ 0 h 3263123"/>
              <a:gd name="connsiteX3" fmla="*/ 3904633 w 7561386"/>
              <a:gd name="connsiteY3" fmla="*/ 766869 h 3263123"/>
              <a:gd name="connsiteX4" fmla="*/ 7561386 w 7561386"/>
              <a:gd name="connsiteY4" fmla="*/ 791508 h 3263123"/>
              <a:gd name="connsiteX5" fmla="*/ 7561386 w 7561386"/>
              <a:gd name="connsiteY5" fmla="*/ 1203444 h 3263123"/>
              <a:gd name="connsiteX6" fmla="*/ 7561386 w 7561386"/>
              <a:gd name="connsiteY6" fmla="*/ 1203444 h 3263123"/>
              <a:gd name="connsiteX7" fmla="*/ 7561386 w 7561386"/>
              <a:gd name="connsiteY7" fmla="*/ 1821348 h 3263123"/>
              <a:gd name="connsiteX8" fmla="*/ 7561386 w 7561386"/>
              <a:gd name="connsiteY8" fmla="*/ 3263123 h 3263123"/>
              <a:gd name="connsiteX9" fmla="*/ 6301155 w 7561386"/>
              <a:gd name="connsiteY9" fmla="*/ 3263123 h 3263123"/>
              <a:gd name="connsiteX10" fmla="*/ 4410809 w 7561386"/>
              <a:gd name="connsiteY10" fmla="*/ 3263123 h 3263123"/>
              <a:gd name="connsiteX11" fmla="*/ 4410809 w 7561386"/>
              <a:gd name="connsiteY11" fmla="*/ 3263123 h 3263123"/>
              <a:gd name="connsiteX12" fmla="*/ 0 w 7561386"/>
              <a:gd name="connsiteY12" fmla="*/ 3263123 h 3263123"/>
              <a:gd name="connsiteX13" fmla="*/ 0 w 7561386"/>
              <a:gd name="connsiteY13" fmla="*/ 1821348 h 3263123"/>
              <a:gd name="connsiteX14" fmla="*/ 0 w 7561386"/>
              <a:gd name="connsiteY14" fmla="*/ 1203444 h 3263123"/>
              <a:gd name="connsiteX15" fmla="*/ 0 w 7561386"/>
              <a:gd name="connsiteY15" fmla="*/ 1203444 h 3263123"/>
              <a:gd name="connsiteX16" fmla="*/ 0 w 7561386"/>
              <a:gd name="connsiteY16" fmla="*/ 791508 h 3263123"/>
              <a:gd name="connsiteX0" fmla="*/ 0 w 7561386"/>
              <a:gd name="connsiteY0" fmla="*/ 524767 h 2996382"/>
              <a:gd name="connsiteX1" fmla="*/ 3430484 w 7561386"/>
              <a:gd name="connsiteY1" fmla="*/ 511683 h 2996382"/>
              <a:gd name="connsiteX2" fmla="*/ 3685067 w 7561386"/>
              <a:gd name="connsiteY2" fmla="*/ 0 h 2996382"/>
              <a:gd name="connsiteX3" fmla="*/ 3904633 w 7561386"/>
              <a:gd name="connsiteY3" fmla="*/ 500128 h 2996382"/>
              <a:gd name="connsiteX4" fmla="*/ 7561386 w 7561386"/>
              <a:gd name="connsiteY4" fmla="*/ 524767 h 2996382"/>
              <a:gd name="connsiteX5" fmla="*/ 7561386 w 7561386"/>
              <a:gd name="connsiteY5" fmla="*/ 936703 h 2996382"/>
              <a:gd name="connsiteX6" fmla="*/ 7561386 w 7561386"/>
              <a:gd name="connsiteY6" fmla="*/ 936703 h 2996382"/>
              <a:gd name="connsiteX7" fmla="*/ 7561386 w 7561386"/>
              <a:gd name="connsiteY7" fmla="*/ 1554607 h 2996382"/>
              <a:gd name="connsiteX8" fmla="*/ 7561386 w 7561386"/>
              <a:gd name="connsiteY8" fmla="*/ 2996382 h 2996382"/>
              <a:gd name="connsiteX9" fmla="*/ 6301155 w 7561386"/>
              <a:gd name="connsiteY9" fmla="*/ 2996382 h 2996382"/>
              <a:gd name="connsiteX10" fmla="*/ 4410809 w 7561386"/>
              <a:gd name="connsiteY10" fmla="*/ 2996382 h 2996382"/>
              <a:gd name="connsiteX11" fmla="*/ 4410809 w 7561386"/>
              <a:gd name="connsiteY11" fmla="*/ 2996382 h 2996382"/>
              <a:gd name="connsiteX12" fmla="*/ 0 w 7561386"/>
              <a:gd name="connsiteY12" fmla="*/ 2996382 h 2996382"/>
              <a:gd name="connsiteX13" fmla="*/ 0 w 7561386"/>
              <a:gd name="connsiteY13" fmla="*/ 1554607 h 2996382"/>
              <a:gd name="connsiteX14" fmla="*/ 0 w 7561386"/>
              <a:gd name="connsiteY14" fmla="*/ 936703 h 2996382"/>
              <a:gd name="connsiteX15" fmla="*/ 0 w 7561386"/>
              <a:gd name="connsiteY15" fmla="*/ 936703 h 2996382"/>
              <a:gd name="connsiteX16" fmla="*/ 0 w 7561386"/>
              <a:gd name="connsiteY16" fmla="*/ 524767 h 299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61386" h="2996382">
                <a:moveTo>
                  <a:pt x="0" y="524767"/>
                </a:moveTo>
                <a:lnTo>
                  <a:pt x="3430484" y="511683"/>
                </a:lnTo>
                <a:lnTo>
                  <a:pt x="3685067" y="0"/>
                </a:lnTo>
                <a:lnTo>
                  <a:pt x="3904633" y="500128"/>
                </a:lnTo>
                <a:lnTo>
                  <a:pt x="7561386" y="524767"/>
                </a:lnTo>
                <a:lnTo>
                  <a:pt x="7561386" y="936703"/>
                </a:lnTo>
                <a:lnTo>
                  <a:pt x="7561386" y="936703"/>
                </a:lnTo>
                <a:lnTo>
                  <a:pt x="7561386" y="1554607"/>
                </a:lnTo>
                <a:lnTo>
                  <a:pt x="7561386" y="2996382"/>
                </a:lnTo>
                <a:lnTo>
                  <a:pt x="6301155" y="2996382"/>
                </a:lnTo>
                <a:lnTo>
                  <a:pt x="4410809" y="2996382"/>
                </a:lnTo>
                <a:lnTo>
                  <a:pt x="4410809" y="2996382"/>
                </a:lnTo>
                <a:lnTo>
                  <a:pt x="0" y="2996382"/>
                </a:lnTo>
                <a:lnTo>
                  <a:pt x="0" y="1554607"/>
                </a:lnTo>
                <a:lnTo>
                  <a:pt x="0" y="936703"/>
                </a:lnTo>
                <a:lnTo>
                  <a:pt x="0" y="936703"/>
                </a:lnTo>
                <a:lnTo>
                  <a:pt x="0" y="524767"/>
                </a:lnTo>
                <a:close/>
              </a:path>
            </a:pathLst>
          </a:custGeom>
          <a:noFill/>
          <a:ln w="6032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テキスト ボックス 16"/>
          <p:cNvSpPr txBox="1"/>
          <p:nvPr/>
        </p:nvSpPr>
        <p:spPr>
          <a:xfrm>
            <a:off x="488474" y="3644090"/>
            <a:ext cx="1888728" cy="369332"/>
          </a:xfrm>
          <a:prstGeom prst="rect">
            <a:avLst/>
          </a:prstGeom>
          <a:noFill/>
        </p:spPr>
        <p:txBody>
          <a:bodyPr wrap="square" rtlCol="0">
            <a:spAutoFit/>
          </a:bodyPr>
          <a:lstStyle/>
          <a:p>
            <a:r>
              <a:rPr kumimoji="1" lang="ja-JP" altLang="en-US" b="1" u="sng" dirty="0">
                <a:solidFill>
                  <a:srgbClr val="FF6600"/>
                </a:solidFill>
              </a:rPr>
              <a:t>日本語訳／要旨</a:t>
            </a:r>
          </a:p>
        </p:txBody>
      </p:sp>
      <p:sp>
        <p:nvSpPr>
          <p:cNvPr id="9" name="正方形/長方形 8"/>
          <p:cNvSpPr/>
          <p:nvPr/>
        </p:nvSpPr>
        <p:spPr>
          <a:xfrm>
            <a:off x="1" y="6198660"/>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schemeClr val="tx1"/>
                </a:solidFill>
                <a:latin typeface="+mn-ea"/>
              </a:rPr>
              <a:t>出典：</a:t>
            </a:r>
            <a:endParaRPr lang="en-US" altLang="ja-JP" sz="1400" dirty="0">
              <a:solidFill>
                <a:schemeClr val="tx1"/>
              </a:solidFill>
              <a:latin typeface="+mn-ea"/>
            </a:endParaRPr>
          </a:p>
        </p:txBody>
      </p:sp>
      <p:sp>
        <p:nvSpPr>
          <p:cNvPr id="10" name="テキスト ボックス 9"/>
          <p:cNvSpPr txBox="1"/>
          <p:nvPr/>
        </p:nvSpPr>
        <p:spPr>
          <a:xfrm>
            <a:off x="488473" y="1160341"/>
            <a:ext cx="7939314" cy="369332"/>
          </a:xfrm>
          <a:prstGeom prst="rect">
            <a:avLst/>
          </a:prstGeom>
          <a:noFill/>
        </p:spPr>
        <p:txBody>
          <a:bodyPr wrap="square" rtlCol="0">
            <a:spAutoFit/>
          </a:bodyPr>
          <a:lstStyle/>
          <a:p>
            <a:r>
              <a:rPr lang="ja-JP" altLang="en-US" b="1" u="sng" dirty="0">
                <a:solidFill>
                  <a:srgbClr val="FF6600"/>
                </a:solidFill>
              </a:rPr>
              <a:t>引用箇所</a:t>
            </a:r>
            <a:endParaRPr lang="en-US" altLang="ja-JP" b="1" u="sng" dirty="0">
              <a:solidFill>
                <a:srgbClr val="FF6600"/>
              </a:solidFill>
            </a:endParaRPr>
          </a:p>
        </p:txBody>
      </p:sp>
      <p:sp>
        <p:nvSpPr>
          <p:cNvPr id="4" name="正方形/長方形 3"/>
          <p:cNvSpPr/>
          <p:nvPr/>
        </p:nvSpPr>
        <p:spPr>
          <a:xfrm>
            <a:off x="488473" y="3952686"/>
            <a:ext cx="8264208" cy="338554"/>
          </a:xfrm>
          <a:prstGeom prst="rect">
            <a:avLst/>
          </a:prstGeom>
        </p:spPr>
        <p:txBody>
          <a:bodyPr wrap="square">
            <a:spAutoFit/>
          </a:bodyPr>
          <a:lstStyle/>
          <a:p>
            <a:endParaRPr lang="ja-JP" altLang="en-US" sz="1600" b="1" dirty="0"/>
          </a:p>
        </p:txBody>
      </p:sp>
      <p:sp>
        <p:nvSpPr>
          <p:cNvPr id="5" name="正方形/長方形 4"/>
          <p:cNvSpPr/>
          <p:nvPr/>
        </p:nvSpPr>
        <p:spPr>
          <a:xfrm>
            <a:off x="1193997" y="5515985"/>
            <a:ext cx="421910" cy="523220"/>
          </a:xfrm>
          <a:prstGeom prst="rect">
            <a:avLst/>
          </a:prstGeom>
        </p:spPr>
        <p:txBody>
          <a:bodyPr wrap="none">
            <a:spAutoFit/>
          </a:bodyPr>
          <a:lstStyle/>
          <a:p>
            <a:r>
              <a:rPr lang="en-US" altLang="ja-JP" sz="2800" b="1" dirty="0"/>
              <a:t> </a:t>
            </a:r>
            <a:r>
              <a:rPr lang="ja-JP" altLang="en-US" sz="2800" b="1" dirty="0" smtClean="0"/>
              <a:t> </a:t>
            </a:r>
            <a:endParaRPr lang="ja-JP" altLang="en-US" sz="2800" b="1" dirty="0"/>
          </a:p>
        </p:txBody>
      </p:sp>
      <p:sp>
        <p:nvSpPr>
          <p:cNvPr id="14" name="正方形/長方形 13"/>
          <p:cNvSpPr/>
          <p:nvPr/>
        </p:nvSpPr>
        <p:spPr>
          <a:xfrm>
            <a:off x="0" y="6201154"/>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schemeClr val="tx1"/>
                </a:solidFill>
                <a:latin typeface="+mn-ea"/>
              </a:rPr>
              <a:t>出典：</a:t>
            </a:r>
            <a:endParaRPr lang="ja-JP" altLang="en-US" sz="1400" dirty="0">
              <a:solidFill>
                <a:schemeClr val="tx1"/>
              </a:solidFill>
            </a:endParaRPr>
          </a:p>
        </p:txBody>
      </p:sp>
      <p:sp>
        <p:nvSpPr>
          <p:cNvPr id="3" name="TextBox 2"/>
          <p:cNvSpPr txBox="1"/>
          <p:nvPr/>
        </p:nvSpPr>
        <p:spPr>
          <a:xfrm>
            <a:off x="1615907" y="1849040"/>
            <a:ext cx="7939314" cy="261610"/>
          </a:xfrm>
          <a:prstGeom prst="rect">
            <a:avLst/>
          </a:prstGeom>
          <a:noFill/>
        </p:spPr>
        <p:txBody>
          <a:bodyPr wrap="square" rtlCol="0">
            <a:spAutoFit/>
          </a:bodyPr>
          <a:lstStyle/>
          <a:p>
            <a:endParaRPr lang="en-US" sz="1100" dirty="0"/>
          </a:p>
        </p:txBody>
      </p:sp>
      <p:sp>
        <p:nvSpPr>
          <p:cNvPr id="7" name="Rectangle 6"/>
          <p:cNvSpPr/>
          <p:nvPr/>
        </p:nvSpPr>
        <p:spPr>
          <a:xfrm>
            <a:off x="488474" y="1403093"/>
            <a:ext cx="8135719" cy="1815882"/>
          </a:xfrm>
          <a:prstGeom prst="rect">
            <a:avLst/>
          </a:prstGeom>
        </p:spPr>
        <p:txBody>
          <a:bodyPr wrap="square">
            <a:spAutoFit/>
          </a:bodyPr>
          <a:lstStyle/>
          <a:p>
            <a:r>
              <a:rPr lang="en-US" sz="1600" dirty="0"/>
              <a:t>the plaintiff, on June 20, 1912, in a paper styled "License Agreement," granted to the Precision Machine Company a right and license to manufacture and sell machines embodying the inventions described and claimed in the patent in suit</a:t>
            </a:r>
            <a:endParaRPr lang="ja-JP" altLang="en-US" sz="1600" dirty="0"/>
          </a:p>
          <a:p>
            <a:endParaRPr lang="en-US" sz="1600" dirty="0" smtClean="0"/>
          </a:p>
          <a:p>
            <a:r>
              <a:rPr lang="en-US" sz="1600" dirty="0" smtClean="0"/>
              <a:t>The </a:t>
            </a:r>
            <a:r>
              <a:rPr lang="en-US" sz="1600" dirty="0"/>
              <a:t>sale and purchase of this machine gives only the right to use it solely with moving pictures containing the invention of reissued patent No. 12,192, leased by a licensee of the Motion Picture Patents Company,　</a:t>
            </a:r>
          </a:p>
        </p:txBody>
      </p:sp>
      <p:sp>
        <p:nvSpPr>
          <p:cNvPr id="11" name="TextBox 10"/>
          <p:cNvSpPr txBox="1"/>
          <p:nvPr/>
        </p:nvSpPr>
        <p:spPr>
          <a:xfrm>
            <a:off x="459715" y="4028725"/>
            <a:ext cx="8164478" cy="2031325"/>
          </a:xfrm>
          <a:prstGeom prst="rect">
            <a:avLst/>
          </a:prstGeom>
          <a:noFill/>
        </p:spPr>
        <p:txBody>
          <a:bodyPr wrap="square" rtlCol="0">
            <a:spAutoFit/>
          </a:bodyPr>
          <a:lstStyle/>
          <a:p>
            <a:r>
              <a:rPr lang="ja-JP" altLang="en-US" dirty="0"/>
              <a:t>原告は</a:t>
            </a:r>
            <a:r>
              <a:rPr lang="en-US" altLang="ja-JP" dirty="0"/>
              <a:t>1912</a:t>
            </a:r>
            <a:r>
              <a:rPr lang="ja-JP" altLang="en-US" dirty="0"/>
              <a:t>年</a:t>
            </a:r>
            <a:r>
              <a:rPr lang="en-US" altLang="ja-JP" dirty="0"/>
              <a:t>6</a:t>
            </a:r>
            <a:r>
              <a:rPr lang="ja-JP" altLang="en-US" dirty="0"/>
              <a:t>月</a:t>
            </a:r>
            <a:r>
              <a:rPr lang="en-US" altLang="ja-JP" dirty="0"/>
              <a:t>20</a:t>
            </a:r>
            <a:r>
              <a:rPr lang="ja-JP" altLang="en-US" dirty="0"/>
              <a:t>日に紙上のライセンス契約で</a:t>
            </a:r>
            <a:r>
              <a:rPr lang="en-US" altLang="ja-JP" dirty="0"/>
              <a:t>Precision Machine Company</a:t>
            </a:r>
            <a:r>
              <a:rPr lang="ja-JP" altLang="en-US" dirty="0"/>
              <a:t>に訴訟の特許で請求され説明される発明を体現する機械をアメリカ全土で製造・販売する権利を認めた。</a:t>
            </a:r>
          </a:p>
          <a:p>
            <a:endParaRPr lang="en-US" dirty="0"/>
          </a:p>
          <a:p>
            <a:r>
              <a:rPr lang="ja-JP" altLang="en-US" dirty="0"/>
              <a:t>この機械の販売と購入は</a:t>
            </a:r>
            <a:r>
              <a:rPr lang="en-US" altLang="ja-JP" dirty="0"/>
              <a:t>Motion Picture Patents Company</a:t>
            </a:r>
            <a:r>
              <a:rPr lang="ja-JP" altLang="en-US" dirty="0"/>
              <a:t>のライセンシーで貸された特許第</a:t>
            </a:r>
            <a:r>
              <a:rPr lang="en-US" altLang="ja-JP" dirty="0"/>
              <a:t>12192</a:t>
            </a:r>
            <a:r>
              <a:rPr lang="ja-JP" altLang="en-US" dirty="0"/>
              <a:t>号のフィルムと単独に使用する権利のみを与える。</a:t>
            </a:r>
          </a:p>
          <a:p>
            <a:endParaRPr lang="en-US" dirty="0"/>
          </a:p>
        </p:txBody>
      </p:sp>
    </p:spTree>
    <p:extLst>
      <p:ext uri="{BB962C8B-B14F-4D97-AF65-F5344CB8AC3E}">
        <p14:creationId xmlns:p14="http://schemas.microsoft.com/office/powerpoint/2010/main" val="1202574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68532"/>
            <a:ext cx="10111415" cy="1143000"/>
          </a:xfrm>
        </p:spPr>
        <p:txBody>
          <a:bodyPr/>
          <a:lstStyle/>
          <a:p>
            <a:r>
              <a:rPr lang="ja-JP" altLang="en-US" dirty="0"/>
              <a:t>あてはめ結果</a:t>
            </a:r>
            <a:endParaRPr kumimoji="1" lang="ja-JP" altLang="en-US" dirty="0"/>
          </a:p>
        </p:txBody>
      </p:sp>
      <p:sp>
        <p:nvSpPr>
          <p:cNvPr id="12" name="スライド番号プレースホルダー 3"/>
          <p:cNvSpPr>
            <a:spLocks noGrp="1"/>
          </p:cNvSpPr>
          <p:nvPr>
            <p:ph type="sldNum" sz="quarter" idx="12"/>
          </p:nvPr>
        </p:nvSpPr>
        <p:spPr/>
        <p:txBody>
          <a:bodyPr/>
          <a:lstStyle/>
          <a:p>
            <a:fld id="{5B4AF231-A605-5743-A288-EDC6BA10A0C2}" type="slidenum">
              <a:rPr kumimoji="1" lang="ja-JP" altLang="en-US" smtClean="0">
                <a:latin typeface="Segoe UI Black" panose="020B0A02040204020203" pitchFamily="34" charset="0"/>
                <a:cs typeface="Segoe UI Black" panose="020B0A02040204020203" pitchFamily="34" charset="0"/>
              </a:rPr>
              <a:pPr/>
              <a:t>14</a:t>
            </a:fld>
            <a:endParaRPr kumimoji="1" lang="ja-JP" altLang="en-US" dirty="0">
              <a:latin typeface="Segoe UI Black" panose="020B0A02040204020203" pitchFamily="34" charset="0"/>
              <a:cs typeface="Segoe UI Black" panose="020B0A02040204020203" pitchFamily="34" charset="0"/>
            </a:endParaRPr>
          </a:p>
        </p:txBody>
      </p:sp>
      <p:graphicFrame>
        <p:nvGraphicFramePr>
          <p:cNvPr id="8" name="図表 7"/>
          <p:cNvGraphicFramePr/>
          <p:nvPr>
            <p:extLst>
              <p:ext uri="{D42A27DB-BD31-4B8C-83A1-F6EECF244321}">
                <p14:modId xmlns:p14="http://schemas.microsoft.com/office/powerpoint/2010/main" val="823173686"/>
              </p:ext>
            </p:extLst>
          </p:nvPr>
        </p:nvGraphicFramePr>
        <p:xfrm>
          <a:off x="206843" y="1047173"/>
          <a:ext cx="8691629" cy="4807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正方形/長方形 6"/>
          <p:cNvSpPr/>
          <p:nvPr/>
        </p:nvSpPr>
        <p:spPr>
          <a:xfrm>
            <a:off x="0" y="6201154"/>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050" dirty="0">
                <a:solidFill>
                  <a:schemeClr val="tx1"/>
                </a:solidFill>
                <a:latin typeface="+mn-ea"/>
              </a:rPr>
              <a:t>出典：</a:t>
            </a:r>
            <a:endParaRPr lang="ja-JP" altLang="en-US" sz="1050" dirty="0">
              <a:solidFill>
                <a:schemeClr val="tx1"/>
              </a:solidFill>
            </a:endParaRPr>
          </a:p>
        </p:txBody>
      </p:sp>
    </p:spTree>
    <p:extLst>
      <p:ext uri="{BB962C8B-B14F-4D97-AF65-F5344CB8AC3E}">
        <p14:creationId xmlns:p14="http://schemas.microsoft.com/office/powerpoint/2010/main" val="38346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t>2</a:t>
            </a:fld>
            <a:endParaRPr kumimoji="1" lang="ja-JP" altLang="en-US" dirty="0"/>
          </a:p>
        </p:txBody>
      </p:sp>
      <p:sp>
        <p:nvSpPr>
          <p:cNvPr id="5" name="正方形/長方形 4"/>
          <p:cNvSpPr/>
          <p:nvPr/>
        </p:nvSpPr>
        <p:spPr>
          <a:xfrm>
            <a:off x="0" y="0"/>
            <a:ext cx="9144000" cy="6858000"/>
          </a:xfrm>
          <a:prstGeom prst="rect">
            <a:avLst/>
          </a:prstGeom>
          <a:solidFill>
            <a:schemeClr val="accent3"/>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8000" b="1" dirty="0" smtClean="0">
                <a:latin typeface="+mn-ea"/>
              </a:rPr>
              <a:t>各論</a:t>
            </a:r>
            <a:r>
              <a:rPr lang="ja-JP" altLang="ja-JP" sz="8000" b="1" dirty="0">
                <a:latin typeface="+mn-ea"/>
              </a:rPr>
              <a:t>2</a:t>
            </a:r>
            <a:endParaRPr lang="en-US" altLang="ja-JP" sz="8000" b="1" dirty="0">
              <a:latin typeface="+mn-ea"/>
            </a:endParaRPr>
          </a:p>
          <a:p>
            <a:pPr algn="ctr"/>
            <a:r>
              <a:rPr lang="ja-JP" altLang="en-US" sz="8000" b="1" dirty="0">
                <a:latin typeface="+mn-ea"/>
              </a:rPr>
              <a:t>クロス</a:t>
            </a:r>
            <a:endParaRPr lang="en-US" altLang="en-US" sz="8000" b="1" dirty="0">
              <a:latin typeface="+mn-ea"/>
            </a:endParaRPr>
          </a:p>
        </p:txBody>
      </p:sp>
    </p:spTree>
    <p:extLst>
      <p:ext uri="{BB962C8B-B14F-4D97-AF65-F5344CB8AC3E}">
        <p14:creationId xmlns:p14="http://schemas.microsoft.com/office/powerpoint/2010/main" val="259023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各論</a:t>
            </a:r>
            <a:r>
              <a:rPr lang="ja-JP" altLang="en-US" dirty="0" smtClean="0"/>
              <a:t>２</a:t>
            </a:r>
            <a:r>
              <a:rPr kumimoji="1" lang="ja-JP" altLang="en-US" dirty="0" smtClean="0"/>
              <a:t>の</a:t>
            </a:r>
            <a:r>
              <a:rPr kumimoji="1" lang="ja-JP" altLang="en-US" dirty="0"/>
              <a:t>流れ</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6353357"/>
              </p:ext>
            </p:extLst>
          </p:nvPr>
        </p:nvGraphicFramePr>
        <p:xfrm>
          <a:off x="247879" y="1490034"/>
          <a:ext cx="8686800" cy="4866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スライド番号プレースホルダー 3"/>
          <p:cNvSpPr txBox="1">
            <a:spLocks/>
          </p:cNvSpPr>
          <p:nvPr/>
        </p:nvSpPr>
        <p:spPr>
          <a:xfrm>
            <a:off x="6897959" y="320883"/>
            <a:ext cx="2133600" cy="365125"/>
          </a:xfrm>
          <a:prstGeom prst="rect">
            <a:avLst/>
          </a:prstGeom>
        </p:spPr>
        <p:txBody>
          <a:bodyPr vert="horz" lIns="91440" tIns="45720" rIns="91440" bIns="45720" rtlCol="0" anchor="ctr"/>
          <a:lstStyle>
            <a:defPPr>
              <a:defRPr lang="ja-JP"/>
            </a:defPPr>
            <a:lvl1pPr marL="0" algn="r" defTabSz="457200" rtl="0" eaLnBrk="1" latinLnBrk="0" hangingPunct="1">
              <a:defRPr kumimoji="1" sz="5400" b="1" kern="1200">
                <a:solidFill>
                  <a:srgbClr val="FFFFFF"/>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5B4AF231-A605-5743-A288-EDC6BA10A0C2}" type="slidenum">
              <a:rPr lang="ja-JP" altLang="en-US" smtClean="0"/>
              <a:pPr/>
              <a:t>3</a:t>
            </a:fld>
            <a:endParaRPr lang="ja-JP" altLang="en-US" dirty="0"/>
          </a:p>
        </p:txBody>
      </p:sp>
    </p:spTree>
    <p:extLst>
      <p:ext uri="{BB962C8B-B14F-4D97-AF65-F5344CB8AC3E}">
        <p14:creationId xmlns:p14="http://schemas.microsoft.com/office/powerpoint/2010/main" val="117116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902" y="-11248"/>
            <a:ext cx="10111415" cy="1143000"/>
          </a:xfrm>
        </p:spPr>
        <p:txBody>
          <a:bodyPr/>
          <a:lstStyle/>
          <a:p>
            <a:r>
              <a:rPr lang="ja-JP" altLang="en-US" dirty="0"/>
              <a:t>立証方法（</a:t>
            </a:r>
            <a:r>
              <a:rPr lang="ja-JP" altLang="en-US" dirty="0" smtClean="0"/>
              <a:t>各論２）</a:t>
            </a:r>
            <a:endParaRPr kumimoji="1" lang="ja-JP" altLang="en-US" dirty="0"/>
          </a:p>
        </p:txBody>
      </p:sp>
      <p:sp>
        <p:nvSpPr>
          <p:cNvPr id="6" name="テキスト プレースホルダー 5"/>
          <p:cNvSpPr>
            <a:spLocks noGrp="1"/>
          </p:cNvSpPr>
          <p:nvPr>
            <p:ph type="body" idx="1"/>
          </p:nvPr>
        </p:nvSpPr>
        <p:spPr>
          <a:xfrm>
            <a:off x="422715" y="1126644"/>
            <a:ext cx="4040188" cy="883834"/>
          </a:xfrm>
        </p:spPr>
        <p:txBody>
          <a:bodyPr>
            <a:normAutofit fontScale="92500" lnSpcReduction="10000"/>
          </a:bodyPr>
          <a:lstStyle/>
          <a:p>
            <a:endParaRPr lang="en-US" altLang="ja-JP" dirty="0"/>
          </a:p>
          <a:p>
            <a:r>
              <a:rPr lang="ja-JP" altLang="en-US" sz="3100" dirty="0"/>
              <a:t>論拠１</a:t>
            </a:r>
          </a:p>
          <a:p>
            <a:endParaRPr kumimoji="1" lang="ja-JP" altLang="en-US" dirty="0"/>
          </a:p>
        </p:txBody>
      </p:sp>
      <p:sp>
        <p:nvSpPr>
          <p:cNvPr id="7" name="テキスト プレースホルダー 6"/>
          <p:cNvSpPr>
            <a:spLocks noGrp="1"/>
          </p:cNvSpPr>
          <p:nvPr>
            <p:ph type="body" sz="quarter" idx="3"/>
          </p:nvPr>
        </p:nvSpPr>
        <p:spPr>
          <a:xfrm>
            <a:off x="4713464" y="985420"/>
            <a:ext cx="4041775" cy="639762"/>
          </a:xfrm>
        </p:spPr>
        <p:txBody>
          <a:bodyPr>
            <a:normAutofit/>
          </a:bodyPr>
          <a:lstStyle/>
          <a:p>
            <a:r>
              <a:rPr lang="ja-JP" altLang="en-US" sz="2800" dirty="0"/>
              <a:t>論拠２</a:t>
            </a:r>
            <a:endParaRPr kumimoji="1" lang="ja-JP" altLang="en-US" sz="2800" dirty="0"/>
          </a:p>
        </p:txBody>
      </p:sp>
      <p:sp>
        <p:nvSpPr>
          <p:cNvPr id="8" name="コンテンツ プレースホルダー 7"/>
          <p:cNvSpPr>
            <a:spLocks noGrp="1"/>
          </p:cNvSpPr>
          <p:nvPr>
            <p:ph sz="quarter" idx="4"/>
          </p:nvPr>
        </p:nvSpPr>
        <p:spPr>
          <a:xfrm>
            <a:off x="4758781" y="1749747"/>
            <a:ext cx="4041775" cy="3951288"/>
          </a:xfrm>
          <a:effectLst/>
        </p:spPr>
        <p:txBody>
          <a:bodyPr>
            <a:normAutofit/>
          </a:bodyPr>
          <a:lstStyle/>
          <a:p>
            <a:pPr marL="0" indent="0" algn="ctr">
              <a:buNone/>
            </a:pPr>
            <a:r>
              <a:rPr lang="ja-JP" altLang="ja-JP" sz="2000" dirty="0">
                <a:solidFill>
                  <a:prstClr val="black"/>
                </a:solidFill>
              </a:rPr>
              <a:t>M</a:t>
            </a:r>
            <a:r>
              <a:rPr lang="en-US" altLang="ja-JP" sz="2000" dirty="0" err="1">
                <a:solidFill>
                  <a:prstClr val="black"/>
                </a:solidFill>
              </a:rPr>
              <a:t>otion</a:t>
            </a:r>
            <a:r>
              <a:rPr lang="ja-JP" altLang="en-US" sz="2000" dirty="0">
                <a:solidFill>
                  <a:prstClr val="black"/>
                </a:solidFill>
              </a:rPr>
              <a:t> </a:t>
            </a:r>
            <a:r>
              <a:rPr lang="en-US" altLang="ja-JP" sz="2000" dirty="0">
                <a:solidFill>
                  <a:prstClr val="black"/>
                </a:solidFill>
              </a:rPr>
              <a:t>Picture</a:t>
            </a:r>
            <a:r>
              <a:rPr lang="ja-JP" altLang="en-US" sz="2000" dirty="0">
                <a:solidFill>
                  <a:prstClr val="black"/>
                </a:solidFill>
              </a:rPr>
              <a:t> </a:t>
            </a:r>
            <a:r>
              <a:rPr lang="en-US" altLang="ja-JP" sz="2000" dirty="0">
                <a:solidFill>
                  <a:prstClr val="black"/>
                </a:solidFill>
              </a:rPr>
              <a:t>Patents</a:t>
            </a:r>
            <a:r>
              <a:rPr lang="ja-JP" altLang="en-US" sz="2000" dirty="0">
                <a:solidFill>
                  <a:prstClr val="black"/>
                </a:solidFill>
              </a:rPr>
              <a:t> </a:t>
            </a:r>
            <a:r>
              <a:rPr lang="en-US" altLang="ja-JP" sz="2000" dirty="0">
                <a:solidFill>
                  <a:prstClr val="black"/>
                </a:solidFill>
              </a:rPr>
              <a:t>Company</a:t>
            </a:r>
            <a:r>
              <a:rPr lang="ja-JP" altLang="en-US" sz="2000" dirty="0">
                <a:solidFill>
                  <a:prstClr val="black"/>
                </a:solidFill>
              </a:rPr>
              <a:t>が</a:t>
            </a:r>
            <a:r>
              <a:rPr lang="ja-JP" altLang="en-US" sz="2000" dirty="0" smtClean="0">
                <a:solidFill>
                  <a:prstClr val="black"/>
                </a:solidFill>
              </a:rPr>
              <a:t>、</a:t>
            </a:r>
            <a:r>
              <a:rPr lang="en-US" altLang="ja-JP" sz="2000" dirty="0" smtClean="0">
                <a:solidFill>
                  <a:prstClr val="black"/>
                </a:solidFill>
              </a:rPr>
              <a:t>Universal</a:t>
            </a:r>
            <a:r>
              <a:rPr lang="ja-JP" altLang="en-US" sz="2000" dirty="0" smtClean="0">
                <a:solidFill>
                  <a:prstClr val="black"/>
                </a:solidFill>
              </a:rPr>
              <a:t> </a:t>
            </a:r>
            <a:r>
              <a:rPr lang="en-US" altLang="ja-JP" sz="2000" dirty="0">
                <a:solidFill>
                  <a:prstClr val="black"/>
                </a:solidFill>
              </a:rPr>
              <a:t>Film</a:t>
            </a:r>
            <a:r>
              <a:rPr lang="ja-JP" altLang="en-US" sz="2000" dirty="0">
                <a:solidFill>
                  <a:prstClr val="black"/>
                </a:solidFill>
              </a:rPr>
              <a:t> </a:t>
            </a:r>
            <a:r>
              <a:rPr lang="en-US" altLang="ja-JP" sz="2000" dirty="0">
                <a:solidFill>
                  <a:prstClr val="black"/>
                </a:solidFill>
              </a:rPr>
              <a:t>Mfg.</a:t>
            </a:r>
            <a:r>
              <a:rPr lang="ja-JP" altLang="en-US" sz="2000" dirty="0">
                <a:solidFill>
                  <a:prstClr val="black"/>
                </a:solidFill>
              </a:rPr>
              <a:t>を寄与侵害で訴えた</a:t>
            </a:r>
            <a:endParaRPr lang="en-US" altLang="ja-JP" sz="2000" dirty="0"/>
          </a:p>
          <a:p>
            <a:pPr marL="0" indent="0">
              <a:buNone/>
            </a:pPr>
            <a:endParaRPr kumimoji="1" lang="en-US" altLang="ja-JP" sz="1800" b="1" dirty="0" smtClean="0"/>
          </a:p>
          <a:p>
            <a:pPr marL="0" indent="0">
              <a:buNone/>
            </a:pPr>
            <a:endParaRPr lang="en-US" altLang="ja-JP" sz="1800" b="1" dirty="0" smtClean="0"/>
          </a:p>
        </p:txBody>
      </p:sp>
      <p:sp>
        <p:nvSpPr>
          <p:cNvPr id="4" name="スライド番号プレースホルダー 3"/>
          <p:cNvSpPr>
            <a:spLocks noGrp="1"/>
          </p:cNvSpPr>
          <p:nvPr>
            <p:ph type="sldNum" sz="quarter" idx="12"/>
          </p:nvPr>
        </p:nvSpPr>
        <p:spPr/>
        <p:txBody>
          <a:bodyPr/>
          <a:lstStyle/>
          <a:p>
            <a:fld id="{5B4AF231-A605-5743-A288-EDC6BA10A0C2}" type="slidenum">
              <a:rPr kumimoji="1" lang="ja-JP" altLang="en-US" smtClean="0"/>
              <a:t>4</a:t>
            </a:fld>
            <a:endParaRPr kumimoji="1" lang="ja-JP" altLang="en-US"/>
          </a:p>
        </p:txBody>
      </p:sp>
      <p:sp>
        <p:nvSpPr>
          <p:cNvPr id="9" name="下矢印 8"/>
          <p:cNvSpPr/>
          <p:nvPr/>
        </p:nvSpPr>
        <p:spPr>
          <a:xfrm>
            <a:off x="2093806" y="2713287"/>
            <a:ext cx="661201" cy="451339"/>
          </a:xfrm>
          <a:prstGeom prst="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下矢印 10"/>
          <p:cNvSpPr/>
          <p:nvPr/>
        </p:nvSpPr>
        <p:spPr>
          <a:xfrm>
            <a:off x="2093806" y="4108428"/>
            <a:ext cx="661201" cy="451339"/>
          </a:xfrm>
          <a:prstGeom prst="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422715" y="1679301"/>
            <a:ext cx="4040188" cy="3951289"/>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下矢印 13"/>
          <p:cNvSpPr/>
          <p:nvPr/>
        </p:nvSpPr>
        <p:spPr>
          <a:xfrm>
            <a:off x="6362780" y="2795220"/>
            <a:ext cx="661201" cy="451339"/>
          </a:xfrm>
          <a:prstGeom prst="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下矢印 14"/>
          <p:cNvSpPr/>
          <p:nvPr/>
        </p:nvSpPr>
        <p:spPr>
          <a:xfrm>
            <a:off x="6465205" y="4108428"/>
            <a:ext cx="661201" cy="451339"/>
          </a:xfrm>
          <a:prstGeom prst="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4713464" y="1679301"/>
            <a:ext cx="4041775" cy="3936353"/>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右矢印 16"/>
          <p:cNvSpPr/>
          <p:nvPr/>
        </p:nvSpPr>
        <p:spPr>
          <a:xfrm>
            <a:off x="422715" y="5820820"/>
            <a:ext cx="1131455" cy="829205"/>
          </a:xfrm>
          <a:prstGeom prst="rightArrow">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623140" y="6004591"/>
            <a:ext cx="7820453" cy="461665"/>
          </a:xfrm>
          <a:prstGeom prst="rect">
            <a:avLst/>
          </a:prstGeom>
          <a:noFill/>
        </p:spPr>
        <p:txBody>
          <a:bodyPr wrap="square" rtlCol="0">
            <a:spAutoFit/>
          </a:bodyPr>
          <a:lstStyle/>
          <a:p>
            <a:r>
              <a:rPr lang="ja-JP" altLang="ja-JP" sz="2400" b="1" dirty="0"/>
              <a:t>論拠</a:t>
            </a:r>
            <a:r>
              <a:rPr lang="en-US" altLang="ja-JP" sz="2400" b="1" dirty="0"/>
              <a:t>2</a:t>
            </a:r>
            <a:r>
              <a:rPr lang="ja-JP" altLang="ja-JP" sz="2400" b="1" dirty="0"/>
              <a:t>も論拠</a:t>
            </a:r>
            <a:r>
              <a:rPr lang="en-US" altLang="ja-JP" sz="2400" b="1" dirty="0"/>
              <a:t>1</a:t>
            </a:r>
            <a:r>
              <a:rPr lang="ja-JP" altLang="ja-JP" sz="2400" b="1" dirty="0"/>
              <a:t>と同様</a:t>
            </a:r>
            <a:r>
              <a:rPr lang="ja-JP" altLang="ja-JP" sz="2400" b="1" dirty="0" smtClean="0"/>
              <a:t>、</a:t>
            </a:r>
            <a:r>
              <a:rPr lang="ja-JP" altLang="en-US" sz="2400" b="1" dirty="0" smtClean="0"/>
              <a:t>特許権者を</a:t>
            </a:r>
            <a:r>
              <a:rPr lang="ja-JP" altLang="ja-JP" sz="2400" b="1" dirty="0" smtClean="0"/>
              <a:t>べき</a:t>
            </a:r>
            <a:r>
              <a:rPr lang="ja-JP" altLang="ja-JP" sz="2400" b="1" dirty="0"/>
              <a:t>旨主張する。</a:t>
            </a:r>
            <a:endParaRPr kumimoji="1" lang="ja-JP" altLang="en-US" sz="2400" b="1" dirty="0"/>
          </a:p>
        </p:txBody>
      </p:sp>
      <p:sp>
        <p:nvSpPr>
          <p:cNvPr id="13" name="TextBox 12"/>
          <p:cNvSpPr txBox="1"/>
          <p:nvPr/>
        </p:nvSpPr>
        <p:spPr>
          <a:xfrm>
            <a:off x="4874940" y="4854498"/>
            <a:ext cx="3775393" cy="400110"/>
          </a:xfrm>
          <a:prstGeom prst="rect">
            <a:avLst/>
          </a:prstGeom>
          <a:noFill/>
        </p:spPr>
        <p:txBody>
          <a:bodyPr wrap="none" rtlCol="0">
            <a:spAutoFit/>
          </a:bodyPr>
          <a:lstStyle/>
          <a:p>
            <a:r>
              <a:rPr lang="ja-JP" altLang="en-US" sz="2000" dirty="0" smtClean="0"/>
              <a:t>最高裁は特許権者の訴えを棄却</a:t>
            </a:r>
            <a:endParaRPr lang="en-US" sz="2000" dirty="0"/>
          </a:p>
        </p:txBody>
      </p:sp>
      <p:sp>
        <p:nvSpPr>
          <p:cNvPr id="19" name="Content Placeholder 18"/>
          <p:cNvSpPr>
            <a:spLocks noGrp="1"/>
          </p:cNvSpPr>
          <p:nvPr>
            <p:ph sz="half" idx="2"/>
          </p:nvPr>
        </p:nvSpPr>
        <p:spPr>
          <a:xfrm>
            <a:off x="457200" y="1749747"/>
            <a:ext cx="4040188" cy="831124"/>
          </a:xfrm>
        </p:spPr>
        <p:txBody>
          <a:bodyPr>
            <a:normAutofit fontScale="92500"/>
          </a:bodyPr>
          <a:lstStyle/>
          <a:p>
            <a:pPr marL="0" indent="0" algn="ctr">
              <a:buNone/>
            </a:pPr>
            <a:r>
              <a:rPr lang="en-US" altLang="ja-JP" sz="2000" dirty="0">
                <a:solidFill>
                  <a:srgbClr val="000000"/>
                </a:solidFill>
              </a:rPr>
              <a:t>National</a:t>
            </a:r>
            <a:r>
              <a:rPr lang="ja-JP" altLang="en-US" sz="2000" dirty="0">
                <a:solidFill>
                  <a:srgbClr val="000000"/>
                </a:solidFill>
              </a:rPr>
              <a:t> </a:t>
            </a:r>
            <a:r>
              <a:rPr lang="en-US" altLang="ja-JP" sz="2000" dirty="0">
                <a:solidFill>
                  <a:srgbClr val="000000"/>
                </a:solidFill>
              </a:rPr>
              <a:t>Harrow</a:t>
            </a:r>
            <a:r>
              <a:rPr lang="ja-JP" altLang="en-US" sz="2000" dirty="0">
                <a:solidFill>
                  <a:srgbClr val="000000"/>
                </a:solidFill>
              </a:rPr>
              <a:t>に対して</a:t>
            </a:r>
            <a:r>
              <a:rPr lang="en-US" altLang="ja-JP" sz="2000" dirty="0" err="1">
                <a:solidFill>
                  <a:srgbClr val="000000"/>
                </a:solidFill>
              </a:rPr>
              <a:t>Bement</a:t>
            </a:r>
            <a:r>
              <a:rPr lang="ja-JP" altLang="en-US" sz="2000" dirty="0">
                <a:solidFill>
                  <a:srgbClr val="000000"/>
                </a:solidFill>
              </a:rPr>
              <a:t>が契約無効の抗弁を</a:t>
            </a:r>
            <a:r>
              <a:rPr lang="ja-JP" altLang="en-US" sz="2000" dirty="0" smtClean="0">
                <a:solidFill>
                  <a:srgbClr val="000000"/>
                </a:solidFill>
              </a:rPr>
              <a:t>行った</a:t>
            </a:r>
            <a:endParaRPr lang="en-US" altLang="ja-JP" sz="2000" dirty="0" smtClean="0">
              <a:solidFill>
                <a:srgbClr val="000000"/>
              </a:solidFill>
            </a:endParaRPr>
          </a:p>
          <a:p>
            <a:pPr marL="0" indent="0" algn="ctr">
              <a:buNone/>
            </a:pPr>
            <a:endParaRPr lang="en-US" altLang="ja-JP" sz="2000" dirty="0">
              <a:solidFill>
                <a:srgbClr val="000000"/>
              </a:solidFill>
            </a:endParaRPr>
          </a:p>
          <a:p>
            <a:pPr marL="0" indent="0" algn="ctr">
              <a:buNone/>
            </a:pPr>
            <a:endParaRPr lang="en-US" altLang="ja-JP" sz="2000" dirty="0" smtClean="0">
              <a:solidFill>
                <a:srgbClr val="000000"/>
              </a:solidFill>
            </a:endParaRPr>
          </a:p>
          <a:p>
            <a:pPr marL="0" indent="0" algn="ctr">
              <a:buNone/>
            </a:pPr>
            <a:endParaRPr lang="en-US" altLang="ja-JP" sz="2000" dirty="0">
              <a:solidFill>
                <a:srgbClr val="000000"/>
              </a:solidFill>
            </a:endParaRPr>
          </a:p>
          <a:p>
            <a:pPr marL="0" indent="0" algn="ctr">
              <a:buNone/>
            </a:pPr>
            <a:endParaRPr lang="en-US" altLang="ja-JP" sz="2000" dirty="0" smtClean="0">
              <a:solidFill>
                <a:srgbClr val="000000"/>
              </a:solidFill>
            </a:endParaRPr>
          </a:p>
          <a:p>
            <a:pPr marL="0" indent="0" algn="ctr">
              <a:buNone/>
            </a:pPr>
            <a:endParaRPr lang="en-US" altLang="ja-JP" sz="2000" dirty="0">
              <a:solidFill>
                <a:srgbClr val="000000"/>
              </a:solidFill>
            </a:endParaRPr>
          </a:p>
          <a:p>
            <a:pPr marL="0" indent="0" algn="ctr">
              <a:buNone/>
            </a:pPr>
            <a:endParaRPr lang="en-US" altLang="ja-JP" sz="2000" dirty="0" smtClean="0">
              <a:solidFill>
                <a:srgbClr val="000000"/>
              </a:solidFill>
            </a:endParaRPr>
          </a:p>
          <a:p>
            <a:pPr marL="0" indent="0">
              <a:buNone/>
            </a:pPr>
            <a:endParaRPr lang="ja-JP" altLang="en-US" sz="1800" dirty="0">
              <a:solidFill>
                <a:srgbClr val="000000"/>
              </a:solidFill>
            </a:endParaRPr>
          </a:p>
          <a:p>
            <a:endParaRPr lang="en-US" dirty="0" smtClean="0"/>
          </a:p>
          <a:p>
            <a:endParaRPr lang="en-US" dirty="0"/>
          </a:p>
        </p:txBody>
      </p:sp>
      <p:sp>
        <p:nvSpPr>
          <p:cNvPr id="21" name="TextBox 20"/>
          <p:cNvSpPr txBox="1"/>
          <p:nvPr/>
        </p:nvSpPr>
        <p:spPr>
          <a:xfrm>
            <a:off x="1208616" y="4834014"/>
            <a:ext cx="2611840" cy="400110"/>
          </a:xfrm>
          <a:prstGeom prst="rect">
            <a:avLst/>
          </a:prstGeom>
          <a:noFill/>
        </p:spPr>
        <p:txBody>
          <a:bodyPr wrap="square" rtlCol="0">
            <a:spAutoFit/>
          </a:bodyPr>
          <a:lstStyle/>
          <a:p>
            <a:r>
              <a:rPr lang="ja-JP" altLang="en-US" sz="2000" dirty="0" smtClean="0"/>
              <a:t>特許権者を勝たせた</a:t>
            </a:r>
            <a:endParaRPr lang="en-US" sz="2000" dirty="0"/>
          </a:p>
        </p:txBody>
      </p:sp>
      <p:sp>
        <p:nvSpPr>
          <p:cNvPr id="22" name="TextBox 21"/>
          <p:cNvSpPr txBox="1"/>
          <p:nvPr/>
        </p:nvSpPr>
        <p:spPr>
          <a:xfrm>
            <a:off x="891098" y="3348988"/>
            <a:ext cx="3606290" cy="400110"/>
          </a:xfrm>
          <a:prstGeom prst="rect">
            <a:avLst/>
          </a:prstGeom>
          <a:noFill/>
        </p:spPr>
        <p:txBody>
          <a:bodyPr wrap="square" rtlCol="0">
            <a:spAutoFit/>
          </a:bodyPr>
          <a:lstStyle/>
          <a:p>
            <a:r>
              <a:rPr lang="ja-JP" altLang="en-US" sz="2000" dirty="0" smtClean="0"/>
              <a:t>通商制限の同意・合理性</a:t>
            </a:r>
            <a:endParaRPr lang="en-US" sz="2000" dirty="0"/>
          </a:p>
        </p:txBody>
      </p:sp>
      <p:sp>
        <p:nvSpPr>
          <p:cNvPr id="24" name="TextBox 23"/>
          <p:cNvSpPr txBox="1"/>
          <p:nvPr/>
        </p:nvSpPr>
        <p:spPr>
          <a:xfrm>
            <a:off x="5154821" y="3389954"/>
            <a:ext cx="3495512" cy="400110"/>
          </a:xfrm>
          <a:prstGeom prst="rect">
            <a:avLst/>
          </a:prstGeom>
          <a:noFill/>
        </p:spPr>
        <p:txBody>
          <a:bodyPr wrap="square" rtlCol="0">
            <a:spAutoFit/>
          </a:bodyPr>
          <a:lstStyle/>
          <a:p>
            <a:r>
              <a:rPr lang="ja-JP" altLang="en-US" sz="2000" dirty="0" smtClean="0"/>
              <a:t>通商制限は競争制限・独占</a:t>
            </a:r>
            <a:endParaRPr lang="en-US" sz="2000" dirty="0"/>
          </a:p>
        </p:txBody>
      </p:sp>
    </p:spTree>
    <p:extLst>
      <p:ext uri="{BB962C8B-B14F-4D97-AF65-F5344CB8AC3E}">
        <p14:creationId xmlns:p14="http://schemas.microsoft.com/office/powerpoint/2010/main" val="127798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p:cNvSpPr>
            <a:spLocks noGrp="1"/>
          </p:cNvSpPr>
          <p:nvPr>
            <p:ph type="title"/>
          </p:nvPr>
        </p:nvSpPr>
        <p:spPr>
          <a:xfrm>
            <a:off x="1" y="-68532"/>
            <a:ext cx="8257426" cy="1143000"/>
          </a:xfrm>
        </p:spPr>
        <p:txBody>
          <a:bodyPr/>
          <a:lstStyle/>
          <a:p>
            <a:r>
              <a:rPr kumimoji="1" lang="ja-JP" altLang="en-US" sz="3200" dirty="0" smtClean="0"/>
              <a:t>論拠１：</a:t>
            </a:r>
            <a:r>
              <a:rPr lang="en-US" altLang="ja-JP" sz="3200" b="0" dirty="0" err="1" smtClean="0"/>
              <a:t>E.Bement</a:t>
            </a:r>
            <a:r>
              <a:rPr lang="en-US" altLang="ja-JP" sz="3200" b="0" dirty="0" smtClean="0"/>
              <a:t> &amp; Sons v. National Harrow, 186 U.S 70 (1912)</a:t>
            </a:r>
            <a:endParaRPr kumimoji="1" lang="ja-JP" altLang="en-US" sz="3200" b="0" dirty="0"/>
          </a:p>
        </p:txBody>
      </p:sp>
      <p:sp>
        <p:nvSpPr>
          <p:cNvPr id="4" name="スライド番号プレースホルダー 3"/>
          <p:cNvSpPr>
            <a:spLocks noGrp="1"/>
          </p:cNvSpPr>
          <p:nvPr>
            <p:ph type="sldNum" sz="quarter" idx="12"/>
          </p:nvPr>
        </p:nvSpPr>
        <p:spPr/>
        <p:txBody>
          <a:bodyPr/>
          <a:lstStyle/>
          <a:p>
            <a:fld id="{5B4AF231-A605-5743-A288-EDC6BA10A0C2}" type="slidenum">
              <a:rPr lang="ja-JP" altLang="en-US" smtClean="0"/>
              <a:pPr/>
              <a:t>5</a:t>
            </a:fld>
            <a:endParaRPr lang="ja-JP" altLang="en-US" dirty="0"/>
          </a:p>
        </p:txBody>
      </p:sp>
      <p:sp>
        <p:nvSpPr>
          <p:cNvPr id="12" name="テキスト ボックス 11"/>
          <p:cNvSpPr txBox="1"/>
          <p:nvPr/>
        </p:nvSpPr>
        <p:spPr>
          <a:xfrm>
            <a:off x="426185" y="5090622"/>
            <a:ext cx="8291630" cy="1015663"/>
          </a:xfrm>
          <a:prstGeom prst="rect">
            <a:avLst/>
          </a:prstGeom>
          <a:noFill/>
        </p:spPr>
        <p:txBody>
          <a:bodyPr wrap="square" rtlCol="0">
            <a:spAutoFit/>
          </a:bodyPr>
          <a:lstStyle/>
          <a:p>
            <a:r>
              <a:rPr lang="ja-JP" altLang="en-US" sz="2000" b="1" dirty="0">
                <a:solidFill>
                  <a:prstClr val="black"/>
                </a:solidFill>
              </a:rPr>
              <a:t>＜事例説明</a:t>
            </a:r>
            <a:r>
              <a:rPr lang="ja-JP" altLang="en-US" sz="2000" b="1" dirty="0" smtClean="0">
                <a:solidFill>
                  <a:prstClr val="black"/>
                </a:solidFill>
              </a:rPr>
              <a:t>＞ 特許権者が</a:t>
            </a:r>
            <a:r>
              <a:rPr lang="en-US" altLang="ja-JP" sz="2000" b="1" dirty="0" smtClean="0">
                <a:solidFill>
                  <a:prstClr val="black"/>
                </a:solidFill>
              </a:rPr>
              <a:t>National </a:t>
            </a:r>
            <a:r>
              <a:rPr lang="en-US" altLang="ja-JP" sz="2000" b="1" dirty="0" err="1" smtClean="0">
                <a:solidFill>
                  <a:prstClr val="black"/>
                </a:solidFill>
              </a:rPr>
              <a:t>Harrrow</a:t>
            </a:r>
            <a:r>
              <a:rPr lang="ja-JP" altLang="en-US" sz="2000" b="1" dirty="0" smtClean="0">
                <a:solidFill>
                  <a:prstClr val="black"/>
                </a:solidFill>
              </a:rPr>
              <a:t>が特許品（スプリング刃馬）の競争品取扱禁止等の条項を含むライセンス契約の履行を請求、ライセンシー</a:t>
            </a:r>
            <a:r>
              <a:rPr lang="en-US" altLang="ja-JP" sz="2000" b="1" dirty="0" err="1" smtClean="0">
                <a:solidFill>
                  <a:prstClr val="black"/>
                </a:solidFill>
              </a:rPr>
              <a:t>Bement</a:t>
            </a:r>
            <a:r>
              <a:rPr lang="ja-JP" altLang="en-US" sz="2000" b="1" dirty="0">
                <a:solidFill>
                  <a:prstClr val="black"/>
                </a:solidFill>
              </a:rPr>
              <a:t> </a:t>
            </a:r>
            <a:r>
              <a:rPr lang="ja-JP" altLang="en-US" sz="2000" b="1" dirty="0" smtClean="0">
                <a:solidFill>
                  <a:prstClr val="black"/>
                </a:solidFill>
              </a:rPr>
              <a:t>が契約無効の抗弁を行った事案。</a:t>
            </a:r>
            <a:endParaRPr lang="en-US" altLang="ja-JP" sz="2000" b="1" dirty="0" smtClean="0">
              <a:solidFill>
                <a:prstClr val="black"/>
              </a:solidFill>
            </a:endParaRPr>
          </a:p>
        </p:txBody>
      </p:sp>
      <p:sp>
        <p:nvSpPr>
          <p:cNvPr id="15" name="正方形/長方形 14"/>
          <p:cNvSpPr/>
          <p:nvPr/>
        </p:nvSpPr>
        <p:spPr>
          <a:xfrm>
            <a:off x="1" y="6198660"/>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prstClr val="black"/>
                </a:solidFill>
              </a:rPr>
              <a:t>出典：</a:t>
            </a:r>
            <a:endParaRPr lang="en-US" altLang="ja-JP" sz="1400" dirty="0">
              <a:solidFill>
                <a:schemeClr val="tx1"/>
              </a:solidFill>
            </a:endParaRPr>
          </a:p>
        </p:txBody>
      </p:sp>
    </p:spTree>
    <p:extLst>
      <p:ext uri="{BB962C8B-B14F-4D97-AF65-F5344CB8AC3E}">
        <p14:creationId xmlns:p14="http://schemas.microsoft.com/office/powerpoint/2010/main" val="173623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68532"/>
            <a:ext cx="8257426" cy="1143000"/>
          </a:xfrm>
        </p:spPr>
        <p:txBody>
          <a:bodyPr/>
          <a:lstStyle/>
          <a:p>
            <a:r>
              <a:rPr kumimoji="1" lang="ja-JP" altLang="en-US" sz="3200" dirty="0"/>
              <a:t>論拠２</a:t>
            </a:r>
            <a:r>
              <a:rPr lang="ja-JP" altLang="en-US" sz="3200" dirty="0" smtClean="0"/>
              <a:t>：M</a:t>
            </a:r>
            <a:r>
              <a:rPr lang="en-US" altLang="ja-JP" sz="3200" dirty="0" err="1" smtClean="0"/>
              <a:t>otion</a:t>
            </a:r>
            <a:r>
              <a:rPr lang="ja-JP" altLang="en-US" sz="3200" dirty="0" smtClean="0"/>
              <a:t> </a:t>
            </a:r>
            <a:r>
              <a:rPr lang="en-US" altLang="ja-JP" sz="3200" dirty="0" smtClean="0"/>
              <a:t>Picture</a:t>
            </a:r>
            <a:r>
              <a:rPr lang="ja-JP" altLang="en-US" sz="3200" dirty="0" smtClean="0"/>
              <a:t> </a:t>
            </a:r>
            <a:r>
              <a:rPr lang="en-US" altLang="ja-JP" sz="3200" dirty="0" smtClean="0"/>
              <a:t>Patents</a:t>
            </a:r>
            <a:r>
              <a:rPr lang="ja-JP" altLang="en-US" sz="3200" dirty="0" smtClean="0"/>
              <a:t> </a:t>
            </a:r>
            <a:r>
              <a:rPr lang="en-US" altLang="ja-JP" sz="3200" dirty="0" smtClean="0"/>
              <a:t>v.</a:t>
            </a:r>
            <a:r>
              <a:rPr lang="ja-JP" altLang="en-US" sz="3200" dirty="0" smtClean="0"/>
              <a:t> </a:t>
            </a:r>
            <a:r>
              <a:rPr lang="en-US" altLang="ja-JP" sz="3200" dirty="0" smtClean="0"/>
              <a:t>Universal</a:t>
            </a:r>
            <a:r>
              <a:rPr lang="ja-JP" altLang="en-US" sz="3200" dirty="0" smtClean="0"/>
              <a:t> </a:t>
            </a:r>
            <a:r>
              <a:rPr lang="en-US" altLang="ja-JP" sz="3200" dirty="0" smtClean="0"/>
              <a:t>Film</a:t>
            </a:r>
            <a:r>
              <a:rPr lang="ja-JP" altLang="en-US" sz="3200" dirty="0" smtClean="0"/>
              <a:t> </a:t>
            </a:r>
            <a:r>
              <a:rPr lang="en-US" altLang="ja-JP" sz="3200" dirty="0" smtClean="0"/>
              <a:t>Mfg., 243 U.S. 502 (1917)</a:t>
            </a:r>
            <a:endParaRPr kumimoji="1" lang="ja-JP" altLang="en-US" sz="3200" dirty="0"/>
          </a:p>
        </p:txBody>
      </p:sp>
      <p:sp>
        <p:nvSpPr>
          <p:cNvPr id="4" name="スライド番号プレースホルダー 3"/>
          <p:cNvSpPr>
            <a:spLocks noGrp="1"/>
          </p:cNvSpPr>
          <p:nvPr>
            <p:ph type="sldNum" sz="quarter" idx="12"/>
          </p:nvPr>
        </p:nvSpPr>
        <p:spPr/>
        <p:txBody>
          <a:bodyPr/>
          <a:lstStyle/>
          <a:p>
            <a:fld id="{5B4AF231-A605-5743-A288-EDC6BA10A0C2}" type="slidenum">
              <a:rPr lang="ja-JP" altLang="en-US" smtClean="0"/>
              <a:pPr/>
              <a:t>6</a:t>
            </a:fld>
            <a:endParaRPr lang="ja-JP" altLang="en-US" dirty="0"/>
          </a:p>
        </p:txBody>
      </p:sp>
      <p:sp>
        <p:nvSpPr>
          <p:cNvPr id="14" name="正方形/長方形 13"/>
          <p:cNvSpPr/>
          <p:nvPr/>
        </p:nvSpPr>
        <p:spPr>
          <a:xfrm>
            <a:off x="1" y="6198660"/>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prstClr val="black"/>
                </a:solidFill>
              </a:rPr>
              <a:t>出典：</a:t>
            </a:r>
            <a:endParaRPr lang="en-US" altLang="ja-JP" sz="1400" dirty="0">
              <a:solidFill>
                <a:schemeClr val="tx1"/>
              </a:solidFill>
            </a:endParaRPr>
          </a:p>
        </p:txBody>
      </p:sp>
      <p:sp>
        <p:nvSpPr>
          <p:cNvPr id="8" name="テキスト ボックス 7"/>
          <p:cNvSpPr txBox="1"/>
          <p:nvPr/>
        </p:nvSpPr>
        <p:spPr>
          <a:xfrm>
            <a:off x="426185" y="4628852"/>
            <a:ext cx="8291630" cy="1323439"/>
          </a:xfrm>
          <a:prstGeom prst="rect">
            <a:avLst/>
          </a:prstGeom>
          <a:noFill/>
        </p:spPr>
        <p:txBody>
          <a:bodyPr wrap="square" rtlCol="0">
            <a:spAutoFit/>
          </a:bodyPr>
          <a:lstStyle/>
          <a:p>
            <a:r>
              <a:rPr lang="ja-JP" altLang="en-US" sz="2000" b="1" dirty="0">
                <a:solidFill>
                  <a:prstClr val="black"/>
                </a:solidFill>
              </a:rPr>
              <a:t>＜事例説明</a:t>
            </a:r>
            <a:r>
              <a:rPr lang="ja-JP" altLang="en-US" sz="2000" b="1" dirty="0" smtClean="0">
                <a:solidFill>
                  <a:prstClr val="black"/>
                </a:solidFill>
              </a:rPr>
              <a:t>＞</a:t>
            </a:r>
            <a:endParaRPr lang="en-US" altLang="ja-JP" sz="2000" b="1" dirty="0" smtClean="0">
              <a:solidFill>
                <a:prstClr val="black"/>
              </a:solidFill>
            </a:endParaRPr>
          </a:p>
          <a:p>
            <a:r>
              <a:rPr lang="ja-JP" altLang="en-US" sz="2000" b="1" dirty="0" smtClean="0">
                <a:solidFill>
                  <a:prstClr val="black"/>
                </a:solidFill>
              </a:rPr>
              <a:t>自社製作の非特許映画フィルムの使用を義務付けていた</a:t>
            </a:r>
            <a:r>
              <a:rPr lang="ja-JP" altLang="ja-JP" sz="2000" b="1" dirty="0" smtClean="0">
                <a:solidFill>
                  <a:prstClr val="black"/>
                </a:solidFill>
              </a:rPr>
              <a:t>M</a:t>
            </a:r>
            <a:r>
              <a:rPr lang="en-US" altLang="ja-JP" sz="2000" b="1" dirty="0" err="1" smtClean="0">
                <a:solidFill>
                  <a:prstClr val="black"/>
                </a:solidFill>
              </a:rPr>
              <a:t>otion</a:t>
            </a:r>
            <a:r>
              <a:rPr lang="ja-JP" altLang="en-US" sz="2000" b="1" dirty="0" smtClean="0">
                <a:solidFill>
                  <a:prstClr val="black"/>
                </a:solidFill>
              </a:rPr>
              <a:t> </a:t>
            </a:r>
            <a:r>
              <a:rPr lang="en-US" altLang="ja-JP" sz="2000" b="1" dirty="0" smtClean="0">
                <a:solidFill>
                  <a:prstClr val="black"/>
                </a:solidFill>
              </a:rPr>
              <a:t>Picture</a:t>
            </a:r>
            <a:r>
              <a:rPr lang="ja-JP" altLang="en-US" sz="2000" b="1" dirty="0" smtClean="0">
                <a:solidFill>
                  <a:prstClr val="black"/>
                </a:solidFill>
              </a:rPr>
              <a:t> </a:t>
            </a:r>
            <a:r>
              <a:rPr lang="en-US" altLang="ja-JP" sz="2000" b="1" dirty="0" smtClean="0">
                <a:solidFill>
                  <a:prstClr val="black"/>
                </a:solidFill>
              </a:rPr>
              <a:t>Patents</a:t>
            </a:r>
            <a:r>
              <a:rPr lang="ja-JP" altLang="en-US" sz="2000" b="1" dirty="0" smtClean="0">
                <a:solidFill>
                  <a:prstClr val="black"/>
                </a:solidFill>
              </a:rPr>
              <a:t> </a:t>
            </a:r>
            <a:r>
              <a:rPr lang="en-US" altLang="ja-JP" sz="2000" b="1" dirty="0" smtClean="0">
                <a:solidFill>
                  <a:prstClr val="black"/>
                </a:solidFill>
              </a:rPr>
              <a:t>Company</a:t>
            </a:r>
            <a:r>
              <a:rPr lang="ja-JP" altLang="en-US" sz="2000" b="1" dirty="0" smtClean="0">
                <a:solidFill>
                  <a:prstClr val="black"/>
                </a:solidFill>
              </a:rPr>
              <a:t>が、独自製作の映画フィルムを劇場に配給した被告</a:t>
            </a:r>
            <a:r>
              <a:rPr lang="en-US" altLang="ja-JP" sz="2000" b="1" dirty="0" smtClean="0">
                <a:solidFill>
                  <a:prstClr val="black"/>
                </a:solidFill>
              </a:rPr>
              <a:t>Universal</a:t>
            </a:r>
            <a:r>
              <a:rPr lang="ja-JP" altLang="en-US" sz="2000" b="1" dirty="0" smtClean="0">
                <a:solidFill>
                  <a:prstClr val="black"/>
                </a:solidFill>
              </a:rPr>
              <a:t> </a:t>
            </a:r>
            <a:r>
              <a:rPr lang="en-US" altLang="ja-JP" sz="2000" b="1" dirty="0" smtClean="0">
                <a:solidFill>
                  <a:prstClr val="black"/>
                </a:solidFill>
              </a:rPr>
              <a:t>Film</a:t>
            </a:r>
            <a:r>
              <a:rPr lang="ja-JP" altLang="en-US" sz="2000" b="1" dirty="0" smtClean="0">
                <a:solidFill>
                  <a:prstClr val="black"/>
                </a:solidFill>
              </a:rPr>
              <a:t> </a:t>
            </a:r>
            <a:r>
              <a:rPr lang="en-US" altLang="ja-JP" sz="2000" b="1" dirty="0" smtClean="0">
                <a:solidFill>
                  <a:prstClr val="black"/>
                </a:solidFill>
              </a:rPr>
              <a:t>Mfg.</a:t>
            </a:r>
            <a:r>
              <a:rPr lang="ja-JP" altLang="en-US" sz="2000" b="1" dirty="0" smtClean="0">
                <a:solidFill>
                  <a:prstClr val="black"/>
                </a:solidFill>
              </a:rPr>
              <a:t>を寄与侵害で訴えた事案。　</a:t>
            </a:r>
            <a:endParaRPr lang="en-US" altLang="ja-JP" sz="2000" b="1" dirty="0" smtClean="0">
              <a:solidFill>
                <a:prstClr val="black"/>
              </a:solidFill>
            </a:endParaRPr>
          </a:p>
        </p:txBody>
      </p:sp>
      <p:pic>
        <p:nvPicPr>
          <p:cNvPr id="3" name="Picture 2" descr="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277" y="1372869"/>
            <a:ext cx="2781300" cy="1866900"/>
          </a:xfrm>
          <a:prstGeom prst="rect">
            <a:avLst/>
          </a:prstGeom>
        </p:spPr>
      </p:pic>
    </p:spTree>
    <p:extLst>
      <p:ext uri="{BB962C8B-B14F-4D97-AF65-F5344CB8AC3E}">
        <p14:creationId xmlns:p14="http://schemas.microsoft.com/office/powerpoint/2010/main" val="89874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各論２</a:t>
            </a:r>
            <a:r>
              <a:rPr kumimoji="1" lang="en-US" altLang="ja-JP" dirty="0" smtClean="0"/>
              <a:t> </a:t>
            </a:r>
            <a:r>
              <a:rPr kumimoji="1" lang="ja-JP" altLang="en-US" dirty="0"/>
              <a:t>規範</a:t>
            </a:r>
          </a:p>
        </p:txBody>
      </p:sp>
      <p:sp>
        <p:nvSpPr>
          <p:cNvPr id="4" name="スライド番号プレースホルダー 3"/>
          <p:cNvSpPr>
            <a:spLocks noGrp="1"/>
          </p:cNvSpPr>
          <p:nvPr>
            <p:ph type="sldNum" sz="quarter" idx="12"/>
          </p:nvPr>
        </p:nvSpPr>
        <p:spPr/>
        <p:txBody>
          <a:bodyPr/>
          <a:lstStyle/>
          <a:p>
            <a:fld id="{5B4AF231-A605-5743-A288-EDC6BA10A0C2}" type="slidenum">
              <a:rPr lang="ja-JP" altLang="en-US" smtClean="0">
                <a:latin typeface="News Gothic MT"/>
              </a:rPr>
              <a:pPr/>
              <a:t>7</a:t>
            </a:fld>
            <a:endParaRPr lang="ja-JP" altLang="en-US">
              <a:latin typeface="News Gothic MT"/>
            </a:endParaRPr>
          </a:p>
        </p:txBody>
      </p:sp>
      <p:sp>
        <p:nvSpPr>
          <p:cNvPr id="8" name="正方形/長方形 7"/>
          <p:cNvSpPr/>
          <p:nvPr/>
        </p:nvSpPr>
        <p:spPr>
          <a:xfrm>
            <a:off x="448067" y="1047089"/>
            <a:ext cx="8208507" cy="2488431"/>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9" name="正方形/長方形 8"/>
          <p:cNvSpPr/>
          <p:nvPr/>
        </p:nvSpPr>
        <p:spPr>
          <a:xfrm>
            <a:off x="434948" y="3701033"/>
            <a:ext cx="8221626" cy="1457821"/>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15" name="右矢印 14"/>
          <p:cNvSpPr/>
          <p:nvPr/>
        </p:nvSpPr>
        <p:spPr>
          <a:xfrm>
            <a:off x="686912" y="5365218"/>
            <a:ext cx="685800" cy="48365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solidFill>
                <a:prstClr val="white"/>
              </a:solidFill>
              <a:latin typeface="News Gothic MT"/>
            </a:endParaRPr>
          </a:p>
        </p:txBody>
      </p:sp>
      <p:sp>
        <p:nvSpPr>
          <p:cNvPr id="17" name="正方形/長方形 16"/>
          <p:cNvSpPr/>
          <p:nvPr/>
        </p:nvSpPr>
        <p:spPr>
          <a:xfrm>
            <a:off x="1" y="6198660"/>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prstClr val="black"/>
                </a:solidFill>
              </a:rPr>
              <a:t>出典：</a:t>
            </a:r>
            <a:r>
              <a:rPr lang="en-US" altLang="ja-JP" sz="1400" dirty="0">
                <a:solidFill>
                  <a:prstClr val="black"/>
                </a:solidFill>
              </a:rPr>
              <a:t>THE GENERAL AGREEMENT ON TARIFFS AND TRADE</a:t>
            </a:r>
            <a:r>
              <a:rPr lang="ja-JP" altLang="en-US" sz="1400" dirty="0" err="1">
                <a:solidFill>
                  <a:prstClr val="black"/>
                </a:solidFill>
              </a:rPr>
              <a:t>，</a:t>
            </a:r>
            <a:r>
              <a:rPr lang="ja-JP" altLang="en-US" sz="1400" dirty="0">
                <a:solidFill>
                  <a:prstClr val="black"/>
                </a:solidFill>
              </a:rPr>
              <a:t>関税及び貿易に関する一般協定</a:t>
            </a:r>
          </a:p>
        </p:txBody>
      </p:sp>
      <p:sp>
        <p:nvSpPr>
          <p:cNvPr id="3" name="正方形/長方形 2"/>
          <p:cNvSpPr/>
          <p:nvPr/>
        </p:nvSpPr>
        <p:spPr>
          <a:xfrm>
            <a:off x="608761" y="1127910"/>
            <a:ext cx="7874000" cy="1200329"/>
          </a:xfrm>
          <a:prstGeom prst="rect">
            <a:avLst/>
          </a:prstGeom>
        </p:spPr>
        <p:txBody>
          <a:bodyPr wrap="square">
            <a:spAutoFit/>
          </a:bodyPr>
          <a:lstStyle/>
          <a:p>
            <a:r>
              <a:rPr lang="en-US" altLang="ja-JP" sz="2400" dirty="0" smtClean="0"/>
              <a:t>The fact that the conditions in the contracts keep up the monopoly or fix prices does not render them illegal</a:t>
            </a:r>
            <a:endParaRPr lang="ja-JP" altLang="en-US" sz="2400" dirty="0"/>
          </a:p>
        </p:txBody>
      </p:sp>
      <p:sp>
        <p:nvSpPr>
          <p:cNvPr id="5" name="正方形/長方形 4"/>
          <p:cNvSpPr/>
          <p:nvPr/>
        </p:nvSpPr>
        <p:spPr>
          <a:xfrm>
            <a:off x="881392" y="3916907"/>
            <a:ext cx="7110049" cy="830997"/>
          </a:xfrm>
          <a:prstGeom prst="rect">
            <a:avLst/>
          </a:prstGeom>
        </p:spPr>
        <p:txBody>
          <a:bodyPr wrap="square">
            <a:spAutoFit/>
          </a:bodyPr>
          <a:lstStyle/>
          <a:p>
            <a:r>
              <a:rPr lang="ja-JP" altLang="en-US" sz="2400" dirty="0" smtClean="0"/>
              <a:t>契約の条件が独占を維持し、価格固定しているという事実は、それらを違法にするものではない。</a:t>
            </a:r>
            <a:endParaRPr lang="ja-JP" altLang="en-US" sz="2400" dirty="0"/>
          </a:p>
        </p:txBody>
      </p:sp>
      <p:sp>
        <p:nvSpPr>
          <p:cNvPr id="6" name="TextBox 5"/>
          <p:cNvSpPr txBox="1"/>
          <p:nvPr/>
        </p:nvSpPr>
        <p:spPr>
          <a:xfrm>
            <a:off x="1499453" y="5365218"/>
            <a:ext cx="5583735" cy="1323439"/>
          </a:xfrm>
          <a:prstGeom prst="rect">
            <a:avLst/>
          </a:prstGeom>
          <a:noFill/>
        </p:spPr>
        <p:txBody>
          <a:bodyPr wrap="square" rtlCol="0">
            <a:spAutoFit/>
          </a:bodyPr>
          <a:lstStyle/>
          <a:p>
            <a:r>
              <a:rPr lang="ja-JP" altLang="en-US" sz="3200" b="1" dirty="0"/>
              <a:t>通商制限</a:t>
            </a:r>
            <a:r>
              <a:rPr lang="ja-JP" altLang="en-US" sz="3200" b="1" dirty="0" smtClean="0"/>
              <a:t>の正当性</a:t>
            </a:r>
            <a:endParaRPr lang="en-US" altLang="ja-JP" sz="1600" b="1" dirty="0" smtClean="0"/>
          </a:p>
          <a:p>
            <a:r>
              <a:rPr lang="ja-JP" altLang="en-US" sz="1600" b="1" dirty="0" smtClean="0"/>
              <a:t>つまり・・・通商制限のみで直ちに違法にはならない</a:t>
            </a:r>
            <a:endParaRPr lang="en-US" altLang="ja-JP" sz="1600" b="1" dirty="0" smtClean="0"/>
          </a:p>
          <a:p>
            <a:endParaRPr lang="en-US" sz="3200" b="1" dirty="0"/>
          </a:p>
        </p:txBody>
      </p:sp>
    </p:spTree>
    <p:extLst>
      <p:ext uri="{BB962C8B-B14F-4D97-AF65-F5344CB8AC3E}">
        <p14:creationId xmlns:p14="http://schemas.microsoft.com/office/powerpoint/2010/main" val="667006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3983"/>
            <a:ext cx="10111415" cy="1143000"/>
          </a:xfrm>
        </p:spPr>
        <p:txBody>
          <a:bodyPr/>
          <a:lstStyle/>
          <a:p>
            <a:r>
              <a:rPr kumimoji="1" lang="ja-JP" altLang="en-US" dirty="0" smtClean="0"/>
              <a:t>各論</a:t>
            </a:r>
            <a:r>
              <a:rPr lang="ja-JP" altLang="en-US" dirty="0" smtClean="0"/>
              <a:t>２</a:t>
            </a:r>
            <a:r>
              <a:rPr kumimoji="1" lang="en-US" altLang="ja-JP" dirty="0" smtClean="0"/>
              <a:t> </a:t>
            </a:r>
            <a:r>
              <a:rPr kumimoji="1" lang="ja-JP" altLang="en-US" dirty="0"/>
              <a:t>要件抽出</a:t>
            </a:r>
            <a:r>
              <a:rPr kumimoji="1" lang="en-US" altLang="ja-JP" dirty="0"/>
              <a:t>①</a:t>
            </a:r>
            <a:endParaRPr kumimoji="1" lang="ja-JP" altLang="en-US" dirty="0"/>
          </a:p>
        </p:txBody>
      </p:sp>
      <p:sp>
        <p:nvSpPr>
          <p:cNvPr id="13" name="スライド番号プレースホルダー 3"/>
          <p:cNvSpPr>
            <a:spLocks noGrp="1"/>
          </p:cNvSpPr>
          <p:nvPr>
            <p:ph type="sldNum" sz="quarter" idx="12"/>
          </p:nvPr>
        </p:nvSpPr>
        <p:spPr/>
        <p:txBody>
          <a:bodyPr/>
          <a:lstStyle/>
          <a:p>
            <a:fld id="{5B4AF231-A605-5743-A288-EDC6BA10A0C2}" type="slidenum">
              <a:rPr lang="ja-JP" altLang="en-US" smtClean="0"/>
              <a:pPr/>
              <a:t>8</a:t>
            </a:fld>
            <a:endParaRPr lang="ja-JP" altLang="en-US" dirty="0"/>
          </a:p>
        </p:txBody>
      </p:sp>
      <p:sp>
        <p:nvSpPr>
          <p:cNvPr id="7" name="右矢印 6"/>
          <p:cNvSpPr/>
          <p:nvPr/>
        </p:nvSpPr>
        <p:spPr>
          <a:xfrm>
            <a:off x="639781" y="5572448"/>
            <a:ext cx="685800" cy="48365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solidFill>
                <a:prstClr val="white"/>
              </a:solidFill>
              <a:latin typeface="News Gothic MT"/>
            </a:endParaRPr>
          </a:p>
        </p:txBody>
      </p:sp>
      <p:sp>
        <p:nvSpPr>
          <p:cNvPr id="18" name="正方形/長方形 17"/>
          <p:cNvSpPr/>
          <p:nvPr/>
        </p:nvSpPr>
        <p:spPr>
          <a:xfrm>
            <a:off x="1709732" y="2154683"/>
            <a:ext cx="5724537" cy="300082"/>
          </a:xfrm>
          <a:prstGeom prst="rect">
            <a:avLst/>
          </a:prstGeom>
        </p:spPr>
        <p:txBody>
          <a:bodyPr wrap="square">
            <a:spAutoFit/>
          </a:bodyPr>
          <a:lstStyle/>
          <a:p>
            <a:endParaRPr lang="ja-JP" altLang="en-US" sz="1350" dirty="0">
              <a:solidFill>
                <a:prstClr val="black"/>
              </a:solidFill>
              <a:latin typeface="News Gothic MT"/>
            </a:endParaRPr>
          </a:p>
        </p:txBody>
      </p:sp>
      <p:sp>
        <p:nvSpPr>
          <p:cNvPr id="19" name="正方形/長方形 18"/>
          <p:cNvSpPr/>
          <p:nvPr/>
        </p:nvSpPr>
        <p:spPr>
          <a:xfrm>
            <a:off x="448067" y="1214049"/>
            <a:ext cx="8208507" cy="2168287"/>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20" name="正方形/長方形 19"/>
          <p:cNvSpPr/>
          <p:nvPr/>
        </p:nvSpPr>
        <p:spPr>
          <a:xfrm>
            <a:off x="434948" y="3599707"/>
            <a:ext cx="8221626" cy="1796406"/>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21" name="テキスト ボックス 20"/>
          <p:cNvSpPr txBox="1"/>
          <p:nvPr/>
        </p:nvSpPr>
        <p:spPr>
          <a:xfrm>
            <a:off x="434948" y="3708608"/>
            <a:ext cx="7939314" cy="369332"/>
          </a:xfrm>
          <a:prstGeom prst="rect">
            <a:avLst/>
          </a:prstGeom>
          <a:noFill/>
        </p:spPr>
        <p:txBody>
          <a:bodyPr wrap="square" rtlCol="0">
            <a:spAutoFit/>
          </a:bodyPr>
          <a:lstStyle/>
          <a:p>
            <a:r>
              <a:rPr lang="ja-JP" altLang="en-US" b="1" u="sng" dirty="0">
                <a:solidFill>
                  <a:srgbClr val="FF6600"/>
                </a:solidFill>
              </a:rPr>
              <a:t>日本語訳／</a:t>
            </a:r>
            <a:r>
              <a:rPr lang="ja-JP" altLang="en-US" b="1" u="sng" dirty="0" smtClean="0">
                <a:solidFill>
                  <a:srgbClr val="FF6600"/>
                </a:solidFill>
              </a:rPr>
              <a:t>要旨</a:t>
            </a:r>
            <a:r>
              <a:rPr lang="ja-JP" altLang="en-US" b="1" dirty="0" smtClean="0">
                <a:solidFill>
                  <a:srgbClr val="FF6600"/>
                </a:solidFill>
              </a:rPr>
              <a:t>　　</a:t>
            </a:r>
            <a:endParaRPr lang="ja-JP" altLang="en-US" b="1" dirty="0">
              <a:solidFill>
                <a:srgbClr val="FF6600"/>
              </a:solidFill>
            </a:endParaRPr>
          </a:p>
        </p:txBody>
      </p:sp>
      <p:sp>
        <p:nvSpPr>
          <p:cNvPr id="3" name="テキスト ボックス 2"/>
          <p:cNvSpPr txBox="1"/>
          <p:nvPr/>
        </p:nvSpPr>
        <p:spPr>
          <a:xfrm>
            <a:off x="1208745" y="5588405"/>
            <a:ext cx="7313670" cy="954107"/>
          </a:xfrm>
          <a:prstGeom prst="rect">
            <a:avLst/>
          </a:prstGeom>
          <a:noFill/>
        </p:spPr>
        <p:txBody>
          <a:bodyPr wrap="square" rtlCol="0">
            <a:spAutoFit/>
          </a:bodyPr>
          <a:lstStyle/>
          <a:p>
            <a:r>
              <a:rPr lang="en-US" altLang="ja-JP" sz="2800" b="1" dirty="0"/>
              <a:t> </a:t>
            </a:r>
            <a:r>
              <a:rPr lang="ja-JP" altLang="en-US" sz="2800" b="1" dirty="0"/>
              <a:t>ライセンシー</a:t>
            </a:r>
            <a:r>
              <a:rPr lang="ja-JP" altLang="en-US" sz="2800" b="1" dirty="0" smtClean="0"/>
              <a:t>の同意があること→通商制限の条件を知ってて契約を結んだこと</a:t>
            </a:r>
            <a:endParaRPr lang="ja-JP" altLang="en-US" sz="2800" b="1" dirty="0">
              <a:solidFill>
                <a:prstClr val="black"/>
              </a:solidFill>
            </a:endParaRPr>
          </a:p>
        </p:txBody>
      </p:sp>
      <p:sp>
        <p:nvSpPr>
          <p:cNvPr id="16" name="テキスト ボックス 15"/>
          <p:cNvSpPr txBox="1"/>
          <p:nvPr/>
        </p:nvSpPr>
        <p:spPr>
          <a:xfrm>
            <a:off x="434948" y="1285975"/>
            <a:ext cx="7939314" cy="369332"/>
          </a:xfrm>
          <a:prstGeom prst="rect">
            <a:avLst/>
          </a:prstGeom>
          <a:noFill/>
        </p:spPr>
        <p:txBody>
          <a:bodyPr wrap="square" rtlCol="0">
            <a:spAutoFit/>
          </a:bodyPr>
          <a:lstStyle/>
          <a:p>
            <a:r>
              <a:rPr lang="ja-JP" altLang="en-US" b="1" u="sng" dirty="0">
                <a:solidFill>
                  <a:srgbClr val="FF6600"/>
                </a:solidFill>
              </a:rPr>
              <a:t>引用</a:t>
            </a:r>
            <a:r>
              <a:rPr lang="ja-JP" altLang="en-US" b="1" u="sng" dirty="0" smtClean="0">
                <a:solidFill>
                  <a:srgbClr val="FF6600"/>
                </a:solidFill>
              </a:rPr>
              <a:t>箇所　</a:t>
            </a:r>
            <a:endParaRPr lang="en-US" altLang="ja-JP" b="1" dirty="0">
              <a:solidFill>
                <a:srgbClr val="FF6600"/>
              </a:solidFill>
            </a:endParaRPr>
          </a:p>
        </p:txBody>
      </p:sp>
      <p:sp>
        <p:nvSpPr>
          <p:cNvPr id="6" name="正方形/長方形 5"/>
          <p:cNvSpPr/>
          <p:nvPr/>
        </p:nvSpPr>
        <p:spPr>
          <a:xfrm>
            <a:off x="467747" y="1802964"/>
            <a:ext cx="8208507" cy="1477328"/>
          </a:xfrm>
          <a:prstGeom prst="rect">
            <a:avLst/>
          </a:prstGeom>
        </p:spPr>
        <p:txBody>
          <a:bodyPr wrap="square">
            <a:spAutoFit/>
          </a:bodyPr>
          <a:lstStyle/>
          <a:p>
            <a:r>
              <a:rPr lang="en-US" altLang="ja-JP" dirty="0"/>
              <a:t>The very object of these laws is monopoly, and the rule is, with few exceptions, that any conditions which are not in their very nature illegal with regard to this kind of property, imposed by the patentee and agreed to by the licensee for the right to manufacture or use or sell the article will be upheld by the courts.</a:t>
            </a:r>
          </a:p>
        </p:txBody>
      </p:sp>
      <p:sp>
        <p:nvSpPr>
          <p:cNvPr id="8" name="正方形/長方形 7"/>
          <p:cNvSpPr/>
          <p:nvPr/>
        </p:nvSpPr>
        <p:spPr>
          <a:xfrm>
            <a:off x="434948" y="4185396"/>
            <a:ext cx="8208507" cy="1200329"/>
          </a:xfrm>
          <a:prstGeom prst="rect">
            <a:avLst/>
          </a:prstGeom>
        </p:spPr>
        <p:txBody>
          <a:bodyPr wrap="square">
            <a:spAutoFit/>
          </a:bodyPr>
          <a:lstStyle/>
          <a:p>
            <a:r>
              <a:rPr lang="ja-JP" altLang="en-US" dirty="0"/>
              <a:t>これらの法律の目的は独占であり、ほとんどの例外なく、この種の財産に関して本質的に違法でなく、特許権者によって課せられ、ライセンシーによって合意された商品の製造、使用もしくは販売する権利は裁判所によって支持されている。</a:t>
            </a:r>
          </a:p>
        </p:txBody>
      </p:sp>
    </p:spTree>
    <p:extLst>
      <p:ext uri="{BB962C8B-B14F-4D97-AF65-F5344CB8AC3E}">
        <p14:creationId xmlns:p14="http://schemas.microsoft.com/office/powerpoint/2010/main" val="116884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3983"/>
            <a:ext cx="10111415" cy="1143000"/>
          </a:xfrm>
        </p:spPr>
        <p:txBody>
          <a:bodyPr/>
          <a:lstStyle/>
          <a:p>
            <a:r>
              <a:rPr kumimoji="1" lang="ja-JP" altLang="en-US" dirty="0" smtClean="0"/>
              <a:t>各論</a:t>
            </a:r>
            <a:r>
              <a:rPr lang="ja-JP" altLang="ja-JP" dirty="0"/>
              <a:t>2</a:t>
            </a:r>
            <a:r>
              <a:rPr kumimoji="1" lang="en-US" altLang="ja-JP" dirty="0" smtClean="0"/>
              <a:t> </a:t>
            </a:r>
            <a:r>
              <a:rPr kumimoji="1" lang="ja-JP" altLang="en-US" dirty="0"/>
              <a:t>要件抽出</a:t>
            </a:r>
            <a:r>
              <a:rPr lang="ja-JP" altLang="en-US" dirty="0"/>
              <a:t>②</a:t>
            </a:r>
            <a:endParaRPr kumimoji="1" lang="ja-JP" altLang="en-US" dirty="0"/>
          </a:p>
        </p:txBody>
      </p:sp>
      <p:sp>
        <p:nvSpPr>
          <p:cNvPr id="13" name="スライド番号プレースホルダー 3"/>
          <p:cNvSpPr>
            <a:spLocks noGrp="1"/>
          </p:cNvSpPr>
          <p:nvPr>
            <p:ph type="sldNum" sz="quarter" idx="12"/>
          </p:nvPr>
        </p:nvSpPr>
        <p:spPr/>
        <p:txBody>
          <a:bodyPr/>
          <a:lstStyle/>
          <a:p>
            <a:fld id="{5B4AF231-A605-5743-A288-EDC6BA10A0C2}" type="slidenum">
              <a:rPr lang="ja-JP" altLang="en-US" smtClean="0"/>
              <a:pPr/>
              <a:t>9</a:t>
            </a:fld>
            <a:endParaRPr lang="ja-JP" altLang="en-US" dirty="0"/>
          </a:p>
        </p:txBody>
      </p:sp>
      <p:sp>
        <p:nvSpPr>
          <p:cNvPr id="7" name="右矢印 6"/>
          <p:cNvSpPr/>
          <p:nvPr/>
        </p:nvSpPr>
        <p:spPr>
          <a:xfrm>
            <a:off x="639781" y="5393496"/>
            <a:ext cx="685800" cy="483656"/>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solidFill>
                <a:prstClr val="white"/>
              </a:solidFill>
              <a:latin typeface="News Gothic MT"/>
            </a:endParaRPr>
          </a:p>
        </p:txBody>
      </p:sp>
      <p:sp>
        <p:nvSpPr>
          <p:cNvPr id="18" name="正方形/長方形 17"/>
          <p:cNvSpPr/>
          <p:nvPr/>
        </p:nvSpPr>
        <p:spPr>
          <a:xfrm>
            <a:off x="1709732" y="2154683"/>
            <a:ext cx="5724537" cy="300082"/>
          </a:xfrm>
          <a:prstGeom prst="rect">
            <a:avLst/>
          </a:prstGeom>
        </p:spPr>
        <p:txBody>
          <a:bodyPr wrap="square">
            <a:spAutoFit/>
          </a:bodyPr>
          <a:lstStyle/>
          <a:p>
            <a:endParaRPr lang="ja-JP" altLang="en-US" sz="1350" dirty="0">
              <a:solidFill>
                <a:prstClr val="black"/>
              </a:solidFill>
              <a:latin typeface="News Gothic MT"/>
            </a:endParaRPr>
          </a:p>
        </p:txBody>
      </p:sp>
      <p:sp>
        <p:nvSpPr>
          <p:cNvPr id="19" name="正方形/長方形 18"/>
          <p:cNvSpPr/>
          <p:nvPr/>
        </p:nvSpPr>
        <p:spPr>
          <a:xfrm>
            <a:off x="448067" y="1275315"/>
            <a:ext cx="8208507" cy="1858655"/>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20" name="正方形/長方形 19"/>
          <p:cNvSpPr/>
          <p:nvPr/>
        </p:nvSpPr>
        <p:spPr>
          <a:xfrm>
            <a:off x="434948" y="3505061"/>
            <a:ext cx="8221626" cy="1372145"/>
          </a:xfrm>
          <a:prstGeom prst="rect">
            <a:avLst/>
          </a:prstGeom>
          <a:noFill/>
          <a:ln w="444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prstClr val="white"/>
              </a:solidFill>
              <a:latin typeface="News Gothic MT"/>
            </a:endParaRPr>
          </a:p>
        </p:txBody>
      </p:sp>
      <p:sp>
        <p:nvSpPr>
          <p:cNvPr id="21" name="テキスト ボックス 20"/>
          <p:cNvSpPr txBox="1"/>
          <p:nvPr/>
        </p:nvSpPr>
        <p:spPr>
          <a:xfrm>
            <a:off x="434948" y="3619535"/>
            <a:ext cx="7939314" cy="369332"/>
          </a:xfrm>
          <a:prstGeom prst="rect">
            <a:avLst/>
          </a:prstGeom>
          <a:noFill/>
        </p:spPr>
        <p:txBody>
          <a:bodyPr wrap="square" rtlCol="0">
            <a:spAutoFit/>
          </a:bodyPr>
          <a:lstStyle/>
          <a:p>
            <a:r>
              <a:rPr lang="ja-JP" altLang="en-US" b="1" u="sng" dirty="0" smtClean="0">
                <a:solidFill>
                  <a:srgbClr val="FF6600"/>
                </a:solidFill>
              </a:rPr>
              <a:t>日本語訳／要旨</a:t>
            </a:r>
            <a:endParaRPr lang="ja-JP" altLang="en-US" b="1" u="sng" dirty="0">
              <a:solidFill>
                <a:srgbClr val="FF6600"/>
              </a:solidFill>
            </a:endParaRPr>
          </a:p>
        </p:txBody>
      </p:sp>
      <p:sp>
        <p:nvSpPr>
          <p:cNvPr id="3" name="テキスト ボックス 2"/>
          <p:cNvSpPr txBox="1"/>
          <p:nvPr/>
        </p:nvSpPr>
        <p:spPr>
          <a:xfrm>
            <a:off x="1279563" y="5263283"/>
            <a:ext cx="6035638" cy="523220"/>
          </a:xfrm>
          <a:prstGeom prst="rect">
            <a:avLst/>
          </a:prstGeom>
          <a:noFill/>
        </p:spPr>
        <p:txBody>
          <a:bodyPr wrap="square" rtlCol="0">
            <a:spAutoFit/>
          </a:bodyPr>
          <a:lstStyle/>
          <a:p>
            <a:r>
              <a:rPr lang="ja-JP" altLang="en-US" sz="2800" b="1" dirty="0" smtClean="0"/>
              <a:t>合理的な通商制限である</a:t>
            </a:r>
            <a:endParaRPr lang="en-US" altLang="ja-JP" sz="2800" b="1" dirty="0" smtClean="0"/>
          </a:p>
        </p:txBody>
      </p:sp>
      <p:sp>
        <p:nvSpPr>
          <p:cNvPr id="16" name="テキスト ボックス 15"/>
          <p:cNvSpPr txBox="1"/>
          <p:nvPr/>
        </p:nvSpPr>
        <p:spPr>
          <a:xfrm>
            <a:off x="434948" y="1285975"/>
            <a:ext cx="7939314" cy="369332"/>
          </a:xfrm>
          <a:prstGeom prst="rect">
            <a:avLst/>
          </a:prstGeom>
          <a:noFill/>
        </p:spPr>
        <p:txBody>
          <a:bodyPr wrap="square" rtlCol="0">
            <a:spAutoFit/>
          </a:bodyPr>
          <a:lstStyle/>
          <a:p>
            <a:r>
              <a:rPr lang="ja-JP" altLang="en-US" b="1" u="sng" dirty="0" smtClean="0">
                <a:solidFill>
                  <a:srgbClr val="FF6600"/>
                </a:solidFill>
              </a:rPr>
              <a:t>引用箇所</a:t>
            </a:r>
            <a:endParaRPr lang="en-US" altLang="ja-JP" b="1" u="sng" dirty="0">
              <a:solidFill>
                <a:srgbClr val="FF6600"/>
              </a:solidFill>
            </a:endParaRPr>
          </a:p>
        </p:txBody>
      </p:sp>
      <p:sp>
        <p:nvSpPr>
          <p:cNvPr id="24" name="正方形/長方形 23"/>
          <p:cNvSpPr/>
          <p:nvPr/>
        </p:nvSpPr>
        <p:spPr>
          <a:xfrm>
            <a:off x="1" y="6273475"/>
            <a:ext cx="9144000" cy="68026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prstClr val="black"/>
                </a:solidFill>
              </a:rPr>
              <a:t>出典：</a:t>
            </a:r>
            <a:endParaRPr lang="en-US" altLang="ja-JP" sz="1400" dirty="0">
              <a:solidFill>
                <a:schemeClr val="tx1"/>
              </a:solidFill>
            </a:endParaRPr>
          </a:p>
        </p:txBody>
      </p:sp>
      <p:sp>
        <p:nvSpPr>
          <p:cNvPr id="6" name="正方形/長方形 5"/>
          <p:cNvSpPr/>
          <p:nvPr/>
        </p:nvSpPr>
        <p:spPr>
          <a:xfrm>
            <a:off x="434948" y="1640346"/>
            <a:ext cx="8208507" cy="1200329"/>
          </a:xfrm>
          <a:prstGeom prst="rect">
            <a:avLst/>
          </a:prstGeom>
        </p:spPr>
        <p:txBody>
          <a:bodyPr wrap="square">
            <a:spAutoFit/>
          </a:bodyPr>
          <a:lstStyle/>
          <a:p>
            <a:r>
              <a:rPr lang="en-US" altLang="ja-JP" dirty="0" smtClean="0"/>
              <a:t>…that </a:t>
            </a:r>
            <a:r>
              <a:rPr lang="en-US" altLang="ja-JP" dirty="0"/>
              <a:t>statute clearly does not refer to that kind of a restraint of interstate commerce which may arise from reasonable and legal conditions imposed upon the assignee or licensee of a patent by the owner </a:t>
            </a:r>
            <a:r>
              <a:rPr lang="en-US" altLang="ja-JP" dirty="0" smtClean="0"/>
              <a:t>thereof.</a:t>
            </a:r>
            <a:endParaRPr lang="ja-JP" altLang="en-US" dirty="0"/>
          </a:p>
        </p:txBody>
      </p:sp>
      <p:sp>
        <p:nvSpPr>
          <p:cNvPr id="8" name="正方形/長方形 7"/>
          <p:cNvSpPr/>
          <p:nvPr/>
        </p:nvSpPr>
        <p:spPr>
          <a:xfrm>
            <a:off x="434947" y="3619535"/>
            <a:ext cx="8208507" cy="923330"/>
          </a:xfrm>
          <a:prstGeom prst="rect">
            <a:avLst/>
          </a:prstGeom>
        </p:spPr>
        <p:txBody>
          <a:bodyPr wrap="square">
            <a:spAutoFit/>
          </a:bodyPr>
          <a:lstStyle/>
          <a:p>
            <a:r>
              <a:rPr lang="ja-JP" altLang="en-US" dirty="0" smtClean="0"/>
              <a:t>　　　　　　　</a:t>
            </a:r>
            <a:endParaRPr lang="en-US" altLang="ja-JP" dirty="0" smtClean="0"/>
          </a:p>
          <a:p>
            <a:r>
              <a:rPr lang="ja-JP" altLang="en-US" dirty="0" smtClean="0"/>
              <a:t>明らかにこの</a:t>
            </a:r>
            <a:r>
              <a:rPr lang="ja-JP" altLang="en-US" dirty="0"/>
              <a:t>法律は</a:t>
            </a:r>
            <a:r>
              <a:rPr lang="ja-JP" altLang="en-US" dirty="0" smtClean="0"/>
              <a:t>、所有者</a:t>
            </a:r>
            <a:r>
              <a:rPr lang="ja-JP" altLang="en-US" dirty="0"/>
              <a:t>によって特許の譲受人またはライセンシーに課される</a:t>
            </a:r>
            <a:r>
              <a:rPr lang="ja-JP" altLang="en-US" dirty="0" smtClean="0"/>
              <a:t>合理的</a:t>
            </a:r>
            <a:r>
              <a:rPr lang="en-US" altLang="en-US" dirty="0" smtClean="0"/>
              <a:t>で合法的な</a:t>
            </a:r>
            <a:r>
              <a:rPr lang="ja-JP" altLang="en-US" dirty="0" smtClean="0"/>
              <a:t>条件</a:t>
            </a:r>
            <a:r>
              <a:rPr lang="ja-JP" altLang="en-US" dirty="0"/>
              <a:t>から</a:t>
            </a:r>
            <a:r>
              <a:rPr lang="ja-JP" altLang="en-US" dirty="0" smtClean="0"/>
              <a:t>生じうる通商制限を参照する</a:t>
            </a:r>
            <a:r>
              <a:rPr lang="ja-JP" altLang="en-US" dirty="0"/>
              <a:t>ものでは</a:t>
            </a:r>
            <a:r>
              <a:rPr lang="ja-JP" altLang="en-US" dirty="0" smtClean="0"/>
              <a:t>ない</a:t>
            </a:r>
            <a:endParaRPr lang="ja-JP" altLang="en-US" dirty="0"/>
          </a:p>
        </p:txBody>
      </p:sp>
    </p:spTree>
    <p:extLst>
      <p:ext uri="{BB962C8B-B14F-4D97-AF65-F5344CB8AC3E}">
        <p14:creationId xmlns:p14="http://schemas.microsoft.com/office/powerpoint/2010/main" val="2144811588"/>
      </p:ext>
    </p:extLst>
  </p:cSld>
  <p:clrMapOvr>
    <a:masterClrMapping/>
  </p:clrMapOvr>
</p:sld>
</file>

<file path=ppt/theme/theme1.xml><?xml version="1.0" encoding="utf-8"?>
<a:theme xmlns:a="http://schemas.openxmlformats.org/drawingml/2006/main" name="1_ホワイト">
  <a:themeElements>
    <a:clrScheme name="ユーザー定義 5">
      <a:dk1>
        <a:sysClr val="windowText" lastClr="000000"/>
      </a:dk1>
      <a:lt1>
        <a:sysClr val="window" lastClr="FFFFFF"/>
      </a:lt1>
      <a:dk2>
        <a:srgbClr val="505046"/>
      </a:dk2>
      <a:lt2>
        <a:srgbClr val="EEECE1"/>
      </a:lt2>
      <a:accent1>
        <a:srgbClr val="E84C22"/>
      </a:accent1>
      <a:accent2>
        <a:srgbClr val="FFBD47"/>
      </a:accent2>
      <a:accent3>
        <a:srgbClr val="E84C22"/>
      </a:accent3>
      <a:accent4>
        <a:srgbClr val="FF8427"/>
      </a:accent4>
      <a:accent5>
        <a:srgbClr val="CC9900"/>
      </a:accent5>
      <a:accent6>
        <a:srgbClr val="B22600"/>
      </a:accent6>
      <a:hlink>
        <a:srgbClr val="CC9900"/>
      </a:hlink>
      <a:folHlink>
        <a:srgbClr val="666699"/>
      </a:folHlink>
    </a:clrScheme>
    <a:fontScheme name="メイリオ（スライド用）">
      <a:majorFont>
        <a:latin typeface="Segoe UI Black"/>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16473</TotalTime>
  <Words>1202</Words>
  <Application>Microsoft Macintosh PowerPoint</Application>
  <PresentationFormat>On-screen Show (4:3)</PresentationFormat>
  <Paragraphs>130</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1_ホワイト</vt:lpstr>
      <vt:lpstr>PowerPoint Presentation</vt:lpstr>
      <vt:lpstr>PowerPoint Presentation</vt:lpstr>
      <vt:lpstr>各論２の流れ</vt:lpstr>
      <vt:lpstr>立証方法（各論２）</vt:lpstr>
      <vt:lpstr>論拠１：E.Bement &amp; Sons v. National Harrow, 186 U.S 70 (1912)</vt:lpstr>
      <vt:lpstr>論拠２：Motion Picture Patents v. Universal Film Mfg., 243 U.S. 502 (1917)</vt:lpstr>
      <vt:lpstr>各論２ 規範</vt:lpstr>
      <vt:lpstr>各論２ 要件抽出①</vt:lpstr>
      <vt:lpstr>各論2 要件抽出②</vt:lpstr>
      <vt:lpstr>各論２要件抽出補足</vt:lpstr>
      <vt:lpstr>各論２ あてはめ①</vt:lpstr>
      <vt:lpstr>各論2 あてはめ②</vt:lpstr>
      <vt:lpstr>各論2 あてはめ②補足</vt:lpstr>
      <vt:lpstr>あてはめ結果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Chika Kaneko</dc:creator>
  <cp:lastModifiedBy>Mayuko Kosuge</cp:lastModifiedBy>
  <cp:revision>633</cp:revision>
  <cp:lastPrinted>2016-06-23T06:36:17Z</cp:lastPrinted>
  <dcterms:created xsi:type="dcterms:W3CDTF">2015-04-09T11:21:46Z</dcterms:created>
  <dcterms:modified xsi:type="dcterms:W3CDTF">2017-03-14T11:46:48Z</dcterms:modified>
</cp:coreProperties>
</file>