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5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2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3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84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81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71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3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40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1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8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45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0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68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14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EA1397-FE60-40ED-B68B-84FB2C7EB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Present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23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3B7457-7013-4FB7-B463-63C3866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6.)</a:t>
            </a:r>
            <a:r>
              <a:rPr lang="th-TH" dirty="0"/>
              <a:t> หน้ารายงานปัญหา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7867284-4526-4B9D-A67A-A898777A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1437549"/>
            <a:ext cx="7439899" cy="493776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34E2849-39A8-4BE3-B8DF-9B44C8B00329}"/>
              </a:ext>
            </a:extLst>
          </p:cNvPr>
          <p:cNvSpPr txBox="1"/>
          <p:nvPr/>
        </p:nvSpPr>
        <p:spPr>
          <a:xfrm>
            <a:off x="480546" y="2037806"/>
            <a:ext cx="36081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มีกล่องข้อความให้กรอกหัวข้อของปัญหาและรายละเอียดของปัญหา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มีการแสดงผลการรายงานที่ กล่องรายงานปัญหา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40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8FFD43-048D-497F-A481-74E5650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7.)</a:t>
            </a:r>
            <a:r>
              <a:rPr lang="th-TH" dirty="0"/>
              <a:t> หน้าดูการตอบกลับของกระทู้รายงาน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AD34595-DD1A-4081-8A05-4EBE4D11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1690688"/>
            <a:ext cx="8085910" cy="4070032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A7F66E2-C8CE-4DDA-A66D-166F809DE142}"/>
              </a:ext>
            </a:extLst>
          </p:cNvPr>
          <p:cNvSpPr txBox="1"/>
          <p:nvPr/>
        </p:nvSpPr>
        <p:spPr>
          <a:xfrm>
            <a:off x="300446" y="1690688"/>
            <a:ext cx="3108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ในหน้านี้เว็บจะแสดงข้อมูลของปัญหาที่ผู้ใช้ได้รายงานมา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มีกล่องรายงานตอบกลับปัญหาที่จะแสดงการตอบกลับของครู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103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35B228-138D-45EB-BAA2-6FDA419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8.)</a:t>
            </a:r>
            <a:r>
              <a:rPr lang="th-TH" dirty="0"/>
              <a:t> หน้าจัดการบันทึกความดี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86CEAD-F08C-4070-87DC-007B87DA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7" y="1487263"/>
            <a:ext cx="7487194" cy="4351338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CE4E706-C9BF-4BE2-AEF0-A1EA08FAD553}"/>
              </a:ext>
            </a:extLst>
          </p:cNvPr>
          <p:cNvSpPr txBox="1"/>
          <p:nvPr/>
        </p:nvSpPr>
        <p:spPr>
          <a:xfrm>
            <a:off x="838200" y="1868283"/>
            <a:ext cx="335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ในหน้าเว็บนี้จะแสดงบันทึกความดีที่ผู้ใช้ได้ทำการบันทึกไว้แล้ว โดยสามารถแบ่งการแสดงออกเป็น 3 ประเภท คือ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ทั้งหมด จะแสดงบันทึกทั้งหมด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รับรอง จะแสดงบันทึกที่ได้การรับรองแล้ว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ไม่รับรอง จะแสดงบันทึกที่ไม่ถูกรับรอง</a:t>
            </a:r>
          </a:p>
        </p:txBody>
      </p:sp>
    </p:spTree>
    <p:extLst>
      <p:ext uri="{BB962C8B-B14F-4D97-AF65-F5344CB8AC3E}">
        <p14:creationId xmlns:p14="http://schemas.microsoft.com/office/powerpoint/2010/main" val="24795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753DED-8D77-4099-A18F-5A145F98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9.)</a:t>
            </a:r>
            <a:r>
              <a:rPr lang="th-TH" dirty="0"/>
              <a:t> หน้าดูรายละเอียดความดีที่บันทึก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11D5E0D-FB6C-441D-8300-A7453838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91" y="1420677"/>
            <a:ext cx="6037217" cy="5072198"/>
          </a:xfrm>
        </p:spPr>
      </p:pic>
    </p:spTree>
    <p:extLst>
      <p:ext uri="{BB962C8B-B14F-4D97-AF65-F5344CB8AC3E}">
        <p14:creationId xmlns:p14="http://schemas.microsoft.com/office/powerpoint/2010/main" val="118968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6A5D02-3FA2-44E3-8776-C82A6371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5062684" cy="1325563"/>
          </a:xfrm>
        </p:spPr>
        <p:txBody>
          <a:bodyPr/>
          <a:lstStyle/>
          <a:p>
            <a:r>
              <a:rPr lang="en-US" dirty="0"/>
              <a:t>10.)</a:t>
            </a:r>
            <a:r>
              <a:rPr lang="th-TH" dirty="0"/>
              <a:t> หน้าดูรายละเอียดโพสต์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580767E-7F01-406D-AC4C-A9592EA2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41" y="1027906"/>
            <a:ext cx="6106059" cy="5212714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ABA245-BDC2-48EF-8DEE-933488F50C76}"/>
              </a:ext>
            </a:extLst>
          </p:cNvPr>
          <p:cNvSpPr txBox="1"/>
          <p:nvPr/>
        </p:nvSpPr>
        <p:spPr>
          <a:xfrm>
            <a:off x="418011" y="1690688"/>
            <a:ext cx="4075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ในหน้านี้จะประกอบไปด้วยข้อมูลของโพสต์ที่ครูได้ทำการเผยแพร่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โดยด้านล่างโพสต์จะแสดงจำนวนของแต่ละสถานะที่ผู้ใช้อื่นแสดงสถานะให้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มีกล่องข้อความเอาไว้เขียนความคิดเห็น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แสดงบล็อกที่ผู้ใช้อื่นได้เขียนคอมเมน</a:t>
            </a:r>
            <a:r>
              <a:rPr lang="th-TH" sz="2800" dirty="0" err="1"/>
              <a:t>ต์</a:t>
            </a:r>
            <a:r>
              <a:rPr lang="th-TH" sz="2800" dirty="0"/>
              <a:t>เกี่ยวกับโพสต์นี้</a:t>
            </a:r>
          </a:p>
        </p:txBody>
      </p:sp>
    </p:spTree>
    <p:extLst>
      <p:ext uri="{BB962C8B-B14F-4D97-AF65-F5344CB8AC3E}">
        <p14:creationId xmlns:p14="http://schemas.microsoft.com/office/powerpoint/2010/main" val="69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EFD4B2-25F8-4ACD-8C09-A944AD4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11.)</a:t>
            </a:r>
            <a:r>
              <a:rPr lang="th-TH" dirty="0"/>
              <a:t> หน้าการตั้งค่าบัญชีผู้ใช้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33C130A-9919-4A8A-8FC4-26B8A153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43" y="1402928"/>
            <a:ext cx="5845474" cy="508994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E77C1FC-C6B2-4AAA-A65E-EEE8A7BFD57C}"/>
              </a:ext>
            </a:extLst>
          </p:cNvPr>
          <p:cNvSpPr txBox="1"/>
          <p:nvPr/>
        </p:nvSpPr>
        <p:spPr>
          <a:xfrm>
            <a:off x="838200" y="1690688"/>
            <a:ext cx="3864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 เป็นหน้าเว็บ ที่เอาไว้แก้ไขข้อมูลส่วนตัว และ เอาไว้เปลี่ยนรหัสผ่านบัญชีผู้ใช้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229769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B93AF-3AAA-4EB2-945D-6CE3837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12.)</a:t>
            </a:r>
            <a:r>
              <a:rPr lang="th-TH" dirty="0"/>
              <a:t> หน้าตรวจบันทึกความดี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47693AC-931E-4436-B4E9-04BB9744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65" y="2210456"/>
            <a:ext cx="7880715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1F6C5F4-7FF2-4B8A-B575-D6A8F06E5A99}"/>
              </a:ext>
            </a:extLst>
          </p:cNvPr>
          <p:cNvSpPr txBox="1"/>
          <p:nvPr/>
        </p:nvSpPr>
        <p:spPr>
          <a:xfrm>
            <a:off x="274320" y="1690688"/>
            <a:ext cx="3657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ภายในหน้าเว็บนี้จะแสดงบันทึกความดีของผู้ใช้แต่ละคน โดยจะแสดง หมายเลขบันทึก ผู้บันทึก และ สถานะตรวจ ของแต่ละบันทึก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สามารถเลือกดูการแสดงบันทึกความดีได้ 3 สถานะ คือ ความดีทั้งหมด รอการตรวจ และ ตรวจแล้ว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มีกล่องข้อความเอาไว้ค้นหาบันทึกความดี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6043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49B4EF-A0E2-4411-B318-F4C6832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61257"/>
            <a:ext cx="527521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13.)</a:t>
            </a:r>
            <a:r>
              <a:rPr lang="th-TH" sz="4000" dirty="0"/>
              <a:t> หน้าตรวจรายละเอียดบันทึกความดี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25A7802-CC04-439B-8CBA-6C0726E41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22" y="352697"/>
            <a:ext cx="5633978" cy="6244046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8BC58-6497-4AE1-88F0-39FD4021651A}"/>
              </a:ext>
            </a:extLst>
          </p:cNvPr>
          <p:cNvSpPr txBox="1"/>
          <p:nvPr/>
        </p:nvSpPr>
        <p:spPr>
          <a:xfrm>
            <a:off x="621574" y="2520613"/>
            <a:ext cx="461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ในหน้าเว็บนี้จะเป็นหน้า ที่มีไว้สำหรับให้ครู</a:t>
            </a:r>
          </a:p>
          <a:p>
            <a:r>
              <a:rPr lang="th-TH" sz="2800" dirty="0" err="1"/>
              <a:t>อัป</a:t>
            </a:r>
            <a:r>
              <a:rPr lang="th-TH" sz="2800" dirty="0"/>
              <a:t>เดตสถานะตรวจของบันทึก หรือลบบันทึกความดี</a:t>
            </a:r>
            <a:r>
              <a:rPr lang="th-TH" sz="2800" dirty="0" err="1"/>
              <a:t>นั้นๆ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921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2F7CE0-AF16-4209-98ED-0A8AB87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14.)</a:t>
            </a:r>
            <a:r>
              <a:rPr lang="th-TH" dirty="0"/>
              <a:t> หน้าจัดการโพสต์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2606B4A-4C37-4748-9A25-4AAE7C50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1738524"/>
            <a:ext cx="7550331" cy="3956882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D6C99D9-E2C9-42B4-9569-C56BFBC630BF}"/>
              </a:ext>
            </a:extLst>
          </p:cNvPr>
          <p:cNvSpPr txBox="1"/>
          <p:nvPr/>
        </p:nvSpPr>
        <p:spPr>
          <a:xfrm>
            <a:off x="444137" y="1738524"/>
            <a:ext cx="35922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 จะแสดงข้อมูล หมายเลขโพสต์ เวลาของทุกโพสต์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Edit</a:t>
            </a:r>
            <a:r>
              <a:rPr lang="th-TH" sz="2800" dirty="0"/>
              <a:t> 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จัดการรายละเอียดโพสต์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 </a:t>
            </a:r>
            <a:r>
              <a:rPr lang="en-US" sz="2800" dirty="0"/>
              <a:t>view </a:t>
            </a:r>
            <a:r>
              <a:rPr lang="th-TH" sz="2800" dirty="0"/>
              <a:t>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ดูรายละเอียดโพสต์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466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1DDD95-8B94-42EE-8BDC-3AA04F54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15.)</a:t>
            </a:r>
            <a:r>
              <a:rPr lang="th-TH" dirty="0"/>
              <a:t> หน้าจัดการรายละเอียดโพสต์</a:t>
            </a:r>
            <a:r>
              <a:rPr lang="en-US" dirty="0"/>
              <a:t> (</a:t>
            </a:r>
            <a:r>
              <a:rPr lang="th-TH" dirty="0"/>
              <a:t>ครู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F0218A-91E6-4820-AB64-1D2F6F1E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4" y="1828800"/>
            <a:ext cx="5567377" cy="3881437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EB3BF41-BDEB-4CC4-8805-75C595D2BB7A}"/>
              </a:ext>
            </a:extLst>
          </p:cNvPr>
          <p:cNvSpPr txBox="1"/>
          <p:nvPr/>
        </p:nvSpPr>
        <p:spPr>
          <a:xfrm>
            <a:off x="587829" y="1828800"/>
            <a:ext cx="416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เป็นหน้าเว็บ ที่มีไว้สำหรับครูที่ต้องการจะแก้ไข หรือ ลบโพสต์</a:t>
            </a:r>
          </a:p>
        </p:txBody>
      </p:sp>
    </p:spTree>
    <p:extLst>
      <p:ext uri="{BB962C8B-B14F-4D97-AF65-F5344CB8AC3E}">
        <p14:creationId xmlns:p14="http://schemas.microsoft.com/office/powerpoint/2010/main" val="22185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F1FBC8-D329-4B70-AC26-3AF9030C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26677" cy="696686"/>
          </a:xfrm>
        </p:spPr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4C25EF8-43B3-4014-9572-30FCDF04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551306"/>
            <a:ext cx="9130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1.)</a:t>
            </a:r>
            <a:r>
              <a:rPr lang="th-TH" sz="2800" dirty="0"/>
              <a:t> เพื่อพัฒนาสมุดบันทึกความดีในรูปแบบของเว็บแอปพลิ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โดยใช้ชื่อว่า </a:t>
            </a:r>
            <a:r>
              <a:rPr lang="en-US" sz="2800" dirty="0" err="1"/>
              <a:t>Gracenotes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2) </a:t>
            </a:r>
            <a:r>
              <a:rPr lang="th-TH" sz="2800" dirty="0"/>
              <a:t>เพื่อศึกษาผลของการใช้เว็บแอปพลิ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</a:t>
            </a:r>
            <a:r>
              <a:rPr lang="en-US" sz="2800" dirty="0"/>
              <a:t>Grace notes </a:t>
            </a:r>
            <a:r>
              <a:rPr lang="th-TH" sz="2800" dirty="0"/>
              <a:t>ในรูปแบบ (</a:t>
            </a:r>
            <a:r>
              <a:rPr lang="en-US" sz="2800" dirty="0"/>
              <a:t>Learning Journal)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3) </a:t>
            </a:r>
            <a:r>
              <a:rPr lang="th-TH" sz="2800" dirty="0"/>
              <a:t>เพื่อปลูกฝังคุณธรรมให้นักเรียนรู้จักท าความดีได้ทุกที่ทุกเวลาลดความเห็นแก่ตัวและรู้จัก การเสียสละมีพฤติกรรม     จิตใจ ปัญญา ที่ดีและเหมาะสม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179511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5BDAA3-588B-43C3-9B27-083C5285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16.)</a:t>
            </a:r>
            <a:r>
              <a:rPr lang="th-TH" dirty="0"/>
              <a:t>หน้าจัดการบัญชีผู้ใช้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DBB42CC-9D89-45EB-9527-B36E1B0E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17" y="1659286"/>
            <a:ext cx="8284879" cy="430436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85AE6AE-3C46-4294-8081-AC12168FD5F5}"/>
              </a:ext>
            </a:extLst>
          </p:cNvPr>
          <p:cNvSpPr txBox="1"/>
          <p:nvPr/>
        </p:nvSpPr>
        <p:spPr>
          <a:xfrm>
            <a:off x="173004" y="1659285"/>
            <a:ext cx="3503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เป็นหน้าเว็บที่จะแสดงหมายเลขบัญชี ชื่อ-นามสกุล ของแต่ละบัญชี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Option </a:t>
            </a:r>
            <a:r>
              <a:rPr lang="th-TH" sz="2800" dirty="0"/>
              <a:t>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งก์ไปยังหน้าจัดการรายละเอียดบัญชีผู้ใช้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ที่มีไว้สำหรับค้นหาบัญชีผู้ใช้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237231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0156E4-BDFF-46D7-B5C3-44ED749B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17.)</a:t>
            </a:r>
            <a:r>
              <a:rPr lang="th-TH" dirty="0"/>
              <a:t> หน้าจัดการรายละเอียดบัญชีผู้ใช้ (ครู) </a:t>
            </a: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5426A87F-7724-4157-A27D-0CDC216A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48" y="1267098"/>
            <a:ext cx="4573801" cy="4981302"/>
          </a:xfr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B32C1FB-C991-4FE1-BAB6-D8BA5EF7067D}"/>
              </a:ext>
            </a:extLst>
          </p:cNvPr>
          <p:cNvSpPr txBox="1"/>
          <p:nvPr/>
        </p:nvSpPr>
        <p:spPr>
          <a:xfrm>
            <a:off x="966651" y="2037806"/>
            <a:ext cx="4101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ในหน้าเว็บนี้จะแสดงข้อมูลส่วนตัวของบัญชีผู้ใช้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รวมถึงรูปโปรไฟล์</a:t>
            </a:r>
          </a:p>
          <a:p>
            <a:r>
              <a:rPr lang="th-TH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มีปุ่มที่ครูสามารถเปลี่ยนบทบาทให้กับผู้ใช้</a:t>
            </a:r>
            <a:r>
              <a:rPr lang="th-TH" sz="2800" dirty="0" err="1"/>
              <a:t>นั้นๆ</a:t>
            </a:r>
            <a:r>
              <a:rPr lang="th-TH" sz="2800" dirty="0"/>
              <a:t>ได้</a:t>
            </a:r>
          </a:p>
          <a:p>
            <a:pPr marL="457200" indent="-457200">
              <a:buFontTx/>
              <a:buChar char="-"/>
            </a:pP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มีปุ่มที่ครูสามารถลบบัญชี</a:t>
            </a:r>
            <a:r>
              <a:rPr lang="th-TH" sz="2800" dirty="0" err="1"/>
              <a:t>นั้นๆ</a:t>
            </a:r>
            <a:r>
              <a:rPr lang="th-TH" sz="2800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44551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2F0324-75CD-435F-8ABE-3432530B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18.) </a:t>
            </a:r>
            <a:r>
              <a:rPr lang="th-TH" dirty="0"/>
              <a:t>หน้าจัดการายงานปัญหา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3F3EAA8-4863-4E52-9641-AC240ECD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3" y="1690687"/>
            <a:ext cx="7236822" cy="4213723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392B4B8-B939-4760-B82B-99CD70A5280D}"/>
              </a:ext>
            </a:extLst>
          </p:cNvPr>
          <p:cNvSpPr txBox="1"/>
          <p:nvPr/>
        </p:nvSpPr>
        <p:spPr>
          <a:xfrm>
            <a:off x="444137" y="1894114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ในหน้าเว็บนี้จะแสดงหมายเลขกระทู้  หัวข้อ และสถานะ ของแต่ละกระทู้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ที่เอาไว้ค้นหา 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414032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455DDF-F25C-486A-A75A-E7A54A72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19.)</a:t>
            </a:r>
            <a:r>
              <a:rPr lang="th-TH" dirty="0"/>
              <a:t> หน้าตอบกลับรายงาน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D981B2D-898F-4734-952E-3F94D4655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442493"/>
            <a:ext cx="7332809" cy="482767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3DB686-347C-4996-87CF-213EB34C1FC5}"/>
              </a:ext>
            </a:extLst>
          </p:cNvPr>
          <p:cNvSpPr txBox="1"/>
          <p:nvPr/>
        </p:nvSpPr>
        <p:spPr>
          <a:xfrm>
            <a:off x="627016" y="1716813"/>
            <a:ext cx="3004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 จะแสดงข้อมูลของกระทู้ โดยจะแสดง หมายเลขกระทู้ หัวข้อ รายละเอียด และวันที่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มีกล่องข้อความสำหรับครูที่เอาไว้เขียนตอบกลับปัญหาของกระทู้</a:t>
            </a:r>
            <a:r>
              <a:rPr lang="th-TH" sz="2800" dirty="0" err="1"/>
              <a:t>นั้นๆ</a:t>
            </a: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มีการแสดงผลลัพธ์การตอบกลับกระทู้อยู่ส่วนล่างสุด</a:t>
            </a:r>
          </a:p>
        </p:txBody>
      </p:sp>
    </p:spTree>
    <p:extLst>
      <p:ext uri="{BB962C8B-B14F-4D97-AF65-F5344CB8AC3E}">
        <p14:creationId xmlns:p14="http://schemas.microsoft.com/office/powerpoint/2010/main" val="415839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01C8FF-ADCE-4244-A283-2711924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6" y="295365"/>
            <a:ext cx="4543697" cy="771344"/>
          </a:xfrm>
        </p:spPr>
        <p:txBody>
          <a:bodyPr/>
          <a:lstStyle/>
          <a:p>
            <a:r>
              <a:rPr lang="th-TH" dirty="0"/>
              <a:t>รายงานต่าง ๆ ที่สร้างจากคิวรี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8A42A2E-B8CD-4CFD-939E-41B7323EDC02}"/>
              </a:ext>
            </a:extLst>
          </p:cNvPr>
          <p:cNvSpPr txBox="1"/>
          <p:nvPr/>
        </p:nvSpPr>
        <p:spPr>
          <a:xfrm>
            <a:off x="1325880" y="1066709"/>
            <a:ext cx="688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รายงานแสดงจำนวนบันทึกความดีของแต่ละนักเรียน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	62070215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99DF2F1-0CBF-49FA-B766-2056D9296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16" y="2496225"/>
            <a:ext cx="5731510" cy="124531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49330B0-9A98-445E-B30C-727E15477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5263" y="4519205"/>
            <a:ext cx="2797175" cy="204343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25FBCA5-36EC-42EE-97D2-09DEFBDD9DD6}"/>
              </a:ext>
            </a:extLst>
          </p:cNvPr>
          <p:cNvSpPr/>
          <p:nvPr/>
        </p:nvSpPr>
        <p:spPr>
          <a:xfrm>
            <a:off x="5003073" y="3833298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25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C95B976-ED93-4A18-987F-D6F542FA4D30}"/>
              </a:ext>
            </a:extLst>
          </p:cNvPr>
          <p:cNvSpPr txBox="1"/>
          <p:nvPr/>
        </p:nvSpPr>
        <p:spPr>
          <a:xfrm>
            <a:off x="2377440" y="262858"/>
            <a:ext cx="6831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รายงานแสดงจำนวนบัญชีที่มีบทบาทเป็นนักเรียน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นายสมภพ ศักดิ์ศรีชัย	62070191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26F6733-3F4C-4D8F-8671-39C65D511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6415" y="1933635"/>
            <a:ext cx="5319169" cy="126709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CEED2D8-7D5E-4BA8-9A10-D6D3BC8E1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3949" y="4160520"/>
            <a:ext cx="2324100" cy="91440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01ACF7FD-7D03-4501-84B5-7D9EFBEC9465}"/>
              </a:ext>
            </a:extLst>
          </p:cNvPr>
          <p:cNvSpPr/>
          <p:nvPr/>
        </p:nvSpPr>
        <p:spPr>
          <a:xfrm>
            <a:off x="5980610" y="343393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77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D0DBE1C-742F-4A67-8A18-3CC1755D3671}"/>
              </a:ext>
            </a:extLst>
          </p:cNvPr>
          <p:cNvSpPr txBox="1"/>
          <p:nvPr/>
        </p:nvSpPr>
        <p:spPr>
          <a:xfrm>
            <a:off x="1254034" y="378823"/>
            <a:ext cx="8451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รายงานแสดงจำนวนตอบกลับรายงานของแต่ละรายงาน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นางสาวณัฐธิดา เพิ่มสว่าง 62070062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B1A99E3-B08B-43A4-9FB2-96C3A2EBD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6297" y="1882955"/>
            <a:ext cx="6214201" cy="173531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A06B22-E1A8-4175-9F58-EC1AB293FC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8988" y="4307613"/>
            <a:ext cx="5731510" cy="1403985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55BC47E-DFA6-40E7-889E-E561F329C310}"/>
              </a:ext>
            </a:extLst>
          </p:cNvPr>
          <p:cNvSpPr/>
          <p:nvPr/>
        </p:nvSpPr>
        <p:spPr>
          <a:xfrm>
            <a:off x="5719354" y="369841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55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E9229BC-CAA4-4D0D-8ACB-1FA02653BEDA}"/>
              </a:ext>
            </a:extLst>
          </p:cNvPr>
          <p:cNvSpPr txBox="1"/>
          <p:nvPr/>
        </p:nvSpPr>
        <p:spPr>
          <a:xfrm>
            <a:off x="1345474" y="274320"/>
            <a:ext cx="864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รายงานแสดงชื่อนามสกุลที่มีห้องเรียนตรงกับรหัส 06437 (หรือรหัสนักเรียนที่ต้องการ) 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	</a:t>
            </a:r>
            <a:r>
              <a:rPr lang="en-US" sz="2800" dirty="0"/>
              <a:t> 62070086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1C00771-8FDC-4D63-8FE1-FFF43B2D8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66" y="1779936"/>
            <a:ext cx="5157062" cy="203036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1CB39B0-0C13-421E-B31A-47B94FF7F8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9053" y="4793073"/>
            <a:ext cx="2993889" cy="178802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D09074BE-C327-4A7F-BDC3-B3F68C0CB638}"/>
              </a:ext>
            </a:extLst>
          </p:cNvPr>
          <p:cNvSpPr/>
          <p:nvPr/>
        </p:nvSpPr>
        <p:spPr>
          <a:xfrm>
            <a:off x="5980608" y="3877285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53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E1692F4-332A-47A7-AC25-7CB8B3BF6542}"/>
              </a:ext>
            </a:extLst>
          </p:cNvPr>
          <p:cNvSpPr txBox="1"/>
          <p:nvPr/>
        </p:nvSpPr>
        <p:spPr>
          <a:xfrm>
            <a:off x="1867989" y="313509"/>
            <a:ext cx="7341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รายงานแสดงจำนวนที่ผู้ใช้สร้างรายงาน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นายวิชยุตม์ ทวิชัยยุทธ 62070168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895E8BB-73D8-4443-B49D-B40506F47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4865" y="1698504"/>
            <a:ext cx="4549866" cy="210312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739E3C1-644F-4E32-8B14-CEB89DFEAC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7708" y="4441372"/>
            <a:ext cx="3587023" cy="2103119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347C27F3-FC0A-4AE6-AC10-490F518F4423}"/>
              </a:ext>
            </a:extLst>
          </p:cNvPr>
          <p:cNvSpPr/>
          <p:nvPr/>
        </p:nvSpPr>
        <p:spPr>
          <a:xfrm>
            <a:off x="6555830" y="370825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47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96E5626-E166-43A8-9E35-06EB0394119B}"/>
              </a:ext>
            </a:extLst>
          </p:cNvPr>
          <p:cNvSpPr txBox="1"/>
          <p:nvPr/>
        </p:nvSpPr>
        <p:spPr>
          <a:xfrm>
            <a:off x="1084217" y="352697"/>
            <a:ext cx="9392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รายงานแสดงโพสต์จำนวนความคิดเห็นและจำนวนกดสถานะของแต่ละโพสต์พร้อมระบุผู้โพสต์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นายกิตติพงษ์ หนองมีทรัพย์	62070015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B4F635D-9DE6-4B6E-8B2A-D02C6E2AE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797" y="1841864"/>
            <a:ext cx="5828620" cy="219422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63CD3A0-08C3-4653-8342-3D45F69952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6324" y="4794070"/>
            <a:ext cx="4599351" cy="129544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4D3A6B9B-C76D-4FB3-AE84-ADBD55F879D7}"/>
              </a:ext>
            </a:extLst>
          </p:cNvPr>
          <p:cNvSpPr/>
          <p:nvPr/>
        </p:nvSpPr>
        <p:spPr>
          <a:xfrm>
            <a:off x="5980610" y="403609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8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0014F7-5DCF-4BE2-A2C0-6FE9E7B8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754" y="325935"/>
            <a:ext cx="4044589" cy="71909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(</a:t>
            </a:r>
            <a:r>
              <a:rPr lang="th-TH" dirty="0"/>
              <a:t>ขอบเขตของระบบ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0BC0A79-E6EA-49D6-90E0-6B2D53CF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1149533"/>
            <a:ext cx="8059783" cy="5382532"/>
          </a:xfrm>
        </p:spPr>
      </p:pic>
    </p:spTree>
    <p:extLst>
      <p:ext uri="{BB962C8B-B14F-4D97-AF65-F5344CB8AC3E}">
        <p14:creationId xmlns:p14="http://schemas.microsoft.com/office/powerpoint/2010/main" val="31135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202D887-CCE7-47FC-AAE3-25AAD297FB5B}"/>
              </a:ext>
            </a:extLst>
          </p:cNvPr>
          <p:cNvSpPr txBox="1"/>
          <p:nvPr/>
        </p:nvSpPr>
        <p:spPr>
          <a:xfrm>
            <a:off x="283028" y="203463"/>
            <a:ext cx="92205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 จำนวนความคิดเห็น จำนวนกดสถานะทั้งหมด แต่ละจำนวนสถานะแต่ละประเภทของแต่ละโพสต์ที่มีคอมเมน</a:t>
            </a:r>
            <a:r>
              <a:rPr lang="th-TH" sz="2800" dirty="0" err="1"/>
              <a:t>ต์</a:t>
            </a:r>
            <a:r>
              <a:rPr lang="th-TH" sz="2800" dirty="0"/>
              <a:t>และการกดสถานะเพิ่มเข้าไป 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สมาชิกทุกคน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22D901-356A-4C3D-ADCE-018C67FE8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3218" y="1636620"/>
            <a:ext cx="6240327" cy="2811326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F0FE9E2-BF66-4C1F-A2BB-03472FA55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1189" y="5221380"/>
            <a:ext cx="6240327" cy="1267097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C6900FA1-47B7-4D2E-98FA-376BA33B113B}"/>
              </a:ext>
            </a:extLst>
          </p:cNvPr>
          <p:cNvSpPr/>
          <p:nvPr/>
        </p:nvSpPr>
        <p:spPr>
          <a:xfrm>
            <a:off x="5980610" y="444794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23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AFDAC1-BCC8-49CF-A13E-E1F84E4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สมาชิกในกลุ่ม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5B6240-D14A-4F70-9FE9-0C450647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29952"/>
          </a:xfrm>
        </p:spPr>
        <p:txBody>
          <a:bodyPr>
            <a:normAutofit/>
          </a:bodyPr>
          <a:lstStyle/>
          <a:p>
            <a:r>
              <a:rPr lang="en-US" sz="2800" dirty="0"/>
              <a:t>1)</a:t>
            </a:r>
            <a:r>
              <a:rPr lang="th-TH" sz="2800" dirty="0"/>
              <a:t> นายกิตติพงษ์ หนองมีทรัพย์ รหัสนักศึกษา 62070015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2) </a:t>
            </a:r>
            <a:r>
              <a:rPr lang="th-TH" sz="2800" dirty="0"/>
              <a:t>นางสาวณัฐธิดา เพิ่มสว่าง รหัสนักศึกษา 62070062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3) </a:t>
            </a:r>
            <a:r>
              <a:rPr lang="th-TH" sz="2800" dirty="0"/>
              <a:t>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 รหัสนักศึกษา 62070086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4) </a:t>
            </a:r>
            <a:r>
              <a:rPr lang="th-TH" sz="2800" dirty="0"/>
              <a:t>นายวิชยุตม์ ทวิชัยยุทธ รหัสนักศึกษา 62070168 แขนง </a:t>
            </a:r>
            <a:r>
              <a:rPr lang="en-US" sz="2800" dirty="0"/>
              <a:t>SE sec 2</a:t>
            </a:r>
          </a:p>
          <a:p>
            <a:r>
              <a:rPr lang="en-US" sz="2800" dirty="0"/>
              <a:t> 5) </a:t>
            </a:r>
            <a:r>
              <a:rPr lang="th-TH" sz="2800" dirty="0"/>
              <a:t>นายสมภพ ศักดิ์ศรีชัย รหัสนักศึกษา 62070191 แขนง </a:t>
            </a:r>
            <a:r>
              <a:rPr lang="en-US" sz="2800" dirty="0"/>
              <a:t>Network sec 1</a:t>
            </a:r>
          </a:p>
          <a:p>
            <a:r>
              <a:rPr lang="en-US" sz="2800" dirty="0"/>
              <a:t> 6)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 รหัสนักศึกษา 62070215 แขนง </a:t>
            </a:r>
            <a:r>
              <a:rPr lang="en-US" sz="2800" dirty="0"/>
              <a:t>SE sec 1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6354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86E7E2-F8C7-433B-840C-EF7BB43B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14" y="221434"/>
            <a:ext cx="3993969" cy="629441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0799290-2DBA-456E-A13D-9030CB00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850875"/>
            <a:ext cx="7772400" cy="5915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71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6792A5-5B35-45EF-A2CF-40187FCC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8" y="160492"/>
            <a:ext cx="4386945" cy="954107"/>
          </a:xfrm>
        </p:spPr>
        <p:txBody>
          <a:bodyPr>
            <a:normAutofit/>
          </a:bodyPr>
          <a:lstStyle/>
          <a:p>
            <a:r>
              <a:rPr lang="en-US" sz="4000" dirty="0"/>
              <a:t>1.)</a:t>
            </a:r>
            <a:r>
              <a:rPr lang="th-TH" sz="4000" dirty="0"/>
              <a:t>หน้าลงทะเบียนเข้าใช้งาน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A325F7C-453A-4198-AA02-C13482D2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5" y="836336"/>
            <a:ext cx="5102572" cy="574144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C80EBA7-AAB4-4164-80E4-0D8489BB48BF}"/>
              </a:ext>
            </a:extLst>
          </p:cNvPr>
          <p:cNvSpPr txBox="1"/>
          <p:nvPr/>
        </p:nvSpPr>
        <p:spPr>
          <a:xfrm>
            <a:off x="601979" y="1776549"/>
            <a:ext cx="37621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เป็นหน้าเว็บที่เอาไว้ใส่ข้อมูลส่วนตัว รวมถึงรูปภาพ เพื่อลงทะเบียนเข้าใช้เว็บ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โดยจะต้องกรอก รหัสนักเรียน ชื่อ-นามสกุล ห้องเรียน เลขที่ วัน/เดือน/ปีเกิด ที่อยู่ และ รหัสผ่าน รวม</a:t>
            </a:r>
            <a:r>
              <a:rPr lang="th-TH" sz="2800" dirty="0" err="1"/>
              <a:t>ถึ</a:t>
            </a:r>
            <a:r>
              <a:rPr lang="th-TH" sz="2800" dirty="0"/>
              <a:t>งอ</a:t>
            </a:r>
            <a:r>
              <a:rPr lang="th-TH" sz="2800" dirty="0" err="1"/>
              <a:t>ัปโห</a:t>
            </a:r>
            <a:r>
              <a:rPr lang="th-TH" sz="2800" dirty="0"/>
              <a:t>ลดรูปโปรไฟล์ด้วย</a:t>
            </a:r>
          </a:p>
        </p:txBody>
      </p:sp>
    </p:spTree>
    <p:extLst>
      <p:ext uri="{BB962C8B-B14F-4D97-AF65-F5344CB8AC3E}">
        <p14:creationId xmlns:p14="http://schemas.microsoft.com/office/powerpoint/2010/main" val="35369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6DE5F-0823-4C0A-9372-3DEE55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2.)</a:t>
            </a:r>
            <a:r>
              <a:rPr lang="th-TH" dirty="0"/>
              <a:t> ลงชื่อเข้าใช้งาน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A6BAEB7-B630-4960-A3BE-61EAA9AB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690688"/>
            <a:ext cx="9768840" cy="4351338"/>
          </a:xfrm>
        </p:spPr>
      </p:pic>
    </p:spTree>
    <p:extLst>
      <p:ext uri="{BB962C8B-B14F-4D97-AF65-F5344CB8AC3E}">
        <p14:creationId xmlns:p14="http://schemas.microsoft.com/office/powerpoint/2010/main" val="26751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0E0211-79ED-422E-B316-90B54BD6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3.)</a:t>
            </a:r>
            <a:r>
              <a:rPr lang="th-TH" dirty="0"/>
              <a:t> หน้า </a:t>
            </a:r>
            <a:r>
              <a:rPr lang="en-US" dirty="0"/>
              <a:t>feed </a:t>
            </a:r>
            <a:r>
              <a:rPr lang="th-TH" dirty="0"/>
              <a:t>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463FBD4-430A-4606-A7D7-7450C2E6A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2" y="1802674"/>
            <a:ext cx="6622024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1894DFD-225F-45A0-B0F9-400276C261F4}"/>
              </a:ext>
            </a:extLst>
          </p:cNvPr>
          <p:cNvSpPr txBox="1"/>
          <p:nvPr/>
        </p:nvSpPr>
        <p:spPr>
          <a:xfrm>
            <a:off x="418011" y="1802674"/>
            <a:ext cx="356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ในหน้าเว็บนี้จะแสดงเฉพาะบันทึกความดีที่ได้รับการเผยแพร่แล้วเท่านั้น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50072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11C2FE-B668-4174-90CF-E075269B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4.)</a:t>
            </a:r>
            <a:r>
              <a:rPr lang="th-TH" dirty="0"/>
              <a:t> หน้าบันทึกความดี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D70EC70-B77B-4D0D-965F-E106ED32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0"/>
            <a:ext cx="6258311" cy="60350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50A41-013C-4BDF-86E7-54B4299CB619}"/>
              </a:ext>
            </a:extLst>
          </p:cNvPr>
          <p:cNvSpPr txBox="1"/>
          <p:nvPr/>
        </p:nvSpPr>
        <p:spPr>
          <a:xfrm>
            <a:off x="509451" y="1936134"/>
            <a:ext cx="41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เป็นหน้าเว็บที่จะแสดงบันทึกความดีล่าสุดของผู้ใช้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มีปุ่มเพิ่มบันทึกความดีที่จะ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งก์ไปยังหน้าเพิ่มบันทึกความดี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252625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26535A-2C43-4ED0-A3FA-B8EEB64A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5.)</a:t>
            </a:r>
            <a:r>
              <a:rPr lang="th-TH" dirty="0"/>
              <a:t> หน้าเพิ่มบันทึกความดี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7ED8529-CF8F-4D0D-9033-1026A9F9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62" y="410830"/>
            <a:ext cx="5744638" cy="60363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6B74080-51DA-4DCB-ACBA-E337408B489B}"/>
              </a:ext>
            </a:extLst>
          </p:cNvPr>
          <p:cNvSpPr txBox="1"/>
          <p:nvPr/>
        </p:nvSpPr>
        <p:spPr>
          <a:xfrm>
            <a:off x="666205" y="1815737"/>
            <a:ext cx="4349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มีฟอร์มให้กรอกข้อมูลการเพิ่มบันทึกความดี</a:t>
            </a:r>
          </a:p>
          <a:p>
            <a:r>
              <a:rPr lang="th-TH" sz="2800" dirty="0"/>
              <a:t>ประกอบไปด้วย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จำนวนเวลาที่ทำความดี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รายละเอียด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หน่วยงานที่ทำความดี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เลือกไฟล์ภาพความดีที่ทำ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919832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1009</Words>
  <Application>Microsoft Office PowerPoint</Application>
  <PresentationFormat>แบบจอกว้าง</PresentationFormat>
  <Paragraphs>93</Paragraphs>
  <Slides>31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เหลี่ยมเพชร</vt:lpstr>
      <vt:lpstr>Database Present </vt:lpstr>
      <vt:lpstr>วัตถุประสงค์</vt:lpstr>
      <vt:lpstr>SCOPE (ขอบเขตของระบบ)</vt:lpstr>
      <vt:lpstr>USE CASE DIAGRAM</vt:lpstr>
      <vt:lpstr>1.)หน้าลงทะเบียนเข้าใช้งาน </vt:lpstr>
      <vt:lpstr>2.) ลงชื่อเข้าใช้งาน </vt:lpstr>
      <vt:lpstr>3.) หน้า feed โพสต์ </vt:lpstr>
      <vt:lpstr>4.) หน้าบันทึกความดี</vt:lpstr>
      <vt:lpstr>5.) หน้าเพิ่มบันทึกความดี </vt:lpstr>
      <vt:lpstr>6.) หน้ารายงานปัญหา</vt:lpstr>
      <vt:lpstr>7.) หน้าดูการตอบกลับของกระทู้รายงาน</vt:lpstr>
      <vt:lpstr>8.) หน้าจัดการบันทึกความดี</vt:lpstr>
      <vt:lpstr>9.) หน้าดูรายละเอียดความดีที่บันทึก </vt:lpstr>
      <vt:lpstr>10.) หน้าดูรายละเอียดโพสต์ </vt:lpstr>
      <vt:lpstr>11.) หน้าการตั้งค่าบัญชีผู้ใช้</vt:lpstr>
      <vt:lpstr>12.) หน้าตรวจบันทึกความดี (ครู)</vt:lpstr>
      <vt:lpstr>13.) หน้าตรวจรายละเอียดบันทึกความดี (ครู) </vt:lpstr>
      <vt:lpstr>14.) หน้าจัดการโพสต์ (ครู) </vt:lpstr>
      <vt:lpstr>15.) หน้าจัดการรายละเอียดโพสต์ (ครู)</vt:lpstr>
      <vt:lpstr>16.)หน้าจัดการบัญชีผู้ใช้ (ครู) </vt:lpstr>
      <vt:lpstr>17.) หน้าจัดการรายละเอียดบัญชีผู้ใช้ (ครู) </vt:lpstr>
      <vt:lpstr>18.) หน้าจัดการายงานปัญหา (ครู)</vt:lpstr>
      <vt:lpstr>19.) หน้าตอบกลับรายงาน (ครู) </vt:lpstr>
      <vt:lpstr>รายงานต่าง ๆ ที่สร้างจากคิวรี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สมาชิกในกลุ่ม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Present</dc:title>
  <dc:creator>VICHAYUTH TAVICHAIYUTH</dc:creator>
  <cp:lastModifiedBy>VICHAYUTH TAVICHAIYUTH</cp:lastModifiedBy>
  <cp:revision>29</cp:revision>
  <dcterms:created xsi:type="dcterms:W3CDTF">2021-05-04T07:00:14Z</dcterms:created>
  <dcterms:modified xsi:type="dcterms:W3CDTF">2021-05-04T12:24:56Z</dcterms:modified>
</cp:coreProperties>
</file>