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docxit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分布式 </a:t>
            </a:r>
            <a:r>
              <a:rPr lang="en-US" altLang="zh-CN"/>
              <a:t>docx </a:t>
            </a:r>
            <a:r>
              <a:rPr lang="zh-CN" altLang="en-US"/>
              <a:t>文档版本管理软件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add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src/shell/</a:t>
            </a:r>
            <a:r>
              <a:rPr lang="zh-CN" altLang="en-US"/>
              <a:t>listAllFiles.sh</a:t>
            </a:r>
            <a:endParaRPr lang="zh-CN" altLang="en-US"/>
          </a:p>
          <a:p>
            <a:pPr lvl="1"/>
            <a:r>
              <a:rPr lang="en-US" altLang="zh-CN"/>
              <a:t>parser</a:t>
            </a:r>
            <a:endParaRPr lang="zh-CN" altLang="en-US"/>
          </a:p>
          <a:p>
            <a:r>
              <a:rPr lang="en-US" altLang="zh-CN"/>
              <a:t>src/c/addIndex.cpp</a:t>
            </a:r>
            <a:endParaRPr lang="en-US" altLang="zh-CN"/>
          </a:p>
          <a:p>
            <a:pPr lvl="1"/>
            <a:r>
              <a:rPr lang="en-US" altLang="zh-CN"/>
              <a:t>what is index</a:t>
            </a:r>
            <a:endParaRPr lang="en-US" altLang="zh-CN"/>
          </a:p>
          <a:p>
            <a:pPr lvl="1"/>
            <a:r>
              <a:rPr lang="en-US" altLang="zh-CN"/>
              <a:t>thread </a:t>
            </a:r>
            <a:endParaRPr lang="en-US" altLang="zh-CN"/>
          </a:p>
          <a:p>
            <a:pPr lvl="1"/>
            <a:r>
              <a:rPr lang="en-US" altLang="zh-CN"/>
              <a:t>lock</a:t>
            </a:r>
            <a:endParaRPr lang="en-US" altLang="zh-CN"/>
          </a:p>
          <a:p>
            <a:r>
              <a:rPr lang="en-US" altLang="zh-CN"/>
              <a:t>src/c/removeIndex.c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commit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 is commit tree ?</a:t>
            </a:r>
            <a:endParaRPr lang="en-US" altLang="zh-CN"/>
          </a:p>
          <a:p>
            <a:r>
              <a:rPr lang="en-US" altLang="zh-CN"/>
              <a:t>tree or DAG ?</a:t>
            </a:r>
            <a:endParaRPr lang="en-US" altLang="zh-CN"/>
          </a:p>
          <a:p>
            <a:r>
              <a:rPr lang="en-US" altLang="zh-CN"/>
              <a:t>index-&gt;unchanged</a:t>
            </a:r>
            <a:endParaRPr lang="en-US" altLang="zh-CN"/>
          </a:p>
          <a:p>
            <a:r>
              <a:rPr lang="en-US" altLang="zh-CN"/>
              <a:t>index key in commit object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branch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 is HEAD ?</a:t>
            </a:r>
            <a:endParaRPr lang="en-US" altLang="zh-CN"/>
          </a:p>
          <a:p>
            <a:r>
              <a:rPr lang="en-US" altLang="zh-CN"/>
              <a:t>what is refs/heads/master ?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checkout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index</a:t>
            </a:r>
            <a:endParaRPr lang="en-US" altLang="zh-CN"/>
          </a:p>
          <a:p>
            <a:r>
              <a:rPr lang="en-US" altLang="zh-CN"/>
              <a:t>reset</a:t>
            </a:r>
            <a:endParaRPr lang="en-US" altLang="zh-CN"/>
          </a:p>
          <a:p>
            <a:r>
              <a:rPr lang="en-US" altLang="zh-CN"/>
              <a:t>non-exist directory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config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~/.docxitconfig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 log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visit commit tree</a:t>
            </a:r>
            <a:endParaRPr lang="en-US" altLang="zh-CN"/>
          </a:p>
          <a:p>
            <a:r>
              <a:rPr lang="en-US" altLang="zh-CN"/>
              <a:t>how to print branch / tag / HEAD ?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reset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prev / next</a:t>
            </a:r>
            <a:endParaRPr lang="en-US" altLang="zh-CN"/>
          </a:p>
          <a:p>
            <a:r>
              <a:rPr lang="en-US" altLang="zh-CN"/>
              <a:t>prev / next n</a:t>
            </a:r>
            <a:endParaRPr lang="en-US" altLang="zh-CN"/>
          </a:p>
          <a:p>
            <a:r>
              <a:rPr lang="en-US" altLang="zh-CN"/>
              <a:t>“overflow”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status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index and workspace together</a:t>
            </a:r>
            <a:endParaRPr lang="en-US" altLang="zh-CN"/>
          </a:p>
          <a:p>
            <a:pPr lvl="1"/>
            <a:r>
              <a:rPr lang="en-US" altLang="zh-CN"/>
              <a:t>find all files in index but not exist</a:t>
            </a:r>
            <a:endParaRPr lang="en-US" altLang="zh-CN"/>
          </a:p>
          <a:p>
            <a:pPr lvl="1"/>
            <a:r>
              <a:rPr lang="en-US" altLang="zh-CN"/>
              <a:t>find all files that exist but not in index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refs/tags</a:t>
            </a:r>
            <a:endParaRPr lang="en-US" altLang="zh-CN"/>
          </a:p>
          <a:p>
            <a:r>
              <a:rPr lang="en-US" altLang="zh-CN"/>
              <a:t>shell, different from config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only docx</a:t>
            </a:r>
            <a:endParaRPr lang="en-US" altLang="zh-CN"/>
          </a:p>
          <a:p>
            <a:r>
              <a:rPr lang="en-US" altLang="zh-CN"/>
              <a:t>blocks</a:t>
            </a:r>
            <a:endParaRPr lang="en-US" altLang="zh-CN"/>
          </a:p>
          <a:p>
            <a:r>
              <a:rPr lang="en-US" altLang="zh-CN"/>
              <a:t>docxit vs wps</a:t>
            </a:r>
            <a:endParaRPr lang="en-US" altLang="zh-CN"/>
          </a:p>
          <a:p>
            <a:r>
              <a:rPr lang="en-US" altLang="zh-CN"/>
              <a:t>how to diff other files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小组成员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班泰瑜</a:t>
            </a:r>
            <a:endParaRPr lang="zh-CN" altLang="en-US"/>
          </a:p>
          <a:p>
            <a:r>
              <a:rPr lang="zh-CN" altLang="en-US"/>
              <a:t>伊昕宇</a:t>
            </a:r>
            <a:endParaRPr lang="zh-CN" altLang="en-US"/>
          </a:p>
          <a:p>
            <a:r>
              <a:rPr lang="zh-CN" altLang="en-US"/>
              <a:t>赵建博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mergeother files</a:t>
            </a:r>
            <a:endParaRPr lang="en-US" altLang="zh-CN"/>
          </a:p>
          <a:p>
            <a:r>
              <a:rPr lang="en-US" altLang="zh-CN"/>
              <a:t>when use merge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listen - sendto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protocol</a:t>
            </a:r>
            <a:endParaRPr lang="zh-CN" altLang="en-US"/>
          </a:p>
          <a:p>
            <a:r>
              <a:rPr lang="en-US" altLang="zh-CN"/>
              <a:t>after that, merge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使用方法以及</a:t>
            </a:r>
            <a:r>
              <a:rPr lang="zh-CN" altLang="en-US">
                <a:sym typeface="+mn-ea"/>
              </a:rPr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项目介绍</a:t>
            </a:r>
            <a:endParaRPr lang="zh-CN" altLang="en-US"/>
          </a:p>
          <a:p>
            <a:r>
              <a:rPr lang="zh-CN" altLang="en-US"/>
              <a:t>项目结构</a:t>
            </a:r>
            <a:endParaRPr lang="zh-CN" altLang="en-US"/>
          </a:p>
          <a:p>
            <a:r>
              <a:rPr lang="zh-CN" altLang="en-US"/>
              <a:t>开发过程</a:t>
            </a:r>
            <a:endParaRPr lang="zh-CN" altLang="en-US"/>
          </a:p>
          <a:p>
            <a:r>
              <a:rPr lang="zh-CN" altLang="en-US"/>
              <a:t>编译流程</a:t>
            </a:r>
            <a:endParaRPr lang="zh-CN" altLang="en-US"/>
          </a:p>
          <a:p>
            <a:r>
              <a:rPr lang="zh-CN" altLang="en-US"/>
              <a:t>软件源码</a:t>
            </a:r>
            <a:endParaRPr lang="zh-CN" altLang="en-US"/>
          </a:p>
          <a:p>
            <a:r>
              <a:rPr lang="zh-CN" altLang="en-US"/>
              <a:t>使用方法以及</a:t>
            </a:r>
            <a:r>
              <a:rPr lang="zh-CN" altLang="en-US">
                <a:sym typeface="+mn-ea"/>
              </a:rPr>
              <a:t>展示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 </a:t>
            </a:r>
            <a:r>
              <a:rPr lang="en-US" altLang="zh-CN">
                <a:sym typeface="+mn-ea"/>
              </a:rPr>
              <a:t>docx </a:t>
            </a:r>
            <a:r>
              <a:rPr lang="zh-CN" altLang="en-US">
                <a:sym typeface="+mn-ea"/>
              </a:rPr>
              <a:t>文档版本管理软件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分布式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docx </a:t>
            </a:r>
            <a:r>
              <a:rPr lang="zh-CN" altLang="en-US">
                <a:sym typeface="+mn-ea"/>
              </a:rPr>
              <a:t>文档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word </a:t>
            </a:r>
            <a:r>
              <a:rPr lang="zh-CN" altLang="en-US">
                <a:sym typeface="+mn-ea"/>
              </a:rPr>
              <a:t>文档）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版本管理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https://github.com/docxit/docxit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1765"/>
            <a:ext cx="10515600" cy="5190490"/>
          </a:xfrm>
        </p:spPr>
        <p:txBody>
          <a:bodyPr>
            <a:normAutofit fontScale="60000"/>
          </a:bodyPr>
          <a:p>
            <a:r>
              <a:rPr lang="en-US" altLang="zh-CN"/>
              <a:t>doc -- </a:t>
            </a:r>
            <a:r>
              <a:rPr lang="zh-CN" altLang="en-US"/>
              <a:t>文档</a:t>
            </a:r>
            <a:endParaRPr lang="zh-CN" altLang="en-US"/>
          </a:p>
          <a:p>
            <a:pPr lvl="1"/>
            <a:r>
              <a:rPr lang="zh-CN" altLang="en-US"/>
              <a:t>调研报告</a:t>
            </a:r>
            <a:endParaRPr lang="zh-CN" altLang="en-US"/>
          </a:p>
          <a:p>
            <a:pPr lvl="1"/>
            <a:r>
              <a:rPr lang="en-US" altLang="zh-CN"/>
              <a:t>sha-1</a:t>
            </a:r>
            <a:endParaRPr lang="en-US" altLang="zh-CN"/>
          </a:p>
          <a:p>
            <a:pPr lvl="1"/>
            <a:r>
              <a:rPr lang="en-US" altLang="zh-CN"/>
              <a:t>git </a:t>
            </a:r>
            <a:r>
              <a:rPr lang="zh-CN" altLang="en-US"/>
              <a:t>原理</a:t>
            </a:r>
            <a:endParaRPr lang="zh-CN" altLang="en-US"/>
          </a:p>
          <a:p>
            <a:pPr lvl="1"/>
            <a:r>
              <a:rPr lang="zh-CN" altLang="en-US"/>
              <a:t>部分函数和协议设计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 sz="2800"/>
              <a:t>docxit -- </a:t>
            </a:r>
            <a:r>
              <a:rPr lang="zh-CN" altLang="en-US" sz="2800"/>
              <a:t>项目目录</a:t>
            </a:r>
            <a:endParaRPr lang="zh-CN" altLang="en-US" sz="2800"/>
          </a:p>
          <a:p>
            <a:pPr lvl="1"/>
            <a:r>
              <a:rPr lang="en-US" altLang="zh-CN" sz="2400"/>
              <a:t>src -- </a:t>
            </a:r>
            <a:r>
              <a:rPr lang="zh-CN" altLang="en-US" sz="2400"/>
              <a:t>全部</a:t>
            </a:r>
            <a:r>
              <a:rPr lang="zh-CN" altLang="en-US" sz="2400"/>
              <a:t>源码</a:t>
            </a:r>
            <a:endParaRPr lang="zh-CN" altLang="en-US" sz="2400"/>
          </a:p>
          <a:p>
            <a:pPr lvl="2"/>
            <a:r>
              <a:rPr lang="en-US" altLang="zh-CN" sz="2000"/>
              <a:t>c</a:t>
            </a:r>
            <a:endParaRPr lang="en-US" altLang="zh-CN" sz="2000"/>
          </a:p>
          <a:p>
            <a:pPr lvl="2"/>
            <a:r>
              <a:rPr lang="en-US" altLang="zh-CN" sz="2000"/>
              <a:t>java</a:t>
            </a:r>
            <a:endParaRPr lang="en-US" altLang="zh-CN" sz="2000"/>
          </a:p>
          <a:p>
            <a:pPr lvl="2"/>
            <a:r>
              <a:rPr lang="en-US" altLang="zh-CN" sz="2000"/>
              <a:t>shell</a:t>
            </a:r>
            <a:endParaRPr lang="en-US" altLang="zh-CN" sz="2000"/>
          </a:p>
          <a:p>
            <a:pPr lvl="1"/>
            <a:r>
              <a:rPr lang="en-US" altLang="zh-CN" sz="2400"/>
              <a:t>Makefile -- </a:t>
            </a:r>
            <a:r>
              <a:rPr lang="zh-CN" altLang="en-US" sz="2400"/>
              <a:t>编译</a:t>
            </a:r>
            <a:endParaRPr lang="zh-CN" altLang="en-US" sz="2400"/>
          </a:p>
          <a:p>
            <a:pPr lvl="1"/>
            <a:r>
              <a:rPr lang="en-US" altLang="zh-CN" sz="2400"/>
              <a:t>install.sh -- </a:t>
            </a:r>
            <a:r>
              <a:rPr lang="zh-CN" altLang="en-US" sz="2400"/>
              <a:t>快速安装 当前</a:t>
            </a:r>
            <a:r>
              <a:rPr lang="en-US" altLang="zh-CN" sz="2400"/>
              <a:t>shell</a:t>
            </a:r>
            <a:r>
              <a:rPr lang="zh-CN" altLang="en-US" sz="2400"/>
              <a:t>运行</a:t>
            </a:r>
            <a:endParaRPr lang="en-US" altLang="zh-CN" sz="2400"/>
          </a:p>
          <a:p>
            <a:pPr lvl="1"/>
            <a:r>
              <a:rPr lang="en-US" altLang="zh-CN" sz="2400"/>
              <a:t>reinstall.sh -- </a:t>
            </a:r>
            <a:r>
              <a:rPr lang="zh-CN" altLang="en-US" sz="2400"/>
              <a:t>快速重装 当前</a:t>
            </a:r>
            <a:r>
              <a:rPr lang="en-US" altLang="zh-CN" sz="2400"/>
              <a:t>shell</a:t>
            </a:r>
            <a:r>
              <a:rPr lang="zh-CN" altLang="en-US" sz="2400"/>
              <a:t>运行</a:t>
            </a:r>
            <a:endParaRPr lang="en-US" altLang="zh-CN" sz="2400"/>
          </a:p>
          <a:p>
            <a:pPr lvl="1"/>
            <a:r>
              <a:rPr lang="zh-CN" altLang="en-US"/>
              <a:t>uninstall_permanently.sh </a:t>
            </a:r>
            <a:r>
              <a:rPr lang="en-US" altLang="zh-CN"/>
              <a:t>-- </a:t>
            </a:r>
            <a:r>
              <a:rPr lang="zh-CN" altLang="en-US"/>
              <a:t>永久卸载，会删除所有已存在的版本信息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LICENSE -- Apache 2.0</a:t>
            </a:r>
            <a:endParaRPr lang="en-US" altLang="zh-CN"/>
          </a:p>
          <a:p>
            <a:pPr lvl="0"/>
            <a:r>
              <a:rPr lang="en-US" altLang="zh-CN"/>
              <a:t>README.md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开发过程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调研</a:t>
            </a:r>
            <a:endParaRPr lang="zh-CN" altLang="en-US"/>
          </a:p>
          <a:p>
            <a:r>
              <a:rPr lang="zh-CN" altLang="en-US"/>
              <a:t>设计</a:t>
            </a:r>
            <a:endParaRPr lang="zh-CN" altLang="en-US"/>
          </a:p>
          <a:p>
            <a:r>
              <a:rPr lang="zh-CN" altLang="en-US"/>
              <a:t>分工</a:t>
            </a:r>
            <a:endParaRPr lang="zh-CN" altLang="en-US"/>
          </a:p>
          <a:p>
            <a:pPr lvl="1"/>
            <a:r>
              <a:rPr lang="zh-CN" altLang="en-US" sz="2400"/>
              <a:t>班泰瑜 底层函数和中间层</a:t>
            </a:r>
            <a:endParaRPr lang="zh-CN" altLang="en-US" sz="2400"/>
          </a:p>
          <a:p>
            <a:pPr lvl="1"/>
            <a:r>
              <a:rPr lang="zh-CN" altLang="en-US"/>
              <a:t>伊昕宇 底层函数和中间层</a:t>
            </a:r>
            <a:endParaRPr lang="zh-CN" altLang="en-US"/>
          </a:p>
          <a:p>
            <a:pPr lvl="1"/>
            <a:r>
              <a:rPr lang="zh-CN" altLang="en-US"/>
              <a:t>赵建博 </a:t>
            </a:r>
            <a:r>
              <a:rPr lang="en-US" altLang="zh-CN"/>
              <a:t>docx</a:t>
            </a:r>
            <a:r>
              <a:rPr lang="zh-CN" altLang="en-US"/>
              <a:t>相关操作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Makefile</a:t>
            </a:r>
            <a:endParaRPr lang="en-US" altLang="zh-CN"/>
          </a:p>
          <a:p>
            <a:pPr lvl="1"/>
            <a:r>
              <a:rPr lang="en-US" altLang="zh-CN"/>
              <a:t>mode=release</a:t>
            </a:r>
            <a:endParaRPr lang="en-US" altLang="zh-CN"/>
          </a:p>
          <a:p>
            <a:pPr lvl="1"/>
            <a:r>
              <a:rPr lang="zh-CN" altLang="en-US"/>
              <a:t>外部项目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bash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扩展的</a:t>
            </a:r>
            <a:r>
              <a:rPr lang="en-US" altLang="zh-CN"/>
              <a:t>java</a:t>
            </a:r>
            <a:r>
              <a:rPr lang="zh-CN" altLang="en-US"/>
              <a:t>文件（实现了FileOperation接口）</a:t>
            </a:r>
            <a:endParaRPr lang="zh-CN" altLang="en-US"/>
          </a:p>
          <a:p>
            <a:pPr lvl="1"/>
            <a:r>
              <a:rPr lang="zh-CN" altLang="en-US"/>
              <a:t>放在 </a:t>
            </a:r>
            <a:r>
              <a:rPr lang="en-US" altLang="zh-CN"/>
              <a:t>src/java/ </a:t>
            </a:r>
            <a:r>
              <a:rPr lang="zh-CN" altLang="en-US"/>
              <a:t>中 </a:t>
            </a:r>
            <a:r>
              <a:rPr lang="en-US" altLang="zh-CN"/>
              <a:t>makefile</a:t>
            </a:r>
            <a:r>
              <a:rPr lang="zh-CN" altLang="en-US"/>
              <a:t>编译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使用脚本</a:t>
            </a:r>
            <a:endParaRPr lang="zh-CN" altLang="en-US"/>
          </a:p>
          <a:p>
            <a:pPr lvl="1"/>
            <a:r>
              <a:rPr lang="zh-CN" altLang="en-US"/>
              <a:t>当前命令行执行 自动补全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软件源码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顶层 </a:t>
            </a:r>
            <a:r>
              <a:rPr lang="en-US" altLang="zh-CN"/>
              <a:t>docxit.cpp 		</a:t>
            </a:r>
            <a:r>
              <a:rPr lang="zh-CN" altLang="en-US"/>
              <a:t>（</a:t>
            </a:r>
            <a:r>
              <a:rPr lang="en-US" altLang="zh-CN"/>
              <a:t>OK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中间层 </a:t>
            </a:r>
            <a:r>
              <a:rPr lang="en-US" altLang="zh-CN"/>
              <a:t>	</a:t>
            </a:r>
            <a:r>
              <a:rPr lang="zh-CN" altLang="en-US"/>
              <a:t>add       checkout  config    diff      init      log       reset     status    version   branch    commit    deinit    help      listen    merge     sendto    tag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底层      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init    </a:t>
            </a:r>
            <a:r>
              <a:rPr lang="en-US" altLang="zh-CN">
                <a:sym typeface="+mn-ea"/>
              </a:rPr>
              <a:t>deinit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~/.docxitPath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演示</Application>
  <PresentationFormat>宽屏</PresentationFormat>
  <Paragraphs>158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文泉驿微米黑</vt:lpstr>
      <vt:lpstr>Calibri</vt:lpstr>
      <vt:lpstr>微软雅黑</vt:lpstr>
      <vt:lpstr>Abyssinica SIL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yxy</dc:creator>
  <cp:lastModifiedBy>yxy</cp:lastModifiedBy>
  <cp:revision>9</cp:revision>
  <dcterms:created xsi:type="dcterms:W3CDTF">2018-12-25T06:58:40Z</dcterms:created>
  <dcterms:modified xsi:type="dcterms:W3CDTF">2018-12-25T06:58:40Z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