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9"/>
  </p:notesMasterIdLst>
  <p:sldIdLst>
    <p:sldId id="256" r:id="rId2"/>
    <p:sldId id="270" r:id="rId3"/>
    <p:sldId id="263" r:id="rId4"/>
    <p:sldId id="260" r:id="rId5"/>
    <p:sldId id="261" r:id="rId6"/>
    <p:sldId id="268" r:id="rId7"/>
    <p:sldId id="26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68E10F-30B6-4B5A-A224-59C489C8A096}">
  <a:tblStyle styleId="{3768E10F-30B6-4B5A-A224-59C489C8A0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eb8e29d1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eb8e29d1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eb8e29d1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eb8e29d1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412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fb327441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fb327441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eb8e29d1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eb8e29d1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eb8e29d1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eb8e29d1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9fb327441e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9fb327441e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9fb327441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9fb327441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63600"/>
            <a:ext cx="6419700" cy="23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3229600"/>
            <a:ext cx="60966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 amt="10000"/>
          </a:blip>
          <a:srcRect t="7791" b="7791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cxnSp>
        <p:nvCxnSpPr>
          <p:cNvPr id="94" name="Google Shape;94;p17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715100" y="672725"/>
            <a:ext cx="3710100" cy="9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1"/>
          </p:nvPr>
        </p:nvSpPr>
        <p:spPr>
          <a:xfrm>
            <a:off x="715100" y="1564028"/>
            <a:ext cx="3710100" cy="10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715100" y="3145971"/>
            <a:ext cx="371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Lexend Exa"/>
                <a:ea typeface="Lexend Exa"/>
                <a:cs typeface="Lexend Exa"/>
                <a:sym typeface="Lexend Exa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, including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Lexend Exa"/>
                <a:ea typeface="Lexend Exa"/>
                <a:cs typeface="Lexend Exa"/>
                <a:sym typeface="Lexend Exa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9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 </a:t>
            </a:r>
            <a:r>
              <a:rPr lang="en" sz="9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and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Lexend Exa"/>
                <a:ea typeface="Lexend Exa"/>
                <a:cs typeface="Lexend Exa"/>
                <a:sym typeface="Lexend Exa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900" b="1">
              <a:solidFill>
                <a:schemeClr val="dk1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cxnSp>
        <p:nvCxnSpPr>
          <p:cNvPr id="100" name="Google Shape;100;p18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2">
            <a:alphaModFix amt="10000"/>
          </a:blip>
          <a:srcRect t="24528" r="10594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9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 rotWithShape="1">
          <a:blip r:embed="rId2">
            <a:alphaModFix amt="10000"/>
          </a:blip>
          <a:srcRect t="24528" r="1059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20"/>
          <p:cNvCxnSpPr/>
          <p:nvPr/>
        </p:nvCxnSpPr>
        <p:spPr>
          <a:xfrm>
            <a:off x="78883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4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706400" cy="66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715100" y="1204300"/>
            <a:ext cx="4706400" cy="3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5573900" y="535000"/>
            <a:ext cx="2855100" cy="4073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1" name="Google Shape;41;p7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44;p8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9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1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715099" y="739250"/>
            <a:ext cx="5741400" cy="24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2"/>
          </p:nvPr>
        </p:nvSpPr>
        <p:spPr>
          <a:xfrm>
            <a:off x="715050" y="3372950"/>
            <a:ext cx="5741400" cy="52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 amt="10000"/>
          </a:blip>
          <a:srcRect t="15583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722500" y="535000"/>
            <a:ext cx="4706400" cy="66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722500" y="1204300"/>
            <a:ext cx="4706400" cy="3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lvl="1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>
            <a:spLocks noGrp="1"/>
          </p:cNvSpPr>
          <p:nvPr>
            <p:ph type="pic" idx="2"/>
          </p:nvPr>
        </p:nvSpPr>
        <p:spPr>
          <a:xfrm>
            <a:off x="715100" y="535000"/>
            <a:ext cx="2855100" cy="4073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84" name="Google Shape;84;p15"/>
          <p:cNvCxnSpPr/>
          <p:nvPr/>
        </p:nvCxnSpPr>
        <p:spPr>
          <a:xfrm>
            <a:off x="7888300" y="4608500"/>
            <a:ext cx="54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02500"/>
            <a:ext cx="7713900" cy="3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lvl="1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lvl="2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lvl="3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lvl="4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lvl="5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lvl="6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lvl="7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lvl="8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60" r:id="rId8"/>
    <p:sldLayoutId id="2147483661" r:id="rId9"/>
    <p:sldLayoutId id="2147483663" r:id="rId10"/>
    <p:sldLayoutId id="2147483664" r:id="rId11"/>
    <p:sldLayoutId id="2147483665" r:id="rId12"/>
    <p:sldLayoutId id="214748366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2">
            <a:off x="7708151" y="2964085"/>
            <a:ext cx="3357726" cy="310348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4"/>
          <p:cNvSpPr txBox="1">
            <a:spLocks noGrp="1"/>
          </p:cNvSpPr>
          <p:nvPr>
            <p:ph type="ctrTitle"/>
          </p:nvPr>
        </p:nvSpPr>
        <p:spPr>
          <a:xfrm>
            <a:off x="715100" y="763600"/>
            <a:ext cx="6419700" cy="23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rgbClr val="FFFFFF"/>
                </a:solidFill>
              </a:rPr>
              <a:t>Fázunk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1"/>
          </p:nvPr>
        </p:nvSpPr>
        <p:spPr>
          <a:xfrm>
            <a:off x="715100" y="3229600"/>
            <a:ext cx="60966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Készítette: Dóczi Adrián, Basa Martin, Ács Benjámin</a:t>
            </a:r>
            <a:endParaRPr dirty="0"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4">
            <a:off x="4594150" y="3115506"/>
            <a:ext cx="5537998" cy="511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7064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Tapasztalatok</a:t>
            </a:r>
            <a:endParaRPr dirty="0"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715100" y="1204300"/>
            <a:ext cx="4706400" cy="3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2" name="Kép helye 1"/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25527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3722500" y="535000"/>
            <a:ext cx="47064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Tapasztalatok</a:t>
            </a:r>
            <a:endParaRPr dirty="0"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3722500" y="1204300"/>
            <a:ext cx="4706400" cy="3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endParaRPr lang="hu-HU" dirty="0" smtClean="0"/>
          </a:p>
        </p:txBody>
      </p:sp>
      <p:sp>
        <p:nvSpPr>
          <p:cNvPr id="2" name="Kép helye 1"/>
          <p:cNvSpPr>
            <a:spLocks noGrp="1"/>
          </p:cNvSpPr>
          <p:nvPr>
            <p:ph type="pic" idx="2"/>
          </p:nvPr>
        </p:nvSpPr>
        <p:spPr/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7064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Tapasztalatok</a:t>
            </a:r>
            <a:endParaRPr dirty="0"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715100" y="1204300"/>
            <a:ext cx="4706400" cy="3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2" name="Kép helye 1"/>
          <p:cNvSpPr>
            <a:spLocks noGrp="1"/>
          </p:cNvSpPr>
          <p:nvPr>
            <p:ph type="pic" idx="2"/>
          </p:nvPr>
        </p:nvSpPr>
        <p:spPr/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subTitle" idx="1"/>
          </p:nvPr>
        </p:nvSpPr>
        <p:spPr>
          <a:xfrm>
            <a:off x="1127821" y="739250"/>
            <a:ext cx="3925481" cy="24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</a:t>
            </a:r>
            <a:r>
              <a:rPr lang="hu-HU" dirty="0" smtClean="0"/>
              <a:t>Miért kell használni </a:t>
            </a:r>
            <a:r>
              <a:rPr lang="hu-HU" dirty="0" err="1" smtClean="0"/>
              <a:t>Bootstrappet</a:t>
            </a:r>
            <a:r>
              <a:rPr lang="hu-HU" dirty="0" smtClean="0"/>
              <a:t>?!</a:t>
            </a:r>
            <a:r>
              <a:rPr lang="en" dirty="0" smtClean="0"/>
              <a:t>”</a:t>
            </a:r>
            <a:endParaRPr dirty="0"/>
          </a:p>
        </p:txBody>
      </p:sp>
      <p:sp>
        <p:nvSpPr>
          <p:cNvPr id="166" name="Google Shape;166;p29"/>
          <p:cNvSpPr txBox="1">
            <a:spLocks noGrp="1"/>
          </p:cNvSpPr>
          <p:nvPr>
            <p:ph type="subTitle" idx="2"/>
          </p:nvPr>
        </p:nvSpPr>
        <p:spPr>
          <a:xfrm>
            <a:off x="1127821" y="3372950"/>
            <a:ext cx="5741400" cy="5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—</a:t>
            </a:r>
            <a:r>
              <a:rPr lang="hu-HU" dirty="0" smtClean="0"/>
              <a:t>Dóczi Adrián</a:t>
            </a:r>
            <a:endParaRPr dirty="0"/>
          </a:p>
        </p:txBody>
      </p:sp>
      <p:sp>
        <p:nvSpPr>
          <p:cNvPr id="167" name="Google Shape;167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4">
            <a:off x="6210925" y="1434444"/>
            <a:ext cx="5537998" cy="511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8">
            <a:off x="6388915" y="3754350"/>
            <a:ext cx="3956372" cy="3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6">
            <a:off x="6816265" y="1453506"/>
            <a:ext cx="1994997" cy="1843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4">
            <a:off x="5725175" y="425431"/>
            <a:ext cx="5537998" cy="511866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 txBox="1">
            <a:spLocks noGrp="1"/>
          </p:cNvSpPr>
          <p:nvPr>
            <p:ph type="ctrTitle"/>
          </p:nvPr>
        </p:nvSpPr>
        <p:spPr>
          <a:xfrm>
            <a:off x="715100" y="374683"/>
            <a:ext cx="7039371" cy="9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Köszönjük a figyelmet!</a:t>
            </a:r>
            <a:endParaRPr dirty="0"/>
          </a:p>
        </p:txBody>
      </p:sp>
      <p:sp>
        <p:nvSpPr>
          <p:cNvPr id="243" name="Google Shape;243;p36"/>
          <p:cNvSpPr txBox="1">
            <a:spLocks noGrp="1"/>
          </p:cNvSpPr>
          <p:nvPr>
            <p:ph type="subTitle" idx="1"/>
          </p:nvPr>
        </p:nvSpPr>
        <p:spPr>
          <a:xfrm>
            <a:off x="715100" y="1342183"/>
            <a:ext cx="3710100" cy="845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 smtClean="0"/>
              <a:t>youremail@freepik.com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+91  620 421 838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yourwebsite.com</a:t>
            </a:r>
            <a:endParaRPr dirty="0"/>
          </a:p>
        </p:txBody>
      </p:sp>
      <p:sp>
        <p:nvSpPr>
          <p:cNvPr id="244" name="Google Shape;244;p36"/>
          <p:cNvSpPr txBox="1"/>
          <p:nvPr/>
        </p:nvSpPr>
        <p:spPr>
          <a:xfrm>
            <a:off x="715100" y="3761574"/>
            <a:ext cx="37101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Please keep this slide for attribution</a:t>
            </a:r>
            <a:endParaRPr sz="900">
              <a:solidFill>
                <a:schemeClr val="dk1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grpSp>
        <p:nvGrpSpPr>
          <p:cNvPr id="245" name="Google Shape;245;p36"/>
          <p:cNvGrpSpPr/>
          <p:nvPr/>
        </p:nvGrpSpPr>
        <p:grpSpPr>
          <a:xfrm>
            <a:off x="834077" y="2755088"/>
            <a:ext cx="274039" cy="274024"/>
            <a:chOff x="266768" y="1721375"/>
            <a:chExt cx="397907" cy="397887"/>
          </a:xfrm>
        </p:grpSpPr>
        <p:sp>
          <p:nvSpPr>
            <p:cNvPr id="246" name="Google Shape;246;p36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6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36"/>
          <p:cNvGrpSpPr/>
          <p:nvPr/>
        </p:nvGrpSpPr>
        <p:grpSpPr>
          <a:xfrm>
            <a:off x="1207061" y="2755088"/>
            <a:ext cx="274010" cy="274024"/>
            <a:chOff x="864491" y="1723250"/>
            <a:chExt cx="397866" cy="397887"/>
          </a:xfrm>
        </p:grpSpPr>
        <p:sp>
          <p:nvSpPr>
            <p:cNvPr id="249" name="Google Shape;249;p36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36"/>
          <p:cNvSpPr/>
          <p:nvPr/>
        </p:nvSpPr>
        <p:spPr>
          <a:xfrm>
            <a:off x="1579952" y="2780023"/>
            <a:ext cx="274879" cy="224154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2">
            <a:off x="7588701" y="2423485"/>
            <a:ext cx="3357726" cy="3103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4">
            <a:off x="4779525" y="2574906"/>
            <a:ext cx="5537998" cy="511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Minták</a:t>
            </a:r>
            <a:br>
              <a:rPr lang="hu-HU" dirty="0" smtClean="0"/>
            </a:br>
            <a:endParaRPr dirty="0"/>
          </a:p>
        </p:txBody>
      </p:sp>
      <p:sp>
        <p:nvSpPr>
          <p:cNvPr id="260" name="Google Shape;260;p37"/>
          <p:cNvSpPr txBox="1">
            <a:spLocks noGrp="1"/>
          </p:cNvSpPr>
          <p:nvPr>
            <p:ph type="body" idx="4294967295"/>
          </p:nvPr>
        </p:nvSpPr>
        <p:spPr>
          <a:xfrm>
            <a:off x="715100" y="1202500"/>
            <a:ext cx="7713900" cy="6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61" name="Google Shape;26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9250" y="2353240"/>
            <a:ext cx="3185517" cy="170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7"/>
          <p:cNvPicPr preferRelativeResize="0"/>
          <p:nvPr/>
        </p:nvPicPr>
        <p:blipFill rotWithShape="1">
          <a:blip r:embed="rId4">
            <a:alphaModFix/>
          </a:blip>
          <a:srcRect b="2950"/>
          <a:stretch/>
        </p:blipFill>
        <p:spPr>
          <a:xfrm>
            <a:off x="6573286" y="2278300"/>
            <a:ext cx="1855714" cy="1707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100" y="2307838"/>
            <a:ext cx="2052528" cy="1707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Simple Chrome - Project Proposal Basic Template by Slidesgo">
  <a:themeElements>
    <a:clrScheme name="Simple Light">
      <a:dk1>
        <a:srgbClr val="FFFFFF"/>
      </a:dk1>
      <a:lt1>
        <a:srgbClr val="424242"/>
      </a:lt1>
      <a:dk2>
        <a:srgbClr val="010101"/>
      </a:dk2>
      <a:lt2>
        <a:srgbClr val="F6C0C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46</Words>
  <Application>Microsoft Office PowerPoint</Application>
  <PresentationFormat>Diavetítés a képernyőre (16:9 oldalarány)</PresentationFormat>
  <Paragraphs>16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Bebas Neue</vt:lpstr>
      <vt:lpstr>Lexend Exa</vt:lpstr>
      <vt:lpstr>Wingdings</vt:lpstr>
      <vt:lpstr>Elegant Simple Chrome - Project Proposal Basic Template by Slidesgo</vt:lpstr>
      <vt:lpstr>Fázunk</vt:lpstr>
      <vt:lpstr>Tapasztalatok</vt:lpstr>
      <vt:lpstr>Tapasztalatok</vt:lpstr>
      <vt:lpstr>Tapasztalatok</vt:lpstr>
      <vt:lpstr>PowerPoint-bemutató</vt:lpstr>
      <vt:lpstr>Köszönjük a figyelmet!</vt:lpstr>
      <vt:lpstr>Minták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SIMPLE CHROME: PROJECT PROPOSAL BASIC TEMPLATE</dc:title>
  <dc:creator>Ács Benjámin</dc:creator>
  <cp:lastModifiedBy>Ács Benjámin</cp:lastModifiedBy>
  <cp:revision>8</cp:revision>
  <dcterms:modified xsi:type="dcterms:W3CDTF">2023-02-07T11:27:31Z</dcterms:modified>
</cp:coreProperties>
</file>