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nix.stackexchange.com/questions/622807/kali-linux-2020-2-stuck-on-dragon-logo" TargetMode="External"/><Relationship Id="rId3" Type="http://schemas.openxmlformats.org/officeDocument/2006/relationships/hyperlink" Target="https://www.wikiwand.com/hu/Brute_force-t%C3%A1mad%C3%A1s" TargetMode="External"/><Relationship Id="rId7" Type="http://schemas.openxmlformats.org/officeDocument/2006/relationships/hyperlink" Target="https://upload.wikimedia.org/wikipedia/commons/thumb/b/bd/Board300.jpg/640px-Board300.jpg" TargetMode="External"/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uns.com/default-passwords-list" TargetMode="External"/><Relationship Id="rId11" Type="http://schemas.openxmlformats.org/officeDocument/2006/relationships/hyperlink" Target="https://requestbin.net/post/top-wordlists-for-brute-force-attack" TargetMode="External"/><Relationship Id="rId5" Type="http://schemas.openxmlformats.org/officeDocument/2006/relationships/hyperlink" Target="https://www.simplilearn.com/top-5-ethical-hacking-tools-rar313-article" TargetMode="External"/><Relationship Id="rId10" Type="http://schemas.openxmlformats.org/officeDocument/2006/relationships/hyperlink" Target="https://medium.com/@Hirushan96/exploiting-vulnerabilities-90c416047c35" TargetMode="External"/><Relationship Id="rId4" Type="http://schemas.openxmlformats.org/officeDocument/2006/relationships/hyperlink" Target="http://dynamicart.hu/blog/keylogger-kemprogram-ismerteto" TargetMode="External"/><Relationship Id="rId9" Type="http://schemas.openxmlformats.org/officeDocument/2006/relationships/hyperlink" Target="https://commons.wikimedia.org/wiki/File:Beef_project_log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xplo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2524898"/>
            <a:ext cx="8676222" cy="856735"/>
          </a:xfrm>
        </p:spPr>
        <p:txBody>
          <a:bodyPr>
            <a:normAutofit fontScale="90000"/>
          </a:bodyPr>
          <a:lstStyle/>
          <a:p>
            <a:r>
              <a:rPr lang="hu-HU" dirty="0"/>
              <a:t>Etikus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etikus</a:t>
            </a:r>
            <a:r>
              <a:rPr lang="hu-HU" dirty="0"/>
              <a:t> </a:t>
            </a:r>
            <a:r>
              <a:rPr lang="hu-HU" dirty="0" err="1"/>
              <a:t>hackelés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DBD5B38-99A0-20C4-7833-A414929C5A4A}"/>
              </a:ext>
            </a:extLst>
          </p:cNvPr>
          <p:cNvSpPr txBox="1"/>
          <p:nvPr/>
        </p:nvSpPr>
        <p:spPr>
          <a:xfrm>
            <a:off x="3650723" y="35872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Készítette</a:t>
            </a:r>
            <a:r>
              <a:rPr lang="en-US" dirty="0"/>
              <a:t>: Dóczi Adrián</a:t>
            </a:r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6F3C5-D2CA-5283-B71C-C3A567C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3800"/>
          </a:xfrm>
        </p:spPr>
        <p:txBody>
          <a:bodyPr/>
          <a:lstStyle/>
          <a:p>
            <a:pPr algn="ctr"/>
            <a:r>
              <a:rPr lang="en-US" dirty="0" err="1"/>
              <a:t>Keyloggerek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995ED-1392-9643-2228-16D80C0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073150"/>
            <a:ext cx="11228387" cy="2146300"/>
          </a:xfrm>
        </p:spPr>
        <p:txBody>
          <a:bodyPr>
            <a:normAutofit/>
          </a:bodyPr>
          <a:lstStyle/>
          <a:p>
            <a:r>
              <a:rPr lang="hu-HU" dirty="0"/>
              <a:t>billentyűleütés naplózása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lopása</a:t>
            </a:r>
            <a:endParaRPr lang="en-US" dirty="0"/>
          </a:p>
          <a:p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elkészíthető</a:t>
            </a:r>
            <a:r>
              <a:rPr lang="en-US" dirty="0"/>
              <a:t> (python,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– </a:t>
            </a:r>
            <a:r>
              <a:rPr lang="en-US" dirty="0" err="1"/>
              <a:t>naplózza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észlelhető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4659F3-BB72-BDBF-EDCC-9A96363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83" y="356808"/>
            <a:ext cx="1484716" cy="16269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3637A4-1119-03FC-91DA-74DF506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6" y="2832062"/>
            <a:ext cx="3594138" cy="3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156" y="1574799"/>
            <a:ext cx="11723687" cy="52832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200" dirty="0">
                <a:hlinkClick r:id="rId2"/>
              </a:rPr>
              <a:t>https://blog.crosssec.com/mi-az-az-etikus-hackeles-es-miert-fontos</a:t>
            </a:r>
            <a:endParaRPr lang="en-US" sz="4200" dirty="0"/>
          </a:p>
          <a:p>
            <a:pPr marL="0" indent="0">
              <a:buNone/>
            </a:pPr>
            <a:r>
              <a:rPr lang="hu-HU" sz="4200" dirty="0">
                <a:hlinkClick r:id="rId3"/>
              </a:rPr>
              <a:t>https://www.wikiwand.com/hu/Brute_force-t%C3%A1mad%C3%A1s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4"/>
              </a:rPr>
              <a:t>http://dynamicart.hu/blog/keylogger-kemprogram-ismerteto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5"/>
              </a:rPr>
              <a:t>https://www.simplilearn.com/top-5-ethical-hacking-tools-rar313-article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6"/>
              </a:rPr>
              <a:t>https://bizuns.com/default-passwords-list</a:t>
            </a: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r>
              <a:rPr lang="en-US" sz="3800" dirty="0" err="1"/>
              <a:t>Képek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hu-HU" sz="4600" dirty="0">
                <a:hlinkClick r:id="rId7"/>
              </a:rPr>
              <a:t>https://upload.wikimedia.org/wikipedia/commons/thumb/b/bd/Board300.jpg/640px-Board300.jpg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8"/>
              </a:rPr>
              <a:t>https://unix.stackexchange.com/questions/622807/kali-linux-2020-2-stuck-on-dragon-logo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9"/>
              </a:rPr>
              <a:t>https://commons.wikimedia.org/wiki/File:Beef_project_logo.png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0"/>
              </a:rPr>
              <a:t>https://medium.com/@Hirushan96/exploiting-vulnerabilities-90c416047c35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1"/>
              </a:rPr>
              <a:t>https://requestbin.net/post/top-wordlists-for-brute-force-attack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1013" y="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1013" y="7874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cégeknél is szükség van rá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7" y="3911601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Eszközök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Wireshark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Sqlmap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Burp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Suite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81" y="3605887"/>
            <a:ext cx="822781" cy="8227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4991100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nyílt forráskódú csomagelemző, hibaelhárítás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7500" y="38326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 elhárítására szolgál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229100" y="52522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webbiztonsági tesztek</a:t>
            </a:r>
          </a:p>
        </p:txBody>
      </p:sp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DA37-D922-2D33-44E8-02DCD97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447800"/>
          </a:xfrm>
        </p:spPr>
        <p:txBody>
          <a:bodyPr/>
          <a:lstStyle/>
          <a:p>
            <a:pPr algn="ctr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BE06C-23A6-D757-A966-952CD22C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711199"/>
            <a:ext cx="9905998" cy="3124201"/>
          </a:xfrm>
        </p:spPr>
        <p:txBody>
          <a:bodyPr/>
          <a:lstStyle/>
          <a:p>
            <a:r>
              <a:rPr lang="en-US" dirty="0"/>
              <a:t>NMAP –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szkenner</a:t>
            </a:r>
            <a:r>
              <a:rPr lang="en-US" dirty="0"/>
              <a:t> (network mapper)</a:t>
            </a:r>
          </a:p>
          <a:p>
            <a:r>
              <a:rPr lang="en-US" dirty="0"/>
              <a:t>NIKTO – </a:t>
            </a:r>
            <a:r>
              <a:rPr lang="en-US" dirty="0" err="1"/>
              <a:t>sebezhetőség-leolvasó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webszervereken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METASPLOIT –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segíti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betörési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teszteket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B3B554-5630-898B-CD4B-E5DB068AE536}"/>
              </a:ext>
            </a:extLst>
          </p:cNvPr>
          <p:cNvSpPr txBox="1"/>
          <p:nvPr/>
        </p:nvSpPr>
        <p:spPr>
          <a:xfrm>
            <a:off x="811213" y="364490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Elterjedtek</a:t>
            </a:r>
            <a:r>
              <a:rPr lang="en-US" sz="2800" dirty="0"/>
              <a:t> </a:t>
            </a:r>
            <a:r>
              <a:rPr lang="en-US" sz="2800" dirty="0" err="1"/>
              <a:t>még</a:t>
            </a:r>
            <a:r>
              <a:rPr lang="en-US" sz="28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49B7-FE9B-E2A8-18ED-0AED14F54AAF}"/>
              </a:ext>
            </a:extLst>
          </p:cNvPr>
          <p:cNvSpPr txBox="1"/>
          <p:nvPr/>
        </p:nvSpPr>
        <p:spPr>
          <a:xfrm>
            <a:off x="811213" y="4483269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BEEF</a:t>
            </a: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Global Exploiter</a:t>
            </a:r>
            <a:endParaRPr lang="en-US" sz="2000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Kép 6" descr="A képen világos látható&#10;&#10;Automatikusan generált leírás">
            <a:extLst>
              <a:ext uri="{FF2B5EF4-FFF2-40B4-BE49-F238E27FC236}">
                <a16:creationId xmlns:a16="http://schemas.microsoft.com/office/drawing/2014/main" id="{047CBE8B-2CCF-EBFE-B357-BBA083DD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3" y="3632201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4CB7-48C0-0B16-9196-CA201EB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77"/>
            <a:ext cx="9905998" cy="1485900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tudnak</a:t>
            </a:r>
            <a:r>
              <a:rPr lang="en-US" dirty="0"/>
              <a:t> </a:t>
            </a:r>
            <a:r>
              <a:rPr lang="en-US" dirty="0" err="1"/>
              <a:t>feltörni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89A12-302C-257B-69AB-DB611E8A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3" y="1708434"/>
            <a:ext cx="9905998" cy="3124201"/>
          </a:xfrm>
        </p:spPr>
        <p:txBody>
          <a:bodyPr/>
          <a:lstStyle/>
          <a:p>
            <a:r>
              <a:rPr lang="en-US" dirty="0"/>
              <a:t>BRUTEFORCE</a:t>
            </a:r>
          </a:p>
          <a:p>
            <a:r>
              <a:rPr lang="en-US" dirty="0"/>
              <a:t>WORDLIST-ATTACK</a:t>
            </a:r>
          </a:p>
          <a:p>
            <a:r>
              <a:rPr lang="en-US" dirty="0"/>
              <a:t>Beef framework</a:t>
            </a:r>
          </a:p>
          <a:p>
            <a:r>
              <a:rPr lang="en-US" dirty="0"/>
              <a:t>Metasploit payload</a:t>
            </a:r>
          </a:p>
          <a:p>
            <a:r>
              <a:rPr lang="en-US" dirty="0" err="1"/>
              <a:t>Keyloggerek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28778E-9CAD-23A0-0AE8-E053B97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84" y="1387523"/>
            <a:ext cx="1905000" cy="1419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B4D70B-228A-AF17-39F9-4CC40D4E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4" y="2844515"/>
            <a:ext cx="1066800" cy="11689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C827BDB-0BAD-55E5-0B14-3C0AA66F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84" y="4172692"/>
            <a:ext cx="1442256" cy="13745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4352B7-CB9B-17CA-5130-78FAEB71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01" y="2806748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46200"/>
          </a:xfrm>
        </p:spPr>
        <p:txBody>
          <a:bodyPr/>
          <a:lstStyle/>
          <a:p>
            <a:pPr algn="ctr"/>
            <a:r>
              <a:rPr lang="en-US" dirty="0" err="1"/>
              <a:t>Bruteforce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8613" y="55245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titkosító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rendszerekkel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szemben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alkalmazott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támadási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mód</a:t>
            </a:r>
            <a:endParaRPr lang="en-US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/>
              <a:t>Működése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összes</a:t>
            </a:r>
            <a:r>
              <a:rPr lang="en-US" sz="2400" dirty="0"/>
              <a:t> </a:t>
            </a:r>
            <a:r>
              <a:rPr lang="en-US" sz="2400" dirty="0" err="1"/>
              <a:t>lehetséges</a:t>
            </a:r>
            <a:r>
              <a:rPr lang="en-US" sz="2400" dirty="0"/>
              <a:t> </a:t>
            </a:r>
            <a:r>
              <a:rPr lang="en-US" sz="2400" dirty="0" err="1"/>
              <a:t>változatot</a:t>
            </a:r>
            <a:r>
              <a:rPr lang="en-US" sz="2400" dirty="0"/>
              <a:t> </a:t>
            </a:r>
            <a:r>
              <a:rPr lang="en-US" sz="2400" dirty="0" err="1"/>
              <a:t>kipróbája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feltörje</a:t>
            </a:r>
            <a:endParaRPr lang="en-US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C21B93-831D-A9DA-D4CF-B36ABE9F3550}"/>
              </a:ext>
            </a:extLst>
          </p:cNvPr>
          <p:cNvSpPr txBox="1"/>
          <p:nvPr/>
        </p:nvSpPr>
        <p:spPr>
          <a:xfrm>
            <a:off x="328613" y="330731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A02377-1537-F7D9-2B2C-9B5A7E68C2E2}"/>
              </a:ext>
            </a:extLst>
          </p:cNvPr>
          <p:cNvSpPr txBox="1"/>
          <p:nvPr/>
        </p:nvSpPr>
        <p:spPr>
          <a:xfrm>
            <a:off x="685800" y="36392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Függ</a:t>
            </a:r>
            <a:r>
              <a:rPr lang="en-US" dirty="0"/>
              <a:t>: A </a:t>
            </a:r>
            <a:r>
              <a:rPr lang="en-US" dirty="0" err="1"/>
              <a:t>szg</a:t>
            </a:r>
            <a:r>
              <a:rPr lang="en-US" dirty="0"/>
              <a:t>. </a:t>
            </a:r>
            <a:r>
              <a:rPr lang="en-US" dirty="0" err="1"/>
              <a:t>hatékonysága</a:t>
            </a:r>
            <a:r>
              <a:rPr lang="en-US" dirty="0"/>
              <a:t>,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hosszától</a:t>
            </a:r>
            <a:r>
              <a:rPr lang="en-US" dirty="0"/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D71F49-99FA-5BD2-E7C1-C1F1F7D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0" y="2894868"/>
            <a:ext cx="3519488" cy="368446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D433715-83EE-C79A-EEA6-703F1B0E7788}"/>
              </a:ext>
            </a:extLst>
          </p:cNvPr>
          <p:cNvSpPr txBox="1"/>
          <p:nvPr/>
        </p:nvSpPr>
        <p:spPr>
          <a:xfrm>
            <a:off x="685800" y="4858801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F09ABE-44C7-86E4-FE6A-806C1E4EB79F}"/>
              </a:ext>
            </a:extLst>
          </p:cNvPr>
          <p:cNvSpPr txBox="1"/>
          <p:nvPr/>
        </p:nvSpPr>
        <p:spPr>
          <a:xfrm>
            <a:off x="685800" y="4376201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A0A17C-DC52-D4C3-0B8C-B164A7D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66560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35803-AFA0-F291-1206-2DEC7BE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800100"/>
          </a:xfrm>
        </p:spPr>
        <p:txBody>
          <a:bodyPr/>
          <a:lstStyle/>
          <a:p>
            <a:pPr algn="ctr"/>
            <a:r>
              <a:rPr lang="en-US" dirty="0"/>
              <a:t>Wordlist-attack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6E91D-0CA7-F92C-4F10-01B27A8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71550"/>
            <a:ext cx="9905998" cy="209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bruteforce</a:t>
            </a:r>
            <a:r>
              <a:rPr lang="en-US" dirty="0"/>
              <a:t> –al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szótárból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kideríteni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szótárban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helyettesíti</a:t>
            </a:r>
            <a:r>
              <a:rPr lang="en-US" dirty="0"/>
              <a:t> 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4FCE8D-25A5-3785-C56D-2C801208025F}"/>
              </a:ext>
            </a:extLst>
          </p:cNvPr>
          <p:cNvSpPr txBox="1"/>
          <p:nvPr/>
        </p:nvSpPr>
        <p:spPr>
          <a:xfrm>
            <a:off x="392113" y="32258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03EC15-2550-C8BE-5E5D-46C5FB951E8C}"/>
              </a:ext>
            </a:extLst>
          </p:cNvPr>
          <p:cNvSpPr txBox="1"/>
          <p:nvPr/>
        </p:nvSpPr>
        <p:spPr>
          <a:xfrm>
            <a:off x="392113" y="2743200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6E39BC-838F-DAD8-CF2C-E2F016F6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5" y="2743200"/>
            <a:ext cx="5241924" cy="34919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47DA4F9-1363-B0D8-C27B-A2CCA23F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86892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0821B6-25AB-8AC5-53A1-911F6A3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82662"/>
            <a:ext cx="8301379" cy="49737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70EA487-E2B0-56E3-AB4F-1C275BB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6500"/>
          </a:xfrm>
        </p:spPr>
        <p:txBody>
          <a:bodyPr/>
          <a:lstStyle/>
          <a:p>
            <a:pPr algn="ctr"/>
            <a:r>
              <a:rPr lang="en-US" dirty="0"/>
              <a:t>Beef framework</a:t>
            </a:r>
          </a:p>
        </p:txBody>
      </p:sp>
      <p:pic>
        <p:nvPicPr>
          <p:cNvPr id="5" name="Tartalom helye 4" descr="A képen asztal látható">
            <a:extLst>
              <a:ext uri="{FF2B5EF4-FFF2-40B4-BE49-F238E27FC236}">
                <a16:creationId xmlns:a16="http://schemas.microsoft.com/office/drawing/2014/main" id="{FF20ACD9-6C0E-772C-7E06-8F3551D4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417" y="2876034"/>
            <a:ext cx="5359994" cy="33401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253B07-872E-6A31-2AD7-1FCB4F873AB9}"/>
              </a:ext>
            </a:extLst>
          </p:cNvPr>
          <p:cNvSpPr txBox="1"/>
          <p:nvPr/>
        </p:nvSpPr>
        <p:spPr>
          <a:xfrm>
            <a:off x="417512" y="1021834"/>
            <a:ext cx="43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 Exploitation Framework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803735-DEFB-2BC2-F2BD-46DE3987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11" y="80371"/>
            <a:ext cx="190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7BCAD-15F2-2400-3156-791D71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168400"/>
          </a:xfrm>
        </p:spPr>
        <p:txBody>
          <a:bodyPr/>
          <a:lstStyle/>
          <a:p>
            <a:pPr algn="ctr"/>
            <a:r>
              <a:rPr lang="en-US" dirty="0"/>
              <a:t>Metasploit framework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FF8E88-6618-896F-C09A-21C93774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5" y="203200"/>
            <a:ext cx="1882774" cy="179439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F2C402-BC5C-355B-8821-BDB30CAC23F3}"/>
              </a:ext>
            </a:extLst>
          </p:cNvPr>
          <p:cNvSpPr txBox="1"/>
          <p:nvPr/>
        </p:nvSpPr>
        <p:spPr>
          <a:xfrm>
            <a:off x="482600" y="1727200"/>
            <a:ext cx="454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számítógép-biztonsági</a:t>
            </a:r>
            <a:r>
              <a:rPr lang="en-US" sz="2000" b="1" dirty="0"/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>
                <a:hlinkClick r:id="rId3" tooltip="Exploit"/>
              </a:rPr>
              <a:t>exploit</a:t>
            </a:r>
            <a:r>
              <a:rPr lang="en-US" sz="2000" dirty="0"/>
              <a:t> </a:t>
            </a:r>
            <a:r>
              <a:rPr lang="en-US" sz="2000" dirty="0" err="1"/>
              <a:t>kódot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fejleszteni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távoli</a:t>
            </a:r>
            <a:r>
              <a:rPr lang="en-US" sz="2000" b="1" dirty="0"/>
              <a:t> </a:t>
            </a:r>
            <a:r>
              <a:rPr lang="en-US" sz="2000" b="1" dirty="0" err="1"/>
              <a:t>vezérlés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rengeteg</a:t>
            </a:r>
            <a:r>
              <a:rPr lang="en-US" sz="2000" b="1" dirty="0"/>
              <a:t> payload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E0B023E-5C79-FE15-DCCF-893AB14A0C99}"/>
              </a:ext>
            </a:extLst>
          </p:cNvPr>
          <p:cNvSpPr txBox="1"/>
          <p:nvPr/>
        </p:nvSpPr>
        <p:spPr>
          <a:xfrm>
            <a:off x="482600" y="3644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shell – </a:t>
            </a:r>
            <a:r>
              <a:rPr lang="en-US" b="1" dirty="0" err="1"/>
              <a:t>távoli</a:t>
            </a:r>
            <a:r>
              <a:rPr lang="en-US" b="1" dirty="0"/>
              <a:t> </a:t>
            </a:r>
            <a:r>
              <a:rPr lang="en-US" b="1" dirty="0" err="1"/>
              <a:t>vezérlés</a:t>
            </a:r>
            <a:r>
              <a:rPr lang="en-US" b="1" dirty="0"/>
              <a:t> – </a:t>
            </a:r>
            <a:r>
              <a:rPr lang="en-US" b="1" dirty="0" err="1"/>
              <a:t>tetszőleges</a:t>
            </a:r>
            <a:r>
              <a:rPr lang="en-US" b="1" dirty="0"/>
              <a:t> </a:t>
            </a:r>
            <a:r>
              <a:rPr lang="en-US" b="1" dirty="0" err="1"/>
              <a:t>parancsok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Meterpreter – </a:t>
            </a:r>
            <a:r>
              <a:rPr lang="en-US" b="1" dirty="0" err="1"/>
              <a:t>lehetővé</a:t>
            </a:r>
            <a:r>
              <a:rPr lang="en-US" b="1" dirty="0"/>
              <a:t> </a:t>
            </a:r>
            <a:r>
              <a:rPr lang="en-US" b="1" dirty="0" err="1"/>
              <a:t>teszik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irányítást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Dinamikus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</a:t>
            </a:r>
            <a:r>
              <a:rPr lang="en-US" b="1" dirty="0" err="1"/>
              <a:t>egyedi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IP/PORT </a:t>
            </a:r>
            <a:r>
              <a:rPr lang="en-US" b="1" dirty="0" err="1"/>
              <a:t>továbbítást</a:t>
            </a:r>
            <a:r>
              <a:rPr lang="en-US" b="1" dirty="0"/>
              <a:t> </a:t>
            </a:r>
            <a:r>
              <a:rPr lang="en-US" b="1" dirty="0" err="1"/>
              <a:t>tesznek</a:t>
            </a:r>
            <a:r>
              <a:rPr lang="en-US" b="1" dirty="0"/>
              <a:t> </a:t>
            </a:r>
            <a:r>
              <a:rPr lang="en-US" b="1" dirty="0" err="1"/>
              <a:t>lehetővé</a:t>
            </a:r>
            <a:endParaRPr lang="en-US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3FBC7-F71D-3489-9C00-7317E6C3DFB4}"/>
              </a:ext>
            </a:extLst>
          </p:cNvPr>
          <p:cNvSpPr txBox="1"/>
          <p:nvPr/>
        </p:nvSpPr>
        <p:spPr>
          <a:xfrm>
            <a:off x="660400" y="5139273"/>
            <a:ext cx="90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Ezeket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okat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vírusírtók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észlelni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szokták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törvénytelenek</a:t>
            </a:r>
            <a:r>
              <a:rPr lang="en-US" dirty="0">
                <a:solidFill>
                  <a:srgbClr val="FF0000"/>
                </a:solidFill>
              </a:rPr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86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95</TotalTime>
  <Words>359</Words>
  <Application>Microsoft Office PowerPoint</Application>
  <PresentationFormat>Szélesvásznú</PresentationFormat>
  <Paragraphs>78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Arial</vt:lpstr>
      <vt:lpstr>Century Gothic</vt:lpstr>
      <vt:lpstr>Szita</vt:lpstr>
      <vt:lpstr>Etikus – nem etikus hackelés</vt:lpstr>
      <vt:lpstr>Mi az etikus hackelés?</vt:lpstr>
      <vt:lpstr>Eszközök használata</vt:lpstr>
      <vt:lpstr>Egyéb programok</vt:lpstr>
      <vt:lpstr>Hogyan tudnak feltörni?</vt:lpstr>
      <vt:lpstr>Bruteforce</vt:lpstr>
      <vt:lpstr>Wordlist-attack </vt:lpstr>
      <vt:lpstr>Beef framework</vt:lpstr>
      <vt:lpstr>Metasploit framework</vt:lpstr>
      <vt:lpstr>Keyloggerek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5</cp:revision>
  <dcterms:created xsi:type="dcterms:W3CDTF">2022-09-20T10:04:21Z</dcterms:created>
  <dcterms:modified xsi:type="dcterms:W3CDTF">2022-09-20T16:10:12Z</dcterms:modified>
</cp:coreProperties>
</file>