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rosssec.com/mi-az-az-etikus-hackeles-es-miert-font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Etikus </a:t>
            </a:r>
            <a:r>
              <a:rPr lang="hu-HU" dirty="0" err="1"/>
              <a:t>hackelés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925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3" y="50800"/>
            <a:ext cx="9905998" cy="1905000"/>
          </a:xfrm>
        </p:spPr>
        <p:txBody>
          <a:bodyPr/>
          <a:lstStyle/>
          <a:p>
            <a:r>
              <a:rPr lang="hu-HU" dirty="0"/>
              <a:t>Mi az etikus </a:t>
            </a:r>
            <a:r>
              <a:rPr lang="hu-HU" dirty="0" err="1"/>
              <a:t>hackelés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8013" y="10033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b="1" dirty="0"/>
              <a:t>IT szakma</a:t>
            </a:r>
          </a:p>
          <a:p>
            <a:r>
              <a:rPr lang="hu-HU" sz="2400" b="1" dirty="0"/>
              <a:t>veszélyforrások és gyengeségek kiküszöbölése</a:t>
            </a:r>
          </a:p>
          <a:p>
            <a:r>
              <a:rPr lang="hu-HU" sz="2400" b="1" dirty="0"/>
              <a:t>biztonsági részek megtalálása, kiküszöbölése</a:t>
            </a:r>
          </a:p>
          <a:p>
            <a:r>
              <a:rPr lang="hu-HU" sz="2400" b="1" dirty="0"/>
              <a:t>még a legnagyobb </a:t>
            </a:r>
            <a:r>
              <a:rPr lang="hu-HU" sz="2400" b="1" dirty="0" smtClean="0"/>
              <a:t>cégeknél is </a:t>
            </a:r>
            <a:r>
              <a:rPr lang="hu-HU" sz="2400" b="1" dirty="0"/>
              <a:t>szükség van </a:t>
            </a:r>
            <a:r>
              <a:rPr lang="hu-HU" sz="2400" b="1" dirty="0" smtClean="0"/>
              <a:t>rá</a:t>
            </a:r>
            <a:endParaRPr lang="hu-HU" sz="24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79" y="3746500"/>
            <a:ext cx="499226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2213" y="0"/>
            <a:ext cx="9905998" cy="1905000"/>
          </a:xfrm>
        </p:spPr>
        <p:txBody>
          <a:bodyPr/>
          <a:lstStyle/>
          <a:p>
            <a:pPr algn="ctr"/>
            <a:r>
              <a:rPr lang="hu-HU" dirty="0" smtClean="0"/>
              <a:t>Eszközök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7113" y="2413000"/>
            <a:ext cx="9905998" cy="20701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endParaRPr lang="hu-HU" sz="1400" b="1" dirty="0" smtClean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 smtClean="0">
                <a:effectLst/>
              </a:rPr>
              <a:t>Wireshark</a:t>
            </a:r>
            <a:endParaRPr lang="hu-HU" b="1" dirty="0" smtClean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 smtClean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 smtClean="0">
                <a:effectLst/>
              </a:rPr>
              <a:t>Sqlmap</a:t>
            </a:r>
            <a:endParaRPr lang="hu-HU" b="1" dirty="0" smtClean="0">
              <a:effectLst/>
            </a:endParaRPr>
          </a:p>
          <a:p>
            <a:pPr marL="0" indent="0">
              <a:lnSpc>
                <a:spcPct val="220000"/>
              </a:lnSpc>
              <a:buNone/>
            </a:pPr>
            <a:endParaRPr lang="hu-HU" b="1" dirty="0" smtClean="0">
              <a:effectLst/>
            </a:endParaRPr>
          </a:p>
          <a:p>
            <a:pPr>
              <a:lnSpc>
                <a:spcPct val="220000"/>
              </a:lnSpc>
            </a:pPr>
            <a:r>
              <a:rPr lang="hu-HU" b="1" dirty="0" err="1" smtClean="0">
                <a:effectLst/>
              </a:rPr>
              <a:t>Burp</a:t>
            </a:r>
            <a:r>
              <a:rPr lang="hu-HU" b="1" dirty="0" smtClean="0">
                <a:effectLst/>
              </a:rPr>
              <a:t> </a:t>
            </a:r>
            <a:r>
              <a:rPr lang="hu-HU" b="1" dirty="0" err="1" smtClean="0">
                <a:effectLst/>
              </a:rPr>
              <a:t>Suite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1802639"/>
            <a:ext cx="935341" cy="93534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81" y="3605887"/>
            <a:ext cx="822781" cy="82278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58" y="4991100"/>
            <a:ext cx="901245" cy="90124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127500" y="201171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nyílt forráskódú </a:t>
            </a:r>
            <a:r>
              <a:rPr lang="hu-HU" dirty="0" smtClean="0"/>
              <a:t>csomagelemző, hibaelhárítás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127500" y="38326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SQL </a:t>
            </a:r>
            <a:r>
              <a:rPr lang="hu-HU" dirty="0" err="1" smtClean="0"/>
              <a:t>Injection</a:t>
            </a:r>
            <a:r>
              <a:rPr lang="hu-HU" dirty="0" smtClean="0"/>
              <a:t> elhárítására szolgál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229100" y="52522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webbiztonsági tesztek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197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765300"/>
          </a:xfrm>
        </p:spPr>
        <p:txBody>
          <a:bodyPr/>
          <a:lstStyle/>
          <a:p>
            <a:pPr algn="ctr"/>
            <a:r>
              <a:rPr lang="hu-HU" dirty="0" smtClean="0"/>
              <a:t>Miért van szükség rájuk?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1813" y="88265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N</a:t>
            </a:r>
            <a:r>
              <a:rPr lang="hu-HU" dirty="0" smtClean="0"/>
              <a:t>incs 100% -</a:t>
            </a:r>
            <a:r>
              <a:rPr lang="hu-HU" dirty="0" err="1" smtClean="0"/>
              <a:t>os</a:t>
            </a:r>
            <a:r>
              <a:rPr lang="hu-HU" dirty="0" smtClean="0"/>
              <a:t> biztonság</a:t>
            </a:r>
          </a:p>
          <a:p>
            <a:pPr marL="0" indent="0">
              <a:buNone/>
            </a:pPr>
            <a:r>
              <a:rPr lang="hu-HU" dirty="0" smtClean="0"/>
              <a:t>Az  etikus hackerek sem tudnak teljes biztonságot teremteni</a:t>
            </a:r>
          </a:p>
          <a:p>
            <a:pPr marL="0" indent="0">
              <a:buNone/>
            </a:pPr>
            <a:r>
              <a:rPr lang="hu-HU" dirty="0" smtClean="0"/>
              <a:t>a támadók dolgát megnehezíteni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267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4813" y="11556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blog.crosssec.com/mi-az-az-etikus-hackeles-es-miert-fontos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blog.crosssec.com/mi-az-az-etikus-hackeles-es-miert-fontos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723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hu-HU" dirty="0" smtClean="0"/>
              <a:t>Mi a feladatuk?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adatáramlást, a hálózati </a:t>
            </a:r>
            <a:r>
              <a:rPr lang="hu-HU" dirty="0" smtClean="0">
                <a:effectLst/>
              </a:rPr>
              <a:t>tevékenység nyomon követése</a:t>
            </a:r>
          </a:p>
          <a:p>
            <a:r>
              <a:rPr lang="hu-HU" dirty="0">
                <a:effectLst/>
              </a:rPr>
              <a:t>ajánlásokat és ötleteket </a:t>
            </a:r>
            <a:r>
              <a:rPr lang="hu-HU" dirty="0" smtClean="0">
                <a:effectLst/>
              </a:rPr>
              <a:t>kínálnak</a:t>
            </a:r>
          </a:p>
          <a:p>
            <a:r>
              <a:rPr lang="hu-HU" dirty="0">
                <a:effectLst/>
              </a:rPr>
              <a:t>behatolási </a:t>
            </a:r>
            <a:r>
              <a:rPr lang="hu-HU" dirty="0" smtClean="0">
                <a:effectLst/>
              </a:rPr>
              <a:t>tesztek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532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18</TotalTime>
  <Words>90</Words>
  <Application>Microsoft Office PowerPoint</Application>
  <PresentationFormat>Szélesvásznú</PresentationFormat>
  <Paragraphs>27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Szita</vt:lpstr>
      <vt:lpstr>Etikus hackelés</vt:lpstr>
      <vt:lpstr>Mi az etikus hackelés?</vt:lpstr>
      <vt:lpstr>Eszközök használata</vt:lpstr>
      <vt:lpstr>Miért van szükség rájuk?</vt:lpstr>
      <vt:lpstr>Források</vt:lpstr>
      <vt:lpstr>Mi a feladatuk?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Etikus hackelés</dc:title>
  <dc:creator>Dóczi Adrián Márk</dc:creator>
  <cp:lastModifiedBy>Dóczi Adrián Márk</cp:lastModifiedBy>
  <cp:revision>3</cp:revision>
  <dcterms:created xsi:type="dcterms:W3CDTF">2022-09-20T10:04:21Z</dcterms:created>
  <dcterms:modified xsi:type="dcterms:W3CDTF">2022-09-20T10:22:33Z</dcterms:modified>
</cp:coreProperties>
</file>