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18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66071-2C73-4C0A-B8C7-324A0B5CB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368229-BB1A-4836-9031-079C76A0F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E2426-59D2-42B7-9B1D-5E3408CF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3B76F-6643-45D4-A2D9-ECD3CE80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9F3C3-FF59-4904-A6FB-E092C31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5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1B9EC-A949-4288-BA4A-B031DBE0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10C84-CB00-4426-8CDF-50BBCC175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FD756-EC07-4CF2-9BC8-17EBDF9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77724-D8B4-4D5F-8BCE-F0CEC3F9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8EC5D-A5F9-4E52-BB3C-011E54F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7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8E5DB8-F470-4E23-BE2D-D605D147D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5866A-4CD6-404B-BDA4-9FFD1CD5B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0A586-4A34-46BC-8D6A-A9470580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6848D-150E-4811-B3B7-7A8D9BA4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03D77-8657-4041-8F27-5720BBD3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6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4107F-EEBE-4CF5-A992-ADE31317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D0248-A9D2-45C7-AD7A-5C81971B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6017A-BDD3-4F3F-8CEC-8B2A3F52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00FE5-BF18-4425-8447-81A3DB2A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E1E32-5A3E-4B45-9B26-1434D638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0EE3D-8AEA-4B4D-ABAD-8F3C9B63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29A02-B976-4956-8878-ADAB0327C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C7B53-CACA-4B89-96B6-61E4C0FE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4147A-FBDA-4EE7-AED0-3C75F2A6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8F0AB-83AE-4FCD-AE8B-15E8A262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1588-727E-43DA-A666-A8056FF2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9621E-89BC-42F9-98F0-0E530A06A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CA8D85-85A0-4288-8173-8704ACA0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F1F2F-1448-472F-BF31-E86E1CEF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84702-C2D8-4089-BB7B-81A41A87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14013-4DD8-4340-9426-A4EF84A9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4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B790-B869-499D-8F00-EA47B6FA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0CCF7-B7B6-4041-A7E4-16084CFAE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61EA3-5681-4036-A05A-73949F871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52F9B5-5E36-4F99-B62B-499C8498A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3F20B6-BFC0-4316-8D1A-A146730CE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F3B123-0F61-462B-AA2D-0B3243D4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62BAC3-4677-4B4A-AE3C-F27D97EB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2626B8-BABC-45CF-8CFC-08D0EE0B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4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37A4-BFCA-4602-A39A-10CE6043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B8298D-9A4E-4FF9-B926-E1E2C02F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05E92C-88FE-4A1D-A596-D0A05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48050-01B3-4D79-9B72-88AD848B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9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0FE8F0-1B43-4618-B839-AB77A454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D15D5-B9BD-4C52-83FB-80D1C316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895E3-4AD7-4E05-BA7C-82D22061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01EE7-F263-4C39-8701-0F9C2EE3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73E76-D43F-441C-9802-D760031F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BD8816-1FC9-48B5-8AB7-79415B3C7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D62DBD-3608-45DE-8F7D-B4E1CE40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DA409-CD7D-4F69-B63E-51DED667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BE4CE-39E5-4BB0-965D-E865874D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8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55427-6788-4F46-A261-0DF0E901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80D62C-3027-4206-8E88-0BCEE02E9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FD14D-94E2-4A1B-B54D-6EC138D24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1A31F-CC93-4CC4-AD77-3ED63CA8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FE84E-6929-40C6-9B3B-5E739DE9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02054-C498-48C8-906E-B142184F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9199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30D06-E718-4389-A14B-9F63F85B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E467C-01E7-42F0-BC2E-F31A7654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100FA-8399-4791-B00D-73A75D10A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DD2D0-C57F-470D-AB2C-1C5E1DCAB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73CD0-570B-404C-8709-F63DB3C66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73152" y="138363"/>
          <a:ext cx="11996930" cy="646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966"/>
                <a:gridCol w="2366954"/>
                <a:gridCol w="2468028"/>
                <a:gridCol w="2417491"/>
                <a:gridCol w="2417491"/>
              </a:tblGrid>
              <a:tr h="8053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400"/>
                        <a:t>OSI Model</a:t>
                      </a: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400"/>
                        <a:t>Layer number</a:t>
                      </a: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400"/>
                        <a:t>TCP/IP Layer</a:t>
                      </a: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400"/>
                        <a:t>Other protocol</a:t>
                      </a:r>
                      <a:endParaRPr lang="ko-KR" altLang="en-US" sz="2400"/>
                    </a:p>
                  </a:txBody>
                  <a:tcPr marL="91440" marR="91440"/>
                </a:tc>
              </a:tr>
              <a:tr h="80536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  Alligator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Application</a:t>
                      </a:r>
                      <a:endParaRPr lang="ko-KR" altLang="en-US" sz="2400"/>
                    </a:p>
                  </a:txBody>
                  <a:tcPr marL="91440" marR="91440"/>
                </a:tc>
                <a:tc row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L7(firewall)</a:t>
                      </a:r>
                      <a:endParaRPr lang="en-US" altLang="ko-KR" sz="2400"/>
                    </a:p>
                  </a:txBody>
                  <a:tcPr marL="91440" marR="91440"/>
                </a:tc>
                <a:tc row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 row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SSH,FTP</a:t>
                      </a:r>
                      <a:endParaRPr lang="en-US" altLang="ko-KR" sz="2400"/>
                    </a:p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Telnet</a:t>
                      </a:r>
                      <a:endParaRPr lang="en-US" altLang="ko-KR" sz="2400"/>
                    </a:p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SMTP</a:t>
                      </a:r>
                      <a:endParaRPr lang="en-US" altLang="ko-KR" sz="2400"/>
                    </a:p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POP3</a:t>
                      </a:r>
                      <a:endParaRPr lang="ko-KR" altLang="en-US" sz="2400"/>
                    </a:p>
                  </a:txBody>
                  <a:tcPr marL="91440" marR="91440"/>
                </a:tc>
              </a:tr>
              <a:tr h="80536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 Pet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Presentation</a:t>
                      </a:r>
                      <a:endParaRPr lang="ko-KR" altLang="en-US" sz="2400"/>
                    </a:p>
                  </a:txBody>
                  <a:tcPr marL="91440" marR="91440"/>
                </a:tc>
                <a:tc vMerge="1"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2400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2400"/>
                    </a:p>
                  </a:txBody>
                  <a:tcPr marL="91440" marR="91440"/>
                </a:tc>
              </a:tr>
              <a:tr h="80536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   Steve’s 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Session</a:t>
                      </a:r>
                      <a:endParaRPr lang="ko-KR" altLang="en-US" sz="2400"/>
                    </a:p>
                  </a:txBody>
                  <a:tcPr marL="91440" marR="91440"/>
                </a:tc>
                <a:tc vMerge="1"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2400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2400"/>
                    </a:p>
                  </a:txBody>
                  <a:tcPr marL="91440" marR="91440"/>
                </a:tc>
              </a:tr>
              <a:tr h="80536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   Touch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Transport</a:t>
                      </a: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L4(NAT)</a:t>
                      </a:r>
                      <a:endParaRPr lang="en-US" altLang="ko-KR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UDP,SCTP</a:t>
                      </a:r>
                      <a:endParaRPr lang="ko-KR" altLang="en-US" sz="2400"/>
                    </a:p>
                  </a:txBody>
                  <a:tcPr marL="91440" marR="91440"/>
                </a:tc>
              </a:tr>
              <a:tr h="80536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  Not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Network</a:t>
                      </a: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L3(Router)</a:t>
                      </a:r>
                      <a:endParaRPr lang="en-US" altLang="ko-KR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IPv6,ARP</a:t>
                      </a:r>
                      <a:endParaRPr lang="ko-KR" altLang="en-US" sz="2400"/>
                    </a:p>
                  </a:txBody>
                  <a:tcPr marL="91440" marR="91440"/>
                </a:tc>
              </a:tr>
              <a:tr h="80536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  Do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Data Link</a:t>
                      </a: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L2(Switch)</a:t>
                      </a:r>
                      <a:endParaRPr lang="en-US" altLang="ko-KR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HDLS,</a:t>
                      </a:r>
                      <a:endParaRPr lang="en-US" altLang="ko-KR" sz="2400"/>
                    </a:p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Frame Relay</a:t>
                      </a:r>
                      <a:endParaRPr lang="ko-KR" altLang="en-US" sz="2400"/>
                    </a:p>
                  </a:txBody>
                  <a:tcPr marL="91440" marR="91440"/>
                </a:tc>
              </a:tr>
              <a:tr h="80536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   Please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/>
                        <a:t>Physical</a:t>
                      </a: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en-US" altLang="ko-KR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2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</ep:Words>
  <ep:PresentationFormat>와이드스크린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2020-07-12T11:02:55.000</dcterms:created>
  <dc:creator>j</dc:creator>
  <cp:lastModifiedBy>N</cp:lastModifiedBy>
  <dcterms:modified xsi:type="dcterms:W3CDTF">2020-07-13T15:19:24.478</dcterms:modified>
  <cp:revision>10</cp:revision>
  <dc:title>PowerPoint 프레젠테이션</dc:title>
  <cp:version/>
</cp:coreProperties>
</file>