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6071-2C73-4C0A-B8C7-324A0B5CB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68229-BB1A-4836-9031-079C76A0F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E2426-59D2-42B7-9B1D-5E3408C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3B76F-6643-45D4-A2D9-ECD3CE80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9F3C3-FF59-4904-A6FB-E092C31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5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1B9EC-A949-4288-BA4A-B031DBE0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10C84-CB00-4426-8CDF-50BBCC17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FD756-EC07-4CF2-9BC8-17EBDF9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77724-D8B4-4D5F-8BCE-F0CEC3F9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8EC5D-A5F9-4E52-BB3C-011E54F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87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8E5DB8-F470-4E23-BE2D-D605D147D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5866A-4CD6-404B-BDA4-9FFD1CD5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0A586-4A34-46BC-8D6A-A947058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6848D-150E-4811-B3B7-7A8D9BA4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03D77-8657-4041-8F27-5720BBD3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6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4107F-EEBE-4CF5-A992-ADE31317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D0248-A9D2-45C7-AD7A-5C81971B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6017A-BDD3-4F3F-8CEC-8B2A3F52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00FE5-BF18-4425-8447-81A3DB2A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E1E32-5A3E-4B45-9B26-1434D638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0EE3D-8AEA-4B4D-ABAD-8F3C9B63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29A02-B976-4956-8878-ADAB0327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C7B53-CACA-4B89-96B6-61E4C0FE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4147A-FBDA-4EE7-AED0-3C75F2A6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8F0AB-83AE-4FCD-AE8B-15E8A262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2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1588-727E-43DA-A666-A8056FF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9621E-89BC-42F9-98F0-0E530A06A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CA8D85-85A0-4288-8173-8704ACA06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F1F2F-1448-472F-BF31-E86E1CEF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84702-C2D8-4089-BB7B-81A41A87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14013-4DD8-4340-9426-A4EF84A9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B790-B869-499D-8F00-EA47B6FA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0CCF7-B7B6-4041-A7E4-16084CFA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1EA3-5681-4036-A05A-73949F87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2F9B5-5E36-4F99-B62B-499C8498A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F20B6-BFC0-4316-8D1A-A146730CE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F3B123-0F61-462B-AA2D-0B3243D4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2BAC3-4677-4B4A-AE3C-F27D97E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626B8-BABC-45CF-8CFC-08D0EE0B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4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637A4-BFCA-4602-A39A-10CE6043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8298D-9A4E-4FF9-B926-E1E2C02F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05E92C-88FE-4A1D-A596-D0A05011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48050-01B3-4D79-9B72-88AD848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0FE8F0-1B43-4618-B839-AB77A454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CD15D5-B9BD-4C52-83FB-80D1C316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895E3-4AD7-4E05-BA7C-82D22061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01EE7-F263-4C39-8701-0F9C2EE3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3E76-D43F-441C-9802-D760031F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D8816-1FC9-48B5-8AB7-79415B3C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62DBD-3608-45DE-8F7D-B4E1CE40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DA409-CD7D-4F69-B63E-51DED66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BE4CE-39E5-4BB0-965D-E865874D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8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55427-6788-4F46-A261-0DF0E901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80D62C-3027-4206-8E88-0BCEE02E9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FD14D-94E2-4A1B-B54D-6EC138D2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1A31F-CC93-4CC4-AD77-3ED63CA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FE84E-6929-40C6-9B3B-5E739DE9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02054-C498-48C8-906E-B142184F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30D06-E718-4389-A14B-9F63F85B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E467C-01E7-42F0-BC2E-F31A765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100FA-8399-4791-B00D-73A75D10A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851D-41A8-4B1C-A529-25B65C809D70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DD2D0-C57F-470D-AB2C-1C5E1DCAB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73CD0-570B-404C-8709-F63DB3C66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A1D9-AA12-49CA-8627-649B55D2B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84B47A-C5BC-4BBF-BBE3-AEACBC9B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65111"/>
              </p:ext>
            </p:extLst>
          </p:nvPr>
        </p:nvGraphicFramePr>
        <p:xfrm>
          <a:off x="73152" y="138363"/>
          <a:ext cx="11996930" cy="646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966">
                  <a:extLst>
                    <a:ext uri="{9D8B030D-6E8A-4147-A177-3AD203B41FA5}">
                      <a16:colId xmlns:a16="http://schemas.microsoft.com/office/drawing/2014/main" val="1861273289"/>
                    </a:ext>
                  </a:extLst>
                </a:gridCol>
                <a:gridCol w="2366954">
                  <a:extLst>
                    <a:ext uri="{9D8B030D-6E8A-4147-A177-3AD203B41FA5}">
                      <a16:colId xmlns:a16="http://schemas.microsoft.com/office/drawing/2014/main" val="462850990"/>
                    </a:ext>
                  </a:extLst>
                </a:gridCol>
                <a:gridCol w="2468028">
                  <a:extLst>
                    <a:ext uri="{9D8B030D-6E8A-4147-A177-3AD203B41FA5}">
                      <a16:colId xmlns:a16="http://schemas.microsoft.com/office/drawing/2014/main" val="1634015932"/>
                    </a:ext>
                  </a:extLst>
                </a:gridCol>
                <a:gridCol w="2417491">
                  <a:extLst>
                    <a:ext uri="{9D8B030D-6E8A-4147-A177-3AD203B41FA5}">
                      <a16:colId xmlns:a16="http://schemas.microsoft.com/office/drawing/2014/main" val="4081869537"/>
                    </a:ext>
                  </a:extLst>
                </a:gridCol>
                <a:gridCol w="2417491">
                  <a:extLst>
                    <a:ext uri="{9D8B030D-6E8A-4147-A177-3AD203B41FA5}">
                      <a16:colId xmlns:a16="http://schemas.microsoft.com/office/drawing/2014/main" val="1501421280"/>
                    </a:ext>
                  </a:extLst>
                </a:gridCol>
              </a:tblGrid>
              <a:tr h="805364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065"/>
                  </a:ext>
                </a:extLst>
              </a:tr>
              <a:tr h="8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  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84666"/>
                  </a:ext>
                </a:extLst>
              </a:tr>
              <a:tr h="8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 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27853"/>
                  </a:ext>
                </a:extLst>
              </a:tr>
              <a:tr h="8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   Steve’s 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30850"/>
                  </a:ext>
                </a:extLst>
              </a:tr>
              <a:tr h="8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   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12412"/>
                  </a:ext>
                </a:extLst>
              </a:tr>
              <a:tr h="8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  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67013"/>
                  </a:ext>
                </a:extLst>
              </a:tr>
              <a:tr h="8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  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HDLS,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00985"/>
                  </a:ext>
                </a:extLst>
              </a:tr>
              <a:tr h="80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   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1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1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6</cp:revision>
  <dcterms:created xsi:type="dcterms:W3CDTF">2020-07-12T11:02:55Z</dcterms:created>
  <dcterms:modified xsi:type="dcterms:W3CDTF">2020-07-12T13:30:22Z</dcterms:modified>
</cp:coreProperties>
</file>