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9" r:id="rId6"/>
    <p:sldId id="270" r:id="rId7"/>
    <p:sldId id="271" r:id="rId8"/>
    <p:sldId id="273" r:id="rId9"/>
    <p:sldId id="274" r:id="rId10"/>
    <p:sldId id="275" r:id="rId11"/>
    <p:sldId id="276" r:id="rId12"/>
    <p:sldId id="277" r:id="rId13"/>
    <p:sldId id="278" r:id="rId14"/>
    <p:sldId id="272" r:id="rId15"/>
    <p:sldId id="260" r:id="rId16"/>
    <p:sldId id="261" r:id="rId17"/>
    <p:sldId id="262" r:id="rId18"/>
    <p:sldId id="268" r:id="rId19"/>
    <p:sldId id="266"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Huu Tu" userId="e20c752be09b41c3" providerId="LiveId" clId="{E3CA8C9D-3FAC-45A8-B648-E425CC81E218}"/>
    <pc:docChg chg="undo custSel addSld delSld modSld">
      <pc:chgData name="Nguyen Huu Tu" userId="e20c752be09b41c3" providerId="LiveId" clId="{E3CA8C9D-3FAC-45A8-B648-E425CC81E218}" dt="2024-09-15T16:42:26.594" v="823"/>
      <pc:docMkLst>
        <pc:docMk/>
      </pc:docMkLst>
      <pc:sldChg chg="modSp">
        <pc:chgData name="Nguyen Huu Tu" userId="e20c752be09b41c3" providerId="LiveId" clId="{E3CA8C9D-3FAC-45A8-B648-E425CC81E218}" dt="2024-09-15T16:23:19.049" v="239" actId="20577"/>
        <pc:sldMkLst>
          <pc:docMk/>
          <pc:sldMk cId="474720903" sldId="259"/>
        </pc:sldMkLst>
        <pc:spChg chg="mod">
          <ac:chgData name="Nguyen Huu Tu" userId="e20c752be09b41c3" providerId="LiveId" clId="{E3CA8C9D-3FAC-45A8-B648-E425CC81E218}" dt="2024-09-15T16:23:19.049" v="239" actId="20577"/>
          <ac:spMkLst>
            <pc:docMk/>
            <pc:sldMk cId="474720903" sldId="259"/>
            <ac:spMk id="3" creationId="{67A4944C-4F69-2C2A-2021-3C6606CF8D65}"/>
          </ac:spMkLst>
        </pc:spChg>
      </pc:sldChg>
      <pc:sldChg chg="addSp delSp modSp add modAnim">
        <pc:chgData name="Nguyen Huu Tu" userId="e20c752be09b41c3" providerId="LiveId" clId="{E3CA8C9D-3FAC-45A8-B648-E425CC81E218}" dt="2024-09-15T16:41:01.167" v="809"/>
        <pc:sldMkLst>
          <pc:docMk/>
          <pc:sldMk cId="939827138" sldId="269"/>
        </pc:sldMkLst>
        <pc:spChg chg="add del mod">
          <ac:chgData name="Nguyen Huu Tu" userId="e20c752be09b41c3" providerId="LiveId" clId="{E3CA8C9D-3FAC-45A8-B648-E425CC81E218}" dt="2024-09-15T16:17:54.597" v="74"/>
          <ac:spMkLst>
            <pc:docMk/>
            <pc:sldMk cId="939827138" sldId="269"/>
            <ac:spMk id="2" creationId="{4E08FA0E-5AE1-43FA-BD8B-B61A4FFC0AA5}"/>
          </ac:spMkLst>
        </pc:spChg>
        <pc:spChg chg="mod">
          <ac:chgData name="Nguyen Huu Tu" userId="e20c752be09b41c3" providerId="LiveId" clId="{E3CA8C9D-3FAC-45A8-B648-E425CC81E218}" dt="2024-09-15T16:17:46.822" v="70" actId="1076"/>
          <ac:spMkLst>
            <pc:docMk/>
            <pc:sldMk cId="939827138" sldId="269"/>
            <ac:spMk id="3" creationId="{67A4944C-4F69-2C2A-2021-3C6606CF8D65}"/>
          </ac:spMkLst>
        </pc:spChg>
        <pc:spChg chg="add mod">
          <ac:chgData name="Nguyen Huu Tu" userId="e20c752be09b41c3" providerId="LiveId" clId="{E3CA8C9D-3FAC-45A8-B648-E425CC81E218}" dt="2024-09-15T16:25:20.987" v="270" actId="20577"/>
          <ac:spMkLst>
            <pc:docMk/>
            <pc:sldMk cId="939827138" sldId="269"/>
            <ac:spMk id="6" creationId="{09D00A72-0B5F-4545-B171-D67EB0C81650}"/>
          </ac:spMkLst>
        </pc:spChg>
        <pc:spChg chg="add del">
          <ac:chgData name="Nguyen Huu Tu" userId="e20c752be09b41c3" providerId="LiveId" clId="{E3CA8C9D-3FAC-45A8-B648-E425CC81E218}" dt="2024-09-15T16:19:31.037" v="124"/>
          <ac:spMkLst>
            <pc:docMk/>
            <pc:sldMk cId="939827138" sldId="269"/>
            <ac:spMk id="7" creationId="{2384FF2E-5993-4CEE-9566-1EE754C6F61E}"/>
          </ac:spMkLst>
        </pc:spChg>
        <pc:spChg chg="add mod">
          <ac:chgData name="Nguyen Huu Tu" userId="e20c752be09b41c3" providerId="LiveId" clId="{E3CA8C9D-3FAC-45A8-B648-E425CC81E218}" dt="2024-09-15T16:23:47.119" v="246" actId="1076"/>
          <ac:spMkLst>
            <pc:docMk/>
            <pc:sldMk cId="939827138" sldId="269"/>
            <ac:spMk id="10" creationId="{B88FF732-DAE2-450F-95E9-6D0D4321663B}"/>
          </ac:spMkLst>
        </pc:spChg>
        <pc:spChg chg="add mod">
          <ac:chgData name="Nguyen Huu Tu" userId="e20c752be09b41c3" providerId="LiveId" clId="{E3CA8C9D-3FAC-45A8-B648-E425CC81E218}" dt="2024-09-15T16:23:42.911" v="245" actId="1076"/>
          <ac:spMkLst>
            <pc:docMk/>
            <pc:sldMk cId="939827138" sldId="269"/>
            <ac:spMk id="11" creationId="{3F709934-CE12-40ED-AB98-52891503F7A1}"/>
          </ac:spMkLst>
        </pc:spChg>
        <pc:spChg chg="add del">
          <ac:chgData name="Nguyen Huu Tu" userId="e20c752be09b41c3" providerId="LiveId" clId="{E3CA8C9D-3FAC-45A8-B648-E425CC81E218}" dt="2024-09-15T16:23:25.507" v="241"/>
          <ac:spMkLst>
            <pc:docMk/>
            <pc:sldMk cId="939827138" sldId="269"/>
            <ac:spMk id="12" creationId="{600C96F4-884D-451B-B5D1-1C972E3E489D}"/>
          </ac:spMkLst>
        </pc:spChg>
        <pc:picChg chg="add mod">
          <ac:chgData name="Nguyen Huu Tu" userId="e20c752be09b41c3" providerId="LiveId" clId="{E3CA8C9D-3FAC-45A8-B648-E425CC81E218}" dt="2024-09-15T16:23:37.367" v="243" actId="1076"/>
          <ac:picMkLst>
            <pc:docMk/>
            <pc:sldMk cId="939827138" sldId="269"/>
            <ac:picMk id="8" creationId="{112BDE04-EB2D-4B7E-9B4C-F0ECF5262D36}"/>
          </ac:picMkLst>
        </pc:picChg>
        <pc:picChg chg="add mod">
          <ac:chgData name="Nguyen Huu Tu" userId="e20c752be09b41c3" providerId="LiveId" clId="{E3CA8C9D-3FAC-45A8-B648-E425CC81E218}" dt="2024-09-15T16:23:38.751" v="244" actId="1076"/>
          <ac:picMkLst>
            <pc:docMk/>
            <pc:sldMk cId="939827138" sldId="269"/>
            <ac:picMk id="9" creationId="{E52D9E80-A203-4490-8C7F-DB97EE216469}"/>
          </ac:picMkLst>
        </pc:picChg>
        <pc:picChg chg="del">
          <ac:chgData name="Nguyen Huu Tu" userId="e20c752be09b41c3" providerId="LiveId" clId="{E3CA8C9D-3FAC-45A8-B648-E425CC81E218}" dt="2024-09-15T16:17:54.596" v="72" actId="478"/>
          <ac:picMkLst>
            <pc:docMk/>
            <pc:sldMk cId="939827138" sldId="269"/>
            <ac:picMk id="2052" creationId="{00000000-0000-0000-0000-000000000000}"/>
          </ac:picMkLst>
        </pc:picChg>
      </pc:sldChg>
      <pc:sldChg chg="addSp delSp modSp add del modAnim">
        <pc:chgData name="Nguyen Huu Tu" userId="e20c752be09b41c3" providerId="LiveId" clId="{E3CA8C9D-3FAC-45A8-B648-E425CC81E218}" dt="2024-09-15T16:42:15.661" v="821"/>
        <pc:sldMkLst>
          <pc:docMk/>
          <pc:sldMk cId="1996452514" sldId="270"/>
        </pc:sldMkLst>
        <pc:spChg chg="mod">
          <ac:chgData name="Nguyen Huu Tu" userId="e20c752be09b41c3" providerId="LiveId" clId="{E3CA8C9D-3FAC-45A8-B648-E425CC81E218}" dt="2024-09-15T16:25:30.646" v="271"/>
          <ac:spMkLst>
            <pc:docMk/>
            <pc:sldMk cId="1996452514" sldId="270"/>
            <ac:spMk id="6" creationId="{09D00A72-0B5F-4545-B171-D67EB0C81650}"/>
          </ac:spMkLst>
        </pc:spChg>
        <pc:spChg chg="mod">
          <ac:chgData name="Nguyen Huu Tu" userId="e20c752be09b41c3" providerId="LiveId" clId="{E3CA8C9D-3FAC-45A8-B648-E425CC81E218}" dt="2024-09-15T16:34:26.902" v="678" actId="1076"/>
          <ac:spMkLst>
            <pc:docMk/>
            <pc:sldMk cId="1996452514" sldId="270"/>
            <ac:spMk id="10" creationId="{B88FF732-DAE2-450F-95E9-6D0D4321663B}"/>
          </ac:spMkLst>
        </pc:spChg>
        <pc:spChg chg="mod">
          <ac:chgData name="Nguyen Huu Tu" userId="e20c752be09b41c3" providerId="LiveId" clId="{E3CA8C9D-3FAC-45A8-B648-E425CC81E218}" dt="2024-09-15T16:34:29.016" v="679" actId="1076"/>
          <ac:spMkLst>
            <pc:docMk/>
            <pc:sldMk cId="1996452514" sldId="270"/>
            <ac:spMk id="11" creationId="{3F709934-CE12-40ED-AB98-52891503F7A1}"/>
          </ac:spMkLst>
        </pc:spChg>
        <pc:picChg chg="add mod">
          <ac:chgData name="Nguyen Huu Tu" userId="e20c752be09b41c3" providerId="LiveId" clId="{E3CA8C9D-3FAC-45A8-B648-E425CC81E218}" dt="2024-09-15T16:25:58.823" v="276" actId="14100"/>
          <ac:picMkLst>
            <pc:docMk/>
            <pc:sldMk cId="1996452514" sldId="270"/>
            <ac:picMk id="2" creationId="{C7A63E07-E7B6-4825-B483-11B3027F54E1}"/>
          </ac:picMkLst>
        </pc:picChg>
        <pc:picChg chg="add del mod">
          <ac:chgData name="Nguyen Huu Tu" userId="e20c752be09b41c3" providerId="LiveId" clId="{E3CA8C9D-3FAC-45A8-B648-E425CC81E218}" dt="2024-09-15T16:27:29.217" v="282" actId="478"/>
          <ac:picMkLst>
            <pc:docMk/>
            <pc:sldMk cId="1996452514" sldId="270"/>
            <ac:picMk id="7" creationId="{2B399103-CE7A-4D27-898E-92931513C83F}"/>
          </ac:picMkLst>
        </pc:picChg>
        <pc:picChg chg="del">
          <ac:chgData name="Nguyen Huu Tu" userId="e20c752be09b41c3" providerId="LiveId" clId="{E3CA8C9D-3FAC-45A8-B648-E425CC81E218}" dt="2024-09-15T16:25:53.395" v="272" actId="478"/>
          <ac:picMkLst>
            <pc:docMk/>
            <pc:sldMk cId="1996452514" sldId="270"/>
            <ac:picMk id="8" creationId="{112BDE04-EB2D-4B7E-9B4C-F0ECF5262D36}"/>
          </ac:picMkLst>
        </pc:picChg>
        <pc:picChg chg="del">
          <ac:chgData name="Nguyen Huu Tu" userId="e20c752be09b41c3" providerId="LiveId" clId="{E3CA8C9D-3FAC-45A8-B648-E425CC81E218}" dt="2024-09-15T16:26:05.953" v="277" actId="478"/>
          <ac:picMkLst>
            <pc:docMk/>
            <pc:sldMk cId="1996452514" sldId="270"/>
            <ac:picMk id="9" creationId="{E52D9E80-A203-4490-8C7F-DB97EE216469}"/>
          </ac:picMkLst>
        </pc:picChg>
        <pc:picChg chg="add del mod">
          <ac:chgData name="Nguyen Huu Tu" userId="e20c752be09b41c3" providerId="LiveId" clId="{E3CA8C9D-3FAC-45A8-B648-E425CC81E218}" dt="2024-09-15T16:27:59.476" v="291" actId="478"/>
          <ac:picMkLst>
            <pc:docMk/>
            <pc:sldMk cId="1996452514" sldId="270"/>
            <ac:picMk id="12" creationId="{2303B41C-5C64-4D8B-B8B8-48D3DE0273D4}"/>
          </ac:picMkLst>
        </pc:picChg>
        <pc:picChg chg="add del mod">
          <ac:chgData name="Nguyen Huu Tu" userId="e20c752be09b41c3" providerId="LiveId" clId="{E3CA8C9D-3FAC-45A8-B648-E425CC81E218}" dt="2024-09-15T16:27:59.880" v="292" actId="478"/>
          <ac:picMkLst>
            <pc:docMk/>
            <pc:sldMk cId="1996452514" sldId="270"/>
            <ac:picMk id="13" creationId="{C5729C4C-DCFE-4F43-8EEC-623AF42750CF}"/>
          </ac:picMkLst>
        </pc:picChg>
        <pc:picChg chg="add mod">
          <ac:chgData name="Nguyen Huu Tu" userId="e20c752be09b41c3" providerId="LiveId" clId="{E3CA8C9D-3FAC-45A8-B648-E425CC81E218}" dt="2024-09-15T16:28:09.006" v="296" actId="14100"/>
          <ac:picMkLst>
            <pc:docMk/>
            <pc:sldMk cId="1996452514" sldId="270"/>
            <ac:picMk id="14" creationId="{7668E936-A716-47E8-B412-B0BED6BD9E61}"/>
          </ac:picMkLst>
        </pc:picChg>
      </pc:sldChg>
      <pc:sldChg chg="addSp delSp modSp add modAnim">
        <pc:chgData name="Nguyen Huu Tu" userId="e20c752be09b41c3" providerId="LiveId" clId="{E3CA8C9D-3FAC-45A8-B648-E425CC81E218}" dt="2024-09-15T16:42:22.365" v="822"/>
        <pc:sldMkLst>
          <pc:docMk/>
          <pc:sldMk cId="3188498448" sldId="271"/>
        </pc:sldMkLst>
        <pc:spChg chg="mod">
          <ac:chgData name="Nguyen Huu Tu" userId="e20c752be09b41c3" providerId="LiveId" clId="{E3CA8C9D-3FAC-45A8-B648-E425CC81E218}" dt="2024-09-15T16:32:53.316" v="651" actId="20577"/>
          <ac:spMkLst>
            <pc:docMk/>
            <pc:sldMk cId="3188498448" sldId="271"/>
            <ac:spMk id="6" creationId="{09D00A72-0B5F-4545-B171-D67EB0C81650}"/>
          </ac:spMkLst>
        </pc:spChg>
        <pc:spChg chg="mod">
          <ac:chgData name="Nguyen Huu Tu" userId="e20c752be09b41c3" providerId="LiveId" clId="{E3CA8C9D-3FAC-45A8-B648-E425CC81E218}" dt="2024-09-15T16:34:41.791" v="682" actId="1076"/>
          <ac:spMkLst>
            <pc:docMk/>
            <pc:sldMk cId="3188498448" sldId="271"/>
            <ac:spMk id="10" creationId="{B88FF732-DAE2-450F-95E9-6D0D4321663B}"/>
          </ac:spMkLst>
        </pc:spChg>
        <pc:spChg chg="mod">
          <ac:chgData name="Nguyen Huu Tu" userId="e20c752be09b41c3" providerId="LiveId" clId="{E3CA8C9D-3FAC-45A8-B648-E425CC81E218}" dt="2024-09-15T16:34:37.055" v="680" actId="1076"/>
          <ac:spMkLst>
            <pc:docMk/>
            <pc:sldMk cId="3188498448" sldId="271"/>
            <ac:spMk id="11" creationId="{3F709934-CE12-40ED-AB98-52891503F7A1}"/>
          </ac:spMkLst>
        </pc:spChg>
        <pc:picChg chg="del">
          <ac:chgData name="Nguyen Huu Tu" userId="e20c752be09b41c3" providerId="LiveId" clId="{E3CA8C9D-3FAC-45A8-B648-E425CC81E218}" dt="2024-09-15T16:33:08.958" v="652" actId="478"/>
          <ac:picMkLst>
            <pc:docMk/>
            <pc:sldMk cId="3188498448" sldId="271"/>
            <ac:picMk id="2" creationId="{C7A63E07-E7B6-4825-B483-11B3027F54E1}"/>
          </ac:picMkLst>
        </pc:picChg>
        <pc:picChg chg="add del mod">
          <ac:chgData name="Nguyen Huu Tu" userId="e20c752be09b41c3" providerId="LiveId" clId="{E3CA8C9D-3FAC-45A8-B648-E425CC81E218}" dt="2024-09-15T16:33:35.718" v="666" actId="478"/>
          <ac:picMkLst>
            <pc:docMk/>
            <pc:sldMk cId="3188498448" sldId="271"/>
            <ac:picMk id="7" creationId="{61E3FFB4-7ADD-4FF3-AF12-26658EF02EBD}"/>
          </ac:picMkLst>
        </pc:picChg>
        <pc:picChg chg="add mod">
          <ac:chgData name="Nguyen Huu Tu" userId="e20c752be09b41c3" providerId="LiveId" clId="{E3CA8C9D-3FAC-45A8-B648-E425CC81E218}" dt="2024-09-15T16:33:50.935" v="671" actId="14100"/>
          <ac:picMkLst>
            <pc:docMk/>
            <pc:sldMk cId="3188498448" sldId="271"/>
            <ac:picMk id="8" creationId="{3237136C-B221-4D05-941A-409384AA9AD1}"/>
          </ac:picMkLst>
        </pc:picChg>
        <pc:picChg chg="add mod">
          <ac:chgData name="Nguyen Huu Tu" userId="e20c752be09b41c3" providerId="LiveId" clId="{E3CA8C9D-3FAC-45A8-B648-E425CC81E218}" dt="2024-09-15T16:34:05.591" v="675" actId="14100"/>
          <ac:picMkLst>
            <pc:docMk/>
            <pc:sldMk cId="3188498448" sldId="271"/>
            <ac:picMk id="9" creationId="{97F9F8EA-8554-430E-84A9-7F99DFA734D1}"/>
          </ac:picMkLst>
        </pc:picChg>
        <pc:picChg chg="del">
          <ac:chgData name="Nguyen Huu Tu" userId="e20c752be09b41c3" providerId="LiveId" clId="{E3CA8C9D-3FAC-45A8-B648-E425CC81E218}" dt="2024-09-15T16:33:24.136" v="660" actId="478"/>
          <ac:picMkLst>
            <pc:docMk/>
            <pc:sldMk cId="3188498448" sldId="271"/>
            <ac:picMk id="14" creationId="{7668E936-A716-47E8-B412-B0BED6BD9E61}"/>
          </ac:picMkLst>
        </pc:picChg>
      </pc:sldChg>
      <pc:sldChg chg="addSp delSp modSp add modAnim">
        <pc:chgData name="Nguyen Huu Tu" userId="e20c752be09b41c3" providerId="LiveId" clId="{E3CA8C9D-3FAC-45A8-B648-E425CC81E218}" dt="2024-09-15T16:42:26.594" v="823"/>
        <pc:sldMkLst>
          <pc:docMk/>
          <pc:sldMk cId="1132063210" sldId="272"/>
        </pc:sldMkLst>
        <pc:spChg chg="mod">
          <ac:chgData name="Nguyen Huu Tu" userId="e20c752be09b41c3" providerId="LiveId" clId="{E3CA8C9D-3FAC-45A8-B648-E425CC81E218}" dt="2024-09-15T16:36:17.342" v="723" actId="20577"/>
          <ac:spMkLst>
            <pc:docMk/>
            <pc:sldMk cId="1132063210" sldId="272"/>
            <ac:spMk id="6" creationId="{09D00A72-0B5F-4545-B171-D67EB0C81650}"/>
          </ac:spMkLst>
        </pc:spChg>
        <pc:picChg chg="add mod">
          <ac:chgData name="Nguyen Huu Tu" userId="e20c752be09b41c3" providerId="LiveId" clId="{E3CA8C9D-3FAC-45A8-B648-E425CC81E218}" dt="2024-09-15T16:37:19.912" v="736" actId="14100"/>
          <ac:picMkLst>
            <pc:docMk/>
            <pc:sldMk cId="1132063210" sldId="272"/>
            <ac:picMk id="2" creationId="{85999AE2-4C5D-4841-B5A5-62D58C8516B7}"/>
          </ac:picMkLst>
        </pc:picChg>
        <pc:picChg chg="add mod">
          <ac:chgData name="Nguyen Huu Tu" userId="e20c752be09b41c3" providerId="LiveId" clId="{E3CA8C9D-3FAC-45A8-B648-E425CC81E218}" dt="2024-09-15T16:37:14.664" v="735" actId="14100"/>
          <ac:picMkLst>
            <pc:docMk/>
            <pc:sldMk cId="1132063210" sldId="272"/>
            <ac:picMk id="7" creationId="{BC95231E-77AC-4A7F-B368-F45ACEF45939}"/>
          </ac:picMkLst>
        </pc:picChg>
        <pc:picChg chg="del">
          <ac:chgData name="Nguyen Huu Tu" userId="e20c752be09b41c3" providerId="LiveId" clId="{E3CA8C9D-3FAC-45A8-B648-E425CC81E218}" dt="2024-09-15T16:37:07.906" v="731" actId="478"/>
          <ac:picMkLst>
            <pc:docMk/>
            <pc:sldMk cId="1132063210" sldId="272"/>
            <ac:picMk id="8" creationId="{3237136C-B221-4D05-941A-409384AA9AD1}"/>
          </ac:picMkLst>
        </pc:picChg>
        <pc:picChg chg="del">
          <ac:chgData name="Nguyen Huu Tu" userId="e20c752be09b41c3" providerId="LiveId" clId="{E3CA8C9D-3FAC-45A8-B648-E425CC81E218}" dt="2024-09-15T16:36:53.543" v="724" actId="478"/>
          <ac:picMkLst>
            <pc:docMk/>
            <pc:sldMk cId="1132063210" sldId="272"/>
            <ac:picMk id="9" creationId="{97F9F8EA-8554-430E-84A9-7F99DFA734D1}"/>
          </ac:picMkLst>
        </pc:picChg>
      </pc:sldChg>
    </pc:docChg>
  </pc:docChgLst>
  <pc:docChgLst>
    <pc:chgData name="Nguyen Huu Tu" userId="e20c752be09b41c3" providerId="LiveId" clId="{50E62579-9346-49BD-864A-BE6F737DF0D8}"/>
    <pc:docChg chg="undo custSel addSld modSld">
      <pc:chgData name="Nguyen Huu Tu" userId="e20c752be09b41c3" providerId="LiveId" clId="{50E62579-9346-49BD-864A-BE6F737DF0D8}" dt="2024-06-23T11:24:16.491" v="67" actId="1076"/>
      <pc:docMkLst>
        <pc:docMk/>
      </pc:docMkLst>
      <pc:sldChg chg="modSp mod">
        <pc:chgData name="Nguyen Huu Tu" userId="e20c752be09b41c3" providerId="LiveId" clId="{50E62579-9346-49BD-864A-BE6F737DF0D8}" dt="2024-06-23T11:22:31.827" v="56" actId="1076"/>
        <pc:sldMkLst>
          <pc:docMk/>
          <pc:sldMk cId="4190883014" sldId="261"/>
        </pc:sldMkLst>
        <pc:spChg chg="mod">
          <ac:chgData name="Nguyen Huu Tu" userId="e20c752be09b41c3" providerId="LiveId" clId="{50E62579-9346-49BD-864A-BE6F737DF0D8}" dt="2024-06-23T11:22:31.827" v="56" actId="1076"/>
          <ac:spMkLst>
            <pc:docMk/>
            <pc:sldMk cId="4190883014" sldId="261"/>
            <ac:spMk id="8" creationId="{40A9AE78-BCDF-7ABA-1BA0-30D994659F08}"/>
          </ac:spMkLst>
        </pc:spChg>
        <pc:spChg chg="mod">
          <ac:chgData name="Nguyen Huu Tu" userId="e20c752be09b41c3" providerId="LiveId" clId="{50E62579-9346-49BD-864A-BE6F737DF0D8}" dt="2024-06-23T11:19:12.123" v="22" actId="1076"/>
          <ac:spMkLst>
            <pc:docMk/>
            <pc:sldMk cId="4190883014" sldId="261"/>
            <ac:spMk id="15" creationId="{9EE44FA1-075D-C75C-6802-2AEFDE970497}"/>
          </ac:spMkLst>
        </pc:spChg>
        <pc:picChg chg="mod">
          <ac:chgData name="Nguyen Huu Tu" userId="e20c752be09b41c3" providerId="LiveId" clId="{50E62579-9346-49BD-864A-BE6F737DF0D8}" dt="2024-06-23T11:17:30.187" v="2" actId="1076"/>
          <ac:picMkLst>
            <pc:docMk/>
            <pc:sldMk cId="4190883014" sldId="261"/>
            <ac:picMk id="6" creationId="{56ABA617-FF2F-9764-115F-F4DF2E5494AF}"/>
          </ac:picMkLst>
        </pc:picChg>
        <pc:picChg chg="mod">
          <ac:chgData name="Nguyen Huu Tu" userId="e20c752be09b41c3" providerId="LiveId" clId="{50E62579-9346-49BD-864A-BE6F737DF0D8}" dt="2024-06-23T11:17:32.259" v="3" actId="1076"/>
          <ac:picMkLst>
            <pc:docMk/>
            <pc:sldMk cId="4190883014" sldId="261"/>
            <ac:picMk id="9" creationId="{57827E7D-B5DC-B7D9-0EE0-103580BEE8C8}"/>
          </ac:picMkLst>
        </pc:picChg>
      </pc:sldChg>
      <pc:sldChg chg="addSp delSp modSp mod">
        <pc:chgData name="Nguyen Huu Tu" userId="e20c752be09b41c3" providerId="LiveId" clId="{50E62579-9346-49BD-864A-BE6F737DF0D8}" dt="2024-06-23T11:23:20.770" v="62" actId="1076"/>
        <pc:sldMkLst>
          <pc:docMk/>
          <pc:sldMk cId="3475846923" sldId="262"/>
        </pc:sldMkLst>
        <pc:spChg chg="del">
          <ac:chgData name="Nguyen Huu Tu" userId="e20c752be09b41c3" providerId="LiveId" clId="{50E62579-9346-49BD-864A-BE6F737DF0D8}" dt="2024-06-23T11:18:06.744" v="12" actId="478"/>
          <ac:spMkLst>
            <pc:docMk/>
            <pc:sldMk cId="3475846923" sldId="262"/>
            <ac:spMk id="9" creationId="{8ED08AC8-DEBB-B82F-CEBF-3D8F13A98230}"/>
          </ac:spMkLst>
        </pc:spChg>
        <pc:spChg chg="del">
          <ac:chgData name="Nguyen Huu Tu" userId="e20c752be09b41c3" providerId="LiveId" clId="{50E62579-9346-49BD-864A-BE6F737DF0D8}" dt="2024-06-23T11:18:05.271" v="11" actId="478"/>
          <ac:spMkLst>
            <pc:docMk/>
            <pc:sldMk cId="3475846923" sldId="262"/>
            <ac:spMk id="10" creationId="{A66B2B07-3BAE-37B9-2CC9-EC3EB4FA8758}"/>
          </ac:spMkLst>
        </pc:spChg>
        <pc:spChg chg="mod">
          <ac:chgData name="Nguyen Huu Tu" userId="e20c752be09b41c3" providerId="LiveId" clId="{50E62579-9346-49BD-864A-BE6F737DF0D8}" dt="2024-06-23T11:23:20.770" v="62" actId="1076"/>
          <ac:spMkLst>
            <pc:docMk/>
            <pc:sldMk cId="3475846923" sldId="262"/>
            <ac:spMk id="14" creationId="{FB7605FA-BDDD-FC39-0483-7BD4F4FFB4CE}"/>
          </ac:spMkLst>
        </pc:spChg>
        <pc:picChg chg="add mod">
          <ac:chgData name="Nguyen Huu Tu" userId="e20c752be09b41c3" providerId="LiveId" clId="{50E62579-9346-49BD-864A-BE6F737DF0D8}" dt="2024-06-23T11:18:30.362" v="18" actId="1076"/>
          <ac:picMkLst>
            <pc:docMk/>
            <pc:sldMk cId="3475846923" sldId="262"/>
            <ac:picMk id="3" creationId="{D4F658E0-1E70-0221-EF38-7DBFD7759368}"/>
          </ac:picMkLst>
        </pc:picChg>
        <pc:picChg chg="del">
          <ac:chgData name="Nguyen Huu Tu" userId="e20c752be09b41c3" providerId="LiveId" clId="{50E62579-9346-49BD-864A-BE6F737DF0D8}" dt="2024-06-23T11:17:49.056" v="5" actId="478"/>
          <ac:picMkLst>
            <pc:docMk/>
            <pc:sldMk cId="3475846923" sldId="262"/>
            <ac:picMk id="6" creationId="{51C8628D-3FC1-62AF-55A8-511433D5C29F}"/>
          </ac:picMkLst>
        </pc:picChg>
        <pc:picChg chg="del">
          <ac:chgData name="Nguyen Huu Tu" userId="e20c752be09b41c3" providerId="LiveId" clId="{50E62579-9346-49BD-864A-BE6F737DF0D8}" dt="2024-06-23T11:17:49.056" v="5" actId="478"/>
          <ac:picMkLst>
            <pc:docMk/>
            <pc:sldMk cId="3475846923" sldId="262"/>
            <ac:picMk id="11" creationId="{E19AF7BF-BB44-8CC5-9E71-E3DEF88576BE}"/>
          </ac:picMkLst>
        </pc:picChg>
        <pc:picChg chg="del">
          <ac:chgData name="Nguyen Huu Tu" userId="e20c752be09b41c3" providerId="LiveId" clId="{50E62579-9346-49BD-864A-BE6F737DF0D8}" dt="2024-06-23T11:17:49.056" v="5" actId="478"/>
          <ac:picMkLst>
            <pc:docMk/>
            <pc:sldMk cId="3475846923" sldId="262"/>
            <ac:picMk id="13" creationId="{4EC6547D-A699-1CA1-6F39-4A4313F0D135}"/>
          </ac:picMkLst>
        </pc:picChg>
      </pc:sldChg>
      <pc:sldChg chg="addSp delSp modSp add mod">
        <pc:chgData name="Nguyen Huu Tu" userId="e20c752be09b41c3" providerId="LiveId" clId="{50E62579-9346-49BD-864A-BE6F737DF0D8}" dt="2024-06-23T11:24:16.491" v="67" actId="1076"/>
        <pc:sldMkLst>
          <pc:docMk/>
          <pc:sldMk cId="1884105842" sldId="268"/>
        </pc:sldMkLst>
        <pc:spChg chg="mod">
          <ac:chgData name="Nguyen Huu Tu" userId="e20c752be09b41c3" providerId="LiveId" clId="{50E62579-9346-49BD-864A-BE6F737DF0D8}" dt="2024-06-23T11:22:54.514" v="61" actId="1076"/>
          <ac:spMkLst>
            <pc:docMk/>
            <pc:sldMk cId="1884105842" sldId="268"/>
            <ac:spMk id="14" creationId="{FB7605FA-BDDD-FC39-0483-7BD4F4FFB4CE}"/>
          </ac:spMkLst>
        </pc:spChg>
        <pc:picChg chg="del">
          <ac:chgData name="Nguyen Huu Tu" userId="e20c752be09b41c3" providerId="LiveId" clId="{50E62579-9346-49BD-864A-BE6F737DF0D8}" dt="2024-06-23T11:21:14.814" v="32" actId="478"/>
          <ac:picMkLst>
            <pc:docMk/>
            <pc:sldMk cId="1884105842" sldId="268"/>
            <ac:picMk id="3" creationId="{D4F658E0-1E70-0221-EF38-7DBFD7759368}"/>
          </ac:picMkLst>
        </pc:picChg>
        <pc:picChg chg="add del mod">
          <ac:chgData name="Nguyen Huu Tu" userId="e20c752be09b41c3" providerId="LiveId" clId="{50E62579-9346-49BD-864A-BE6F737DF0D8}" dt="2024-06-23T11:24:02.719" v="63" actId="478"/>
          <ac:picMkLst>
            <pc:docMk/>
            <pc:sldMk cId="1884105842" sldId="268"/>
            <ac:picMk id="6" creationId="{D4CB265B-944B-9F4E-502A-A4797E006CEF}"/>
          </ac:picMkLst>
        </pc:picChg>
        <pc:picChg chg="add mod">
          <ac:chgData name="Nguyen Huu Tu" userId="e20c752be09b41c3" providerId="LiveId" clId="{50E62579-9346-49BD-864A-BE6F737DF0D8}" dt="2024-06-23T11:22:08.003" v="50" actId="1076"/>
          <ac:picMkLst>
            <pc:docMk/>
            <pc:sldMk cId="1884105842" sldId="268"/>
            <ac:picMk id="7" creationId="{CE254B9B-2E12-E9A9-5016-90172DE2312B}"/>
          </ac:picMkLst>
        </pc:picChg>
        <pc:picChg chg="add mod">
          <ac:chgData name="Nguyen Huu Tu" userId="e20c752be09b41c3" providerId="LiveId" clId="{50E62579-9346-49BD-864A-BE6F737DF0D8}" dt="2024-06-23T11:22:13.874" v="54" actId="1076"/>
          <ac:picMkLst>
            <pc:docMk/>
            <pc:sldMk cId="1884105842" sldId="268"/>
            <ac:picMk id="9" creationId="{B2F16D3A-A54F-1389-953F-826286E2327C}"/>
          </ac:picMkLst>
        </pc:picChg>
        <pc:picChg chg="add mod">
          <ac:chgData name="Nguyen Huu Tu" userId="e20c752be09b41c3" providerId="LiveId" clId="{50E62579-9346-49BD-864A-BE6F737DF0D8}" dt="2024-06-23T11:24:16.491" v="67" actId="1076"/>
          <ac:picMkLst>
            <pc:docMk/>
            <pc:sldMk cId="1884105842" sldId="268"/>
            <ac:picMk id="11" creationId="{430C63F1-951B-C3EC-C4B8-4E54C218CC0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FA3557-8575-47F8-A8CD-925A577DAF3F}" type="datetimeFigureOut">
              <a:rPr lang="en-US" smtClean="0"/>
              <a:t>9/17/2024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A980D-7CE2-4119-80F0-0DE712808625}" type="slidenum">
              <a:rPr lang="en-US" smtClean="0"/>
              <a:t>‹#›</a:t>
            </a:fld>
            <a:endParaRPr lang="en-US"/>
          </a:p>
        </p:txBody>
      </p:sp>
    </p:spTree>
    <p:extLst>
      <p:ext uri="{BB962C8B-B14F-4D97-AF65-F5344CB8AC3E}">
        <p14:creationId xmlns:p14="http://schemas.microsoft.com/office/powerpoint/2010/main" val="261994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0A980D-7CE2-4119-80F0-0DE712808625}" type="slidenum">
              <a:rPr lang="en-US" smtClean="0"/>
              <a:t>15</a:t>
            </a:fld>
            <a:endParaRPr lang="en-US"/>
          </a:p>
        </p:txBody>
      </p:sp>
    </p:spTree>
    <p:extLst>
      <p:ext uri="{BB962C8B-B14F-4D97-AF65-F5344CB8AC3E}">
        <p14:creationId xmlns:p14="http://schemas.microsoft.com/office/powerpoint/2010/main" val="3771834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38899-1ED5-E099-2D18-AF80EA0E01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0C42B4-9D01-1114-5BDF-B9CD7F02FF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02AEC6-CCC8-D2CF-A938-3A7C3655633F}"/>
              </a:ext>
            </a:extLst>
          </p:cNvPr>
          <p:cNvSpPr>
            <a:spLocks noGrp="1"/>
          </p:cNvSpPr>
          <p:nvPr>
            <p:ph type="dt" sz="half" idx="10"/>
          </p:nvPr>
        </p:nvSpPr>
        <p:spPr/>
        <p:txBody>
          <a:bodyPr/>
          <a:lstStyle/>
          <a:p>
            <a:fld id="{1AF33320-7DD2-47DC-888E-55E596E3716C}" type="datetimeFigureOut">
              <a:rPr lang="en-US" smtClean="0"/>
              <a:t>9/17/2024</a:t>
            </a:fld>
            <a:endParaRPr lang="en-US"/>
          </a:p>
        </p:txBody>
      </p:sp>
      <p:sp>
        <p:nvSpPr>
          <p:cNvPr id="5" name="Footer Placeholder 4">
            <a:extLst>
              <a:ext uri="{FF2B5EF4-FFF2-40B4-BE49-F238E27FC236}">
                <a16:creationId xmlns:a16="http://schemas.microsoft.com/office/drawing/2014/main" id="{0C8EE050-2521-B78E-98E7-A5CD531ABC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CBF371-C649-B4DA-5AEA-4D97BCAEA8ED}"/>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11543030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E78D-1D57-CBD4-73E7-C3518C7C50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E09E47-382D-1228-A296-9B4413FEF4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3A4FAC-238C-1B65-30D1-02796E18570A}"/>
              </a:ext>
            </a:extLst>
          </p:cNvPr>
          <p:cNvSpPr>
            <a:spLocks noGrp="1"/>
          </p:cNvSpPr>
          <p:nvPr>
            <p:ph type="dt" sz="half" idx="10"/>
          </p:nvPr>
        </p:nvSpPr>
        <p:spPr/>
        <p:txBody>
          <a:bodyPr/>
          <a:lstStyle/>
          <a:p>
            <a:fld id="{1AF33320-7DD2-47DC-888E-55E596E3716C}" type="datetimeFigureOut">
              <a:rPr lang="en-US" smtClean="0"/>
              <a:t>9/17/2024</a:t>
            </a:fld>
            <a:endParaRPr lang="en-US"/>
          </a:p>
        </p:txBody>
      </p:sp>
      <p:sp>
        <p:nvSpPr>
          <p:cNvPr id="5" name="Footer Placeholder 4">
            <a:extLst>
              <a:ext uri="{FF2B5EF4-FFF2-40B4-BE49-F238E27FC236}">
                <a16:creationId xmlns:a16="http://schemas.microsoft.com/office/drawing/2014/main" id="{3AAD6773-4AFA-F31F-86B7-42D7F95AE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AB134E-EB6A-88FB-E418-3025B26733CF}"/>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127660519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D1DEAC-B1FD-CEC7-108B-1E2F6C7A75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B19A6C-FCE4-9F85-B586-B60B433BF6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2EF8E1-BC5A-7F9C-DFBD-50339F3CA23E}"/>
              </a:ext>
            </a:extLst>
          </p:cNvPr>
          <p:cNvSpPr>
            <a:spLocks noGrp="1"/>
          </p:cNvSpPr>
          <p:nvPr>
            <p:ph type="dt" sz="half" idx="10"/>
          </p:nvPr>
        </p:nvSpPr>
        <p:spPr/>
        <p:txBody>
          <a:bodyPr/>
          <a:lstStyle/>
          <a:p>
            <a:fld id="{1AF33320-7DD2-47DC-888E-55E596E3716C}" type="datetimeFigureOut">
              <a:rPr lang="en-US" smtClean="0"/>
              <a:t>9/17/2024</a:t>
            </a:fld>
            <a:endParaRPr lang="en-US"/>
          </a:p>
        </p:txBody>
      </p:sp>
      <p:sp>
        <p:nvSpPr>
          <p:cNvPr id="5" name="Footer Placeholder 4">
            <a:extLst>
              <a:ext uri="{FF2B5EF4-FFF2-40B4-BE49-F238E27FC236}">
                <a16:creationId xmlns:a16="http://schemas.microsoft.com/office/drawing/2014/main" id="{70A2033F-F6A5-CA44-A925-BD305D292E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94CDB-6772-F2F4-0F29-5373264DE83D}"/>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231090545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4E291-3123-44D6-7641-2F1C67C8A6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DC0531-A478-B497-7698-79FAAACFB9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5BE707-F1F5-4FC8-20EC-1708F4505AD0}"/>
              </a:ext>
            </a:extLst>
          </p:cNvPr>
          <p:cNvSpPr>
            <a:spLocks noGrp="1"/>
          </p:cNvSpPr>
          <p:nvPr>
            <p:ph type="dt" sz="half" idx="10"/>
          </p:nvPr>
        </p:nvSpPr>
        <p:spPr/>
        <p:txBody>
          <a:bodyPr/>
          <a:lstStyle/>
          <a:p>
            <a:fld id="{1AF33320-7DD2-47DC-888E-55E596E3716C}" type="datetimeFigureOut">
              <a:rPr lang="en-US" smtClean="0"/>
              <a:t>9/17/2024</a:t>
            </a:fld>
            <a:endParaRPr lang="en-US"/>
          </a:p>
        </p:txBody>
      </p:sp>
      <p:sp>
        <p:nvSpPr>
          <p:cNvPr id="5" name="Footer Placeholder 4">
            <a:extLst>
              <a:ext uri="{FF2B5EF4-FFF2-40B4-BE49-F238E27FC236}">
                <a16:creationId xmlns:a16="http://schemas.microsoft.com/office/drawing/2014/main" id="{61A87FEA-25BC-6F6A-FFF0-1E0F27E2DE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BD77D8-47C7-428E-4A7E-52F0871131CA}"/>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358874736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5BBC4-3DB1-AA02-18C9-D073160FFF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DB4923-915A-ED58-5E86-01F7458BDE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54BFA2-83E3-93E9-BB83-19291110FACF}"/>
              </a:ext>
            </a:extLst>
          </p:cNvPr>
          <p:cNvSpPr>
            <a:spLocks noGrp="1"/>
          </p:cNvSpPr>
          <p:nvPr>
            <p:ph type="dt" sz="half" idx="10"/>
          </p:nvPr>
        </p:nvSpPr>
        <p:spPr/>
        <p:txBody>
          <a:bodyPr/>
          <a:lstStyle/>
          <a:p>
            <a:fld id="{1AF33320-7DD2-47DC-888E-55E596E3716C}" type="datetimeFigureOut">
              <a:rPr lang="en-US" smtClean="0"/>
              <a:t>9/17/2024</a:t>
            </a:fld>
            <a:endParaRPr lang="en-US"/>
          </a:p>
        </p:txBody>
      </p:sp>
      <p:sp>
        <p:nvSpPr>
          <p:cNvPr id="5" name="Footer Placeholder 4">
            <a:extLst>
              <a:ext uri="{FF2B5EF4-FFF2-40B4-BE49-F238E27FC236}">
                <a16:creationId xmlns:a16="http://schemas.microsoft.com/office/drawing/2014/main" id="{25D30012-1BEE-4DDB-3FC0-31518420F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F5460-EB0D-9921-F42D-999DB990DD3C}"/>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401150650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29A1B-F4F6-7590-2833-5929D3C57F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7CD4DF-D97C-E9D8-C0B4-69E5B7DCFA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D95193-ACD5-B284-79FB-629ED4FB30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9C532E-BCE4-FD9C-9858-1671ACC4E93D}"/>
              </a:ext>
            </a:extLst>
          </p:cNvPr>
          <p:cNvSpPr>
            <a:spLocks noGrp="1"/>
          </p:cNvSpPr>
          <p:nvPr>
            <p:ph type="dt" sz="half" idx="10"/>
          </p:nvPr>
        </p:nvSpPr>
        <p:spPr/>
        <p:txBody>
          <a:bodyPr/>
          <a:lstStyle/>
          <a:p>
            <a:fld id="{1AF33320-7DD2-47DC-888E-55E596E3716C}" type="datetimeFigureOut">
              <a:rPr lang="en-US" smtClean="0"/>
              <a:t>9/17/2024</a:t>
            </a:fld>
            <a:endParaRPr lang="en-US"/>
          </a:p>
        </p:txBody>
      </p:sp>
      <p:sp>
        <p:nvSpPr>
          <p:cNvPr id="6" name="Footer Placeholder 5">
            <a:extLst>
              <a:ext uri="{FF2B5EF4-FFF2-40B4-BE49-F238E27FC236}">
                <a16:creationId xmlns:a16="http://schemas.microsoft.com/office/drawing/2014/main" id="{9EAD7E2C-2074-75E5-F1AE-2BF768374F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B10DA5-8C5D-5E76-2211-5DECAD5BFC1F}"/>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86685877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36E9-121F-620F-9EFB-DE662ABBE2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FBCD63-1ADB-6A9D-12BD-2A9FEAF544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C8C270-0B85-607E-E97F-F4FB55AE60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1F133B-98D1-E99F-AF4A-63F8EFFAE3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FA241C-D3A4-03C9-B661-C1FCEC0322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E16F46-D6D8-6C17-70BD-F185163F580A}"/>
              </a:ext>
            </a:extLst>
          </p:cNvPr>
          <p:cNvSpPr>
            <a:spLocks noGrp="1"/>
          </p:cNvSpPr>
          <p:nvPr>
            <p:ph type="dt" sz="half" idx="10"/>
          </p:nvPr>
        </p:nvSpPr>
        <p:spPr/>
        <p:txBody>
          <a:bodyPr/>
          <a:lstStyle/>
          <a:p>
            <a:fld id="{1AF33320-7DD2-47DC-888E-55E596E3716C}" type="datetimeFigureOut">
              <a:rPr lang="en-US" smtClean="0"/>
              <a:t>9/17/2024</a:t>
            </a:fld>
            <a:endParaRPr lang="en-US"/>
          </a:p>
        </p:txBody>
      </p:sp>
      <p:sp>
        <p:nvSpPr>
          <p:cNvPr id="8" name="Footer Placeholder 7">
            <a:extLst>
              <a:ext uri="{FF2B5EF4-FFF2-40B4-BE49-F238E27FC236}">
                <a16:creationId xmlns:a16="http://schemas.microsoft.com/office/drawing/2014/main" id="{AD48AF2F-482D-0890-5398-48FD952C76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74F1A0-EA6A-97C1-DE6C-F58C1711CF75}"/>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1480441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9A727-5C76-D986-EA19-AABC1E9C19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5A7AC6-BC0A-1C03-A7C7-44A44304C92E}"/>
              </a:ext>
            </a:extLst>
          </p:cNvPr>
          <p:cNvSpPr>
            <a:spLocks noGrp="1"/>
          </p:cNvSpPr>
          <p:nvPr>
            <p:ph type="dt" sz="half" idx="10"/>
          </p:nvPr>
        </p:nvSpPr>
        <p:spPr/>
        <p:txBody>
          <a:bodyPr/>
          <a:lstStyle/>
          <a:p>
            <a:fld id="{1AF33320-7DD2-47DC-888E-55E596E3716C}" type="datetimeFigureOut">
              <a:rPr lang="en-US" smtClean="0"/>
              <a:t>9/17/2024</a:t>
            </a:fld>
            <a:endParaRPr lang="en-US"/>
          </a:p>
        </p:txBody>
      </p:sp>
      <p:sp>
        <p:nvSpPr>
          <p:cNvPr id="4" name="Footer Placeholder 3">
            <a:extLst>
              <a:ext uri="{FF2B5EF4-FFF2-40B4-BE49-F238E27FC236}">
                <a16:creationId xmlns:a16="http://schemas.microsoft.com/office/drawing/2014/main" id="{76B0596A-AF2B-9A2B-EBFF-AE3D8DEF07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034D5F-DA70-89AC-0C9C-84AE9DB9A544}"/>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164814884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55F191-E0D3-0001-C007-CE295A1F0E7B}"/>
              </a:ext>
            </a:extLst>
          </p:cNvPr>
          <p:cNvSpPr>
            <a:spLocks noGrp="1"/>
          </p:cNvSpPr>
          <p:nvPr>
            <p:ph type="dt" sz="half" idx="10"/>
          </p:nvPr>
        </p:nvSpPr>
        <p:spPr/>
        <p:txBody>
          <a:bodyPr/>
          <a:lstStyle/>
          <a:p>
            <a:fld id="{1AF33320-7DD2-47DC-888E-55E596E3716C}" type="datetimeFigureOut">
              <a:rPr lang="en-US" smtClean="0"/>
              <a:t>9/17/2024</a:t>
            </a:fld>
            <a:endParaRPr lang="en-US"/>
          </a:p>
        </p:txBody>
      </p:sp>
      <p:sp>
        <p:nvSpPr>
          <p:cNvPr id="3" name="Footer Placeholder 2">
            <a:extLst>
              <a:ext uri="{FF2B5EF4-FFF2-40B4-BE49-F238E27FC236}">
                <a16:creationId xmlns:a16="http://schemas.microsoft.com/office/drawing/2014/main" id="{C4ABA3F0-9DB0-905E-1D7E-28B716F173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7126EC-A75C-9580-0946-1F6CB889BC92}"/>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3771522966"/>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68CC-CB9A-9733-2239-40B2E71771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A64E06-2FCA-5FF8-7043-860061344B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E6C6B7-288F-0960-C0E8-28E657891C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CA0CE4-1F53-80CB-AFCD-F38982293C9F}"/>
              </a:ext>
            </a:extLst>
          </p:cNvPr>
          <p:cNvSpPr>
            <a:spLocks noGrp="1"/>
          </p:cNvSpPr>
          <p:nvPr>
            <p:ph type="dt" sz="half" idx="10"/>
          </p:nvPr>
        </p:nvSpPr>
        <p:spPr/>
        <p:txBody>
          <a:bodyPr/>
          <a:lstStyle/>
          <a:p>
            <a:fld id="{1AF33320-7DD2-47DC-888E-55E596E3716C}" type="datetimeFigureOut">
              <a:rPr lang="en-US" smtClean="0"/>
              <a:t>9/17/2024</a:t>
            </a:fld>
            <a:endParaRPr lang="en-US"/>
          </a:p>
        </p:txBody>
      </p:sp>
      <p:sp>
        <p:nvSpPr>
          <p:cNvPr id="6" name="Footer Placeholder 5">
            <a:extLst>
              <a:ext uri="{FF2B5EF4-FFF2-40B4-BE49-F238E27FC236}">
                <a16:creationId xmlns:a16="http://schemas.microsoft.com/office/drawing/2014/main" id="{EB863411-9EF8-E493-37FD-7931851A29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78E8C7-E57C-E0E1-AED3-7E90F3F19C6F}"/>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245511224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83DD-ADD4-DB2F-277A-7566B49B33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2F0215-CD4E-D065-3CC8-4BC36E4DAC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926E21-5CCD-D7D6-C045-D6729BE96B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1A3614-532B-5188-65FE-626CD5A7EDC1}"/>
              </a:ext>
            </a:extLst>
          </p:cNvPr>
          <p:cNvSpPr>
            <a:spLocks noGrp="1"/>
          </p:cNvSpPr>
          <p:nvPr>
            <p:ph type="dt" sz="half" idx="10"/>
          </p:nvPr>
        </p:nvSpPr>
        <p:spPr/>
        <p:txBody>
          <a:bodyPr/>
          <a:lstStyle/>
          <a:p>
            <a:fld id="{1AF33320-7DD2-47DC-888E-55E596E3716C}" type="datetimeFigureOut">
              <a:rPr lang="en-US" smtClean="0"/>
              <a:t>9/17/2024</a:t>
            </a:fld>
            <a:endParaRPr lang="en-US"/>
          </a:p>
        </p:txBody>
      </p:sp>
      <p:sp>
        <p:nvSpPr>
          <p:cNvPr id="6" name="Footer Placeholder 5">
            <a:extLst>
              <a:ext uri="{FF2B5EF4-FFF2-40B4-BE49-F238E27FC236}">
                <a16:creationId xmlns:a16="http://schemas.microsoft.com/office/drawing/2014/main" id="{BA1DAE0D-705C-3AF3-0D0A-EE41E18A5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308AD-CD57-611C-C4C7-B16C8AFEF9ED}"/>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109679521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AC321E-6E06-6D9A-4DA2-62C7847FF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2B6B64-85DF-8752-7BF6-F8F43F6E5E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AC407-7BE1-5D52-126C-7C8703706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F33320-7DD2-47DC-888E-55E596E3716C}" type="datetimeFigureOut">
              <a:rPr lang="en-US" smtClean="0"/>
              <a:t>9/17/2024</a:t>
            </a:fld>
            <a:endParaRPr lang="en-US"/>
          </a:p>
        </p:txBody>
      </p:sp>
      <p:sp>
        <p:nvSpPr>
          <p:cNvPr id="5" name="Footer Placeholder 4">
            <a:extLst>
              <a:ext uri="{FF2B5EF4-FFF2-40B4-BE49-F238E27FC236}">
                <a16:creationId xmlns:a16="http://schemas.microsoft.com/office/drawing/2014/main" id="{BA4A92B7-1F09-C1AC-2018-0F2AD95631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46C1EC-6190-E398-22FF-E0603315B9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335DAE-B48B-4050-8770-4C7B8D35F287}" type="slidenum">
              <a:rPr lang="en-US" smtClean="0"/>
              <a:t>‹#›</a:t>
            </a:fld>
            <a:endParaRPr lang="en-US"/>
          </a:p>
        </p:txBody>
      </p:sp>
    </p:spTree>
    <p:extLst>
      <p:ext uri="{BB962C8B-B14F-4D97-AF65-F5344CB8AC3E}">
        <p14:creationId xmlns:p14="http://schemas.microsoft.com/office/powerpoint/2010/main" val="407557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83DC11-7200-1D9A-D28B-4E6FCC022479}"/>
              </a:ext>
            </a:extLst>
          </p:cNvPr>
          <p:cNvSpPr txBox="1"/>
          <p:nvPr/>
        </p:nvSpPr>
        <p:spPr>
          <a:xfrm>
            <a:off x="2143126" y="361950"/>
            <a:ext cx="7905748" cy="630942"/>
          </a:xfrm>
          <a:prstGeom prst="rect">
            <a:avLst/>
          </a:prstGeom>
          <a:noFill/>
        </p:spPr>
        <p:txBody>
          <a:bodyPr wrap="square" rtlCol="0">
            <a:spAutoFit/>
          </a:bodyPr>
          <a:lstStyle/>
          <a:p>
            <a:r>
              <a:rPr lang="en-US" sz="3500" b="1">
                <a:solidFill>
                  <a:schemeClr val="bg1"/>
                </a:solidFill>
                <a:latin typeface="Times New Roman" panose="02020603050405020304" pitchFamily="18" charset="0"/>
                <a:ea typeface="Tahoma" panose="020B0604030504040204" pitchFamily="34" charset="0"/>
                <a:cs typeface="Times New Roman" panose="02020603050405020304" pitchFamily="18" charset="0"/>
              </a:rPr>
              <a:t>ĐẠI HỌC CÔNG NGHIỆP HÀ NỘI</a:t>
            </a:r>
          </a:p>
        </p:txBody>
      </p:sp>
      <p:sp>
        <p:nvSpPr>
          <p:cNvPr id="5" name="TextBox 4">
            <a:extLst>
              <a:ext uri="{FF2B5EF4-FFF2-40B4-BE49-F238E27FC236}">
                <a16:creationId xmlns:a16="http://schemas.microsoft.com/office/drawing/2014/main" id="{E621A9CB-6E7B-2409-88EC-800192FD503B}"/>
              </a:ext>
            </a:extLst>
          </p:cNvPr>
          <p:cNvSpPr txBox="1"/>
          <p:nvPr/>
        </p:nvSpPr>
        <p:spPr>
          <a:xfrm>
            <a:off x="4219573" y="1141705"/>
            <a:ext cx="3752850" cy="630942"/>
          </a:xfrm>
          <a:prstGeom prst="rect">
            <a:avLst/>
          </a:prstGeom>
          <a:noFill/>
        </p:spPr>
        <p:txBody>
          <a:bodyPr wrap="square" rtlCol="0">
            <a:spAutoFit/>
          </a:bodyPr>
          <a:lstStyle/>
          <a:p>
            <a:r>
              <a:rPr lang="en-US" sz="3500" b="1" dirty="0">
                <a:solidFill>
                  <a:schemeClr val="bg1"/>
                </a:solidFill>
                <a:latin typeface="Times New Roman" panose="02020603050405020304" pitchFamily="18" charset="0"/>
                <a:cs typeface="Times New Roman" panose="02020603050405020304" pitchFamily="18" charset="0"/>
              </a:rPr>
              <a:t>KHOA ĐIỆN TỬ</a:t>
            </a:r>
          </a:p>
        </p:txBody>
      </p:sp>
      <p:pic>
        <p:nvPicPr>
          <p:cNvPr id="6" name="Picture 5">
            <a:extLst>
              <a:ext uri="{FF2B5EF4-FFF2-40B4-BE49-F238E27FC236}">
                <a16:creationId xmlns:a16="http://schemas.microsoft.com/office/drawing/2014/main" id="{C0D07112-1CED-8B2D-1ED0-0E3BE95821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7" name="Picture 6">
            <a:extLst>
              <a:ext uri="{FF2B5EF4-FFF2-40B4-BE49-F238E27FC236}">
                <a16:creationId xmlns:a16="http://schemas.microsoft.com/office/drawing/2014/main" id="{D1AAA35C-BEA0-1377-A0AA-4F1B3C3DAB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8" name="TextBox 7">
            <a:extLst>
              <a:ext uri="{FF2B5EF4-FFF2-40B4-BE49-F238E27FC236}">
                <a16:creationId xmlns:a16="http://schemas.microsoft.com/office/drawing/2014/main" id="{8E7CC5CE-4224-9E3D-FFD0-F091556E205B}"/>
              </a:ext>
            </a:extLst>
          </p:cNvPr>
          <p:cNvSpPr txBox="1"/>
          <p:nvPr/>
        </p:nvSpPr>
        <p:spPr>
          <a:xfrm>
            <a:off x="669785" y="1903836"/>
            <a:ext cx="10852419" cy="1169551"/>
          </a:xfrm>
          <a:prstGeom prst="rect">
            <a:avLst/>
          </a:prstGeom>
          <a:noFill/>
        </p:spPr>
        <p:txBody>
          <a:bodyPr wrap="square" rtlCol="0">
            <a:spAutoFit/>
          </a:bodyPr>
          <a:lstStyle/>
          <a:p>
            <a:pPr algn="ctr"/>
            <a:r>
              <a:rPr lang="en-US" sz="3500" b="1">
                <a:solidFill>
                  <a:schemeClr val="bg1"/>
                </a:solidFill>
                <a:latin typeface="Times New Roman" panose="02020603050405020304" pitchFamily="18" charset="0"/>
                <a:cs typeface="Times New Roman" panose="02020603050405020304" pitchFamily="18" charset="0"/>
              </a:rPr>
              <a:t>Chủ đề: Thư viện Numpy</a:t>
            </a:r>
          </a:p>
          <a:p>
            <a:pPr algn="ct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30EB3F8-B581-27F1-385E-E4C1C0582FF3}"/>
              </a:ext>
            </a:extLst>
          </p:cNvPr>
          <p:cNvSpPr txBox="1"/>
          <p:nvPr/>
        </p:nvSpPr>
        <p:spPr>
          <a:xfrm>
            <a:off x="3255517" y="3592637"/>
            <a:ext cx="5680953" cy="2123658"/>
          </a:xfrm>
          <a:prstGeom prst="rect">
            <a:avLst/>
          </a:prstGeom>
          <a:noFill/>
        </p:spPr>
        <p:txBody>
          <a:bodyPr wrap="square" rtlCol="0">
            <a:spAutoFit/>
          </a:bodyPr>
          <a:lstStyle/>
          <a:p>
            <a:r>
              <a:rPr lang="en-US" sz="2200">
                <a:solidFill>
                  <a:schemeClr val="bg1"/>
                </a:solidFill>
                <a:latin typeface="Times New Roman" panose="02020603050405020304" pitchFamily="18" charset="0"/>
                <a:cs typeface="Times New Roman" panose="02020603050405020304" pitchFamily="18" charset="0"/>
              </a:rPr>
              <a:t>Nhóm: </a:t>
            </a:r>
            <a:endParaRPr lang="en-US" sz="2200" dirty="0">
              <a:solidFill>
                <a:schemeClr val="bg1"/>
              </a:solidFill>
              <a:latin typeface="Times New Roman" panose="02020603050405020304" pitchFamily="18" charset="0"/>
              <a:cs typeface="Times New Roman" panose="02020603050405020304" pitchFamily="18" charset="0"/>
            </a:endParaRPr>
          </a:p>
          <a:p>
            <a:r>
              <a:rPr lang="en-US" sz="2200" dirty="0" err="1">
                <a:solidFill>
                  <a:schemeClr val="bg1"/>
                </a:solidFill>
                <a:latin typeface="Times New Roman" panose="02020603050405020304" pitchFamily="18" charset="0"/>
                <a:cs typeface="Times New Roman" panose="02020603050405020304" pitchFamily="18" charset="0"/>
              </a:rPr>
              <a:t>Đỗ</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Đăng</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Lập</a:t>
            </a:r>
            <a:r>
              <a:rPr lang="en-US" sz="2200" dirty="0">
                <a:solidFill>
                  <a:schemeClr val="bg1"/>
                </a:solidFill>
                <a:latin typeface="Times New Roman" panose="02020603050405020304" pitchFamily="18" charset="0"/>
                <a:cs typeface="Times New Roman" panose="02020603050405020304" pitchFamily="18" charset="0"/>
              </a:rPr>
              <a:t> 			2021604198</a:t>
            </a:r>
          </a:p>
          <a:p>
            <a:r>
              <a:rPr lang="en-US" sz="2200" dirty="0" err="1">
                <a:solidFill>
                  <a:schemeClr val="bg1"/>
                </a:solidFill>
                <a:latin typeface="Times New Roman" panose="02020603050405020304" pitchFamily="18" charset="0"/>
                <a:cs typeface="Times New Roman" panose="02020603050405020304" pitchFamily="18" charset="0"/>
              </a:rPr>
              <a:t>Nguyễn</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Hữu</a:t>
            </a:r>
            <a:r>
              <a:rPr lang="en-US" sz="2200" dirty="0">
                <a:solidFill>
                  <a:schemeClr val="bg1"/>
                </a:solidFill>
                <a:latin typeface="Times New Roman" panose="02020603050405020304" pitchFamily="18" charset="0"/>
                <a:cs typeface="Times New Roman" panose="02020603050405020304" pitchFamily="18" charset="0"/>
              </a:rPr>
              <a:t> Tú 		2021605619</a:t>
            </a:r>
          </a:p>
          <a:p>
            <a:r>
              <a:rPr lang="en-US" sz="2200" dirty="0" err="1">
                <a:solidFill>
                  <a:schemeClr val="bg1"/>
                </a:solidFill>
                <a:latin typeface="Times New Roman" panose="02020603050405020304" pitchFamily="18" charset="0"/>
                <a:cs typeface="Times New Roman" panose="02020603050405020304" pitchFamily="18" charset="0"/>
              </a:rPr>
              <a:t>Nguyễn</a:t>
            </a:r>
            <a:r>
              <a:rPr lang="en-US" sz="2200" dirty="0">
                <a:solidFill>
                  <a:schemeClr val="bg1"/>
                </a:solidFill>
                <a:latin typeface="Times New Roman" panose="02020603050405020304" pitchFamily="18" charset="0"/>
                <a:cs typeface="Times New Roman" panose="02020603050405020304" pitchFamily="18" charset="0"/>
              </a:rPr>
              <a:t> Quang Minh 		2021608482</a:t>
            </a:r>
          </a:p>
          <a:p>
            <a:r>
              <a:rPr lang="en-US" sz="2200" dirty="0" err="1">
                <a:solidFill>
                  <a:schemeClr val="bg1"/>
                </a:solidFill>
                <a:latin typeface="Times New Roman" panose="02020603050405020304" pitchFamily="18" charset="0"/>
                <a:cs typeface="Times New Roman" panose="02020603050405020304" pitchFamily="18" charset="0"/>
              </a:rPr>
              <a:t>Nguyễn</a:t>
            </a:r>
            <a:r>
              <a:rPr lang="en-US" sz="2200" dirty="0">
                <a:solidFill>
                  <a:schemeClr val="bg1"/>
                </a:solidFill>
                <a:latin typeface="Times New Roman" panose="02020603050405020304" pitchFamily="18" charset="0"/>
                <a:cs typeface="Times New Roman" panose="02020603050405020304" pitchFamily="18" charset="0"/>
              </a:rPr>
              <a:t> Văn </a:t>
            </a:r>
            <a:r>
              <a:rPr lang="en-US" sz="2200" dirty="0" err="1">
                <a:solidFill>
                  <a:schemeClr val="bg1"/>
                </a:solidFill>
                <a:latin typeface="Times New Roman" panose="02020603050405020304" pitchFamily="18" charset="0"/>
                <a:cs typeface="Times New Roman" panose="02020603050405020304" pitchFamily="18" charset="0"/>
              </a:rPr>
              <a:t>Hiếu</a:t>
            </a:r>
            <a:r>
              <a:rPr lang="en-US" sz="2200" dirty="0">
                <a:solidFill>
                  <a:schemeClr val="bg1"/>
                </a:solidFill>
                <a:latin typeface="Times New Roman" panose="02020603050405020304" pitchFamily="18" charset="0"/>
                <a:cs typeface="Times New Roman" panose="02020603050405020304" pitchFamily="18" charset="0"/>
              </a:rPr>
              <a:t> 	</a:t>
            </a:r>
            <a:r>
              <a:rPr lang="en-US" sz="2200">
                <a:solidFill>
                  <a:schemeClr val="bg1"/>
                </a:solidFill>
                <a:latin typeface="Times New Roman" panose="02020603050405020304" pitchFamily="18" charset="0"/>
                <a:cs typeface="Times New Roman" panose="02020603050405020304" pitchFamily="18" charset="0"/>
              </a:rPr>
              <a:t>	2021608015</a:t>
            </a:r>
            <a:r>
              <a:rPr lang="en-US" sz="2200"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7707999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3" name="TextBox 2">
            <a:extLst>
              <a:ext uri="{FF2B5EF4-FFF2-40B4-BE49-F238E27FC236}">
                <a16:creationId xmlns:a16="http://schemas.microsoft.com/office/drawing/2014/main" id="{67A4944C-4F69-2C2A-2021-3C6606CF8D65}"/>
              </a:ext>
            </a:extLst>
          </p:cNvPr>
          <p:cNvSpPr txBox="1"/>
          <p:nvPr/>
        </p:nvSpPr>
        <p:spPr>
          <a:xfrm>
            <a:off x="1234911" y="381432"/>
            <a:ext cx="9129417" cy="1611403"/>
          </a:xfrm>
          <a:prstGeom prst="rect">
            <a:avLst/>
          </a:prstGeom>
          <a:noFill/>
        </p:spPr>
        <p:txBody>
          <a:bodyPr wrap="square">
            <a:spAutoFit/>
          </a:bodyPr>
          <a:lstStyle/>
          <a:p>
            <a:pPr marR="0" lvl="0" algn="ctr">
              <a:lnSpc>
                <a:spcPct val="150000"/>
              </a:lnSpc>
              <a:spcBef>
                <a:spcPts val="0"/>
              </a:spcBef>
              <a:spcAft>
                <a:spcPts val="0"/>
              </a:spcAft>
            </a:pPr>
            <a:r>
              <a:rPr lang="en-US" sz="3500" b="1">
                <a:solidFill>
                  <a:schemeClr val="bg1"/>
                </a:solidFill>
                <a:latin typeface="Times New Roman" panose="02020603050405020304" pitchFamily="18" charset="0"/>
                <a:cs typeface="Times New Roman" panose="02020603050405020304" pitchFamily="18" charset="0"/>
              </a:rPr>
              <a:t>1.2. Một </a:t>
            </a:r>
            <a:r>
              <a:rPr lang="en-US" sz="3500" b="1" dirty="0" err="1">
                <a:solidFill>
                  <a:schemeClr val="bg1"/>
                </a:solidFill>
                <a:latin typeface="Times New Roman" panose="02020603050405020304" pitchFamily="18" charset="0"/>
                <a:cs typeface="Times New Roman" panose="02020603050405020304" pitchFamily="18" charset="0"/>
              </a:rPr>
              <a:t>số</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hàm</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của</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Numpy</a:t>
            </a:r>
            <a:endParaRPr lang="en-US" sz="3500" b="1" dirty="0">
              <a:solidFill>
                <a:schemeClr val="bg1"/>
              </a:solidFill>
              <a:latin typeface="Times New Roman" panose="02020603050405020304" pitchFamily="18" charset="0"/>
              <a:cs typeface="Times New Roman" panose="02020603050405020304" pitchFamily="18" charset="0"/>
            </a:endParaRPr>
          </a:p>
          <a:p>
            <a:pPr marR="0" lvl="0" algn="ctr">
              <a:lnSpc>
                <a:spcPct val="150000"/>
              </a:lnSpc>
              <a:spcBef>
                <a:spcPts val="0"/>
              </a:spcBef>
              <a:spcAft>
                <a:spcPts val="0"/>
              </a:spcAft>
            </a:pP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9D00A72-0B5F-4545-B171-D67EB0C81650}"/>
              </a:ext>
            </a:extLst>
          </p:cNvPr>
          <p:cNvSpPr txBox="1"/>
          <p:nvPr/>
        </p:nvSpPr>
        <p:spPr>
          <a:xfrm>
            <a:off x="898689" y="1370665"/>
            <a:ext cx="10521647" cy="1354217"/>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 1 </a:t>
            </a:r>
            <a:r>
              <a:rPr lang="en-US" sz="3200" dirty="0" err="1">
                <a:solidFill>
                  <a:schemeClr val="bg1"/>
                </a:solidFill>
                <a:latin typeface="Times New Roman" panose="02020603050405020304" pitchFamily="18" charset="0"/>
                <a:cs typeface="Times New Roman" panose="02020603050405020304" pitchFamily="18" charset="0"/>
              </a:rPr>
              <a:t>số</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hàm</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tính</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toán</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đã</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được</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sử</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dụng</a:t>
            </a:r>
            <a:r>
              <a:rPr lang="en-US" sz="3200" dirty="0">
                <a:solidFill>
                  <a:schemeClr val="bg1"/>
                </a:solidFill>
                <a:latin typeface="Times New Roman" panose="02020603050405020304" pitchFamily="18" charset="0"/>
                <a:cs typeface="Times New Roman" panose="02020603050405020304" pitchFamily="18" charset="0"/>
              </a:rPr>
              <a:t>.</a:t>
            </a:r>
          </a:p>
          <a:p>
            <a:endParaRPr lang="en-US" sz="1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 </a:t>
            </a:r>
            <a:r>
              <a:rPr lang="en-US" sz="2000" b="1" dirty="0">
                <a:solidFill>
                  <a:schemeClr val="bg1"/>
                </a:solidFill>
                <a:latin typeface="Times New Roman" panose="02020603050405020304" pitchFamily="18" charset="0"/>
                <a:cs typeface="Times New Roman" panose="02020603050405020304" pitchFamily="18" charset="0"/>
              </a:rPr>
              <a:t>TRỪ MA TRẬN :</a:t>
            </a:r>
            <a:r>
              <a:rPr lang="vi-VN" sz="2000" dirty="0">
                <a:solidFill>
                  <a:schemeClr val="bg1"/>
                </a:solidFill>
                <a:latin typeface="Times New Roman" panose="02020603050405020304" pitchFamily="18" charset="0"/>
                <a:cs typeface="Times New Roman" panose="02020603050405020304" pitchFamily="18" charset="0"/>
              </a:rPr>
              <a:t>Tương tự như phép cộng, bạn có thể sử dụng toán tử - để trừ hai ma trận cùng kích thước.</a:t>
            </a:r>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a:stretch>
            <a:fillRect/>
          </a:stretch>
        </p:blipFill>
        <p:spPr>
          <a:xfrm>
            <a:off x="3492632" y="3350221"/>
            <a:ext cx="4849287" cy="2518734"/>
          </a:xfrm>
          <a:prstGeom prst="rect">
            <a:avLst/>
          </a:prstGeom>
        </p:spPr>
      </p:pic>
    </p:spTree>
    <p:extLst>
      <p:ext uri="{BB962C8B-B14F-4D97-AF65-F5344CB8AC3E}">
        <p14:creationId xmlns:p14="http://schemas.microsoft.com/office/powerpoint/2010/main" val="8220581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3" name="TextBox 2">
            <a:extLst>
              <a:ext uri="{FF2B5EF4-FFF2-40B4-BE49-F238E27FC236}">
                <a16:creationId xmlns:a16="http://schemas.microsoft.com/office/drawing/2014/main" id="{67A4944C-4F69-2C2A-2021-3C6606CF8D65}"/>
              </a:ext>
            </a:extLst>
          </p:cNvPr>
          <p:cNvSpPr txBox="1"/>
          <p:nvPr/>
        </p:nvSpPr>
        <p:spPr>
          <a:xfrm>
            <a:off x="1234911" y="381432"/>
            <a:ext cx="9129417" cy="1611403"/>
          </a:xfrm>
          <a:prstGeom prst="rect">
            <a:avLst/>
          </a:prstGeom>
          <a:noFill/>
        </p:spPr>
        <p:txBody>
          <a:bodyPr wrap="square">
            <a:spAutoFit/>
          </a:bodyPr>
          <a:lstStyle/>
          <a:p>
            <a:pPr marR="0" lvl="0" algn="ctr">
              <a:lnSpc>
                <a:spcPct val="150000"/>
              </a:lnSpc>
              <a:spcBef>
                <a:spcPts val="0"/>
              </a:spcBef>
              <a:spcAft>
                <a:spcPts val="0"/>
              </a:spcAft>
            </a:pPr>
            <a:r>
              <a:rPr lang="en-US" sz="3500" b="1">
                <a:solidFill>
                  <a:schemeClr val="bg1"/>
                </a:solidFill>
                <a:latin typeface="Times New Roman" panose="02020603050405020304" pitchFamily="18" charset="0"/>
                <a:cs typeface="Times New Roman" panose="02020603050405020304" pitchFamily="18" charset="0"/>
              </a:rPr>
              <a:t>1.2. Một </a:t>
            </a:r>
            <a:r>
              <a:rPr lang="en-US" sz="3500" b="1" dirty="0" err="1">
                <a:solidFill>
                  <a:schemeClr val="bg1"/>
                </a:solidFill>
                <a:latin typeface="Times New Roman" panose="02020603050405020304" pitchFamily="18" charset="0"/>
                <a:cs typeface="Times New Roman" panose="02020603050405020304" pitchFamily="18" charset="0"/>
              </a:rPr>
              <a:t>số</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hàm</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của</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Numpy</a:t>
            </a:r>
            <a:endParaRPr lang="en-US" sz="3500" b="1" dirty="0">
              <a:solidFill>
                <a:schemeClr val="bg1"/>
              </a:solidFill>
              <a:latin typeface="Times New Roman" panose="02020603050405020304" pitchFamily="18" charset="0"/>
              <a:cs typeface="Times New Roman" panose="02020603050405020304" pitchFamily="18" charset="0"/>
            </a:endParaRPr>
          </a:p>
          <a:p>
            <a:pPr marR="0" lvl="0" algn="ctr">
              <a:lnSpc>
                <a:spcPct val="150000"/>
              </a:lnSpc>
              <a:spcBef>
                <a:spcPts val="0"/>
              </a:spcBef>
              <a:spcAft>
                <a:spcPts val="0"/>
              </a:spcAft>
            </a:pP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9D00A72-0B5F-4545-B171-D67EB0C81650}"/>
              </a:ext>
            </a:extLst>
          </p:cNvPr>
          <p:cNvSpPr txBox="1"/>
          <p:nvPr/>
        </p:nvSpPr>
        <p:spPr>
          <a:xfrm>
            <a:off x="898689" y="1370665"/>
            <a:ext cx="10521647" cy="1046440"/>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 1 </a:t>
            </a:r>
            <a:r>
              <a:rPr lang="en-US" sz="3200" dirty="0" err="1">
                <a:solidFill>
                  <a:schemeClr val="bg1"/>
                </a:solidFill>
                <a:latin typeface="Times New Roman" panose="02020603050405020304" pitchFamily="18" charset="0"/>
                <a:cs typeface="Times New Roman" panose="02020603050405020304" pitchFamily="18" charset="0"/>
              </a:rPr>
              <a:t>số</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hàm</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tính</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toán</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đã</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được</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sử</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dụng</a:t>
            </a:r>
            <a:r>
              <a:rPr lang="en-US" sz="3200" dirty="0">
                <a:solidFill>
                  <a:schemeClr val="bg1"/>
                </a:solidFill>
                <a:latin typeface="Times New Roman" panose="02020603050405020304" pitchFamily="18" charset="0"/>
                <a:cs typeface="Times New Roman" panose="02020603050405020304" pitchFamily="18" charset="0"/>
              </a:rPr>
              <a:t>.</a:t>
            </a:r>
          </a:p>
          <a:p>
            <a:endParaRPr lang="en-US" sz="1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 </a:t>
            </a:r>
            <a:r>
              <a:rPr lang="en-US" sz="2000" b="1" dirty="0">
                <a:solidFill>
                  <a:schemeClr val="bg1"/>
                </a:solidFill>
                <a:latin typeface="Times New Roman" panose="02020603050405020304" pitchFamily="18" charset="0"/>
                <a:cs typeface="Times New Roman" panose="02020603050405020304" pitchFamily="18" charset="0"/>
              </a:rPr>
              <a:t> NHÂN MA TRẬN </a:t>
            </a:r>
            <a:r>
              <a:rPr lang="en-US" sz="2000" dirty="0">
                <a:solidFill>
                  <a:schemeClr val="bg1"/>
                </a:solidFill>
                <a:latin typeface="Times New Roman" panose="02020603050405020304" pitchFamily="18" charset="0"/>
                <a:cs typeface="Times New Roman" panose="02020603050405020304" pitchFamily="18" charset="0"/>
              </a:rPr>
              <a:t>:</a:t>
            </a:r>
          </a:p>
        </p:txBody>
      </p:sp>
      <p:sp>
        <p:nvSpPr>
          <p:cNvPr id="7" name="TextBox 6"/>
          <p:cNvSpPr txBox="1"/>
          <p:nvPr/>
        </p:nvSpPr>
        <p:spPr>
          <a:xfrm>
            <a:off x="727787" y="2501244"/>
            <a:ext cx="4334841"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 + </a:t>
            </a:r>
            <a:r>
              <a:rPr lang="en-US" dirty="0" err="1">
                <a:solidFill>
                  <a:schemeClr val="bg1"/>
                </a:solidFill>
                <a:latin typeface="Times New Roman" panose="02020603050405020304" pitchFamily="18" charset="0"/>
                <a:cs typeface="Times New Roman" panose="02020603050405020304" pitchFamily="18" charset="0"/>
              </a:rPr>
              <a:t>Nhân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phần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tử</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theo</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phần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tử</a:t>
            </a:r>
            <a:r>
              <a:rPr lang="en-US" dirty="0">
                <a:solidFill>
                  <a:schemeClr val="bg1"/>
                </a:solidFill>
                <a:latin typeface="Times New Roman" panose="02020603050405020304" pitchFamily="18" charset="0"/>
                <a:cs typeface="Times New Roman" panose="02020603050405020304" pitchFamily="18" charset="0"/>
              </a:rPr>
              <a:t> (element-wise)</a:t>
            </a:r>
          </a:p>
        </p:txBody>
      </p:sp>
      <p:sp>
        <p:nvSpPr>
          <p:cNvPr id="8" name="TextBox 7"/>
          <p:cNvSpPr txBox="1"/>
          <p:nvPr/>
        </p:nvSpPr>
        <p:spPr>
          <a:xfrm>
            <a:off x="6758473" y="2501244"/>
            <a:ext cx="4405373"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 +</a:t>
            </a:r>
            <a:r>
              <a:rPr lang="fr-FR" dirty="0" err="1">
                <a:solidFill>
                  <a:schemeClr val="bg1"/>
                </a:solidFill>
                <a:latin typeface="Times New Roman" panose="02020603050405020304" pitchFamily="18" charset="0"/>
                <a:cs typeface="Times New Roman" panose="02020603050405020304" pitchFamily="18" charset="0"/>
              </a:rPr>
              <a:t>Nhân</a:t>
            </a:r>
            <a:r>
              <a:rPr lang="fr-FR" dirty="0">
                <a:solidFill>
                  <a:schemeClr val="bg1"/>
                </a:solidFill>
                <a:latin typeface="Times New Roman" panose="02020603050405020304" pitchFamily="18" charset="0"/>
                <a:cs typeface="Times New Roman" panose="02020603050405020304" pitchFamily="18" charset="0"/>
              </a:rPr>
              <a:t> ma </a:t>
            </a:r>
            <a:r>
              <a:rPr lang="fr-FR" dirty="0" err="1">
                <a:solidFill>
                  <a:schemeClr val="bg1"/>
                </a:solidFill>
                <a:latin typeface="Times New Roman" panose="02020603050405020304" pitchFamily="18" charset="0"/>
                <a:cs typeface="Times New Roman" panose="02020603050405020304" pitchFamily="18" charset="0"/>
              </a:rPr>
              <a:t>trận</a:t>
            </a:r>
            <a:r>
              <a:rPr lang="fr-FR" dirty="0">
                <a:solidFill>
                  <a:schemeClr val="bg1"/>
                </a:solidFill>
                <a:latin typeface="Times New Roman" panose="02020603050405020304" pitchFamily="18" charset="0"/>
                <a:cs typeface="Times New Roman" panose="02020603050405020304" pitchFamily="18" charset="0"/>
              </a:rPr>
              <a:t> </a:t>
            </a:r>
            <a:r>
              <a:rPr lang="fr-FR" dirty="0" err="1">
                <a:solidFill>
                  <a:schemeClr val="bg1"/>
                </a:solidFill>
                <a:latin typeface="Times New Roman" panose="02020603050405020304" pitchFamily="18" charset="0"/>
                <a:cs typeface="Times New Roman" panose="02020603050405020304" pitchFamily="18" charset="0"/>
              </a:rPr>
              <a:t>chuẩn</a:t>
            </a:r>
            <a:r>
              <a:rPr lang="fr-FR" dirty="0">
                <a:solidFill>
                  <a:schemeClr val="bg1"/>
                </a:solidFill>
                <a:latin typeface="Times New Roman" panose="02020603050405020304" pitchFamily="18" charset="0"/>
                <a:cs typeface="Times New Roman" panose="02020603050405020304" pitchFamily="18" charset="0"/>
              </a:rPr>
              <a:t> (matrix multiplication)</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stretch>
            <a:fillRect/>
          </a:stretch>
        </p:blipFill>
        <p:spPr>
          <a:xfrm>
            <a:off x="898689" y="3162463"/>
            <a:ext cx="4143953" cy="3238952"/>
          </a:xfrm>
          <a:prstGeom prst="rect">
            <a:avLst/>
          </a:prstGeom>
        </p:spPr>
      </p:pic>
      <p:pic>
        <p:nvPicPr>
          <p:cNvPr id="10" name="Picture 9"/>
          <p:cNvPicPr>
            <a:picLocks noChangeAspect="1"/>
          </p:cNvPicPr>
          <p:nvPr/>
        </p:nvPicPr>
        <p:blipFill>
          <a:blip r:embed="rId5"/>
          <a:stretch>
            <a:fillRect/>
          </a:stretch>
        </p:blipFill>
        <p:spPr>
          <a:xfrm>
            <a:off x="6758473" y="3406338"/>
            <a:ext cx="4756641" cy="2303997"/>
          </a:xfrm>
          <a:prstGeom prst="rect">
            <a:avLst/>
          </a:prstGeom>
        </p:spPr>
      </p:pic>
    </p:spTree>
    <p:extLst>
      <p:ext uri="{BB962C8B-B14F-4D97-AF65-F5344CB8AC3E}">
        <p14:creationId xmlns:p14="http://schemas.microsoft.com/office/powerpoint/2010/main" val="8236940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3" name="TextBox 2">
            <a:extLst>
              <a:ext uri="{FF2B5EF4-FFF2-40B4-BE49-F238E27FC236}">
                <a16:creationId xmlns:a16="http://schemas.microsoft.com/office/drawing/2014/main" id="{67A4944C-4F69-2C2A-2021-3C6606CF8D65}"/>
              </a:ext>
            </a:extLst>
          </p:cNvPr>
          <p:cNvSpPr txBox="1"/>
          <p:nvPr/>
        </p:nvSpPr>
        <p:spPr>
          <a:xfrm>
            <a:off x="1234911" y="381432"/>
            <a:ext cx="9129417" cy="1611403"/>
          </a:xfrm>
          <a:prstGeom prst="rect">
            <a:avLst/>
          </a:prstGeom>
          <a:noFill/>
        </p:spPr>
        <p:txBody>
          <a:bodyPr wrap="square">
            <a:spAutoFit/>
          </a:bodyPr>
          <a:lstStyle/>
          <a:p>
            <a:pPr marR="0" lvl="0" algn="ctr">
              <a:lnSpc>
                <a:spcPct val="150000"/>
              </a:lnSpc>
              <a:spcBef>
                <a:spcPts val="0"/>
              </a:spcBef>
              <a:spcAft>
                <a:spcPts val="0"/>
              </a:spcAft>
            </a:pPr>
            <a:r>
              <a:rPr lang="en-US" sz="3500" b="1">
                <a:solidFill>
                  <a:schemeClr val="bg1"/>
                </a:solidFill>
                <a:latin typeface="Times New Roman" panose="02020603050405020304" pitchFamily="18" charset="0"/>
                <a:cs typeface="Times New Roman" panose="02020603050405020304" pitchFamily="18" charset="0"/>
              </a:rPr>
              <a:t>1.2. Một </a:t>
            </a:r>
            <a:r>
              <a:rPr lang="en-US" sz="3500" b="1" dirty="0" err="1">
                <a:solidFill>
                  <a:schemeClr val="bg1"/>
                </a:solidFill>
                <a:latin typeface="Times New Roman" panose="02020603050405020304" pitchFamily="18" charset="0"/>
                <a:cs typeface="Times New Roman" panose="02020603050405020304" pitchFamily="18" charset="0"/>
              </a:rPr>
              <a:t>số</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hàm</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của</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Numpy</a:t>
            </a:r>
            <a:endParaRPr lang="en-US" sz="3500" b="1" dirty="0">
              <a:solidFill>
                <a:schemeClr val="bg1"/>
              </a:solidFill>
              <a:latin typeface="Times New Roman" panose="02020603050405020304" pitchFamily="18" charset="0"/>
              <a:cs typeface="Times New Roman" panose="02020603050405020304" pitchFamily="18" charset="0"/>
            </a:endParaRPr>
          </a:p>
          <a:p>
            <a:pPr marR="0" lvl="0" algn="ctr">
              <a:lnSpc>
                <a:spcPct val="150000"/>
              </a:lnSpc>
              <a:spcBef>
                <a:spcPts val="0"/>
              </a:spcBef>
              <a:spcAft>
                <a:spcPts val="0"/>
              </a:spcAft>
            </a:pP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9D00A72-0B5F-4545-B171-D67EB0C81650}"/>
              </a:ext>
            </a:extLst>
          </p:cNvPr>
          <p:cNvSpPr txBox="1"/>
          <p:nvPr/>
        </p:nvSpPr>
        <p:spPr>
          <a:xfrm>
            <a:off x="898689" y="1370665"/>
            <a:ext cx="10521647" cy="1046440"/>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 1 </a:t>
            </a:r>
            <a:r>
              <a:rPr lang="en-US" sz="3200" dirty="0" err="1">
                <a:solidFill>
                  <a:schemeClr val="bg1"/>
                </a:solidFill>
                <a:latin typeface="Times New Roman" panose="02020603050405020304" pitchFamily="18" charset="0"/>
                <a:cs typeface="Times New Roman" panose="02020603050405020304" pitchFamily="18" charset="0"/>
              </a:rPr>
              <a:t>số</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hàm</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tính</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toán</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đã</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được</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sử</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dụng</a:t>
            </a:r>
            <a:r>
              <a:rPr lang="en-US" sz="3200" dirty="0">
                <a:solidFill>
                  <a:schemeClr val="bg1"/>
                </a:solidFill>
                <a:latin typeface="Times New Roman" panose="02020603050405020304" pitchFamily="18" charset="0"/>
                <a:cs typeface="Times New Roman" panose="02020603050405020304" pitchFamily="18" charset="0"/>
              </a:rPr>
              <a:t>.</a:t>
            </a:r>
          </a:p>
          <a:p>
            <a:endParaRPr lang="en-US" sz="1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 </a:t>
            </a:r>
            <a:r>
              <a:rPr lang="en-US" sz="2000" b="1" dirty="0">
                <a:solidFill>
                  <a:schemeClr val="bg1"/>
                </a:solidFill>
                <a:latin typeface="Times New Roman" panose="02020603050405020304" pitchFamily="18" charset="0"/>
                <a:cs typeface="Times New Roman" panose="02020603050405020304" pitchFamily="18" charset="0"/>
              </a:rPr>
              <a:t>CHIA MA TRẬN  </a:t>
            </a:r>
            <a:r>
              <a:rPr lang="en-US" sz="2000" dirty="0">
                <a:solidFill>
                  <a:schemeClr val="bg1"/>
                </a:solidFill>
                <a:latin typeface="Times New Roman" panose="02020603050405020304" pitchFamily="18" charset="0"/>
                <a:cs typeface="Times New Roman" panose="02020603050405020304" pitchFamily="18" charset="0"/>
              </a:rPr>
              <a:t>:</a:t>
            </a:r>
          </a:p>
        </p:txBody>
      </p:sp>
      <p:sp>
        <p:nvSpPr>
          <p:cNvPr id="7" name="TextBox 6"/>
          <p:cNvSpPr txBox="1"/>
          <p:nvPr/>
        </p:nvSpPr>
        <p:spPr>
          <a:xfrm>
            <a:off x="1408921" y="2501244"/>
            <a:ext cx="2828018"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 Chia </a:t>
            </a:r>
            <a:r>
              <a:rPr lang="en-US" dirty="0" err="1">
                <a:solidFill>
                  <a:schemeClr val="bg1"/>
                </a:solidFill>
                <a:latin typeface="Times New Roman" panose="02020603050405020304" pitchFamily="18" charset="0"/>
                <a:cs typeface="Times New Roman" panose="02020603050405020304" pitchFamily="18" charset="0"/>
              </a:rPr>
              <a:t>phần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tử</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theo</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phần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tử</a:t>
            </a:r>
            <a:r>
              <a:rPr lang="en-US" dirty="0">
                <a:solidFill>
                  <a:schemeClr val="bg1"/>
                </a:solidFill>
                <a:latin typeface="Times New Roman" panose="02020603050405020304" pitchFamily="18" charset="0"/>
                <a:cs typeface="Times New Roman" panose="02020603050405020304" pitchFamily="18" charset="0"/>
              </a:rPr>
              <a:t>.</a:t>
            </a:r>
          </a:p>
        </p:txBody>
      </p:sp>
      <p:sp>
        <p:nvSpPr>
          <p:cNvPr id="8" name="TextBox 7"/>
          <p:cNvSpPr txBox="1"/>
          <p:nvPr/>
        </p:nvSpPr>
        <p:spPr>
          <a:xfrm>
            <a:off x="7169020" y="2501244"/>
            <a:ext cx="3264035"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 +</a:t>
            </a:r>
            <a:r>
              <a:rPr lang="it-IT" dirty="0">
                <a:solidFill>
                  <a:schemeClr val="bg1"/>
                </a:solidFill>
                <a:latin typeface="Times New Roman" panose="02020603050405020304" pitchFamily="18" charset="0"/>
                <a:cs typeface="Times New Roman" panose="02020603050405020304" pitchFamily="18" charset="0"/>
              </a:rPr>
              <a:t> Chia ma trận bằng nghịch đảo.</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stretch>
            <a:fillRect/>
          </a:stretch>
        </p:blipFill>
        <p:spPr>
          <a:xfrm>
            <a:off x="730774" y="3111437"/>
            <a:ext cx="4553585" cy="3210373"/>
          </a:xfrm>
          <a:prstGeom prst="rect">
            <a:avLst/>
          </a:prstGeom>
        </p:spPr>
      </p:pic>
      <p:pic>
        <p:nvPicPr>
          <p:cNvPr id="11" name="Picture 10"/>
          <p:cNvPicPr>
            <a:picLocks noChangeAspect="1"/>
          </p:cNvPicPr>
          <p:nvPr/>
        </p:nvPicPr>
        <p:blipFill>
          <a:blip r:embed="rId5"/>
          <a:stretch>
            <a:fillRect/>
          </a:stretch>
        </p:blipFill>
        <p:spPr>
          <a:xfrm>
            <a:off x="6861244" y="3016493"/>
            <a:ext cx="4370556" cy="3400259"/>
          </a:xfrm>
          <a:prstGeom prst="rect">
            <a:avLst/>
          </a:prstGeom>
        </p:spPr>
      </p:pic>
    </p:spTree>
    <p:extLst>
      <p:ext uri="{BB962C8B-B14F-4D97-AF65-F5344CB8AC3E}">
        <p14:creationId xmlns:p14="http://schemas.microsoft.com/office/powerpoint/2010/main" val="28795879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3" name="TextBox 2">
            <a:extLst>
              <a:ext uri="{FF2B5EF4-FFF2-40B4-BE49-F238E27FC236}">
                <a16:creationId xmlns:a16="http://schemas.microsoft.com/office/drawing/2014/main" id="{67A4944C-4F69-2C2A-2021-3C6606CF8D65}"/>
              </a:ext>
            </a:extLst>
          </p:cNvPr>
          <p:cNvSpPr txBox="1"/>
          <p:nvPr/>
        </p:nvSpPr>
        <p:spPr>
          <a:xfrm>
            <a:off x="1234911" y="381432"/>
            <a:ext cx="9129417" cy="1611403"/>
          </a:xfrm>
          <a:prstGeom prst="rect">
            <a:avLst/>
          </a:prstGeom>
          <a:noFill/>
        </p:spPr>
        <p:txBody>
          <a:bodyPr wrap="square">
            <a:spAutoFit/>
          </a:bodyPr>
          <a:lstStyle/>
          <a:p>
            <a:pPr marR="0" lvl="0" algn="ctr">
              <a:lnSpc>
                <a:spcPct val="150000"/>
              </a:lnSpc>
              <a:spcBef>
                <a:spcPts val="0"/>
              </a:spcBef>
              <a:spcAft>
                <a:spcPts val="0"/>
              </a:spcAft>
            </a:pPr>
            <a:r>
              <a:rPr lang="en-US" sz="3500" b="1">
                <a:solidFill>
                  <a:schemeClr val="bg1"/>
                </a:solidFill>
                <a:latin typeface="Times New Roman" panose="02020603050405020304" pitchFamily="18" charset="0"/>
                <a:cs typeface="Times New Roman" panose="02020603050405020304" pitchFamily="18" charset="0"/>
              </a:rPr>
              <a:t>1.2. Một </a:t>
            </a:r>
            <a:r>
              <a:rPr lang="en-US" sz="3500" b="1" dirty="0" err="1">
                <a:solidFill>
                  <a:schemeClr val="bg1"/>
                </a:solidFill>
                <a:latin typeface="Times New Roman" panose="02020603050405020304" pitchFamily="18" charset="0"/>
                <a:cs typeface="Times New Roman" panose="02020603050405020304" pitchFamily="18" charset="0"/>
              </a:rPr>
              <a:t>số</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hàm</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của</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Numpy</a:t>
            </a:r>
            <a:endParaRPr lang="en-US" sz="3500" b="1" dirty="0">
              <a:solidFill>
                <a:schemeClr val="bg1"/>
              </a:solidFill>
              <a:latin typeface="Times New Roman" panose="02020603050405020304" pitchFamily="18" charset="0"/>
              <a:cs typeface="Times New Roman" panose="02020603050405020304" pitchFamily="18" charset="0"/>
            </a:endParaRPr>
          </a:p>
          <a:p>
            <a:pPr marR="0" lvl="0" algn="ctr">
              <a:lnSpc>
                <a:spcPct val="150000"/>
              </a:lnSpc>
              <a:spcBef>
                <a:spcPts val="0"/>
              </a:spcBef>
              <a:spcAft>
                <a:spcPts val="0"/>
              </a:spcAft>
            </a:pP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9D00A72-0B5F-4545-B171-D67EB0C81650}"/>
              </a:ext>
            </a:extLst>
          </p:cNvPr>
          <p:cNvSpPr txBox="1"/>
          <p:nvPr/>
        </p:nvSpPr>
        <p:spPr>
          <a:xfrm>
            <a:off x="898689" y="1370665"/>
            <a:ext cx="10521647" cy="1354217"/>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 1 </a:t>
            </a:r>
            <a:r>
              <a:rPr lang="en-US" sz="3200" dirty="0" err="1">
                <a:solidFill>
                  <a:schemeClr val="bg1"/>
                </a:solidFill>
                <a:latin typeface="Times New Roman" panose="02020603050405020304" pitchFamily="18" charset="0"/>
                <a:cs typeface="Times New Roman" panose="02020603050405020304" pitchFamily="18" charset="0"/>
              </a:rPr>
              <a:t>số</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hàm</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tính</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toán</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đã</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được</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sử</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dụng</a:t>
            </a:r>
            <a:r>
              <a:rPr lang="en-US" sz="3200" dirty="0">
                <a:solidFill>
                  <a:schemeClr val="bg1"/>
                </a:solidFill>
                <a:latin typeface="Times New Roman" panose="02020603050405020304" pitchFamily="18" charset="0"/>
                <a:cs typeface="Times New Roman" panose="02020603050405020304" pitchFamily="18" charset="0"/>
              </a:rPr>
              <a:t>.</a:t>
            </a:r>
          </a:p>
          <a:p>
            <a:endParaRPr lang="en-US" sz="1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 </a:t>
            </a:r>
            <a:r>
              <a:rPr lang="en-US" sz="2000" b="1" dirty="0">
                <a:solidFill>
                  <a:schemeClr val="bg1"/>
                </a:solidFill>
                <a:latin typeface="Times New Roman" panose="02020603050405020304" pitchFamily="18" charset="0"/>
                <a:cs typeface="Times New Roman" panose="02020603050405020304" pitchFamily="18" charset="0"/>
              </a:rPr>
              <a:t>ĐỊNH THỨC MA TRẬN </a:t>
            </a:r>
            <a:r>
              <a:rPr lang="en-US" sz="2000" dirty="0">
                <a:solidFill>
                  <a:schemeClr val="bg1"/>
                </a:solidFill>
                <a:latin typeface="Times New Roman" panose="02020603050405020304" pitchFamily="18" charset="0"/>
                <a:cs typeface="Times New Roman" panose="02020603050405020304" pitchFamily="18" charset="0"/>
              </a:rPr>
              <a:t>:</a:t>
            </a:r>
            <a:r>
              <a:rPr lang="vi-VN" sz="2000" dirty="0">
                <a:solidFill>
                  <a:schemeClr val="bg1"/>
                </a:solidFill>
                <a:latin typeface="Times New Roman" panose="02020603050405020304" pitchFamily="18" charset="0"/>
                <a:cs typeface="Times New Roman" panose="02020603050405020304" pitchFamily="18" charset="0"/>
              </a:rPr>
              <a:t>Để tính định thức của ma trận vuông, bạn sử dụng hàm np.linalg.det(). Lưu ý rằng chỉ có thể tính định thức của các ma trận vuông (số hàng bằng số cột).</a:t>
            </a:r>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stretch>
            <a:fillRect/>
          </a:stretch>
        </p:blipFill>
        <p:spPr>
          <a:xfrm>
            <a:off x="2604598" y="3095282"/>
            <a:ext cx="6827747" cy="3147708"/>
          </a:xfrm>
          <a:prstGeom prst="rect">
            <a:avLst/>
          </a:prstGeom>
        </p:spPr>
      </p:pic>
    </p:spTree>
    <p:extLst>
      <p:ext uri="{BB962C8B-B14F-4D97-AF65-F5344CB8AC3E}">
        <p14:creationId xmlns:p14="http://schemas.microsoft.com/office/powerpoint/2010/main" val="13682694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3" name="TextBox 2">
            <a:extLst>
              <a:ext uri="{FF2B5EF4-FFF2-40B4-BE49-F238E27FC236}">
                <a16:creationId xmlns:a16="http://schemas.microsoft.com/office/drawing/2014/main" id="{67A4944C-4F69-2C2A-2021-3C6606CF8D65}"/>
              </a:ext>
            </a:extLst>
          </p:cNvPr>
          <p:cNvSpPr txBox="1"/>
          <p:nvPr/>
        </p:nvSpPr>
        <p:spPr>
          <a:xfrm>
            <a:off x="1234911" y="381432"/>
            <a:ext cx="9129417" cy="1611403"/>
          </a:xfrm>
          <a:prstGeom prst="rect">
            <a:avLst/>
          </a:prstGeom>
          <a:noFill/>
        </p:spPr>
        <p:txBody>
          <a:bodyPr wrap="square">
            <a:spAutoFit/>
          </a:bodyPr>
          <a:lstStyle/>
          <a:p>
            <a:pPr marR="0" lvl="0" algn="ctr">
              <a:lnSpc>
                <a:spcPct val="150000"/>
              </a:lnSpc>
              <a:spcBef>
                <a:spcPts val="0"/>
              </a:spcBef>
              <a:spcAft>
                <a:spcPts val="0"/>
              </a:spcAft>
            </a:pPr>
            <a:r>
              <a:rPr lang="en-US" sz="3500" b="1">
                <a:solidFill>
                  <a:schemeClr val="bg1"/>
                </a:solidFill>
                <a:latin typeface="Times New Roman" panose="02020603050405020304" pitchFamily="18" charset="0"/>
                <a:cs typeface="Times New Roman" panose="02020603050405020304" pitchFamily="18" charset="0"/>
              </a:rPr>
              <a:t>1.2. Một </a:t>
            </a:r>
            <a:r>
              <a:rPr lang="en-US" sz="3500" b="1" dirty="0" err="1">
                <a:solidFill>
                  <a:schemeClr val="bg1"/>
                </a:solidFill>
                <a:latin typeface="Times New Roman" panose="02020603050405020304" pitchFamily="18" charset="0"/>
                <a:cs typeface="Times New Roman" panose="02020603050405020304" pitchFamily="18" charset="0"/>
              </a:rPr>
              <a:t>số</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hàm</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của</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Numpy</a:t>
            </a:r>
            <a:endParaRPr lang="en-US" sz="3500" b="1" dirty="0">
              <a:solidFill>
                <a:schemeClr val="bg1"/>
              </a:solidFill>
              <a:latin typeface="Times New Roman" panose="02020603050405020304" pitchFamily="18" charset="0"/>
              <a:cs typeface="Times New Roman" panose="02020603050405020304" pitchFamily="18" charset="0"/>
            </a:endParaRPr>
          </a:p>
          <a:p>
            <a:pPr marR="0" lvl="0" algn="ctr">
              <a:lnSpc>
                <a:spcPct val="150000"/>
              </a:lnSpc>
              <a:spcBef>
                <a:spcPts val="0"/>
              </a:spcBef>
              <a:spcAft>
                <a:spcPts val="0"/>
              </a:spcAft>
            </a:pP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9D00A72-0B5F-4545-B171-D67EB0C81650}"/>
              </a:ext>
            </a:extLst>
          </p:cNvPr>
          <p:cNvSpPr txBox="1"/>
          <p:nvPr/>
        </p:nvSpPr>
        <p:spPr>
          <a:xfrm>
            <a:off x="898689" y="1370665"/>
            <a:ext cx="10521647" cy="1015663"/>
          </a:xfrm>
          <a:prstGeom prst="rect">
            <a:avLst/>
          </a:prstGeom>
          <a:noFill/>
        </p:spPr>
        <p:txBody>
          <a:bodyPr wrap="square" rtlCol="0">
            <a:spAutoFit/>
          </a:bodyPr>
          <a:lstStyle/>
          <a:p>
            <a:r>
              <a:rPr lang="en-US" sz="2000" dirty="0" err="1">
                <a:solidFill>
                  <a:schemeClr val="bg1"/>
                </a:solidFill>
                <a:latin typeface="Times New Roman" panose="02020603050405020304" pitchFamily="18" charset="0"/>
                <a:cs typeface="Times New Roman" panose="02020603050405020304" pitchFamily="18" charset="0"/>
              </a:rPr>
              <a:t>Bên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cạnh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đó</a:t>
            </a:r>
            <a:r>
              <a:rPr lang="en-US" sz="2000" dirty="0">
                <a:solidFill>
                  <a:schemeClr val="bg1"/>
                </a:solidFill>
                <a:latin typeface="Times New Roman" panose="02020603050405020304" pitchFamily="18" charset="0"/>
                <a:cs typeface="Times New Roman" panose="02020603050405020304" pitchFamily="18" charset="0"/>
              </a:rPr>
              <a:t> m</a:t>
            </a:r>
            <a:r>
              <a:rPr lang="vi-VN" sz="2000" dirty="0">
                <a:solidFill>
                  <a:schemeClr val="bg1"/>
                </a:solidFill>
                <a:latin typeface="Times New Roman" panose="02020603050405020304" pitchFamily="18" charset="0"/>
                <a:cs typeface="Times New Roman" panose="02020603050405020304" pitchFamily="18" charset="0"/>
              </a:rPr>
              <a:t>ảng NumPy sở hữu một số thuộc tính cơ bản có thể được sử dụng để lấy thông tin về mảng như kích thước, độ dài, hình dạng và kiểu dữ liệu của mảng. Mảng Numpy cũng có thể được chuyển đổi thành danh sách và thay đổi kiểu dữ liệu của chúng.</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88FF732-DAE2-450F-95E9-6D0D4321663B}"/>
              </a:ext>
            </a:extLst>
          </p:cNvPr>
          <p:cNvSpPr txBox="1"/>
          <p:nvPr/>
        </p:nvSpPr>
        <p:spPr>
          <a:xfrm>
            <a:off x="2481384" y="5748494"/>
            <a:ext cx="3318235"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Example</a:t>
            </a:r>
          </a:p>
        </p:txBody>
      </p:sp>
      <p:sp>
        <p:nvSpPr>
          <p:cNvPr id="11" name="TextBox 10">
            <a:extLst>
              <a:ext uri="{FF2B5EF4-FFF2-40B4-BE49-F238E27FC236}">
                <a16:creationId xmlns:a16="http://schemas.microsoft.com/office/drawing/2014/main" id="{3F709934-CE12-40ED-AB98-52891503F7A1}"/>
              </a:ext>
            </a:extLst>
          </p:cNvPr>
          <p:cNvSpPr txBox="1"/>
          <p:nvPr/>
        </p:nvSpPr>
        <p:spPr>
          <a:xfrm>
            <a:off x="8507023" y="5748494"/>
            <a:ext cx="2328421"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Output</a:t>
            </a:r>
          </a:p>
        </p:txBody>
      </p:sp>
      <p:pic>
        <p:nvPicPr>
          <p:cNvPr id="2" name="Picture 1">
            <a:extLst>
              <a:ext uri="{FF2B5EF4-FFF2-40B4-BE49-F238E27FC236}">
                <a16:creationId xmlns:a16="http://schemas.microsoft.com/office/drawing/2014/main" id="{85999AE2-4C5D-4841-B5A5-62D58C8516B7}"/>
              </a:ext>
            </a:extLst>
          </p:cNvPr>
          <p:cNvPicPr>
            <a:picLocks noChangeAspect="1"/>
          </p:cNvPicPr>
          <p:nvPr/>
        </p:nvPicPr>
        <p:blipFill>
          <a:blip r:embed="rId4"/>
          <a:stretch>
            <a:fillRect/>
          </a:stretch>
        </p:blipFill>
        <p:spPr>
          <a:xfrm>
            <a:off x="1077798" y="2624394"/>
            <a:ext cx="4502870" cy="3124100"/>
          </a:xfrm>
          <a:prstGeom prst="rect">
            <a:avLst/>
          </a:prstGeom>
        </p:spPr>
      </p:pic>
      <p:pic>
        <p:nvPicPr>
          <p:cNvPr id="7" name="Picture 6">
            <a:extLst>
              <a:ext uri="{FF2B5EF4-FFF2-40B4-BE49-F238E27FC236}">
                <a16:creationId xmlns:a16="http://schemas.microsoft.com/office/drawing/2014/main" id="{BC95231E-77AC-4A7F-B368-F45ACEF45939}"/>
              </a:ext>
            </a:extLst>
          </p:cNvPr>
          <p:cNvPicPr>
            <a:picLocks noChangeAspect="1"/>
          </p:cNvPicPr>
          <p:nvPr/>
        </p:nvPicPr>
        <p:blipFill>
          <a:blip r:embed="rId5"/>
          <a:stretch>
            <a:fillRect/>
          </a:stretch>
        </p:blipFill>
        <p:spPr>
          <a:xfrm>
            <a:off x="7126849" y="2624394"/>
            <a:ext cx="3431172" cy="3124100"/>
          </a:xfrm>
          <a:prstGeom prst="rect">
            <a:avLst/>
          </a:prstGeom>
        </p:spPr>
      </p:pic>
    </p:spTree>
    <p:extLst>
      <p:ext uri="{BB962C8B-B14F-4D97-AF65-F5344CB8AC3E}">
        <p14:creationId xmlns:p14="http://schemas.microsoft.com/office/powerpoint/2010/main" val="11320632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 calcmode="lin" valueType="num">
                                      <p:cBhvr additive="base">
                                        <p:cTn id="1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2" name="TextBox 1">
            <a:extLst>
              <a:ext uri="{FF2B5EF4-FFF2-40B4-BE49-F238E27FC236}">
                <a16:creationId xmlns:a16="http://schemas.microsoft.com/office/drawing/2014/main" id="{7993CBC1-C4C5-3A62-4816-9005FA0180B2}"/>
              </a:ext>
            </a:extLst>
          </p:cNvPr>
          <p:cNvSpPr txBox="1"/>
          <p:nvPr/>
        </p:nvSpPr>
        <p:spPr>
          <a:xfrm>
            <a:off x="3026531" y="336506"/>
            <a:ext cx="5699553" cy="630942"/>
          </a:xfrm>
          <a:prstGeom prst="rect">
            <a:avLst/>
          </a:prstGeom>
          <a:noFill/>
        </p:spPr>
        <p:txBody>
          <a:bodyPr wrap="square" rtlCol="0">
            <a:spAutoFit/>
          </a:bodyPr>
          <a:lstStyle/>
          <a:p>
            <a:pPr algn="ctr"/>
            <a:r>
              <a:rPr lang="en-US" sz="3500" b="1" dirty="0">
                <a:solidFill>
                  <a:schemeClr val="bg1"/>
                </a:solidFill>
                <a:latin typeface="Times New Roman" panose="02020603050405020304" pitchFamily="18" charset="0"/>
                <a:cs typeface="Times New Roman" panose="02020603050405020304" pitchFamily="18" charset="0"/>
              </a:rPr>
              <a:t>2. </a:t>
            </a:r>
            <a:r>
              <a:rPr lang="en-US" sz="3500" b="1" dirty="0" err="1">
                <a:solidFill>
                  <a:schemeClr val="bg1"/>
                </a:solidFill>
                <a:latin typeface="Times New Roman" panose="02020603050405020304" pitchFamily="18" charset="0"/>
                <a:cs typeface="Times New Roman" panose="02020603050405020304" pitchFamily="18" charset="0"/>
              </a:rPr>
              <a:t>Yêu</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cầu</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bài</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toán</a:t>
            </a: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638F276-E164-9A02-2310-354698045463}"/>
              </a:ext>
            </a:extLst>
          </p:cNvPr>
          <p:cNvSpPr txBox="1"/>
          <p:nvPr/>
        </p:nvSpPr>
        <p:spPr>
          <a:xfrm>
            <a:off x="1126599" y="1277592"/>
            <a:ext cx="9499416" cy="4955203"/>
          </a:xfrm>
          <a:prstGeom prst="rect">
            <a:avLst/>
          </a:prstGeom>
          <a:noFill/>
        </p:spPr>
        <p:txBody>
          <a:bodyPr wrap="square">
            <a:spAutoFit/>
          </a:bodyPr>
          <a:lstStyle/>
          <a:p>
            <a:pPr marL="285750" indent="-285750">
              <a:buFontTx/>
              <a:buChar char="-"/>
            </a:pPr>
            <a:r>
              <a:rPr lang="en-US" sz="20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Thiết</a:t>
            </a:r>
            <a:r>
              <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kế</a:t>
            </a:r>
            <a:r>
              <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giao</a:t>
            </a:r>
            <a:r>
              <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diện</a:t>
            </a:r>
            <a:r>
              <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p>
          <a:p>
            <a:pPr marL="285750" indent="-285750">
              <a:buFontTx/>
              <a:buChar char="-"/>
            </a:pPr>
            <a:r>
              <a:rPr lang="en-US" sz="20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Các</a:t>
            </a:r>
            <a:r>
              <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200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chức</a:t>
            </a:r>
            <a:r>
              <a:rPr lang="en-US" sz="2000">
                <a:solidFill>
                  <a:schemeClr val="bg1"/>
                </a:solidFill>
                <a:latin typeface="Times New Roman" panose="02020603050405020304" pitchFamily="18" charset="0"/>
                <a:ea typeface="Tahoma" panose="020B0604030504040204" pitchFamily="34" charset="0"/>
                <a:cs typeface="Times New Roman" panose="02020603050405020304" pitchFamily="18" charset="0"/>
              </a:rPr>
              <a:t> năng: </a:t>
            </a:r>
          </a:p>
          <a:p>
            <a:pPr marL="742950" lvl="1" indent="-285750">
              <a:buFontTx/>
              <a:buChar char="-"/>
            </a:pPr>
            <a:r>
              <a:rPr lang="en-US" sz="2000">
                <a:solidFill>
                  <a:schemeClr val="bg1"/>
                </a:solidFill>
                <a:latin typeface="Times New Roman" panose="02020603050405020304" pitchFamily="18" charset="0"/>
                <a:ea typeface="Tahoma" panose="020B0604030504040204" pitchFamily="34" charset="0"/>
                <a:cs typeface="Times New Roman" panose="02020603050405020304" pitchFamily="18" charset="0"/>
              </a:rPr>
              <a:t>Nhập điểm Toán và điểm Văn.</a:t>
            </a:r>
          </a:p>
          <a:p>
            <a:pPr marL="742950" lvl="1" indent="-285750">
              <a:buFontTx/>
              <a:buChar char="-"/>
            </a:pPr>
            <a:r>
              <a:rPr lang="en-US" sz="2000">
                <a:solidFill>
                  <a:schemeClr val="bg1"/>
                </a:solidFill>
                <a:latin typeface="Times New Roman" panose="02020603050405020304" pitchFamily="18" charset="0"/>
                <a:ea typeface="Tahoma" panose="020B0604030504040204" pitchFamily="34" charset="0"/>
                <a:cs typeface="Times New Roman" panose="02020603050405020304" pitchFamily="18" charset="0"/>
              </a:rPr>
              <a:t>Sắp xếp điểm TB tăng dần, giảm dần và hiển thị dữ liệu lên bảng.</a:t>
            </a:r>
          </a:p>
          <a:p>
            <a:pPr marL="742950" lvl="1" indent="-285750">
              <a:buFontTx/>
              <a:buChar char="-"/>
            </a:pPr>
            <a:r>
              <a:rPr lang="en-US" sz="2000">
                <a:solidFill>
                  <a:schemeClr val="bg1"/>
                </a:solidFill>
                <a:latin typeface="Times New Roman" panose="02020603050405020304" pitchFamily="18" charset="0"/>
                <a:ea typeface="Tahoma" panose="020B0604030504040204" pitchFamily="34" charset="0"/>
                <a:cs typeface="Times New Roman" panose="02020603050405020304" pitchFamily="18" charset="0"/>
              </a:rPr>
              <a:t>Import và export file csv, xlsx cho người dùng.</a:t>
            </a:r>
          </a:p>
          <a:p>
            <a:pPr marL="742950" lvl="1" indent="-285750">
              <a:buFontTx/>
              <a:buChar char="-"/>
            </a:pPr>
            <a:r>
              <a:rPr lang="en-US" sz="2000">
                <a:solidFill>
                  <a:schemeClr val="bg1"/>
                </a:solidFill>
                <a:latin typeface="Times New Roman" panose="02020603050405020304" pitchFamily="18" charset="0"/>
                <a:ea typeface="Tahoma" panose="020B0604030504040204" pitchFamily="34" charset="0"/>
                <a:cs typeface="Times New Roman" panose="02020603050405020304" pitchFamily="18" charset="0"/>
              </a:rPr>
              <a:t>Hiển thị thông báo cho người dùng</a:t>
            </a:r>
          </a:p>
          <a:p>
            <a:pPr marL="285750" indent="-285750">
              <a:buFontTx/>
              <a:buChar char="-"/>
            </a:pPr>
            <a:r>
              <a:rPr lang="en-US" sz="2000">
                <a:solidFill>
                  <a:schemeClr val="bg1"/>
                </a:solidFill>
                <a:latin typeface="Times New Roman" panose="02020603050405020304" pitchFamily="18" charset="0"/>
                <a:cs typeface="Times New Roman" panose="02020603050405020304" pitchFamily="18" charset="0"/>
              </a:rPr>
              <a:t>Khó khăn khi thiết kế: </a:t>
            </a:r>
          </a:p>
          <a:p>
            <a:pPr marL="800100" lvl="1" indent="-342900">
              <a:buFont typeface="Arial" panose="020B0604020202020204" pitchFamily="34" charset="0"/>
              <a:buChar char="•"/>
            </a:pPr>
            <a:r>
              <a:rPr lang="en-US" sz="2000">
                <a:solidFill>
                  <a:schemeClr val="bg1"/>
                </a:solidFill>
                <a:latin typeface="Times New Roman" panose="02020603050405020304" pitchFamily="18" charset="0"/>
                <a:cs typeface="Times New Roman" panose="02020603050405020304" pitchFamily="18" charset="0"/>
              </a:rPr>
              <a:t>Thông thường chỉ mở và lưu nhập tên và đường dẫn theo của file</a:t>
            </a:r>
          </a:p>
          <a:p>
            <a:pPr marL="800100" lvl="1" indent="-342900">
              <a:buFont typeface="Arial" panose="020B0604020202020204" pitchFamily="34" charset="0"/>
              <a:buChar char="•"/>
            </a:pPr>
            <a:r>
              <a:rPr lang="en-US" sz="2000">
                <a:solidFill>
                  <a:schemeClr val="bg1"/>
                </a:solidFill>
                <a:latin typeface="Times New Roman" panose="02020603050405020304" pitchFamily="18" charset="0"/>
                <a:cs typeface="Times New Roman" panose="02020603050405020304" pitchFamily="18" charset="0"/>
              </a:rPr>
              <a:t>Khó khăn thiết kế giao diện người dùng.</a:t>
            </a:r>
          </a:p>
          <a:p>
            <a:pPr marL="285750" indent="-285750">
              <a:buFontTx/>
              <a:buChar char="-"/>
            </a:pPr>
            <a:r>
              <a:rPr lang="en-US" sz="2000">
                <a:solidFill>
                  <a:schemeClr val="bg1"/>
                </a:solidFill>
                <a:latin typeface="Times New Roman" panose="02020603050405020304" pitchFamily="18" charset="0"/>
                <a:cs typeface="Times New Roman" panose="02020603050405020304" pitchFamily="18" charset="0"/>
              </a:rPr>
              <a:t>Hướng giải quyết: </a:t>
            </a:r>
          </a:p>
          <a:p>
            <a:pPr marL="800100" lvl="1" indent="-342900">
              <a:buFont typeface="Arial" panose="020B0604020202020204" pitchFamily="34" charset="0"/>
              <a:buChar char="•"/>
            </a:pPr>
            <a:r>
              <a:rPr lang="en-US" sz="2000">
                <a:solidFill>
                  <a:schemeClr val="bg1"/>
                </a:solidFill>
                <a:latin typeface="Times New Roman" panose="02020603050405020304" pitchFamily="18" charset="0"/>
                <a:cs typeface="Times New Roman" panose="02020603050405020304" pitchFamily="18" charset="0"/>
              </a:rPr>
              <a:t>Cho người dùng chọn nơi lưu trữ trong máy tính dưới dạng csv và xlsx.</a:t>
            </a:r>
          </a:p>
          <a:p>
            <a:pPr marL="800100" lvl="1" indent="-342900">
              <a:buFont typeface="Arial" panose="020B0604020202020204" pitchFamily="34" charset="0"/>
              <a:buChar char="•"/>
            </a:pPr>
            <a:r>
              <a:rPr lang="en-US" sz="2000">
                <a:solidFill>
                  <a:schemeClr val="bg1"/>
                </a:solidFill>
                <a:latin typeface="Times New Roman" panose="02020603050405020304" pitchFamily="18" charset="0"/>
                <a:cs typeface="Times New Roman" panose="02020603050405020304" pitchFamily="18" charset="0"/>
              </a:rPr>
              <a:t>Thiết kế giao diện sử dụng PyQt6</a:t>
            </a:r>
          </a:p>
          <a:p>
            <a:pPr marL="285750" indent="-285750">
              <a:buFontTx/>
              <a:buChar char="-"/>
            </a:pPr>
            <a:endParaRPr lang="en-US" sz="2000">
              <a:solidFill>
                <a:schemeClr val="bg1"/>
              </a:solidFill>
              <a:latin typeface="Times New Roman" panose="02020603050405020304" pitchFamily="18" charset="0"/>
              <a:cs typeface="Times New Roman" panose="02020603050405020304" pitchFamily="18" charset="0"/>
            </a:endParaRPr>
          </a:p>
          <a:p>
            <a:pPr marL="285750" indent="-285750">
              <a:buFontTx/>
              <a:buChar char="-"/>
            </a:pPr>
            <a:endPar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a:p>
            <a:endPar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a:p>
            <a:endPar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0951084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2" name="TextBox 1">
            <a:extLst>
              <a:ext uri="{FF2B5EF4-FFF2-40B4-BE49-F238E27FC236}">
                <a16:creationId xmlns:a16="http://schemas.microsoft.com/office/drawing/2014/main" id="{3FD38866-3991-F5BD-84D6-E8545A967945}"/>
              </a:ext>
            </a:extLst>
          </p:cNvPr>
          <p:cNvSpPr txBox="1"/>
          <p:nvPr/>
        </p:nvSpPr>
        <p:spPr>
          <a:xfrm>
            <a:off x="3026531" y="336506"/>
            <a:ext cx="5699553" cy="630942"/>
          </a:xfrm>
          <a:prstGeom prst="rect">
            <a:avLst/>
          </a:prstGeom>
          <a:noFill/>
        </p:spPr>
        <p:txBody>
          <a:bodyPr wrap="square" rtlCol="0">
            <a:spAutoFit/>
          </a:bodyPr>
          <a:lstStyle/>
          <a:p>
            <a:pPr algn="ctr"/>
            <a:r>
              <a:rPr lang="en-US" sz="3500" b="1" dirty="0">
                <a:solidFill>
                  <a:schemeClr val="bg1"/>
                </a:solidFill>
                <a:latin typeface="Times New Roman" panose="02020603050405020304" pitchFamily="18" charset="0"/>
                <a:cs typeface="Times New Roman" panose="02020603050405020304" pitchFamily="18" charset="0"/>
              </a:rPr>
              <a:t>3. </a:t>
            </a:r>
            <a:r>
              <a:rPr lang="en-US" sz="3500" b="1" dirty="0" err="1">
                <a:solidFill>
                  <a:schemeClr val="bg1"/>
                </a:solidFill>
                <a:latin typeface="Times New Roman" panose="02020603050405020304" pitchFamily="18" charset="0"/>
                <a:cs typeface="Times New Roman" panose="02020603050405020304" pitchFamily="18" charset="0"/>
              </a:rPr>
              <a:t>Các</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bước</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thiết</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kế</a:t>
            </a: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73A2E0D-DA9C-93DA-2EA3-BCA5891C8A35}"/>
              </a:ext>
            </a:extLst>
          </p:cNvPr>
          <p:cNvSpPr txBox="1"/>
          <p:nvPr/>
        </p:nvSpPr>
        <p:spPr>
          <a:xfrm>
            <a:off x="399970" y="1134262"/>
            <a:ext cx="5810328" cy="369332"/>
          </a:xfrm>
          <a:prstGeom prst="rect">
            <a:avLst/>
          </a:prstGeom>
          <a:noFill/>
        </p:spPr>
        <p:txBody>
          <a:bodyPr wrap="square">
            <a:spAutoFit/>
          </a:bodyPr>
          <a:lstStyle/>
          <a:p>
            <a:pPr marL="285750" indent="-285750">
              <a:buFontTx/>
              <a:buChar char="-"/>
            </a:pPr>
            <a:r>
              <a:rPr lang="en-US"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Thiết</a:t>
            </a:r>
            <a:r>
              <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kế</a:t>
            </a:r>
            <a:r>
              <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giao</a:t>
            </a:r>
            <a:r>
              <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diện</a:t>
            </a:r>
            <a:r>
              <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và</a:t>
            </a:r>
            <a:r>
              <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các</a:t>
            </a:r>
            <a:r>
              <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chức</a:t>
            </a:r>
            <a:r>
              <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năng</a:t>
            </a:r>
            <a:endPar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40A9AE78-BCDF-7ABA-1BA0-30D994659F08}"/>
              </a:ext>
            </a:extLst>
          </p:cNvPr>
          <p:cNvSpPr txBox="1"/>
          <p:nvPr/>
        </p:nvSpPr>
        <p:spPr>
          <a:xfrm>
            <a:off x="2219364" y="5851531"/>
            <a:ext cx="2171539" cy="369332"/>
          </a:xfrm>
          <a:prstGeom prst="rect">
            <a:avLst/>
          </a:prstGeom>
          <a:noFill/>
        </p:spPr>
        <p:txBody>
          <a:bodyPr wrap="square" rtlCol="0">
            <a:spAutoFit/>
          </a:bodyPr>
          <a:lstStyle/>
          <a:p>
            <a:r>
              <a:rPr lang="en-US" sz="1800" dirty="0">
                <a:solidFill>
                  <a:schemeClr val="bg1"/>
                </a:solidFill>
                <a:effectLst/>
                <a:latin typeface="Times New Roman" panose="02020603050405020304" pitchFamily="18" charset="0"/>
                <a:ea typeface="Arial" panose="020B0604020202020204" pitchFamily="34" charset="0"/>
              </a:rPr>
              <a:t>Giao </a:t>
            </a:r>
            <a:r>
              <a:rPr lang="en-US" sz="1800" dirty="0" err="1">
                <a:solidFill>
                  <a:schemeClr val="bg1"/>
                </a:solidFill>
                <a:effectLst/>
                <a:latin typeface="Times New Roman" panose="02020603050405020304" pitchFamily="18" charset="0"/>
                <a:ea typeface="Arial" panose="020B0604020202020204" pitchFamily="34" charset="0"/>
              </a:rPr>
              <a:t>diện</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chính</a:t>
            </a:r>
            <a:endParaRPr lang="en-US" dirty="0">
              <a:solidFill>
                <a:schemeClr val="bg1"/>
              </a:solidFill>
            </a:endParaRPr>
          </a:p>
        </p:txBody>
      </p:sp>
      <p:sp>
        <p:nvSpPr>
          <p:cNvPr id="15" name="TextBox 14">
            <a:extLst>
              <a:ext uri="{FF2B5EF4-FFF2-40B4-BE49-F238E27FC236}">
                <a16:creationId xmlns:a16="http://schemas.microsoft.com/office/drawing/2014/main" id="{9EE44FA1-075D-C75C-6802-2AEFDE970497}"/>
              </a:ext>
            </a:extLst>
          </p:cNvPr>
          <p:cNvSpPr txBox="1"/>
          <p:nvPr/>
        </p:nvSpPr>
        <p:spPr>
          <a:xfrm>
            <a:off x="7596452" y="5781253"/>
            <a:ext cx="2625589" cy="646331"/>
          </a:xfrm>
          <a:prstGeom prst="rect">
            <a:avLst/>
          </a:prstGeom>
          <a:noFill/>
        </p:spPr>
        <p:txBody>
          <a:bodyPr wrap="square">
            <a:spAutoFit/>
          </a:bodyPr>
          <a:lstStyle/>
          <a:p>
            <a:pPr algn="ctr"/>
            <a:r>
              <a:rPr lang="en-US" dirty="0" err="1">
                <a:solidFill>
                  <a:schemeClr val="bg1"/>
                </a:solidFill>
                <a:latin typeface="Times New Roman" panose="02020603050405020304" pitchFamily="18" charset="0"/>
              </a:rPr>
              <a:t>Các</a:t>
            </a:r>
            <a:r>
              <a:rPr lang="en-US" dirty="0">
                <a:solidFill>
                  <a:schemeClr val="bg1"/>
                </a:solidFill>
                <a:latin typeface="Times New Roman" panose="02020603050405020304" pitchFamily="18" charset="0"/>
              </a:rPr>
              <a:t> </a:t>
            </a:r>
            <a:r>
              <a:rPr lang="en-US" dirty="0" err="1">
                <a:solidFill>
                  <a:schemeClr val="bg1"/>
                </a:solidFill>
                <a:latin typeface="Times New Roman" panose="02020603050405020304" pitchFamily="18" charset="0"/>
              </a:rPr>
              <a:t>tính</a:t>
            </a:r>
            <a:r>
              <a:rPr lang="en-US" dirty="0">
                <a:solidFill>
                  <a:schemeClr val="bg1"/>
                </a:solidFill>
                <a:latin typeface="Times New Roman" panose="02020603050405020304" pitchFamily="18" charset="0"/>
              </a:rPr>
              <a:t> </a:t>
            </a:r>
            <a:r>
              <a:rPr lang="en-US" dirty="0" err="1">
                <a:solidFill>
                  <a:schemeClr val="bg1"/>
                </a:solidFill>
                <a:latin typeface="Times New Roman" panose="02020603050405020304" pitchFamily="18" charset="0"/>
              </a:rPr>
              <a:t>năng</a:t>
            </a:r>
            <a:r>
              <a:rPr lang="en-US" dirty="0">
                <a:solidFill>
                  <a:schemeClr val="bg1"/>
                </a:solidFill>
                <a:latin typeface="Times New Roman" panose="02020603050405020304" pitchFamily="18" charset="0"/>
              </a:rPr>
              <a:t> </a:t>
            </a:r>
            <a:r>
              <a:rPr lang="en-US" dirty="0" err="1">
                <a:solidFill>
                  <a:schemeClr val="bg1"/>
                </a:solidFill>
                <a:latin typeface="Times New Roman" panose="02020603050405020304" pitchFamily="18" charset="0"/>
              </a:rPr>
              <a:t>sắp</a:t>
            </a:r>
            <a:r>
              <a:rPr lang="en-US" dirty="0">
                <a:solidFill>
                  <a:schemeClr val="bg1"/>
                </a:solidFill>
                <a:latin typeface="Times New Roman" panose="02020603050405020304" pitchFamily="18" charset="0"/>
              </a:rPr>
              <a:t> </a:t>
            </a:r>
            <a:r>
              <a:rPr lang="en-US" dirty="0" err="1">
                <a:solidFill>
                  <a:schemeClr val="bg1"/>
                </a:solidFill>
                <a:latin typeface="Times New Roman" panose="02020603050405020304" pitchFamily="18" charset="0"/>
              </a:rPr>
              <a:t>xếp</a:t>
            </a:r>
            <a:r>
              <a:rPr lang="en-US" dirty="0">
                <a:solidFill>
                  <a:schemeClr val="bg1"/>
                </a:solidFill>
                <a:latin typeface="Times New Roman" panose="02020603050405020304" pitchFamily="18" charset="0"/>
              </a:rPr>
              <a:t> </a:t>
            </a:r>
            <a:r>
              <a:rPr lang="en-US" dirty="0" err="1">
                <a:solidFill>
                  <a:schemeClr val="bg1"/>
                </a:solidFill>
                <a:latin typeface="Times New Roman" panose="02020603050405020304" pitchFamily="18" charset="0"/>
              </a:rPr>
              <a:t>theo</a:t>
            </a:r>
            <a:r>
              <a:rPr lang="en-US" dirty="0">
                <a:solidFill>
                  <a:schemeClr val="bg1"/>
                </a:solidFill>
                <a:latin typeface="Times New Roman" panose="02020603050405020304" pitchFamily="18" charset="0"/>
              </a:rPr>
              <a:t> </a:t>
            </a:r>
            <a:r>
              <a:rPr lang="en-US" dirty="0" err="1">
                <a:solidFill>
                  <a:schemeClr val="bg1"/>
                </a:solidFill>
                <a:latin typeface="Times New Roman" panose="02020603050405020304" pitchFamily="18" charset="0"/>
              </a:rPr>
              <a:t>điểm</a:t>
            </a:r>
            <a:r>
              <a:rPr lang="en-US" dirty="0">
                <a:solidFill>
                  <a:schemeClr val="bg1"/>
                </a:solidFill>
                <a:latin typeface="Times New Roman" panose="02020603050405020304" pitchFamily="18" charset="0"/>
              </a:rPr>
              <a:t> TB</a:t>
            </a:r>
            <a:endParaRPr lang="en-US" dirty="0">
              <a:solidFill>
                <a:schemeClr val="bg1"/>
              </a:solidFill>
            </a:endParaRPr>
          </a:p>
        </p:txBody>
      </p:sp>
      <p:pic>
        <p:nvPicPr>
          <p:cNvPr id="10" name="Picture 9"/>
          <p:cNvPicPr>
            <a:picLocks noChangeAspect="1"/>
          </p:cNvPicPr>
          <p:nvPr/>
        </p:nvPicPr>
        <p:blipFill>
          <a:blip r:embed="rId4"/>
          <a:stretch>
            <a:fillRect/>
          </a:stretch>
        </p:blipFill>
        <p:spPr>
          <a:xfrm>
            <a:off x="770361" y="1670408"/>
            <a:ext cx="4846667" cy="4110845"/>
          </a:xfrm>
          <a:prstGeom prst="rect">
            <a:avLst/>
          </a:prstGeom>
        </p:spPr>
      </p:pic>
      <p:pic>
        <p:nvPicPr>
          <p:cNvPr id="11" name="Picture 10"/>
          <p:cNvPicPr>
            <a:picLocks noChangeAspect="1"/>
          </p:cNvPicPr>
          <p:nvPr/>
        </p:nvPicPr>
        <p:blipFill>
          <a:blip r:embed="rId5"/>
          <a:stretch>
            <a:fillRect/>
          </a:stretch>
        </p:blipFill>
        <p:spPr>
          <a:xfrm>
            <a:off x="6328110" y="1670408"/>
            <a:ext cx="4831302" cy="4157726"/>
          </a:xfrm>
          <a:prstGeom prst="rect">
            <a:avLst/>
          </a:prstGeom>
        </p:spPr>
      </p:pic>
    </p:spTree>
    <p:extLst>
      <p:ext uri="{BB962C8B-B14F-4D97-AF65-F5344CB8AC3E}">
        <p14:creationId xmlns:p14="http://schemas.microsoft.com/office/powerpoint/2010/main" val="41908830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2" name="TextBox 1">
            <a:extLst>
              <a:ext uri="{FF2B5EF4-FFF2-40B4-BE49-F238E27FC236}">
                <a16:creationId xmlns:a16="http://schemas.microsoft.com/office/drawing/2014/main" id="{22657302-58A2-2AC7-D173-02E28BBEC3D4}"/>
              </a:ext>
            </a:extLst>
          </p:cNvPr>
          <p:cNvSpPr txBox="1"/>
          <p:nvPr/>
        </p:nvSpPr>
        <p:spPr>
          <a:xfrm>
            <a:off x="3074657" y="314153"/>
            <a:ext cx="5699553" cy="630942"/>
          </a:xfrm>
          <a:prstGeom prst="rect">
            <a:avLst/>
          </a:prstGeom>
          <a:noFill/>
        </p:spPr>
        <p:txBody>
          <a:bodyPr wrap="square" rtlCol="0">
            <a:spAutoFit/>
          </a:bodyPr>
          <a:lstStyle/>
          <a:p>
            <a:pPr algn="ctr"/>
            <a:r>
              <a:rPr lang="en-US" sz="3500" b="1" dirty="0">
                <a:solidFill>
                  <a:schemeClr val="bg1"/>
                </a:solidFill>
                <a:latin typeface="Times New Roman" panose="02020603050405020304" pitchFamily="18" charset="0"/>
                <a:cs typeface="Times New Roman" panose="02020603050405020304" pitchFamily="18" charset="0"/>
              </a:rPr>
              <a:t>3. </a:t>
            </a:r>
            <a:r>
              <a:rPr lang="en-US" sz="3500" b="1" dirty="0" err="1">
                <a:solidFill>
                  <a:schemeClr val="bg1"/>
                </a:solidFill>
                <a:latin typeface="Times New Roman" panose="02020603050405020304" pitchFamily="18" charset="0"/>
                <a:cs typeface="Times New Roman" panose="02020603050405020304" pitchFamily="18" charset="0"/>
              </a:rPr>
              <a:t>Các</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bước</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thiết</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kế</a:t>
            </a: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B7605FA-BDDD-FC39-0483-7BD4F4FFB4CE}"/>
              </a:ext>
            </a:extLst>
          </p:cNvPr>
          <p:cNvSpPr txBox="1"/>
          <p:nvPr/>
        </p:nvSpPr>
        <p:spPr>
          <a:xfrm>
            <a:off x="3005067" y="5673716"/>
            <a:ext cx="6834672" cy="369332"/>
          </a:xfrm>
          <a:prstGeom prst="rect">
            <a:avLst/>
          </a:prstGeom>
          <a:noFill/>
        </p:spPr>
        <p:txBody>
          <a:bodyPr wrap="square" rtlCol="0">
            <a:spAutoFit/>
          </a:bodyPr>
          <a:lstStyle/>
          <a:p>
            <a:pPr algn="ctr"/>
            <a:r>
              <a:rPr lang="en-US" dirty="0" err="1">
                <a:solidFill>
                  <a:schemeClr val="bg1"/>
                </a:solidFill>
                <a:latin typeface="Times New Roman" panose="02020603050405020304" pitchFamily="18" charset="0"/>
                <a:cs typeface="Times New Roman" panose="02020603050405020304" pitchFamily="18" charset="0"/>
              </a:rPr>
              <a:t>Có</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thể</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chọn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nơi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lưu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trữ</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trong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máy</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khi</a:t>
            </a:r>
            <a:r>
              <a:rPr lang="en-US" dirty="0">
                <a:solidFill>
                  <a:schemeClr val="bg1"/>
                </a:solidFill>
                <a:latin typeface="Times New Roman" panose="02020603050405020304" pitchFamily="18" charset="0"/>
                <a:cs typeface="Times New Roman" panose="02020603050405020304" pitchFamily="18" charset="0"/>
              </a:rPr>
              <a:t> import </a:t>
            </a:r>
            <a:r>
              <a:rPr lang="en-US" dirty="0" err="1">
                <a:solidFill>
                  <a:schemeClr val="bg1"/>
                </a:solidFill>
                <a:latin typeface="Times New Roman" panose="02020603050405020304" pitchFamily="18" charset="0"/>
                <a:cs typeface="Times New Roman" panose="02020603050405020304" pitchFamily="18" charset="0"/>
              </a:rPr>
              <a:t>hoặc</a:t>
            </a:r>
            <a:r>
              <a:rPr lang="en-US" dirty="0">
                <a:solidFill>
                  <a:schemeClr val="bg1"/>
                </a:solidFill>
                <a:latin typeface="Times New Roman" panose="02020603050405020304" pitchFamily="18" charset="0"/>
                <a:cs typeface="Times New Roman" panose="02020603050405020304" pitchFamily="18" charset="0"/>
              </a:rPr>
              <a:t> export</a:t>
            </a:r>
          </a:p>
        </p:txBody>
      </p:sp>
      <p:pic>
        <p:nvPicPr>
          <p:cNvPr id="6" name="Picture 5"/>
          <p:cNvPicPr>
            <a:picLocks noChangeAspect="1"/>
          </p:cNvPicPr>
          <p:nvPr/>
        </p:nvPicPr>
        <p:blipFill>
          <a:blip r:embed="rId4"/>
          <a:stretch>
            <a:fillRect/>
          </a:stretch>
        </p:blipFill>
        <p:spPr>
          <a:xfrm>
            <a:off x="1981367" y="1073507"/>
            <a:ext cx="8882072" cy="4600209"/>
          </a:xfrm>
          <a:prstGeom prst="rect">
            <a:avLst/>
          </a:prstGeom>
        </p:spPr>
      </p:pic>
    </p:spTree>
    <p:extLst>
      <p:ext uri="{BB962C8B-B14F-4D97-AF65-F5344CB8AC3E}">
        <p14:creationId xmlns:p14="http://schemas.microsoft.com/office/powerpoint/2010/main" val="34758469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2" name="TextBox 1">
            <a:extLst>
              <a:ext uri="{FF2B5EF4-FFF2-40B4-BE49-F238E27FC236}">
                <a16:creationId xmlns:a16="http://schemas.microsoft.com/office/drawing/2014/main" id="{22657302-58A2-2AC7-D173-02E28BBEC3D4}"/>
              </a:ext>
            </a:extLst>
          </p:cNvPr>
          <p:cNvSpPr txBox="1"/>
          <p:nvPr/>
        </p:nvSpPr>
        <p:spPr>
          <a:xfrm>
            <a:off x="3074657" y="314153"/>
            <a:ext cx="5699553" cy="630942"/>
          </a:xfrm>
          <a:prstGeom prst="rect">
            <a:avLst/>
          </a:prstGeom>
          <a:noFill/>
        </p:spPr>
        <p:txBody>
          <a:bodyPr wrap="square" rtlCol="0">
            <a:spAutoFit/>
          </a:bodyPr>
          <a:lstStyle/>
          <a:p>
            <a:pPr algn="ctr"/>
            <a:r>
              <a:rPr lang="en-US" sz="3500" b="1" dirty="0">
                <a:solidFill>
                  <a:schemeClr val="bg1"/>
                </a:solidFill>
                <a:latin typeface="Times New Roman" panose="02020603050405020304" pitchFamily="18" charset="0"/>
                <a:cs typeface="Times New Roman" panose="02020603050405020304" pitchFamily="18" charset="0"/>
              </a:rPr>
              <a:t>3. </a:t>
            </a:r>
            <a:r>
              <a:rPr lang="en-US" sz="3500" b="1" dirty="0" err="1">
                <a:solidFill>
                  <a:schemeClr val="bg1"/>
                </a:solidFill>
                <a:latin typeface="Times New Roman" panose="02020603050405020304" pitchFamily="18" charset="0"/>
                <a:cs typeface="Times New Roman" panose="02020603050405020304" pitchFamily="18" charset="0"/>
              </a:rPr>
              <a:t>Các</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bước</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thiết</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kế</a:t>
            </a: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B7605FA-BDDD-FC39-0483-7BD4F4FFB4CE}"/>
              </a:ext>
            </a:extLst>
          </p:cNvPr>
          <p:cNvSpPr txBox="1"/>
          <p:nvPr/>
        </p:nvSpPr>
        <p:spPr>
          <a:xfrm>
            <a:off x="2866916" y="5084082"/>
            <a:ext cx="6834672" cy="646331"/>
          </a:xfrm>
          <a:prstGeom prst="rect">
            <a:avLst/>
          </a:prstGeom>
          <a:noFill/>
        </p:spPr>
        <p:txBody>
          <a:bodyPr wrap="square" rtlCol="0">
            <a:spAutoFit/>
          </a:bodyPr>
          <a:lstStyle/>
          <a:p>
            <a:pPr algn="ctr"/>
            <a:r>
              <a:rPr lang="en-US" sz="1800" kern="1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Kết</a:t>
            </a:r>
            <a:r>
              <a:rPr lang="en-US" sz="1800" kern="1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quả</a:t>
            </a:r>
            <a:r>
              <a:rPr lang="en-US" sz="1800" kern="1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cuối</a:t>
            </a:r>
            <a:r>
              <a:rPr lang="en-US" sz="1800" kern="1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cùng</a:t>
            </a:r>
            <a:endParaRPr lang="en-US" sz="1800" kern="1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p>
            <a:pPr algn="ctr"/>
            <a:endParaRPr lang="en-US" dirty="0">
              <a:solidFill>
                <a:schemeClr val="bg1"/>
              </a:solidFill>
            </a:endParaRPr>
          </a:p>
        </p:txBody>
      </p:sp>
      <p:pic>
        <p:nvPicPr>
          <p:cNvPr id="8" name="Picture 7"/>
          <p:cNvPicPr>
            <a:picLocks noChangeAspect="1"/>
          </p:cNvPicPr>
          <p:nvPr/>
        </p:nvPicPr>
        <p:blipFill>
          <a:blip r:embed="rId4"/>
          <a:stretch>
            <a:fillRect/>
          </a:stretch>
        </p:blipFill>
        <p:spPr>
          <a:xfrm>
            <a:off x="2866916" y="1093583"/>
            <a:ext cx="6825060" cy="3990499"/>
          </a:xfrm>
          <a:prstGeom prst="rect">
            <a:avLst/>
          </a:prstGeom>
        </p:spPr>
      </p:pic>
    </p:spTree>
    <p:extLst>
      <p:ext uri="{BB962C8B-B14F-4D97-AF65-F5344CB8AC3E}">
        <p14:creationId xmlns:p14="http://schemas.microsoft.com/office/powerpoint/2010/main" val="18841058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8" name="TextBox 7">
            <a:extLst>
              <a:ext uri="{FF2B5EF4-FFF2-40B4-BE49-F238E27FC236}">
                <a16:creationId xmlns:a16="http://schemas.microsoft.com/office/drawing/2014/main" id="{DAF4FD77-AA13-6607-51F3-EBDDD081C6F9}"/>
              </a:ext>
            </a:extLst>
          </p:cNvPr>
          <p:cNvSpPr txBox="1"/>
          <p:nvPr/>
        </p:nvSpPr>
        <p:spPr>
          <a:xfrm>
            <a:off x="3074971" y="264642"/>
            <a:ext cx="5699553" cy="630942"/>
          </a:xfrm>
          <a:prstGeom prst="rect">
            <a:avLst/>
          </a:prstGeom>
          <a:noFill/>
        </p:spPr>
        <p:txBody>
          <a:bodyPr wrap="square" rtlCol="0">
            <a:spAutoFit/>
          </a:bodyPr>
          <a:lstStyle/>
          <a:p>
            <a:pPr algn="ctr"/>
            <a:r>
              <a:rPr lang="en-US" sz="3500" b="1">
                <a:solidFill>
                  <a:schemeClr val="bg1"/>
                </a:solidFill>
                <a:latin typeface="Times New Roman" panose="02020603050405020304" pitchFamily="18" charset="0"/>
                <a:cs typeface="Times New Roman" panose="02020603050405020304" pitchFamily="18" charset="0"/>
              </a:rPr>
              <a:t>4. Mô phỏng đề tài</a:t>
            </a:r>
          </a:p>
        </p:txBody>
      </p:sp>
      <p:sp>
        <p:nvSpPr>
          <p:cNvPr id="2" name="TextBox 1">
            <a:extLst>
              <a:ext uri="{FF2B5EF4-FFF2-40B4-BE49-F238E27FC236}">
                <a16:creationId xmlns:a16="http://schemas.microsoft.com/office/drawing/2014/main" id="{1E430D5B-2976-F376-2701-08DF01BEBE94}"/>
              </a:ext>
            </a:extLst>
          </p:cNvPr>
          <p:cNvSpPr txBox="1"/>
          <p:nvPr/>
        </p:nvSpPr>
        <p:spPr>
          <a:xfrm>
            <a:off x="5159636" y="2258009"/>
            <a:ext cx="1530221" cy="461665"/>
          </a:xfrm>
          <a:prstGeom prst="rect">
            <a:avLst/>
          </a:prstGeom>
          <a:noFill/>
        </p:spPr>
        <p:txBody>
          <a:bodyPr wrap="square" rtlCol="0">
            <a:spAutoFit/>
          </a:bodyPr>
          <a:lstStyle/>
          <a:p>
            <a:r>
              <a:rPr lang="en-US" sz="2400">
                <a:solidFill>
                  <a:schemeClr val="bg1"/>
                </a:solidFill>
                <a:latin typeface="Times New Roman" panose="02020603050405020304" pitchFamily="18" charset="0"/>
                <a:cs typeface="Times New Roman" panose="02020603050405020304" pitchFamily="18" charset="0"/>
              </a:rPr>
              <a:t>Xem video</a:t>
            </a:r>
          </a:p>
        </p:txBody>
      </p:sp>
    </p:spTree>
    <p:extLst>
      <p:ext uri="{BB962C8B-B14F-4D97-AF65-F5344CB8AC3E}">
        <p14:creationId xmlns:p14="http://schemas.microsoft.com/office/powerpoint/2010/main" val="60114003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grpSp>
        <p:nvGrpSpPr>
          <p:cNvPr id="6" name="Group 5">
            <a:extLst>
              <a:ext uri="{FF2B5EF4-FFF2-40B4-BE49-F238E27FC236}">
                <a16:creationId xmlns:a16="http://schemas.microsoft.com/office/drawing/2014/main" id="{56E806A7-2DC8-262E-B475-7F564351571D}"/>
              </a:ext>
            </a:extLst>
          </p:cNvPr>
          <p:cNvGrpSpPr/>
          <p:nvPr/>
        </p:nvGrpSpPr>
        <p:grpSpPr>
          <a:xfrm>
            <a:off x="2765544" y="1981086"/>
            <a:ext cx="6621052" cy="3910020"/>
            <a:chOff x="1675204" y="2007389"/>
            <a:chExt cx="6621052" cy="3910020"/>
          </a:xfrm>
        </p:grpSpPr>
        <p:sp>
          <p:nvSpPr>
            <p:cNvPr id="7" name="Freeform 7">
              <a:extLst>
                <a:ext uri="{FF2B5EF4-FFF2-40B4-BE49-F238E27FC236}">
                  <a16:creationId xmlns:a16="http://schemas.microsoft.com/office/drawing/2014/main" id="{1E63E219-A1AD-E6BD-E7BE-E5348F8C6E3F}"/>
                </a:ext>
              </a:extLst>
            </p:cNvPr>
            <p:cNvSpPr/>
            <p:nvPr/>
          </p:nvSpPr>
          <p:spPr>
            <a:xfrm>
              <a:off x="2203238" y="2078992"/>
              <a:ext cx="6093018" cy="679911"/>
            </a:xfrm>
            <a:custGeom>
              <a:avLst/>
              <a:gdLst>
                <a:gd name="connsiteX0" fmla="*/ 0 w 5535594"/>
                <a:gd name="connsiteY0" fmla="*/ 0 h 679911"/>
                <a:gd name="connsiteX1" fmla="*/ 5535594 w 5535594"/>
                <a:gd name="connsiteY1" fmla="*/ 0 h 679911"/>
                <a:gd name="connsiteX2" fmla="*/ 5535594 w 5535594"/>
                <a:gd name="connsiteY2" fmla="*/ 679911 h 679911"/>
                <a:gd name="connsiteX3" fmla="*/ 0 w 5535594"/>
                <a:gd name="connsiteY3" fmla="*/ 679911 h 679911"/>
                <a:gd name="connsiteX4" fmla="*/ 0 w 5535594"/>
                <a:gd name="connsiteY4" fmla="*/ 0 h 679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5594" h="679911">
                  <a:moveTo>
                    <a:pt x="0" y="0"/>
                  </a:moveTo>
                  <a:lnTo>
                    <a:pt x="5535594" y="0"/>
                  </a:lnTo>
                  <a:lnTo>
                    <a:pt x="5535594" y="679911"/>
                  </a:lnTo>
                  <a:lnTo>
                    <a:pt x="0" y="679911"/>
                  </a:lnTo>
                  <a:lnTo>
                    <a:pt x="0" y="0"/>
                  </a:lnTo>
                  <a:close/>
                </a:path>
              </a:pathLst>
            </a:custGeom>
            <a:solidFill>
              <a:schemeClr val="bg2"/>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39680" tIns="88900" rIns="88900" bIns="88900" numCol="1" spcCol="1270" anchor="ctr" anchorCtr="0">
              <a:noAutofit/>
            </a:bodyPr>
            <a:lstStyle/>
            <a:p>
              <a:pPr lvl="0" algn="l" defTabSz="1555750">
                <a:lnSpc>
                  <a:spcPct val="90000"/>
                </a:lnSpc>
                <a:spcBef>
                  <a:spcPct val="0"/>
                </a:spcBef>
                <a:spcAft>
                  <a:spcPct val="35000"/>
                </a:spcAft>
              </a:pPr>
              <a:r>
                <a:rPr lang="en-US" sz="3500" kern="1200" dirty="0">
                  <a:solidFill>
                    <a:schemeClr val="tx1"/>
                  </a:solidFill>
                  <a:latin typeface="Times New Roman" panose="02020603050405020304" pitchFamily="18" charset="0"/>
                  <a:cs typeface="Times New Roman" panose="02020603050405020304" pitchFamily="18" charset="0"/>
                </a:rPr>
                <a:t>1. </a:t>
              </a:r>
              <a:r>
                <a:rPr lang="en-US" sz="3500" kern="1200" dirty="0" err="1">
                  <a:solidFill>
                    <a:schemeClr val="tx1"/>
                  </a:solidFill>
                  <a:latin typeface="Times New Roman" panose="02020603050405020304" pitchFamily="18" charset="0"/>
                  <a:cs typeface="Times New Roman" panose="02020603050405020304" pitchFamily="18" charset="0"/>
                </a:rPr>
                <a:t>Khái</a:t>
              </a:r>
              <a:r>
                <a:rPr lang="en-US" sz="3500" kern="1200" dirty="0">
                  <a:solidFill>
                    <a:schemeClr val="tx1"/>
                  </a:solidFill>
                  <a:latin typeface="Times New Roman" panose="02020603050405020304" pitchFamily="18" charset="0"/>
                  <a:cs typeface="Times New Roman" panose="02020603050405020304" pitchFamily="18" charset="0"/>
                </a:rPr>
                <a:t> </a:t>
              </a:r>
              <a:r>
                <a:rPr lang="en-US" sz="3500" kern="1200" dirty="0" err="1">
                  <a:solidFill>
                    <a:schemeClr val="tx1"/>
                  </a:solidFill>
                  <a:latin typeface="Times New Roman" panose="02020603050405020304" pitchFamily="18" charset="0"/>
                  <a:cs typeface="Times New Roman" panose="02020603050405020304" pitchFamily="18" charset="0"/>
                </a:rPr>
                <a:t>quát</a:t>
              </a:r>
              <a:r>
                <a:rPr lang="en-US" sz="3500" kern="1200" dirty="0">
                  <a:solidFill>
                    <a:schemeClr val="tx1"/>
                  </a:solidFill>
                  <a:latin typeface="Times New Roman" panose="02020603050405020304" pitchFamily="18" charset="0"/>
                  <a:cs typeface="Times New Roman" panose="02020603050405020304" pitchFamily="18" charset="0"/>
                </a:rPr>
                <a:t> </a:t>
              </a:r>
              <a:r>
                <a:rPr lang="en-US" sz="3500" kern="1200" dirty="0" err="1">
                  <a:solidFill>
                    <a:schemeClr val="tx1"/>
                  </a:solidFill>
                  <a:latin typeface="Times New Roman" panose="02020603050405020304" pitchFamily="18" charset="0"/>
                  <a:cs typeface="Times New Roman" panose="02020603050405020304" pitchFamily="18" charset="0"/>
                </a:rPr>
                <a:t>về</a:t>
              </a:r>
              <a:r>
                <a:rPr lang="en-US" sz="3500" kern="1200" dirty="0">
                  <a:solidFill>
                    <a:schemeClr val="tx1"/>
                  </a:solidFill>
                  <a:latin typeface="Times New Roman" panose="02020603050405020304" pitchFamily="18" charset="0"/>
                  <a:cs typeface="Times New Roman" panose="02020603050405020304" pitchFamily="18" charset="0"/>
                </a:rPr>
                <a:t> </a:t>
              </a:r>
              <a:r>
                <a:rPr lang="en-US" sz="3500" kern="1200" dirty="0" err="1">
                  <a:solidFill>
                    <a:schemeClr val="tx1"/>
                  </a:solidFill>
                  <a:latin typeface="Times New Roman" panose="02020603050405020304" pitchFamily="18" charset="0"/>
                  <a:cs typeface="Times New Roman" panose="02020603050405020304" pitchFamily="18" charset="0"/>
                </a:rPr>
                <a:t>Numpy</a:t>
              </a:r>
              <a:endParaRPr lang="en-US" sz="3500" kern="1200" dirty="0">
                <a:solidFill>
                  <a:schemeClr val="tx1"/>
                </a:solidFill>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F7A8C0DD-54BB-8B85-8E4F-66196EEA4F12}"/>
                </a:ext>
              </a:extLst>
            </p:cNvPr>
            <p:cNvSpPr/>
            <p:nvPr/>
          </p:nvSpPr>
          <p:spPr>
            <a:xfrm>
              <a:off x="1694873" y="2007389"/>
              <a:ext cx="849889" cy="849889"/>
            </a:xfrm>
            <a:prstGeom prst="ellipse">
              <a:avLst/>
            </a:prstGeom>
          </p:spPr>
          <p:style>
            <a:lnRef idx="1">
              <a:schemeClr val="accent2"/>
            </a:lnRef>
            <a:fillRef idx="2">
              <a:schemeClr val="accent2"/>
            </a:fillRef>
            <a:effectRef idx="1">
              <a:schemeClr val="accent2"/>
            </a:effectRef>
            <a:fontRef idx="minor">
              <a:schemeClr val="dk1"/>
            </a:fontRef>
          </p:style>
        </p:sp>
        <p:sp>
          <p:nvSpPr>
            <p:cNvPr id="9" name="Freeform 9">
              <a:extLst>
                <a:ext uri="{FF2B5EF4-FFF2-40B4-BE49-F238E27FC236}">
                  <a16:creationId xmlns:a16="http://schemas.microsoft.com/office/drawing/2014/main" id="{7F5627CF-4205-3937-13DF-3156555E85EC}"/>
                </a:ext>
              </a:extLst>
            </p:cNvPr>
            <p:cNvSpPr/>
            <p:nvPr/>
          </p:nvSpPr>
          <p:spPr>
            <a:xfrm>
              <a:off x="2489958" y="3112422"/>
              <a:ext cx="5806298" cy="679911"/>
            </a:xfrm>
            <a:custGeom>
              <a:avLst/>
              <a:gdLst>
                <a:gd name="connsiteX0" fmla="*/ 0 w 5145786"/>
                <a:gd name="connsiteY0" fmla="*/ 0 h 679911"/>
                <a:gd name="connsiteX1" fmla="*/ 5145786 w 5145786"/>
                <a:gd name="connsiteY1" fmla="*/ 0 h 679911"/>
                <a:gd name="connsiteX2" fmla="*/ 5145786 w 5145786"/>
                <a:gd name="connsiteY2" fmla="*/ 679911 h 679911"/>
                <a:gd name="connsiteX3" fmla="*/ 0 w 5145786"/>
                <a:gd name="connsiteY3" fmla="*/ 679911 h 679911"/>
                <a:gd name="connsiteX4" fmla="*/ 0 w 5145786"/>
                <a:gd name="connsiteY4" fmla="*/ 0 h 679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5786" h="679911">
                  <a:moveTo>
                    <a:pt x="0" y="0"/>
                  </a:moveTo>
                  <a:lnTo>
                    <a:pt x="5145786" y="0"/>
                  </a:lnTo>
                  <a:lnTo>
                    <a:pt x="5145786" y="679911"/>
                  </a:lnTo>
                  <a:lnTo>
                    <a:pt x="0" y="679911"/>
                  </a:lnTo>
                  <a:lnTo>
                    <a:pt x="0"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9680" tIns="88900" rIns="88900" bIns="88900" numCol="1" spcCol="1270" anchor="ctr" anchorCtr="0">
              <a:noAutofit/>
            </a:bodyPr>
            <a:lstStyle/>
            <a:p>
              <a:pPr lvl="0" algn="l" defTabSz="1555750">
                <a:lnSpc>
                  <a:spcPct val="90000"/>
                </a:lnSpc>
                <a:spcBef>
                  <a:spcPct val="0"/>
                </a:spcBef>
                <a:spcAft>
                  <a:spcPct val="35000"/>
                </a:spcAft>
              </a:pPr>
              <a:r>
                <a:rPr lang="en-US" sz="3500" kern="1200" dirty="0">
                  <a:solidFill>
                    <a:schemeClr val="tx1"/>
                  </a:solidFill>
                  <a:latin typeface="Times New Roman" panose="02020603050405020304" pitchFamily="18" charset="0"/>
                  <a:cs typeface="Times New Roman" panose="02020603050405020304" pitchFamily="18" charset="0"/>
                </a:rPr>
                <a:t>2. </a:t>
              </a:r>
              <a:r>
                <a:rPr lang="en-US" sz="3500" dirty="0" err="1">
                  <a:solidFill>
                    <a:schemeClr val="tx1"/>
                  </a:solidFill>
                  <a:latin typeface="Times New Roman" panose="02020603050405020304" pitchFamily="18" charset="0"/>
                  <a:cs typeface="Times New Roman" panose="02020603050405020304" pitchFamily="18" charset="0"/>
                </a:rPr>
                <a:t>Yêu</a:t>
              </a:r>
              <a:r>
                <a:rPr lang="en-US" sz="3500" dirty="0">
                  <a:solidFill>
                    <a:schemeClr val="tx1"/>
                  </a:solidFill>
                  <a:latin typeface="Times New Roman" panose="02020603050405020304" pitchFamily="18" charset="0"/>
                  <a:cs typeface="Times New Roman" panose="02020603050405020304" pitchFamily="18" charset="0"/>
                </a:rPr>
                <a:t> </a:t>
              </a:r>
              <a:r>
                <a:rPr lang="en-US" sz="3500" dirty="0" err="1">
                  <a:solidFill>
                    <a:schemeClr val="tx1"/>
                  </a:solidFill>
                  <a:latin typeface="Times New Roman" panose="02020603050405020304" pitchFamily="18" charset="0"/>
                  <a:cs typeface="Times New Roman" panose="02020603050405020304" pitchFamily="18" charset="0"/>
                </a:rPr>
                <a:t>cầu</a:t>
              </a:r>
              <a:r>
                <a:rPr lang="en-US" sz="3500" dirty="0">
                  <a:solidFill>
                    <a:schemeClr val="tx1"/>
                  </a:solidFill>
                  <a:latin typeface="Times New Roman" panose="02020603050405020304" pitchFamily="18" charset="0"/>
                  <a:cs typeface="Times New Roman" panose="02020603050405020304" pitchFamily="18" charset="0"/>
                </a:rPr>
                <a:t> </a:t>
              </a:r>
              <a:r>
                <a:rPr lang="en-US" sz="3500" dirty="0" err="1">
                  <a:solidFill>
                    <a:schemeClr val="tx1"/>
                  </a:solidFill>
                  <a:latin typeface="Times New Roman" panose="02020603050405020304" pitchFamily="18" charset="0"/>
                  <a:cs typeface="Times New Roman" panose="02020603050405020304" pitchFamily="18" charset="0"/>
                </a:rPr>
                <a:t>bài</a:t>
              </a:r>
              <a:r>
                <a:rPr lang="en-US" sz="3500" dirty="0">
                  <a:solidFill>
                    <a:schemeClr val="tx1"/>
                  </a:solidFill>
                  <a:latin typeface="Times New Roman" panose="02020603050405020304" pitchFamily="18" charset="0"/>
                  <a:cs typeface="Times New Roman" panose="02020603050405020304" pitchFamily="18" charset="0"/>
                </a:rPr>
                <a:t> </a:t>
              </a:r>
              <a:r>
                <a:rPr lang="en-US" sz="3500" dirty="0" err="1">
                  <a:solidFill>
                    <a:schemeClr val="tx1"/>
                  </a:solidFill>
                  <a:latin typeface="Times New Roman" panose="02020603050405020304" pitchFamily="18" charset="0"/>
                  <a:cs typeface="Times New Roman" panose="02020603050405020304" pitchFamily="18" charset="0"/>
                </a:rPr>
                <a:t>toán</a:t>
              </a:r>
              <a:endParaRPr lang="en-US" sz="3500" kern="1200" dirty="0">
                <a:solidFill>
                  <a:schemeClr val="tx1"/>
                </a:solidFill>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37545D92-03E1-9814-F22B-5FDA8D6C1BB7}"/>
                </a:ext>
              </a:extLst>
            </p:cNvPr>
            <p:cNvSpPr/>
            <p:nvPr/>
          </p:nvSpPr>
          <p:spPr>
            <a:xfrm>
              <a:off x="2065013" y="3027433"/>
              <a:ext cx="849889" cy="849889"/>
            </a:xfrm>
            <a:prstGeom prst="ellipse">
              <a:avLst/>
            </a:prstGeom>
          </p:spPr>
          <p:style>
            <a:lnRef idx="1">
              <a:schemeClr val="accent3"/>
            </a:lnRef>
            <a:fillRef idx="2">
              <a:schemeClr val="accent3"/>
            </a:fillRef>
            <a:effectRef idx="1">
              <a:schemeClr val="accent3"/>
            </a:effectRef>
            <a:fontRef idx="minor">
              <a:schemeClr val="dk1"/>
            </a:fontRef>
          </p:style>
        </p:sp>
        <p:sp>
          <p:nvSpPr>
            <p:cNvPr id="11" name="Freeform 11">
              <a:extLst>
                <a:ext uri="{FF2B5EF4-FFF2-40B4-BE49-F238E27FC236}">
                  <a16:creationId xmlns:a16="http://schemas.microsoft.com/office/drawing/2014/main" id="{E201C830-C4EF-D4FB-8109-54F756C95DC9}"/>
                </a:ext>
              </a:extLst>
            </p:cNvPr>
            <p:cNvSpPr/>
            <p:nvPr/>
          </p:nvSpPr>
          <p:spPr>
            <a:xfrm>
              <a:off x="2489958" y="4132466"/>
              <a:ext cx="5806298" cy="679911"/>
            </a:xfrm>
            <a:custGeom>
              <a:avLst/>
              <a:gdLst>
                <a:gd name="connsiteX0" fmla="*/ 0 w 5145786"/>
                <a:gd name="connsiteY0" fmla="*/ 0 h 679911"/>
                <a:gd name="connsiteX1" fmla="*/ 5145786 w 5145786"/>
                <a:gd name="connsiteY1" fmla="*/ 0 h 679911"/>
                <a:gd name="connsiteX2" fmla="*/ 5145786 w 5145786"/>
                <a:gd name="connsiteY2" fmla="*/ 679911 h 679911"/>
                <a:gd name="connsiteX3" fmla="*/ 0 w 5145786"/>
                <a:gd name="connsiteY3" fmla="*/ 679911 h 679911"/>
                <a:gd name="connsiteX4" fmla="*/ 0 w 5145786"/>
                <a:gd name="connsiteY4" fmla="*/ 0 h 679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5786" h="679911">
                  <a:moveTo>
                    <a:pt x="0" y="0"/>
                  </a:moveTo>
                  <a:lnTo>
                    <a:pt x="5145786" y="0"/>
                  </a:lnTo>
                  <a:lnTo>
                    <a:pt x="5145786" y="679911"/>
                  </a:lnTo>
                  <a:lnTo>
                    <a:pt x="0" y="679911"/>
                  </a:lnTo>
                  <a:lnTo>
                    <a:pt x="0" y="0"/>
                  </a:lnTo>
                  <a:close/>
                </a:path>
              </a:pathLst>
            </a:custGeom>
            <a:solidFill>
              <a:schemeClr val="tx2">
                <a:lumMod val="40000"/>
                <a:lumOff val="60000"/>
              </a:schemeClr>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539680" tIns="88900" rIns="88900" bIns="88900" numCol="1" spcCol="1270" anchor="ctr" anchorCtr="0">
              <a:noAutofit/>
            </a:bodyPr>
            <a:lstStyle/>
            <a:p>
              <a:pPr lvl="0" algn="l" defTabSz="1555750">
                <a:lnSpc>
                  <a:spcPct val="90000"/>
                </a:lnSpc>
                <a:spcBef>
                  <a:spcPct val="0"/>
                </a:spcBef>
                <a:spcAft>
                  <a:spcPct val="35000"/>
                </a:spcAft>
              </a:pPr>
              <a:r>
                <a:rPr lang="en-US" sz="3500" kern="1200" dirty="0">
                  <a:solidFill>
                    <a:schemeClr val="tx1"/>
                  </a:solidFill>
                  <a:latin typeface="Times New Roman" panose="02020603050405020304" pitchFamily="18" charset="0"/>
                  <a:cs typeface="Times New Roman" panose="02020603050405020304" pitchFamily="18" charset="0"/>
                </a:rPr>
                <a:t>3. </a:t>
              </a:r>
              <a:r>
                <a:rPr lang="en-US" sz="3500" dirty="0" err="1">
                  <a:solidFill>
                    <a:schemeClr val="tx1"/>
                  </a:solidFill>
                  <a:latin typeface="Times New Roman" panose="02020603050405020304" pitchFamily="18" charset="0"/>
                  <a:cs typeface="Times New Roman" panose="02020603050405020304" pitchFamily="18" charset="0"/>
                </a:rPr>
                <a:t>Giao</a:t>
              </a:r>
              <a:r>
                <a:rPr lang="en-US" sz="3500" dirty="0">
                  <a:solidFill>
                    <a:schemeClr val="tx1"/>
                  </a:solidFill>
                  <a:latin typeface="Times New Roman" panose="02020603050405020304" pitchFamily="18" charset="0"/>
                  <a:cs typeface="Times New Roman" panose="02020603050405020304" pitchFamily="18" charset="0"/>
                </a:rPr>
                <a:t> </a:t>
              </a:r>
              <a:r>
                <a:rPr lang="en-US" sz="3500" dirty="0" err="1">
                  <a:solidFill>
                    <a:schemeClr val="tx1"/>
                  </a:solidFill>
                  <a:latin typeface="Times New Roman" panose="02020603050405020304" pitchFamily="18" charset="0"/>
                  <a:cs typeface="Times New Roman" panose="02020603050405020304" pitchFamily="18" charset="0"/>
                </a:rPr>
                <a:t>diện</a:t>
              </a:r>
              <a:r>
                <a:rPr lang="en-US" sz="3500" dirty="0">
                  <a:solidFill>
                    <a:schemeClr val="tx1"/>
                  </a:solidFill>
                  <a:latin typeface="Times New Roman" panose="02020603050405020304" pitchFamily="18" charset="0"/>
                  <a:cs typeface="Times New Roman" panose="02020603050405020304" pitchFamily="18" charset="0"/>
                </a:rPr>
                <a:t> </a:t>
              </a:r>
              <a:r>
                <a:rPr lang="en-US" sz="3500" dirty="0" err="1">
                  <a:solidFill>
                    <a:schemeClr val="tx1"/>
                  </a:solidFill>
                  <a:latin typeface="Times New Roman" panose="02020603050405020304" pitchFamily="18" charset="0"/>
                  <a:cs typeface="Times New Roman" panose="02020603050405020304" pitchFamily="18" charset="0"/>
                </a:rPr>
                <a:t>và</a:t>
              </a:r>
              <a:r>
                <a:rPr lang="en-US" sz="3500" dirty="0">
                  <a:solidFill>
                    <a:schemeClr val="tx1"/>
                  </a:solidFill>
                  <a:latin typeface="Times New Roman" panose="02020603050405020304" pitchFamily="18" charset="0"/>
                  <a:cs typeface="Times New Roman" panose="02020603050405020304" pitchFamily="18" charset="0"/>
                </a:rPr>
                <a:t> </a:t>
              </a:r>
              <a:r>
                <a:rPr lang="en-US" sz="3500" dirty="0" err="1">
                  <a:solidFill>
                    <a:schemeClr val="tx1"/>
                  </a:solidFill>
                  <a:latin typeface="Times New Roman" panose="02020603050405020304" pitchFamily="18" charset="0"/>
                  <a:cs typeface="Times New Roman" panose="02020603050405020304" pitchFamily="18" charset="0"/>
                </a:rPr>
                <a:t>chức</a:t>
              </a:r>
              <a:r>
                <a:rPr lang="en-US" sz="3500" dirty="0">
                  <a:solidFill>
                    <a:schemeClr val="tx1"/>
                  </a:solidFill>
                  <a:latin typeface="Times New Roman" panose="02020603050405020304" pitchFamily="18" charset="0"/>
                  <a:cs typeface="Times New Roman" panose="02020603050405020304" pitchFamily="18" charset="0"/>
                </a:rPr>
                <a:t> </a:t>
              </a:r>
              <a:r>
                <a:rPr lang="en-US" sz="3500" dirty="0" err="1">
                  <a:solidFill>
                    <a:schemeClr val="tx1"/>
                  </a:solidFill>
                  <a:latin typeface="Times New Roman" panose="02020603050405020304" pitchFamily="18" charset="0"/>
                  <a:cs typeface="Times New Roman" panose="02020603050405020304" pitchFamily="18" charset="0"/>
                </a:rPr>
                <a:t>năng</a:t>
              </a:r>
              <a:endParaRPr lang="en-US" sz="3500" kern="1200" dirty="0">
                <a:solidFill>
                  <a:schemeClr val="tx1"/>
                </a:solidFill>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956019F4-6F02-03F4-C297-95EF863053B7}"/>
                </a:ext>
              </a:extLst>
            </p:cNvPr>
            <p:cNvSpPr/>
            <p:nvPr/>
          </p:nvSpPr>
          <p:spPr>
            <a:xfrm>
              <a:off x="2065013" y="4047477"/>
              <a:ext cx="849889" cy="849889"/>
            </a:xfrm>
            <a:prstGeom prst="ellipse">
              <a:avLst/>
            </a:prstGeom>
          </p:spPr>
          <p:style>
            <a:lnRef idx="1">
              <a:schemeClr val="accent4"/>
            </a:lnRef>
            <a:fillRef idx="2">
              <a:schemeClr val="accent4"/>
            </a:fillRef>
            <a:effectRef idx="1">
              <a:schemeClr val="accent4"/>
            </a:effectRef>
            <a:fontRef idx="minor">
              <a:schemeClr val="dk1"/>
            </a:fontRef>
          </p:style>
        </p:sp>
        <p:sp>
          <p:nvSpPr>
            <p:cNvPr id="13" name="Freeform 13">
              <a:extLst>
                <a:ext uri="{FF2B5EF4-FFF2-40B4-BE49-F238E27FC236}">
                  <a16:creationId xmlns:a16="http://schemas.microsoft.com/office/drawing/2014/main" id="{F785A4B1-CB03-C6C7-AB1C-37F138D112B2}"/>
                </a:ext>
              </a:extLst>
            </p:cNvPr>
            <p:cNvSpPr/>
            <p:nvPr/>
          </p:nvSpPr>
          <p:spPr>
            <a:xfrm>
              <a:off x="2100148" y="5152509"/>
              <a:ext cx="6196107" cy="679911"/>
            </a:xfrm>
            <a:custGeom>
              <a:avLst/>
              <a:gdLst>
                <a:gd name="connsiteX0" fmla="*/ 0 w 5535594"/>
                <a:gd name="connsiteY0" fmla="*/ 0 h 679911"/>
                <a:gd name="connsiteX1" fmla="*/ 5535594 w 5535594"/>
                <a:gd name="connsiteY1" fmla="*/ 0 h 679911"/>
                <a:gd name="connsiteX2" fmla="*/ 5535594 w 5535594"/>
                <a:gd name="connsiteY2" fmla="*/ 679911 h 679911"/>
                <a:gd name="connsiteX3" fmla="*/ 0 w 5535594"/>
                <a:gd name="connsiteY3" fmla="*/ 679911 h 679911"/>
                <a:gd name="connsiteX4" fmla="*/ 0 w 5535594"/>
                <a:gd name="connsiteY4" fmla="*/ 0 h 679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5594" h="679911">
                  <a:moveTo>
                    <a:pt x="0" y="0"/>
                  </a:moveTo>
                  <a:lnTo>
                    <a:pt x="5535594" y="0"/>
                  </a:lnTo>
                  <a:lnTo>
                    <a:pt x="5535594" y="679911"/>
                  </a:lnTo>
                  <a:lnTo>
                    <a:pt x="0" y="679911"/>
                  </a:lnTo>
                  <a:lnTo>
                    <a:pt x="0" y="0"/>
                  </a:lnTo>
                  <a:close/>
                </a:path>
              </a:pathLst>
            </a:custGeom>
            <a:solidFill>
              <a:schemeClr val="accent3">
                <a:lumMod val="60000"/>
                <a:lumOff val="40000"/>
              </a:schemeClr>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9680" tIns="88900" rIns="88900" bIns="88900" numCol="1" spcCol="1270" anchor="ctr" anchorCtr="0">
              <a:noAutofit/>
            </a:bodyPr>
            <a:lstStyle/>
            <a:p>
              <a:pPr lvl="0" algn="l" defTabSz="1555750">
                <a:lnSpc>
                  <a:spcPct val="90000"/>
                </a:lnSpc>
                <a:spcBef>
                  <a:spcPct val="0"/>
                </a:spcBef>
                <a:spcAft>
                  <a:spcPct val="35000"/>
                </a:spcAft>
              </a:pPr>
              <a:r>
                <a:rPr lang="en-US" sz="3500" kern="1200" dirty="0">
                  <a:solidFill>
                    <a:schemeClr val="tx1"/>
                  </a:solidFill>
                  <a:latin typeface="Times New Roman" panose="02020603050405020304" pitchFamily="18" charset="0"/>
                  <a:cs typeface="Times New Roman" panose="02020603050405020304" pitchFamily="18" charset="0"/>
                </a:rPr>
                <a:t>4.Mô </a:t>
              </a:r>
              <a:r>
                <a:rPr lang="en-US" sz="3500" kern="1200" dirty="0" err="1">
                  <a:solidFill>
                    <a:schemeClr val="tx1"/>
                  </a:solidFill>
                  <a:latin typeface="Times New Roman" panose="02020603050405020304" pitchFamily="18" charset="0"/>
                  <a:cs typeface="Times New Roman" panose="02020603050405020304" pitchFamily="18" charset="0"/>
                </a:rPr>
                <a:t>phỏng</a:t>
              </a:r>
              <a:r>
                <a:rPr lang="en-US" sz="3500" kern="1200" dirty="0">
                  <a:solidFill>
                    <a:schemeClr val="tx1"/>
                  </a:solidFill>
                  <a:latin typeface="Times New Roman" panose="02020603050405020304" pitchFamily="18" charset="0"/>
                  <a:cs typeface="Times New Roman" panose="02020603050405020304" pitchFamily="18" charset="0"/>
                </a:rPr>
                <a:t> </a:t>
              </a:r>
              <a:r>
                <a:rPr lang="en-US" sz="3500" kern="1200" dirty="0" err="1">
                  <a:solidFill>
                    <a:schemeClr val="tx1"/>
                  </a:solidFill>
                  <a:latin typeface="Times New Roman" panose="02020603050405020304" pitchFamily="18" charset="0"/>
                  <a:cs typeface="Times New Roman" panose="02020603050405020304" pitchFamily="18" charset="0"/>
                </a:rPr>
                <a:t>đề</a:t>
              </a:r>
              <a:r>
                <a:rPr lang="en-US" sz="3500" kern="1200" dirty="0">
                  <a:solidFill>
                    <a:schemeClr val="tx1"/>
                  </a:solidFill>
                  <a:latin typeface="Times New Roman" panose="02020603050405020304" pitchFamily="18" charset="0"/>
                  <a:cs typeface="Times New Roman" panose="02020603050405020304" pitchFamily="18" charset="0"/>
                </a:rPr>
                <a:t> </a:t>
              </a:r>
              <a:r>
                <a:rPr lang="en-US" sz="3500" kern="1200" dirty="0" err="1">
                  <a:solidFill>
                    <a:schemeClr val="tx1"/>
                  </a:solidFill>
                  <a:latin typeface="Times New Roman" panose="02020603050405020304" pitchFamily="18" charset="0"/>
                  <a:cs typeface="Times New Roman" panose="02020603050405020304" pitchFamily="18" charset="0"/>
                </a:rPr>
                <a:t>tài</a:t>
              </a:r>
              <a:r>
                <a:rPr lang="en-US" sz="3500" kern="1200" dirty="0">
                  <a:solidFill>
                    <a:schemeClr val="tx1"/>
                  </a:solidFill>
                  <a:latin typeface="Times New Roman" panose="02020603050405020304" pitchFamily="18" charset="0"/>
                  <a:cs typeface="Times New Roman" panose="02020603050405020304" pitchFamily="18" charset="0"/>
                </a:rPr>
                <a:t> </a:t>
              </a:r>
            </a:p>
          </p:txBody>
        </p:sp>
        <p:sp>
          <p:nvSpPr>
            <p:cNvPr id="14" name="Oval 13">
              <a:extLst>
                <a:ext uri="{FF2B5EF4-FFF2-40B4-BE49-F238E27FC236}">
                  <a16:creationId xmlns:a16="http://schemas.microsoft.com/office/drawing/2014/main" id="{BFECC9CA-B380-4D60-BB87-EBAD570F64B0}"/>
                </a:ext>
              </a:extLst>
            </p:cNvPr>
            <p:cNvSpPr/>
            <p:nvPr/>
          </p:nvSpPr>
          <p:spPr>
            <a:xfrm>
              <a:off x="1675204" y="5067520"/>
              <a:ext cx="849889" cy="849889"/>
            </a:xfrm>
            <a:prstGeom prst="ellipse">
              <a:avLst/>
            </a:prstGeom>
          </p:spPr>
          <p:style>
            <a:lnRef idx="1">
              <a:schemeClr val="accent5"/>
            </a:lnRef>
            <a:fillRef idx="2">
              <a:schemeClr val="accent5"/>
            </a:fillRef>
            <a:effectRef idx="1">
              <a:schemeClr val="accent5"/>
            </a:effectRef>
            <a:fontRef idx="minor">
              <a:schemeClr val="dk1"/>
            </a:fontRef>
          </p:style>
        </p:sp>
        <p:sp>
          <p:nvSpPr>
            <p:cNvPr id="15" name="Google Shape;361;p42">
              <a:extLst>
                <a:ext uri="{FF2B5EF4-FFF2-40B4-BE49-F238E27FC236}">
                  <a16:creationId xmlns:a16="http://schemas.microsoft.com/office/drawing/2014/main" id="{05BE53A9-42AD-B604-785D-1B2BED69A95D}"/>
                </a:ext>
              </a:extLst>
            </p:cNvPr>
            <p:cNvSpPr/>
            <p:nvPr/>
          </p:nvSpPr>
          <p:spPr>
            <a:xfrm>
              <a:off x="1911218" y="226396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87;p42">
              <a:extLst>
                <a:ext uri="{FF2B5EF4-FFF2-40B4-BE49-F238E27FC236}">
                  <a16:creationId xmlns:a16="http://schemas.microsoft.com/office/drawing/2014/main" id="{88828819-36FD-2407-CD54-3072E60713B7}"/>
                </a:ext>
              </a:extLst>
            </p:cNvPr>
            <p:cNvSpPr/>
            <p:nvPr/>
          </p:nvSpPr>
          <p:spPr>
            <a:xfrm>
              <a:off x="2235308" y="3274275"/>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ln>
              <a:headEnd type="none" w="sm" len="sm"/>
              <a:tailEnd type="none" w="sm" len="sm"/>
            </a:ln>
          </p:spPr>
          <p:style>
            <a:lnRef idx="1">
              <a:schemeClr val="accent3"/>
            </a:lnRef>
            <a:fillRef idx="3">
              <a:schemeClr val="accent3"/>
            </a:fillRef>
            <a:effectRef idx="2">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422;p42">
              <a:extLst>
                <a:ext uri="{FF2B5EF4-FFF2-40B4-BE49-F238E27FC236}">
                  <a16:creationId xmlns:a16="http://schemas.microsoft.com/office/drawing/2014/main" id="{E41EF506-84E9-1169-6344-68BB0E7FF5D5}"/>
                </a:ext>
              </a:extLst>
            </p:cNvPr>
            <p:cNvGrpSpPr/>
            <p:nvPr/>
          </p:nvGrpSpPr>
          <p:grpSpPr>
            <a:xfrm>
              <a:off x="1843938" y="5304110"/>
              <a:ext cx="359270" cy="376689"/>
              <a:chOff x="5961125" y="1623900"/>
              <a:chExt cx="427450" cy="448175"/>
            </a:xfrm>
          </p:grpSpPr>
          <p:sp>
            <p:nvSpPr>
              <p:cNvPr id="25" name="Google Shape;423;p42">
                <a:extLst>
                  <a:ext uri="{FF2B5EF4-FFF2-40B4-BE49-F238E27FC236}">
                    <a16:creationId xmlns:a16="http://schemas.microsoft.com/office/drawing/2014/main" id="{7CADADB1-B81A-9B57-BDB7-7E01CB737FBC}"/>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24;p42">
                <a:extLst>
                  <a:ext uri="{FF2B5EF4-FFF2-40B4-BE49-F238E27FC236}">
                    <a16:creationId xmlns:a16="http://schemas.microsoft.com/office/drawing/2014/main" id="{7B1FF2BB-5DA5-8BF5-1D5D-10A5F755B055}"/>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25;p42">
                <a:extLst>
                  <a:ext uri="{FF2B5EF4-FFF2-40B4-BE49-F238E27FC236}">
                    <a16:creationId xmlns:a16="http://schemas.microsoft.com/office/drawing/2014/main" id="{81332EB0-FA5C-ADB5-D3D3-143461BEB543}"/>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26;p42">
                <a:extLst>
                  <a:ext uri="{FF2B5EF4-FFF2-40B4-BE49-F238E27FC236}">
                    <a16:creationId xmlns:a16="http://schemas.microsoft.com/office/drawing/2014/main" id="{6EF3C6AF-E151-5479-F5B3-0A493BE7F9FC}"/>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27;p42">
                <a:extLst>
                  <a:ext uri="{FF2B5EF4-FFF2-40B4-BE49-F238E27FC236}">
                    <a16:creationId xmlns:a16="http://schemas.microsoft.com/office/drawing/2014/main" id="{74F0C8B4-67BF-B350-4BD6-4E488F1A4C8A}"/>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28;p42">
                <a:extLst>
                  <a:ext uri="{FF2B5EF4-FFF2-40B4-BE49-F238E27FC236}">
                    <a16:creationId xmlns:a16="http://schemas.microsoft.com/office/drawing/2014/main" id="{16C51886-B86C-67D4-181E-0D355F57EC5F}"/>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29;p42">
                <a:extLst>
                  <a:ext uri="{FF2B5EF4-FFF2-40B4-BE49-F238E27FC236}">
                    <a16:creationId xmlns:a16="http://schemas.microsoft.com/office/drawing/2014/main" id="{CB28EE94-AC34-FA64-69C4-B9389DBA028E}"/>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543;p42">
              <a:extLst>
                <a:ext uri="{FF2B5EF4-FFF2-40B4-BE49-F238E27FC236}">
                  <a16:creationId xmlns:a16="http://schemas.microsoft.com/office/drawing/2014/main" id="{6EA1CC4E-9E77-46D4-2074-028CA9CD97AA}"/>
                </a:ext>
              </a:extLst>
            </p:cNvPr>
            <p:cNvGrpSpPr/>
            <p:nvPr/>
          </p:nvGrpSpPr>
          <p:grpSpPr>
            <a:xfrm>
              <a:off x="2263213" y="4275891"/>
              <a:ext cx="393060" cy="393060"/>
              <a:chOff x="5941025" y="3634400"/>
              <a:chExt cx="467650" cy="467650"/>
            </a:xfrm>
          </p:grpSpPr>
          <p:sp>
            <p:nvSpPr>
              <p:cNvPr id="19" name="Google Shape;544;p42">
                <a:extLst>
                  <a:ext uri="{FF2B5EF4-FFF2-40B4-BE49-F238E27FC236}">
                    <a16:creationId xmlns:a16="http://schemas.microsoft.com/office/drawing/2014/main" id="{AA67EF9A-1E62-A9EB-4A98-08691BCE58B9}"/>
                  </a:ext>
                </a:extLst>
              </p:cNvPr>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4D4A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45;p42">
                <a:extLst>
                  <a:ext uri="{FF2B5EF4-FFF2-40B4-BE49-F238E27FC236}">
                    <a16:creationId xmlns:a16="http://schemas.microsoft.com/office/drawing/2014/main" id="{FF9D5CD9-399E-DFEA-0D8E-39B07251C4E1}"/>
                  </a:ext>
                </a:extLst>
              </p:cNvPr>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4D4A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46;p42">
                <a:extLst>
                  <a:ext uri="{FF2B5EF4-FFF2-40B4-BE49-F238E27FC236}">
                    <a16:creationId xmlns:a16="http://schemas.microsoft.com/office/drawing/2014/main" id="{E674AC56-3124-20BC-4A84-BA287351173F}"/>
                  </a:ext>
                </a:extLst>
              </p:cNvPr>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4D4A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47;p42">
                <a:extLst>
                  <a:ext uri="{FF2B5EF4-FFF2-40B4-BE49-F238E27FC236}">
                    <a16:creationId xmlns:a16="http://schemas.microsoft.com/office/drawing/2014/main" id="{8253F8A2-30AD-EE56-7198-77A6B74D36CE}"/>
                  </a:ext>
                </a:extLst>
              </p:cNvPr>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4D4A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48;p42">
                <a:extLst>
                  <a:ext uri="{FF2B5EF4-FFF2-40B4-BE49-F238E27FC236}">
                    <a16:creationId xmlns:a16="http://schemas.microsoft.com/office/drawing/2014/main" id="{76BD2F2F-026D-E2D5-7520-1238CA6AFF3E}"/>
                  </a:ext>
                </a:extLst>
              </p:cNvPr>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4D4A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49;p42">
                <a:extLst>
                  <a:ext uri="{FF2B5EF4-FFF2-40B4-BE49-F238E27FC236}">
                    <a16:creationId xmlns:a16="http://schemas.microsoft.com/office/drawing/2014/main" id="{4C337F7C-5124-9B5D-1D55-2C4B31C778B9}"/>
                  </a:ext>
                </a:extLst>
              </p:cNvPr>
              <p:cNvSpPr/>
              <p:nvPr/>
            </p:nvSpPr>
            <p:spPr>
              <a:xfrm>
                <a:off x="6202849" y="3720877"/>
                <a:ext cx="204000" cy="278876"/>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4D4A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 name="TextBox 31">
            <a:extLst>
              <a:ext uri="{FF2B5EF4-FFF2-40B4-BE49-F238E27FC236}">
                <a16:creationId xmlns:a16="http://schemas.microsoft.com/office/drawing/2014/main" id="{134FDAB2-3601-6144-3387-A0D2A60BA113}"/>
              </a:ext>
            </a:extLst>
          </p:cNvPr>
          <p:cNvSpPr txBox="1"/>
          <p:nvPr/>
        </p:nvSpPr>
        <p:spPr>
          <a:xfrm>
            <a:off x="3026531" y="336506"/>
            <a:ext cx="5699553" cy="630942"/>
          </a:xfrm>
          <a:prstGeom prst="rect">
            <a:avLst/>
          </a:prstGeom>
          <a:noFill/>
        </p:spPr>
        <p:txBody>
          <a:bodyPr wrap="square" rtlCol="0">
            <a:spAutoFit/>
          </a:bodyPr>
          <a:lstStyle/>
          <a:p>
            <a:pPr algn="ctr"/>
            <a:r>
              <a:rPr lang="en-US" sz="3500" b="1" dirty="0" err="1">
                <a:solidFill>
                  <a:schemeClr val="bg1"/>
                </a:solidFill>
                <a:latin typeface="Times New Roman" panose="02020603050405020304" pitchFamily="18" charset="0"/>
                <a:cs typeface="Times New Roman" panose="02020603050405020304" pitchFamily="18" charset="0"/>
              </a:rPr>
              <a:t>Nội</a:t>
            </a:r>
            <a:r>
              <a:rPr lang="en-US" sz="3500" b="1" dirty="0">
                <a:solidFill>
                  <a:schemeClr val="bg1"/>
                </a:solidFill>
                <a:latin typeface="Times New Roman" panose="02020603050405020304" pitchFamily="18" charset="0"/>
                <a:cs typeface="Times New Roman" panose="02020603050405020304" pitchFamily="18" charset="0"/>
              </a:rPr>
              <a:t> dung </a:t>
            </a:r>
            <a:r>
              <a:rPr lang="en-US" sz="3500" b="1" dirty="0" err="1">
                <a:solidFill>
                  <a:schemeClr val="bg1"/>
                </a:solidFill>
                <a:latin typeface="Times New Roman" panose="02020603050405020304" pitchFamily="18" charset="0"/>
                <a:cs typeface="Times New Roman" panose="02020603050405020304" pitchFamily="18" charset="0"/>
              </a:rPr>
              <a:t>trình</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bày</a:t>
            </a:r>
            <a:endParaRPr lang="en-US" sz="35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92326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2" name="TextBox 1">
            <a:extLst>
              <a:ext uri="{FF2B5EF4-FFF2-40B4-BE49-F238E27FC236}">
                <a16:creationId xmlns:a16="http://schemas.microsoft.com/office/drawing/2014/main" id="{C7EB5D20-E1D6-1470-021C-909E9C4C2A91}"/>
              </a:ext>
            </a:extLst>
          </p:cNvPr>
          <p:cNvSpPr txBox="1"/>
          <p:nvPr/>
        </p:nvSpPr>
        <p:spPr>
          <a:xfrm>
            <a:off x="3620474" y="2736663"/>
            <a:ext cx="7324531" cy="1015663"/>
          </a:xfrm>
          <a:prstGeom prst="rect">
            <a:avLst/>
          </a:prstGeom>
          <a:noFill/>
        </p:spPr>
        <p:txBody>
          <a:bodyPr wrap="square" rtlCol="0">
            <a:spAutoFit/>
          </a:bodyPr>
          <a:lstStyle/>
          <a:p>
            <a:r>
              <a:rPr lang="en-US" sz="600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74376971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2" name="TextBox 1">
            <a:extLst>
              <a:ext uri="{FF2B5EF4-FFF2-40B4-BE49-F238E27FC236}">
                <a16:creationId xmlns:a16="http://schemas.microsoft.com/office/drawing/2014/main" id="{B0E5D437-32F0-EC6F-DCBD-5F7EFAE3E0B2}"/>
              </a:ext>
            </a:extLst>
          </p:cNvPr>
          <p:cNvSpPr txBox="1"/>
          <p:nvPr/>
        </p:nvSpPr>
        <p:spPr>
          <a:xfrm>
            <a:off x="3026531" y="336506"/>
            <a:ext cx="5699553" cy="630942"/>
          </a:xfrm>
          <a:prstGeom prst="rect">
            <a:avLst/>
          </a:prstGeom>
          <a:noFill/>
        </p:spPr>
        <p:txBody>
          <a:bodyPr wrap="square" rtlCol="0">
            <a:spAutoFit/>
          </a:bodyPr>
          <a:lstStyle/>
          <a:p>
            <a:pPr algn="ctr"/>
            <a:r>
              <a:rPr lang="en-US" sz="3500" b="1" dirty="0">
                <a:solidFill>
                  <a:schemeClr val="bg1"/>
                </a:solidFill>
                <a:latin typeface="Times New Roman" panose="02020603050405020304" pitchFamily="18" charset="0"/>
                <a:cs typeface="Times New Roman" panose="02020603050405020304" pitchFamily="18" charset="0"/>
              </a:rPr>
              <a:t>1. </a:t>
            </a:r>
            <a:r>
              <a:rPr lang="en-US" sz="3500" b="1" dirty="0" err="1">
                <a:solidFill>
                  <a:schemeClr val="bg1"/>
                </a:solidFill>
                <a:latin typeface="Times New Roman" panose="02020603050405020304" pitchFamily="18" charset="0"/>
                <a:cs typeface="Times New Roman" panose="02020603050405020304" pitchFamily="18" charset="0"/>
              </a:rPr>
              <a:t>Khái</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quát</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về</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Numpy</a:t>
            </a: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E96D7DF-8E9E-D862-34AF-8A4F273ED443}"/>
              </a:ext>
            </a:extLst>
          </p:cNvPr>
          <p:cNvSpPr txBox="1"/>
          <p:nvPr/>
        </p:nvSpPr>
        <p:spPr>
          <a:xfrm>
            <a:off x="662471" y="1404256"/>
            <a:ext cx="11047447" cy="1338828"/>
          </a:xfrm>
          <a:prstGeom prst="rect">
            <a:avLst/>
          </a:prstGeom>
          <a:noFill/>
        </p:spPr>
        <p:txBody>
          <a:bodyPr wrap="square" rtlCol="0">
            <a:spAutoFit/>
          </a:bodyPr>
          <a:lstStyle/>
          <a:p>
            <a:pPr marR="0" lvl="0" algn="just">
              <a:lnSpc>
                <a:spcPct val="150000"/>
              </a:lnSpc>
              <a:spcBef>
                <a:spcPts val="0"/>
              </a:spcBef>
              <a:spcAft>
                <a:spcPts val="0"/>
              </a:spcAft>
            </a:pPr>
            <a:r>
              <a:rPr lang="vi-VN"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NumPy (Numerical Python) là một thư viện mã nguồn mở quan trọng trong Python, được sử dụng chủ yếu cho tính toán khoa học và xử lý dữ liệu. NumPy cung cấp một đối tượng mảng đa chiều gọi là ndarray, cùng với các hàm toán học và logic để thực hiện các phép tính hiệu quả trên mảng lớn, trong khi vẫn duy trì hiệu suất cao.</a:t>
            </a:r>
            <a:endPar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3" name="Picture 12"/>
          <p:cNvPicPr>
            <a:picLocks noChangeAspect="1"/>
          </p:cNvPicPr>
          <p:nvPr/>
        </p:nvPicPr>
        <p:blipFill>
          <a:blip r:embed="rId4"/>
          <a:stretch>
            <a:fillRect/>
          </a:stretch>
        </p:blipFill>
        <p:spPr>
          <a:xfrm>
            <a:off x="1512091" y="2883159"/>
            <a:ext cx="8725120" cy="3711498"/>
          </a:xfrm>
          <a:prstGeom prst="rect">
            <a:avLst/>
          </a:prstGeom>
        </p:spPr>
      </p:pic>
    </p:spTree>
    <p:extLst>
      <p:ext uri="{BB962C8B-B14F-4D97-AF65-F5344CB8AC3E}">
        <p14:creationId xmlns:p14="http://schemas.microsoft.com/office/powerpoint/2010/main" val="25773655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3" name="TextBox 2">
            <a:extLst>
              <a:ext uri="{FF2B5EF4-FFF2-40B4-BE49-F238E27FC236}">
                <a16:creationId xmlns:a16="http://schemas.microsoft.com/office/drawing/2014/main" id="{67A4944C-4F69-2C2A-2021-3C6606CF8D65}"/>
              </a:ext>
            </a:extLst>
          </p:cNvPr>
          <p:cNvSpPr txBox="1"/>
          <p:nvPr/>
        </p:nvSpPr>
        <p:spPr>
          <a:xfrm>
            <a:off x="1733401" y="655032"/>
            <a:ext cx="8725195" cy="2977738"/>
          </a:xfrm>
          <a:prstGeom prst="rect">
            <a:avLst/>
          </a:prstGeom>
          <a:noFill/>
        </p:spPr>
        <p:txBody>
          <a:bodyPr wrap="square">
            <a:spAutoFit/>
          </a:bodyPr>
          <a:lstStyle/>
          <a:p>
            <a:pPr marR="0" lvl="0" algn="ctr">
              <a:lnSpc>
                <a:spcPct val="150000"/>
              </a:lnSpc>
              <a:spcBef>
                <a:spcPts val="0"/>
              </a:spcBef>
              <a:spcAft>
                <a:spcPts val="0"/>
              </a:spcAft>
            </a:pPr>
            <a:r>
              <a:rPr lang="en-US" sz="3500" b="1">
                <a:solidFill>
                  <a:schemeClr val="bg1"/>
                </a:solidFill>
                <a:latin typeface="Times New Roman" panose="02020603050405020304" pitchFamily="18" charset="0"/>
                <a:cs typeface="Times New Roman" panose="02020603050405020304" pitchFamily="18" charset="0"/>
              </a:rPr>
              <a:t>1.1. Các </a:t>
            </a:r>
            <a:r>
              <a:rPr lang="en-US" sz="3500" b="1" dirty="0" err="1">
                <a:solidFill>
                  <a:schemeClr val="bg1"/>
                </a:solidFill>
                <a:latin typeface="Times New Roman" panose="02020603050405020304" pitchFamily="18" charset="0"/>
                <a:cs typeface="Times New Roman" panose="02020603050405020304" pitchFamily="18" charset="0"/>
              </a:rPr>
              <a:t>tính</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năng</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chính</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của</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Numpy</a:t>
            </a:r>
            <a:endParaRPr lang="en-US" sz="3500" b="1" dirty="0">
              <a:solidFill>
                <a:schemeClr val="bg1"/>
              </a:solidFill>
              <a:latin typeface="Times New Roman" panose="02020603050405020304" pitchFamily="18" charset="0"/>
              <a:cs typeface="Times New Roman" panose="02020603050405020304" pitchFamily="18" charset="0"/>
            </a:endParaRPr>
          </a:p>
          <a:p>
            <a:pPr marL="285750" marR="0" lvl="0" indent="-285750" algn="just">
              <a:lnSpc>
                <a:spcPct val="150000"/>
              </a:lnSpc>
              <a:spcBef>
                <a:spcPts val="0"/>
              </a:spcBef>
              <a:spcAft>
                <a:spcPts val="0"/>
              </a:spcAft>
              <a:buFontTx/>
              <a:buChar char="-"/>
            </a:pPr>
            <a:r>
              <a:rPr lang="en-US" dirty="0" err="1">
                <a:solidFill>
                  <a:schemeClr val="bg1"/>
                </a:solidFill>
                <a:latin typeface="Times New Roman" panose="02020603050405020304" pitchFamily="18" charset="0"/>
                <a:cs typeface="Times New Roman" panose="02020603050405020304" pitchFamily="18" charset="0"/>
              </a:rPr>
              <a:t>Mảng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một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chiều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ndarray</a:t>
            </a:r>
            <a:r>
              <a:rPr lang="en-US" dirty="0">
                <a:solidFill>
                  <a:schemeClr val="bg1"/>
                </a:solidFill>
                <a:latin typeface="Times New Roman" panose="02020603050405020304" pitchFamily="18" charset="0"/>
                <a:cs typeface="Times New Roman" panose="02020603050405020304" pitchFamily="18" charset="0"/>
              </a:rPr>
              <a:t>)</a:t>
            </a:r>
          </a:p>
          <a:p>
            <a:pPr marL="285750" marR="0" lvl="0" indent="-285750" algn="just">
              <a:lnSpc>
                <a:spcPct val="150000"/>
              </a:lnSpc>
              <a:spcBef>
                <a:spcPts val="0"/>
              </a:spcBef>
              <a:spcAft>
                <a:spcPts val="0"/>
              </a:spcAft>
              <a:buFontTx/>
              <a:buChar char="-"/>
            </a:pPr>
            <a:r>
              <a:rPr lang="en-US" dirty="0" err="1">
                <a:solidFill>
                  <a:schemeClr val="bg1"/>
                </a:solidFill>
                <a:latin typeface="Times New Roman" panose="02020603050405020304" pitchFamily="18" charset="0"/>
                <a:cs typeface="Times New Roman" panose="02020603050405020304" pitchFamily="18" charset="0"/>
              </a:rPr>
              <a:t>Các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phép</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toán</a:t>
            </a:r>
            <a:r>
              <a:rPr lang="en-US" dirty="0">
                <a:solidFill>
                  <a:schemeClr val="bg1"/>
                </a:solidFill>
                <a:latin typeface="Times New Roman" panose="02020603050405020304" pitchFamily="18" charset="0"/>
                <a:cs typeface="Times New Roman" panose="02020603050405020304" pitchFamily="18" charset="0"/>
              </a:rPr>
              <a:t> vector </a:t>
            </a:r>
            <a:r>
              <a:rPr lang="en-US" dirty="0" err="1">
                <a:solidFill>
                  <a:schemeClr val="bg1"/>
                </a:solidFill>
                <a:latin typeface="Times New Roman" panose="02020603050405020304" pitchFamily="18" charset="0"/>
                <a:cs typeface="Times New Roman" panose="02020603050405020304" pitchFamily="18" charset="0"/>
              </a:rPr>
              <a:t>hóa</a:t>
            </a:r>
            <a:endParaRPr lang="en-US" dirty="0">
              <a:solidFill>
                <a:schemeClr val="bg1"/>
              </a:solidFill>
              <a:latin typeface="Times New Roman" panose="02020603050405020304" pitchFamily="18" charset="0"/>
              <a:cs typeface="Times New Roman" panose="02020603050405020304" pitchFamily="18" charset="0"/>
            </a:endParaRPr>
          </a:p>
          <a:p>
            <a:pPr marL="285750" marR="0" lvl="0" indent="-285750" algn="just">
              <a:lnSpc>
                <a:spcPct val="150000"/>
              </a:lnSpc>
              <a:spcBef>
                <a:spcPts val="0"/>
              </a:spcBef>
              <a:spcAft>
                <a:spcPts val="0"/>
              </a:spcAft>
              <a:buFontTx/>
              <a:buChar char="-"/>
            </a:pPr>
            <a:r>
              <a:rPr lang="en-US" dirty="0" err="1">
                <a:solidFill>
                  <a:schemeClr val="bg1"/>
                </a:solidFill>
                <a:latin typeface="Times New Roman" panose="02020603050405020304" pitchFamily="18" charset="0"/>
                <a:cs typeface="Times New Roman" panose="02020603050405020304" pitchFamily="18" charset="0"/>
              </a:rPr>
              <a:t>Cung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cấp</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các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hàm</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toán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học</a:t>
            </a:r>
            <a:endParaRPr lang="en-US" dirty="0">
              <a:solidFill>
                <a:schemeClr val="bg1"/>
              </a:solidFill>
              <a:latin typeface="Times New Roman" panose="02020603050405020304" pitchFamily="18" charset="0"/>
              <a:cs typeface="Times New Roman" panose="02020603050405020304" pitchFamily="18" charset="0"/>
            </a:endParaRPr>
          </a:p>
          <a:p>
            <a:pPr marL="285750" marR="0" lvl="0" indent="-285750" algn="just">
              <a:lnSpc>
                <a:spcPct val="150000"/>
              </a:lnSpc>
              <a:spcBef>
                <a:spcPts val="0"/>
              </a:spcBef>
              <a:spcAft>
                <a:spcPts val="0"/>
              </a:spcAft>
              <a:buFontTx/>
              <a:buChar char="-"/>
            </a:pPr>
            <a:r>
              <a:rPr lang="en-US" dirty="0">
                <a:solidFill>
                  <a:schemeClr val="bg1"/>
                </a:solidFill>
                <a:latin typeface="Times New Roman" panose="02020603050405020304" pitchFamily="18" charset="0"/>
                <a:cs typeface="Times New Roman" panose="02020603050405020304" pitchFamily="18" charset="0"/>
              </a:rPr>
              <a:t>D</a:t>
            </a:r>
            <a:r>
              <a:rPr lang="vi-VN" dirty="0">
                <a:solidFill>
                  <a:schemeClr val="bg1"/>
                </a:solidFill>
                <a:latin typeface="Times New Roman" panose="02020603050405020304" pitchFamily="18" charset="0"/>
                <a:cs typeface="Times New Roman" panose="02020603050405020304" pitchFamily="18" charset="0"/>
              </a:rPr>
              <a:t>ễ dàng tích hợp với các thư viện khác trong Python</a:t>
            </a:r>
            <a:endParaRPr lang="en-US" dirty="0">
              <a:solidFill>
                <a:schemeClr val="bg1"/>
              </a:solidFill>
              <a:latin typeface="Times New Roman" panose="02020603050405020304" pitchFamily="18" charset="0"/>
              <a:cs typeface="Times New Roman" panose="02020603050405020304" pitchFamily="18" charset="0"/>
            </a:endParaRPr>
          </a:p>
          <a:p>
            <a:pPr marL="285750" marR="0" lvl="0" indent="-285750" algn="just">
              <a:lnSpc>
                <a:spcPct val="150000"/>
              </a:lnSpc>
              <a:spcBef>
                <a:spcPts val="0"/>
              </a:spcBef>
              <a:spcAft>
                <a:spcPts val="0"/>
              </a:spcAft>
              <a:buFontTx/>
              <a:buChar char="-"/>
            </a:pPr>
            <a:r>
              <a:rPr lang="en-US" dirty="0" err="1">
                <a:solidFill>
                  <a:schemeClr val="bg1"/>
                </a:solidFill>
                <a:latin typeface="Times New Roman" panose="02020603050405020304" pitchFamily="18" charset="0"/>
                <a:cs typeface="Times New Roman" panose="02020603050405020304" pitchFamily="18" charset="0"/>
              </a:rPr>
              <a:t>Xử</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lý</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dữ</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liệu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ngẫu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nhiên</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2052" name="Picture 4" descr="What is NumP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0220" y="3632770"/>
            <a:ext cx="6990269" cy="2957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720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fade">
                                      <p:cBhvr>
                                        <p:cTn id="13" dur="1000"/>
                                        <p:tgtEl>
                                          <p:spTgt spid="2052"/>
                                        </p:tgtEl>
                                      </p:cBhvr>
                                    </p:animEffect>
                                    <p:anim calcmode="lin" valueType="num">
                                      <p:cBhvr>
                                        <p:cTn id="14" dur="1000" fill="hold"/>
                                        <p:tgtEl>
                                          <p:spTgt spid="2052"/>
                                        </p:tgtEl>
                                        <p:attrNameLst>
                                          <p:attrName>ppt_x</p:attrName>
                                        </p:attrNameLst>
                                      </p:cBhvr>
                                      <p:tavLst>
                                        <p:tav tm="0">
                                          <p:val>
                                            <p:strVal val="#ppt_x"/>
                                          </p:val>
                                        </p:tav>
                                        <p:tav tm="100000">
                                          <p:val>
                                            <p:strVal val="#ppt_x"/>
                                          </p:val>
                                        </p:tav>
                                      </p:tavLst>
                                    </p:anim>
                                    <p:anim calcmode="lin" valueType="num">
                                      <p:cBhvr>
                                        <p:cTn id="15"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3" name="TextBox 2">
            <a:extLst>
              <a:ext uri="{FF2B5EF4-FFF2-40B4-BE49-F238E27FC236}">
                <a16:creationId xmlns:a16="http://schemas.microsoft.com/office/drawing/2014/main" id="{67A4944C-4F69-2C2A-2021-3C6606CF8D65}"/>
              </a:ext>
            </a:extLst>
          </p:cNvPr>
          <p:cNvSpPr txBox="1"/>
          <p:nvPr/>
        </p:nvSpPr>
        <p:spPr>
          <a:xfrm>
            <a:off x="1234911" y="381432"/>
            <a:ext cx="9129417" cy="1611403"/>
          </a:xfrm>
          <a:prstGeom prst="rect">
            <a:avLst/>
          </a:prstGeom>
          <a:noFill/>
        </p:spPr>
        <p:txBody>
          <a:bodyPr wrap="square">
            <a:spAutoFit/>
          </a:bodyPr>
          <a:lstStyle/>
          <a:p>
            <a:pPr marR="0" lvl="0" algn="ctr">
              <a:lnSpc>
                <a:spcPct val="150000"/>
              </a:lnSpc>
              <a:spcBef>
                <a:spcPts val="0"/>
              </a:spcBef>
              <a:spcAft>
                <a:spcPts val="0"/>
              </a:spcAft>
            </a:pPr>
            <a:r>
              <a:rPr lang="en-US" sz="3500" b="1">
                <a:solidFill>
                  <a:schemeClr val="bg1"/>
                </a:solidFill>
                <a:latin typeface="Times New Roman" panose="02020603050405020304" pitchFamily="18" charset="0"/>
                <a:cs typeface="Times New Roman" panose="02020603050405020304" pitchFamily="18" charset="0"/>
              </a:rPr>
              <a:t>1.2. Một </a:t>
            </a:r>
            <a:r>
              <a:rPr lang="en-US" sz="3500" b="1" dirty="0" err="1">
                <a:solidFill>
                  <a:schemeClr val="bg1"/>
                </a:solidFill>
                <a:latin typeface="Times New Roman" panose="02020603050405020304" pitchFamily="18" charset="0"/>
                <a:cs typeface="Times New Roman" panose="02020603050405020304" pitchFamily="18" charset="0"/>
              </a:rPr>
              <a:t>số</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hàm</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của</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Numpy</a:t>
            </a:r>
            <a:endParaRPr lang="en-US" sz="3500" b="1" dirty="0">
              <a:solidFill>
                <a:schemeClr val="bg1"/>
              </a:solidFill>
              <a:latin typeface="Times New Roman" panose="02020603050405020304" pitchFamily="18" charset="0"/>
              <a:cs typeface="Times New Roman" panose="02020603050405020304" pitchFamily="18" charset="0"/>
            </a:endParaRPr>
          </a:p>
          <a:p>
            <a:pPr marR="0" lvl="0" algn="ctr">
              <a:lnSpc>
                <a:spcPct val="150000"/>
              </a:lnSpc>
              <a:spcBef>
                <a:spcPts val="0"/>
              </a:spcBef>
              <a:spcAft>
                <a:spcPts val="0"/>
              </a:spcAft>
            </a:pP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9D00A72-0B5F-4545-B171-D67EB0C81650}"/>
              </a:ext>
            </a:extLst>
          </p:cNvPr>
          <p:cNvSpPr txBox="1"/>
          <p:nvPr/>
        </p:nvSpPr>
        <p:spPr>
          <a:xfrm>
            <a:off x="898689" y="1370665"/>
            <a:ext cx="10521647" cy="1354217"/>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Tạo</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mảng</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một</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chiều</a:t>
            </a:r>
            <a:endParaRPr lang="en-US" sz="3200" dirty="0">
              <a:solidFill>
                <a:schemeClr val="bg1"/>
              </a:solidFill>
              <a:latin typeface="Times New Roman" panose="02020603050405020304" pitchFamily="18" charset="0"/>
              <a:cs typeface="Times New Roman" panose="02020603050405020304" pitchFamily="18" charset="0"/>
            </a:endParaRPr>
          </a:p>
          <a:p>
            <a:endParaRPr lang="en-US" sz="1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 </a:t>
            </a:r>
            <a:r>
              <a:rPr lang="vi-VN" sz="2000" dirty="0">
                <a:solidFill>
                  <a:schemeClr val="bg1"/>
                </a:solidFill>
                <a:latin typeface="Times New Roman" panose="02020603050405020304" pitchFamily="18" charset="0"/>
                <a:cs typeface="Times New Roman" panose="02020603050405020304" pitchFamily="18" charset="0"/>
              </a:rPr>
              <a:t>Mảng một chiều NumPy là một loại mảng tuyến tính. Chúng ta có thể tạo một mảng NumPy từ Python List, Tuple và sử dụng hàm fromiter()</a:t>
            </a:r>
            <a:r>
              <a:rPr lang="en-US" sz="2000" dirty="0">
                <a:solidFill>
                  <a:schemeClr val="bg1"/>
                </a:solidFill>
                <a:latin typeface="Times New Roman" panose="02020603050405020304" pitchFamily="18" charset="0"/>
                <a:cs typeface="Times New Roman" panose="02020603050405020304" pitchFamily="18" charset="0"/>
              </a:rPr>
              <a:t>.</a:t>
            </a:r>
          </a:p>
        </p:txBody>
      </p:sp>
      <p:pic>
        <p:nvPicPr>
          <p:cNvPr id="8" name="Picture 7">
            <a:extLst>
              <a:ext uri="{FF2B5EF4-FFF2-40B4-BE49-F238E27FC236}">
                <a16:creationId xmlns:a16="http://schemas.microsoft.com/office/drawing/2014/main" id="{112BDE04-EB2D-4B7E-9B4C-F0ECF5262D36}"/>
              </a:ext>
            </a:extLst>
          </p:cNvPr>
          <p:cNvPicPr>
            <a:picLocks noChangeAspect="1"/>
          </p:cNvPicPr>
          <p:nvPr/>
        </p:nvPicPr>
        <p:blipFill>
          <a:blip r:embed="rId4"/>
          <a:stretch>
            <a:fillRect/>
          </a:stretch>
        </p:blipFill>
        <p:spPr>
          <a:xfrm>
            <a:off x="960200" y="3050540"/>
            <a:ext cx="5223784" cy="2876951"/>
          </a:xfrm>
          <a:prstGeom prst="rect">
            <a:avLst/>
          </a:prstGeom>
        </p:spPr>
      </p:pic>
      <p:pic>
        <p:nvPicPr>
          <p:cNvPr id="9" name="Picture 8">
            <a:extLst>
              <a:ext uri="{FF2B5EF4-FFF2-40B4-BE49-F238E27FC236}">
                <a16:creationId xmlns:a16="http://schemas.microsoft.com/office/drawing/2014/main" id="{E52D9E80-A203-4490-8C7F-DB97EE216469}"/>
              </a:ext>
            </a:extLst>
          </p:cNvPr>
          <p:cNvPicPr>
            <a:picLocks noChangeAspect="1"/>
          </p:cNvPicPr>
          <p:nvPr/>
        </p:nvPicPr>
        <p:blipFill>
          <a:blip r:embed="rId5"/>
          <a:stretch>
            <a:fillRect/>
          </a:stretch>
        </p:blipFill>
        <p:spPr>
          <a:xfrm>
            <a:off x="7046093" y="3061458"/>
            <a:ext cx="3318235" cy="2876950"/>
          </a:xfrm>
          <a:prstGeom prst="rect">
            <a:avLst/>
          </a:prstGeom>
        </p:spPr>
      </p:pic>
      <p:sp>
        <p:nvSpPr>
          <p:cNvPr id="10" name="TextBox 9">
            <a:extLst>
              <a:ext uri="{FF2B5EF4-FFF2-40B4-BE49-F238E27FC236}">
                <a16:creationId xmlns:a16="http://schemas.microsoft.com/office/drawing/2014/main" id="{B88FF732-DAE2-450F-95E9-6D0D4321663B}"/>
              </a:ext>
            </a:extLst>
          </p:cNvPr>
          <p:cNvSpPr txBox="1"/>
          <p:nvPr/>
        </p:nvSpPr>
        <p:spPr>
          <a:xfrm>
            <a:off x="2841277" y="5938408"/>
            <a:ext cx="3318235"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Example</a:t>
            </a:r>
          </a:p>
        </p:txBody>
      </p:sp>
      <p:sp>
        <p:nvSpPr>
          <p:cNvPr id="11" name="TextBox 10">
            <a:extLst>
              <a:ext uri="{FF2B5EF4-FFF2-40B4-BE49-F238E27FC236}">
                <a16:creationId xmlns:a16="http://schemas.microsoft.com/office/drawing/2014/main" id="{3F709934-CE12-40ED-AB98-52891503F7A1}"/>
              </a:ext>
            </a:extLst>
          </p:cNvPr>
          <p:cNvSpPr txBox="1"/>
          <p:nvPr/>
        </p:nvSpPr>
        <p:spPr>
          <a:xfrm>
            <a:off x="8293376" y="5938408"/>
            <a:ext cx="2328421"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9398271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3" name="TextBox 2">
            <a:extLst>
              <a:ext uri="{FF2B5EF4-FFF2-40B4-BE49-F238E27FC236}">
                <a16:creationId xmlns:a16="http://schemas.microsoft.com/office/drawing/2014/main" id="{67A4944C-4F69-2C2A-2021-3C6606CF8D65}"/>
              </a:ext>
            </a:extLst>
          </p:cNvPr>
          <p:cNvSpPr txBox="1"/>
          <p:nvPr/>
        </p:nvSpPr>
        <p:spPr>
          <a:xfrm>
            <a:off x="1234911" y="381432"/>
            <a:ext cx="9129417" cy="1611403"/>
          </a:xfrm>
          <a:prstGeom prst="rect">
            <a:avLst/>
          </a:prstGeom>
          <a:noFill/>
        </p:spPr>
        <p:txBody>
          <a:bodyPr wrap="square">
            <a:spAutoFit/>
          </a:bodyPr>
          <a:lstStyle/>
          <a:p>
            <a:pPr marR="0" lvl="0" algn="ctr">
              <a:lnSpc>
                <a:spcPct val="150000"/>
              </a:lnSpc>
              <a:spcBef>
                <a:spcPts val="0"/>
              </a:spcBef>
              <a:spcAft>
                <a:spcPts val="0"/>
              </a:spcAft>
            </a:pPr>
            <a:r>
              <a:rPr lang="en-US" sz="3500" b="1">
                <a:solidFill>
                  <a:schemeClr val="bg1"/>
                </a:solidFill>
                <a:latin typeface="Times New Roman" panose="02020603050405020304" pitchFamily="18" charset="0"/>
                <a:cs typeface="Times New Roman" panose="02020603050405020304" pitchFamily="18" charset="0"/>
              </a:rPr>
              <a:t>1.2. Một </a:t>
            </a:r>
            <a:r>
              <a:rPr lang="en-US" sz="3500" b="1" dirty="0" err="1">
                <a:solidFill>
                  <a:schemeClr val="bg1"/>
                </a:solidFill>
                <a:latin typeface="Times New Roman" panose="02020603050405020304" pitchFamily="18" charset="0"/>
                <a:cs typeface="Times New Roman" panose="02020603050405020304" pitchFamily="18" charset="0"/>
              </a:rPr>
              <a:t>số</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hàm</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của</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Numpy</a:t>
            </a:r>
            <a:endParaRPr lang="en-US" sz="3500" b="1" dirty="0">
              <a:solidFill>
                <a:schemeClr val="bg1"/>
              </a:solidFill>
              <a:latin typeface="Times New Roman" panose="02020603050405020304" pitchFamily="18" charset="0"/>
              <a:cs typeface="Times New Roman" panose="02020603050405020304" pitchFamily="18" charset="0"/>
            </a:endParaRPr>
          </a:p>
          <a:p>
            <a:pPr marR="0" lvl="0" algn="ctr">
              <a:lnSpc>
                <a:spcPct val="150000"/>
              </a:lnSpc>
              <a:spcBef>
                <a:spcPts val="0"/>
              </a:spcBef>
              <a:spcAft>
                <a:spcPts val="0"/>
              </a:spcAft>
            </a:pP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9D00A72-0B5F-4545-B171-D67EB0C81650}"/>
              </a:ext>
            </a:extLst>
          </p:cNvPr>
          <p:cNvSpPr txBox="1"/>
          <p:nvPr/>
        </p:nvSpPr>
        <p:spPr>
          <a:xfrm>
            <a:off x="898689" y="1370665"/>
            <a:ext cx="10521647" cy="1046440"/>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Tạo</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mảng</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đa</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chiều</a:t>
            </a:r>
            <a:endParaRPr lang="en-US" sz="3200" dirty="0">
              <a:solidFill>
                <a:schemeClr val="bg1"/>
              </a:solidFill>
              <a:latin typeface="Times New Roman" panose="02020603050405020304" pitchFamily="18" charset="0"/>
              <a:cs typeface="Times New Roman" panose="02020603050405020304" pitchFamily="18" charset="0"/>
            </a:endParaRPr>
          </a:p>
          <a:p>
            <a:endParaRPr lang="en-US" sz="1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 </a:t>
            </a:r>
            <a:r>
              <a:rPr lang="vi-VN" sz="2000" dirty="0">
                <a:solidFill>
                  <a:schemeClr val="bg1"/>
                </a:solidFill>
                <a:latin typeface="Times New Roman" panose="02020603050405020304" pitchFamily="18" charset="0"/>
                <a:cs typeface="Times New Roman" panose="02020603050405020304" pitchFamily="18" charset="0"/>
              </a:rPr>
              <a:t>Mảng đa chiều Numpy được lưu trữ ở dạng bảng, tức là ở dạng hàng và cột.</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88FF732-DAE2-450F-95E9-6D0D4321663B}"/>
              </a:ext>
            </a:extLst>
          </p:cNvPr>
          <p:cNvSpPr txBox="1"/>
          <p:nvPr/>
        </p:nvSpPr>
        <p:spPr>
          <a:xfrm>
            <a:off x="2600895" y="5665523"/>
            <a:ext cx="3318235"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Example</a:t>
            </a:r>
          </a:p>
        </p:txBody>
      </p:sp>
      <p:sp>
        <p:nvSpPr>
          <p:cNvPr id="11" name="TextBox 10">
            <a:extLst>
              <a:ext uri="{FF2B5EF4-FFF2-40B4-BE49-F238E27FC236}">
                <a16:creationId xmlns:a16="http://schemas.microsoft.com/office/drawing/2014/main" id="{3F709934-CE12-40ED-AB98-52891503F7A1}"/>
              </a:ext>
            </a:extLst>
          </p:cNvPr>
          <p:cNvSpPr txBox="1"/>
          <p:nvPr/>
        </p:nvSpPr>
        <p:spPr>
          <a:xfrm>
            <a:off x="8167659" y="5657875"/>
            <a:ext cx="2328421"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Output</a:t>
            </a:r>
          </a:p>
        </p:txBody>
      </p:sp>
      <p:pic>
        <p:nvPicPr>
          <p:cNvPr id="2" name="Picture 1">
            <a:extLst>
              <a:ext uri="{FF2B5EF4-FFF2-40B4-BE49-F238E27FC236}">
                <a16:creationId xmlns:a16="http://schemas.microsoft.com/office/drawing/2014/main" id="{C7A63E07-E7B6-4825-B483-11B3027F54E1}"/>
              </a:ext>
            </a:extLst>
          </p:cNvPr>
          <p:cNvPicPr>
            <a:picLocks noChangeAspect="1"/>
          </p:cNvPicPr>
          <p:nvPr/>
        </p:nvPicPr>
        <p:blipFill>
          <a:blip r:embed="rId4"/>
          <a:stretch>
            <a:fillRect/>
          </a:stretch>
        </p:blipFill>
        <p:spPr>
          <a:xfrm>
            <a:off x="1110444" y="2787505"/>
            <a:ext cx="4441944" cy="2876950"/>
          </a:xfrm>
          <a:prstGeom prst="rect">
            <a:avLst/>
          </a:prstGeom>
        </p:spPr>
      </p:pic>
      <p:pic>
        <p:nvPicPr>
          <p:cNvPr id="14" name="Picture 13">
            <a:extLst>
              <a:ext uri="{FF2B5EF4-FFF2-40B4-BE49-F238E27FC236}">
                <a16:creationId xmlns:a16="http://schemas.microsoft.com/office/drawing/2014/main" id="{7668E936-A716-47E8-B412-B0BED6BD9E61}"/>
              </a:ext>
            </a:extLst>
          </p:cNvPr>
          <p:cNvPicPr>
            <a:picLocks noChangeAspect="1"/>
          </p:cNvPicPr>
          <p:nvPr/>
        </p:nvPicPr>
        <p:blipFill>
          <a:blip r:embed="rId5"/>
          <a:stretch>
            <a:fillRect/>
          </a:stretch>
        </p:blipFill>
        <p:spPr>
          <a:xfrm>
            <a:off x="7054953" y="2783681"/>
            <a:ext cx="3041154" cy="2876950"/>
          </a:xfrm>
          <a:prstGeom prst="rect">
            <a:avLst/>
          </a:prstGeom>
        </p:spPr>
      </p:pic>
    </p:spTree>
    <p:extLst>
      <p:ext uri="{BB962C8B-B14F-4D97-AF65-F5344CB8AC3E}">
        <p14:creationId xmlns:p14="http://schemas.microsoft.com/office/powerpoint/2010/main" val="19964525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 calcmode="lin" valueType="num">
                                      <p:cBhvr additive="base">
                                        <p:cTn id="1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3" name="TextBox 2">
            <a:extLst>
              <a:ext uri="{FF2B5EF4-FFF2-40B4-BE49-F238E27FC236}">
                <a16:creationId xmlns:a16="http://schemas.microsoft.com/office/drawing/2014/main" id="{67A4944C-4F69-2C2A-2021-3C6606CF8D65}"/>
              </a:ext>
            </a:extLst>
          </p:cNvPr>
          <p:cNvSpPr txBox="1"/>
          <p:nvPr/>
        </p:nvSpPr>
        <p:spPr>
          <a:xfrm>
            <a:off x="1234911" y="381432"/>
            <a:ext cx="9129417" cy="1611403"/>
          </a:xfrm>
          <a:prstGeom prst="rect">
            <a:avLst/>
          </a:prstGeom>
          <a:noFill/>
        </p:spPr>
        <p:txBody>
          <a:bodyPr wrap="square">
            <a:spAutoFit/>
          </a:bodyPr>
          <a:lstStyle/>
          <a:p>
            <a:pPr marR="0" lvl="0" algn="ctr">
              <a:lnSpc>
                <a:spcPct val="150000"/>
              </a:lnSpc>
              <a:spcBef>
                <a:spcPts val="0"/>
              </a:spcBef>
              <a:spcAft>
                <a:spcPts val="0"/>
              </a:spcAft>
            </a:pPr>
            <a:r>
              <a:rPr lang="en-US" sz="3500" b="1">
                <a:solidFill>
                  <a:schemeClr val="bg1"/>
                </a:solidFill>
                <a:latin typeface="Times New Roman" panose="02020603050405020304" pitchFamily="18" charset="0"/>
                <a:cs typeface="Times New Roman" panose="02020603050405020304" pitchFamily="18" charset="0"/>
              </a:rPr>
              <a:t>1.2. Một </a:t>
            </a:r>
            <a:r>
              <a:rPr lang="en-US" sz="3500" b="1" dirty="0" err="1">
                <a:solidFill>
                  <a:schemeClr val="bg1"/>
                </a:solidFill>
                <a:latin typeface="Times New Roman" panose="02020603050405020304" pitchFamily="18" charset="0"/>
                <a:cs typeface="Times New Roman" panose="02020603050405020304" pitchFamily="18" charset="0"/>
              </a:rPr>
              <a:t>số</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hàm</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của</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Numpy</a:t>
            </a:r>
            <a:endParaRPr lang="en-US" sz="3500" b="1" dirty="0">
              <a:solidFill>
                <a:schemeClr val="bg1"/>
              </a:solidFill>
              <a:latin typeface="Times New Roman" panose="02020603050405020304" pitchFamily="18" charset="0"/>
              <a:cs typeface="Times New Roman" panose="02020603050405020304" pitchFamily="18" charset="0"/>
            </a:endParaRPr>
          </a:p>
          <a:p>
            <a:pPr marR="0" lvl="0" algn="ctr">
              <a:lnSpc>
                <a:spcPct val="150000"/>
              </a:lnSpc>
              <a:spcBef>
                <a:spcPts val="0"/>
              </a:spcBef>
              <a:spcAft>
                <a:spcPts val="0"/>
              </a:spcAft>
            </a:pP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9D00A72-0B5F-4545-B171-D67EB0C81650}"/>
              </a:ext>
            </a:extLst>
          </p:cNvPr>
          <p:cNvSpPr txBox="1"/>
          <p:nvPr/>
        </p:nvSpPr>
        <p:spPr>
          <a:xfrm>
            <a:off x="898689" y="1370665"/>
            <a:ext cx="10521647" cy="1354217"/>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Tạo</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một</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số</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mảng</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đặc</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biệt</a:t>
            </a:r>
            <a:endParaRPr lang="en-US" sz="3200" dirty="0">
              <a:solidFill>
                <a:schemeClr val="bg1"/>
              </a:solidFill>
              <a:latin typeface="Times New Roman" panose="02020603050405020304" pitchFamily="18" charset="0"/>
              <a:cs typeface="Times New Roman" panose="02020603050405020304" pitchFamily="18" charset="0"/>
            </a:endParaRPr>
          </a:p>
          <a:p>
            <a:endParaRPr lang="en-US" sz="1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 </a:t>
            </a:r>
            <a:r>
              <a:rPr lang="en-US" sz="2000" dirty="0" err="1">
                <a:solidFill>
                  <a:schemeClr val="bg1"/>
                </a:solidFill>
                <a:latin typeface="Times New Roman" panose="02020603050405020304" pitchFamily="18" charset="0"/>
                <a:cs typeface="Times New Roman" panose="02020603050405020304" pitchFamily="18" charset="0"/>
              </a:rPr>
              <a:t>Có</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thể</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tạo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một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số</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mảng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đặc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biệt</a:t>
            </a:r>
            <a:r>
              <a:rPr lang="en-US" sz="2000" dirty="0">
                <a:solidFill>
                  <a:schemeClr val="bg1"/>
                </a:solidFill>
                <a:latin typeface="Times New Roman" panose="02020603050405020304" pitchFamily="18" charset="0"/>
                <a:cs typeface="Times New Roman" panose="02020603050405020304" pitchFamily="18" charset="0"/>
              </a:rPr>
              <a:t> (ma </a:t>
            </a:r>
            <a:r>
              <a:rPr lang="en-US" sz="2000" dirty="0" err="1">
                <a:solidFill>
                  <a:schemeClr val="bg1"/>
                </a:solidFill>
                <a:latin typeface="Times New Roman" panose="02020603050405020304" pitchFamily="18" charset="0"/>
                <a:cs typeface="Times New Roman" panose="02020603050405020304" pitchFamily="18" charset="0"/>
              </a:rPr>
              <a:t>trận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cấp</a:t>
            </a:r>
            <a:r>
              <a:rPr lang="en-US" sz="2000" dirty="0">
                <a:solidFill>
                  <a:schemeClr val="bg1"/>
                </a:solidFill>
                <a:latin typeface="Times New Roman" panose="02020603050405020304" pitchFamily="18" charset="0"/>
                <a:cs typeface="Times New Roman" panose="02020603050405020304" pitchFamily="18" charset="0"/>
              </a:rPr>
              <a:t> 0,1; ma </a:t>
            </a:r>
            <a:r>
              <a:rPr lang="en-US" sz="2000" dirty="0" err="1">
                <a:solidFill>
                  <a:schemeClr val="bg1"/>
                </a:solidFill>
                <a:latin typeface="Times New Roman" panose="02020603050405020304" pitchFamily="18" charset="0"/>
                <a:cs typeface="Times New Roman" panose="02020603050405020304" pitchFamily="18" charset="0"/>
              </a:rPr>
              <a:t>trận</a:t>
            </a:r>
            <a:r>
              <a:rPr lang="en-US" sz="2000" dirty="0">
                <a:solidFill>
                  <a:schemeClr val="bg1"/>
                </a:solidFill>
                <a:latin typeface="Times New Roman" panose="02020603050405020304" pitchFamily="18" charset="0"/>
                <a:cs typeface="Times New Roman" panose="02020603050405020304" pitchFamily="18" charset="0"/>
              </a:rPr>
              <a:t> đ</a:t>
            </a:r>
            <a:r>
              <a:rPr lang="vi-VN" sz="2000" dirty="0">
                <a:solidFill>
                  <a:schemeClr val="bg1"/>
                </a:solidFill>
                <a:latin typeface="Times New Roman" panose="02020603050405020304" pitchFamily="18" charset="0"/>
                <a:cs typeface="Times New Roman" panose="02020603050405020304" pitchFamily="18" charset="0"/>
              </a:rPr>
              <a:t>ơ</a:t>
            </a:r>
            <a:r>
              <a:rPr lang="en-US" sz="2000" dirty="0">
                <a:solidFill>
                  <a:schemeClr val="bg1"/>
                </a:solidFill>
                <a:latin typeface="Times New Roman" panose="02020603050405020304" pitchFamily="18" charset="0"/>
                <a:cs typeface="Times New Roman" panose="02020603050405020304" pitchFamily="18" charset="0"/>
              </a:rPr>
              <a:t>n </a:t>
            </a:r>
            <a:r>
              <a:rPr lang="en-US" sz="2000" dirty="0" err="1">
                <a:solidFill>
                  <a:schemeClr val="bg1"/>
                </a:solidFill>
                <a:latin typeface="Times New Roman" panose="02020603050405020304" pitchFamily="18" charset="0"/>
                <a:cs typeface="Times New Roman" panose="02020603050405020304" pitchFamily="18" charset="0"/>
              </a:rPr>
              <a:t>vị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bằng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cách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sử</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dụng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hàm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Numpy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nhau</a:t>
            </a:r>
            <a:r>
              <a:rPr lang="en-US" sz="2000" dirty="0">
                <a:solidFill>
                  <a:schemeClr val="bg1"/>
                </a:solidFill>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B88FF732-DAE2-450F-95E9-6D0D4321663B}"/>
              </a:ext>
            </a:extLst>
          </p:cNvPr>
          <p:cNvSpPr txBox="1"/>
          <p:nvPr/>
        </p:nvSpPr>
        <p:spPr>
          <a:xfrm>
            <a:off x="2481384" y="5748494"/>
            <a:ext cx="3318235"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Example</a:t>
            </a:r>
          </a:p>
        </p:txBody>
      </p:sp>
      <p:sp>
        <p:nvSpPr>
          <p:cNvPr id="11" name="TextBox 10">
            <a:extLst>
              <a:ext uri="{FF2B5EF4-FFF2-40B4-BE49-F238E27FC236}">
                <a16:creationId xmlns:a16="http://schemas.microsoft.com/office/drawing/2014/main" id="{3F709934-CE12-40ED-AB98-52891503F7A1}"/>
              </a:ext>
            </a:extLst>
          </p:cNvPr>
          <p:cNvSpPr txBox="1"/>
          <p:nvPr/>
        </p:nvSpPr>
        <p:spPr>
          <a:xfrm>
            <a:off x="8507023" y="5748494"/>
            <a:ext cx="2328421"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Output</a:t>
            </a:r>
          </a:p>
        </p:txBody>
      </p:sp>
      <p:pic>
        <p:nvPicPr>
          <p:cNvPr id="8" name="Picture 7">
            <a:extLst>
              <a:ext uri="{FF2B5EF4-FFF2-40B4-BE49-F238E27FC236}">
                <a16:creationId xmlns:a16="http://schemas.microsoft.com/office/drawing/2014/main" id="{3237136C-B221-4D05-941A-409384AA9AD1}"/>
              </a:ext>
            </a:extLst>
          </p:cNvPr>
          <p:cNvPicPr>
            <a:picLocks noChangeAspect="1"/>
          </p:cNvPicPr>
          <p:nvPr/>
        </p:nvPicPr>
        <p:blipFill>
          <a:blip r:embed="rId4"/>
          <a:stretch>
            <a:fillRect/>
          </a:stretch>
        </p:blipFill>
        <p:spPr>
          <a:xfrm>
            <a:off x="7046843" y="2852490"/>
            <a:ext cx="3614872" cy="2896004"/>
          </a:xfrm>
          <a:prstGeom prst="rect">
            <a:avLst/>
          </a:prstGeom>
        </p:spPr>
      </p:pic>
      <p:pic>
        <p:nvPicPr>
          <p:cNvPr id="9" name="Picture 8">
            <a:extLst>
              <a:ext uri="{FF2B5EF4-FFF2-40B4-BE49-F238E27FC236}">
                <a16:creationId xmlns:a16="http://schemas.microsoft.com/office/drawing/2014/main" id="{97F9F8EA-8554-430E-84A9-7F99DFA734D1}"/>
              </a:ext>
            </a:extLst>
          </p:cNvPr>
          <p:cNvPicPr>
            <a:picLocks noChangeAspect="1"/>
          </p:cNvPicPr>
          <p:nvPr/>
        </p:nvPicPr>
        <p:blipFill>
          <a:blip r:embed="rId5"/>
          <a:stretch>
            <a:fillRect/>
          </a:stretch>
        </p:blipFill>
        <p:spPr>
          <a:xfrm>
            <a:off x="960200" y="2852490"/>
            <a:ext cx="4628244" cy="2896004"/>
          </a:xfrm>
          <a:prstGeom prst="rect">
            <a:avLst/>
          </a:prstGeom>
        </p:spPr>
      </p:pic>
    </p:spTree>
    <p:extLst>
      <p:ext uri="{BB962C8B-B14F-4D97-AF65-F5344CB8AC3E}">
        <p14:creationId xmlns:p14="http://schemas.microsoft.com/office/powerpoint/2010/main" val="31884984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 calcmode="lin" valueType="num">
                                      <p:cBhvr additive="base">
                                        <p:cTn id="1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3" name="TextBox 2">
            <a:extLst>
              <a:ext uri="{FF2B5EF4-FFF2-40B4-BE49-F238E27FC236}">
                <a16:creationId xmlns:a16="http://schemas.microsoft.com/office/drawing/2014/main" id="{67A4944C-4F69-2C2A-2021-3C6606CF8D65}"/>
              </a:ext>
            </a:extLst>
          </p:cNvPr>
          <p:cNvSpPr txBox="1"/>
          <p:nvPr/>
        </p:nvSpPr>
        <p:spPr>
          <a:xfrm>
            <a:off x="1234911" y="381432"/>
            <a:ext cx="9129417" cy="1611403"/>
          </a:xfrm>
          <a:prstGeom prst="rect">
            <a:avLst/>
          </a:prstGeom>
          <a:noFill/>
        </p:spPr>
        <p:txBody>
          <a:bodyPr wrap="square">
            <a:spAutoFit/>
          </a:bodyPr>
          <a:lstStyle/>
          <a:p>
            <a:pPr marR="0" lvl="0" algn="ctr">
              <a:lnSpc>
                <a:spcPct val="150000"/>
              </a:lnSpc>
              <a:spcBef>
                <a:spcPts val="0"/>
              </a:spcBef>
              <a:spcAft>
                <a:spcPts val="0"/>
              </a:spcAft>
            </a:pPr>
            <a:r>
              <a:rPr lang="en-US" sz="3500" b="1">
                <a:solidFill>
                  <a:schemeClr val="bg1"/>
                </a:solidFill>
                <a:latin typeface="Times New Roman" panose="02020603050405020304" pitchFamily="18" charset="0"/>
                <a:cs typeface="Times New Roman" panose="02020603050405020304" pitchFamily="18" charset="0"/>
              </a:rPr>
              <a:t>1.2. Một </a:t>
            </a:r>
            <a:r>
              <a:rPr lang="en-US" sz="3500" b="1" dirty="0" err="1">
                <a:solidFill>
                  <a:schemeClr val="bg1"/>
                </a:solidFill>
                <a:latin typeface="Times New Roman" panose="02020603050405020304" pitchFamily="18" charset="0"/>
                <a:cs typeface="Times New Roman" panose="02020603050405020304" pitchFamily="18" charset="0"/>
              </a:rPr>
              <a:t>số</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hàm</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của</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Numpy</a:t>
            </a:r>
            <a:endParaRPr lang="en-US" sz="3500" b="1" dirty="0">
              <a:solidFill>
                <a:schemeClr val="bg1"/>
              </a:solidFill>
              <a:latin typeface="Times New Roman" panose="02020603050405020304" pitchFamily="18" charset="0"/>
              <a:cs typeface="Times New Roman" panose="02020603050405020304" pitchFamily="18" charset="0"/>
            </a:endParaRPr>
          </a:p>
          <a:p>
            <a:pPr marR="0" lvl="0" algn="ctr">
              <a:lnSpc>
                <a:spcPct val="150000"/>
              </a:lnSpc>
              <a:spcBef>
                <a:spcPts val="0"/>
              </a:spcBef>
              <a:spcAft>
                <a:spcPts val="0"/>
              </a:spcAft>
            </a:pP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9D00A72-0B5F-4545-B171-D67EB0C81650}"/>
              </a:ext>
            </a:extLst>
          </p:cNvPr>
          <p:cNvSpPr txBox="1"/>
          <p:nvPr/>
        </p:nvSpPr>
        <p:spPr>
          <a:xfrm>
            <a:off x="898689" y="1370665"/>
            <a:ext cx="10521647" cy="1354217"/>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 1 </a:t>
            </a:r>
            <a:r>
              <a:rPr lang="en-US" sz="3200" dirty="0" err="1">
                <a:solidFill>
                  <a:schemeClr val="bg1"/>
                </a:solidFill>
                <a:latin typeface="Times New Roman" panose="02020603050405020304" pitchFamily="18" charset="0"/>
                <a:cs typeface="Times New Roman" panose="02020603050405020304" pitchFamily="18" charset="0"/>
              </a:rPr>
              <a:t>số</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hàm</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tính</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toán</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đã</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được</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sử</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dụng</a:t>
            </a:r>
            <a:r>
              <a:rPr lang="en-US" sz="3200" dirty="0">
                <a:solidFill>
                  <a:schemeClr val="bg1"/>
                </a:solidFill>
                <a:latin typeface="Times New Roman" panose="02020603050405020304" pitchFamily="18" charset="0"/>
                <a:cs typeface="Times New Roman" panose="02020603050405020304" pitchFamily="18" charset="0"/>
              </a:rPr>
              <a:t>.</a:t>
            </a:r>
          </a:p>
          <a:p>
            <a:endParaRPr lang="en-US" sz="1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  </a:t>
            </a:r>
            <a:r>
              <a:rPr lang="en-US" sz="2000" dirty="0" err="1">
                <a:solidFill>
                  <a:schemeClr val="bg1"/>
                </a:solidFill>
                <a:latin typeface="Times New Roman" panose="02020603050405020304" pitchFamily="18" charset="0"/>
                <a:cs typeface="Times New Roman" panose="02020603050405020304" pitchFamily="18" charset="0"/>
              </a:rPr>
              <a:t>Cộng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trừ</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nhân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ma </a:t>
            </a:r>
            <a:r>
              <a:rPr lang="en-US" sz="2000" dirty="0" err="1">
                <a:solidFill>
                  <a:schemeClr val="bg1"/>
                </a:solidFill>
                <a:latin typeface="Times New Roman" panose="02020603050405020304" pitchFamily="18" charset="0"/>
                <a:cs typeface="Times New Roman" panose="02020603050405020304" pitchFamily="18" charset="0"/>
              </a:rPr>
              <a:t>trận</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 </a:t>
            </a:r>
            <a:r>
              <a:rPr lang="en-US" sz="2000" dirty="0" err="1">
                <a:solidFill>
                  <a:schemeClr val="bg1"/>
                </a:solidFill>
                <a:latin typeface="Times New Roman" panose="02020603050405020304" pitchFamily="18" charset="0"/>
                <a:cs typeface="Times New Roman" panose="02020603050405020304" pitchFamily="18" charset="0"/>
              </a:rPr>
              <a:t>Tính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định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thức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của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ma </a:t>
            </a:r>
            <a:r>
              <a:rPr lang="en-US" sz="2000" dirty="0" err="1">
                <a:solidFill>
                  <a:schemeClr val="bg1"/>
                </a:solidFill>
                <a:latin typeface="Times New Roman" panose="02020603050405020304" pitchFamily="18" charset="0"/>
                <a:cs typeface="Times New Roman" panose="02020603050405020304" pitchFamily="18" charset="0"/>
              </a:rPr>
              <a:t>trận</a:t>
            </a:r>
            <a:r>
              <a:rPr lang="en-US" sz="2000" dirty="0">
                <a:solidFill>
                  <a:schemeClr val="bg1"/>
                </a:solidFill>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B88FF732-DAE2-450F-95E9-6D0D4321663B}"/>
              </a:ext>
            </a:extLst>
          </p:cNvPr>
          <p:cNvSpPr txBox="1"/>
          <p:nvPr/>
        </p:nvSpPr>
        <p:spPr>
          <a:xfrm>
            <a:off x="960200" y="2853028"/>
            <a:ext cx="11001644"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ƯU ĐIỂM :</a:t>
            </a:r>
          </a:p>
          <a:p>
            <a:r>
              <a:rPr lang="en-US" dirty="0">
                <a:solidFill>
                  <a:schemeClr val="bg1"/>
                </a:solidFill>
                <a:latin typeface="Times New Roman" panose="02020603050405020304" pitchFamily="18" charset="0"/>
                <a:cs typeface="Times New Roman" panose="02020603050405020304" pitchFamily="18" charset="0"/>
              </a:rPr>
              <a:t>	+ </a:t>
            </a:r>
            <a:r>
              <a:rPr lang="vi-VN" dirty="0">
                <a:solidFill>
                  <a:schemeClr val="bg1"/>
                </a:solidFill>
                <a:latin typeface="Times New Roman" panose="02020603050405020304" pitchFamily="18" charset="0"/>
                <a:cs typeface="Times New Roman" panose="02020603050405020304" pitchFamily="18" charset="0"/>
              </a:rPr>
              <a:t>Tối ưu hóa cho tốc độ và hiệu suất cao</a:t>
            </a:r>
            <a:r>
              <a:rPr lang="en-US" dirty="0">
                <a:solidFill>
                  <a:schemeClr val="bg1"/>
                </a:solidFill>
                <a:latin typeface="Times New Roman" panose="02020603050405020304" pitchFamily="18" charset="0"/>
                <a:cs typeface="Times New Roman" panose="02020603050405020304" pitchFamily="18" charset="0"/>
              </a:rPr>
              <a:t>.</a:t>
            </a:r>
          </a:p>
          <a:p>
            <a:r>
              <a:rPr lang="en-US" dirty="0">
                <a:solidFill>
                  <a:schemeClr val="bg1"/>
                </a:solidFill>
                <a:latin typeface="Times New Roman" panose="02020603050405020304" pitchFamily="18" charset="0"/>
                <a:cs typeface="Times New Roman" panose="02020603050405020304" pitchFamily="18" charset="0"/>
              </a:rPr>
              <a:t>	+ </a:t>
            </a:r>
            <a:r>
              <a:rPr lang="vi-VN" dirty="0">
                <a:solidFill>
                  <a:schemeClr val="bg1"/>
                </a:solidFill>
                <a:latin typeface="Times New Roman" panose="02020603050405020304" pitchFamily="18" charset="0"/>
                <a:cs typeface="Times New Roman" panose="02020603050405020304" pitchFamily="18" charset="0"/>
              </a:rPr>
              <a:t>Cú pháp đơn giản và dễ sử dụng</a:t>
            </a:r>
            <a:r>
              <a:rPr lang="en-US" dirty="0">
                <a:solidFill>
                  <a:schemeClr val="bg1"/>
                </a:solidFill>
                <a:latin typeface="Times New Roman" panose="02020603050405020304" pitchFamily="18" charset="0"/>
                <a:cs typeface="Times New Roman" panose="02020603050405020304" pitchFamily="18" charset="0"/>
              </a:rPr>
              <a:t>.</a:t>
            </a:r>
          </a:p>
          <a:p>
            <a:r>
              <a:rPr lang="en-US" dirty="0">
                <a:solidFill>
                  <a:schemeClr val="bg1"/>
                </a:solidFill>
                <a:latin typeface="Times New Roman" panose="02020603050405020304" pitchFamily="18" charset="0"/>
                <a:cs typeface="Times New Roman" panose="02020603050405020304" pitchFamily="18" charset="0"/>
              </a:rPr>
              <a:t>	+ </a:t>
            </a:r>
            <a:r>
              <a:rPr lang="en-US" dirty="0" err="1">
                <a:solidFill>
                  <a:schemeClr val="bg1"/>
                </a:solidFill>
                <a:latin typeface="Times New Roman" panose="02020603050405020304" pitchFamily="18" charset="0"/>
                <a:cs typeface="Times New Roman" panose="02020603050405020304" pitchFamily="18" charset="0"/>
              </a:rPr>
              <a:t>Hỗ</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trợ</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các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phép</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toán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linh</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hoạt</a:t>
            </a:r>
            <a:r>
              <a:rPr lang="en-US" dirty="0">
                <a:solidFill>
                  <a:schemeClr val="bg1"/>
                </a:solidFill>
                <a:latin typeface="Times New Roman" panose="02020603050405020304" pitchFamily="18" charset="0"/>
                <a:cs typeface="Times New Roman" panose="02020603050405020304" pitchFamily="18" charset="0"/>
              </a:rPr>
              <a:t>.</a:t>
            </a:r>
          </a:p>
        </p:txBody>
      </p:sp>
      <p:sp>
        <p:nvSpPr>
          <p:cNvPr id="12" name="TextBox 11">
            <a:extLst>
              <a:ext uri="{FF2B5EF4-FFF2-40B4-BE49-F238E27FC236}">
                <a16:creationId xmlns:a16="http://schemas.microsoft.com/office/drawing/2014/main" id="{B88FF732-DAE2-450F-95E9-6D0D4321663B}"/>
              </a:ext>
            </a:extLst>
          </p:cNvPr>
          <p:cNvSpPr txBox="1"/>
          <p:nvPr/>
        </p:nvSpPr>
        <p:spPr>
          <a:xfrm>
            <a:off x="960200" y="4181503"/>
            <a:ext cx="10102103"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NHƯỢC ĐIỂM :</a:t>
            </a:r>
          </a:p>
          <a:p>
            <a:r>
              <a:rPr lang="en-US" dirty="0">
                <a:solidFill>
                  <a:schemeClr val="bg1"/>
                </a:solidFill>
                <a:latin typeface="Times New Roman" panose="02020603050405020304" pitchFamily="18" charset="0"/>
                <a:cs typeface="Times New Roman" panose="02020603050405020304" pitchFamily="18" charset="0"/>
              </a:rPr>
              <a:t>	+ </a:t>
            </a:r>
            <a:r>
              <a:rPr lang="vi-VN" dirty="0">
                <a:solidFill>
                  <a:schemeClr val="bg1"/>
                </a:solidFill>
                <a:latin typeface="Times New Roman" panose="02020603050405020304" pitchFamily="18" charset="0"/>
                <a:cs typeface="Times New Roman" panose="02020603050405020304" pitchFamily="18" charset="0"/>
              </a:rPr>
              <a:t>Yêu cầu hiểu biết về broadcast và kích thước ma trận</a:t>
            </a:r>
            <a:r>
              <a:rPr lang="en-US" dirty="0">
                <a:solidFill>
                  <a:schemeClr val="bg1"/>
                </a:solidFill>
                <a:latin typeface="Times New Roman" panose="02020603050405020304" pitchFamily="18" charset="0"/>
                <a:cs typeface="Times New Roman" panose="02020603050405020304" pitchFamily="18" charset="0"/>
              </a:rPr>
              <a:t>.</a:t>
            </a:r>
          </a:p>
          <a:p>
            <a:r>
              <a:rPr lang="en-US" dirty="0">
                <a:solidFill>
                  <a:schemeClr val="bg1"/>
                </a:solidFill>
                <a:latin typeface="Times New Roman" panose="02020603050405020304" pitchFamily="18" charset="0"/>
                <a:cs typeface="Times New Roman" panose="02020603050405020304" pitchFamily="18" charset="0"/>
              </a:rPr>
              <a:t>	+ </a:t>
            </a:r>
            <a:r>
              <a:rPr lang="vi-VN" dirty="0">
                <a:solidFill>
                  <a:schemeClr val="bg1"/>
                </a:solidFill>
                <a:latin typeface="Times New Roman" panose="02020603050405020304" pitchFamily="18" charset="0"/>
                <a:cs typeface="Times New Roman" panose="02020603050405020304" pitchFamily="18" charset="0"/>
              </a:rPr>
              <a:t>Giới hạn trong việc tính toán phức tạp hơn</a:t>
            </a:r>
            <a:r>
              <a:rPr lang="en-US"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513041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 calcmode="lin" valueType="num">
                                      <p:cBhvr additive="base">
                                        <p:cTn id="19"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anim calcmode="lin" valueType="num">
                                      <p:cBhvr additive="base">
                                        <p:cTn id="2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anim calcmode="lin" valueType="num">
                                      <p:cBhvr additive="base">
                                        <p:cTn id="31"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 calcmode="lin" valueType="num">
                                      <p:cBhvr additive="base">
                                        <p:cTn id="3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xEl>
                                              <p:pRg st="1" end="1"/>
                                            </p:txEl>
                                          </p:spTgt>
                                        </p:tgtEl>
                                        <p:attrNameLst>
                                          <p:attrName>style.visibility</p:attrName>
                                        </p:attrNameLst>
                                      </p:cBhvr>
                                      <p:to>
                                        <p:strVal val="visible"/>
                                      </p:to>
                                    </p:set>
                                    <p:anim calcmode="lin" valueType="num">
                                      <p:cBhvr additive="base">
                                        <p:cTn id="4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
                                            <p:txEl>
                                              <p:pRg st="2" end="2"/>
                                            </p:txEl>
                                          </p:spTgt>
                                        </p:tgtEl>
                                        <p:attrNameLst>
                                          <p:attrName>style.visibility</p:attrName>
                                        </p:attrNameLst>
                                      </p:cBhvr>
                                      <p:to>
                                        <p:strVal val="visible"/>
                                      </p:to>
                                    </p:set>
                                    <p:anim calcmode="lin" valueType="num">
                                      <p:cBhvr additive="base">
                                        <p:cTn id="4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3" name="TextBox 2">
            <a:extLst>
              <a:ext uri="{FF2B5EF4-FFF2-40B4-BE49-F238E27FC236}">
                <a16:creationId xmlns:a16="http://schemas.microsoft.com/office/drawing/2014/main" id="{67A4944C-4F69-2C2A-2021-3C6606CF8D65}"/>
              </a:ext>
            </a:extLst>
          </p:cNvPr>
          <p:cNvSpPr txBox="1"/>
          <p:nvPr/>
        </p:nvSpPr>
        <p:spPr>
          <a:xfrm>
            <a:off x="1234911" y="381432"/>
            <a:ext cx="9129417" cy="1611403"/>
          </a:xfrm>
          <a:prstGeom prst="rect">
            <a:avLst/>
          </a:prstGeom>
          <a:noFill/>
        </p:spPr>
        <p:txBody>
          <a:bodyPr wrap="square">
            <a:spAutoFit/>
          </a:bodyPr>
          <a:lstStyle/>
          <a:p>
            <a:pPr marR="0" lvl="0" algn="ctr">
              <a:lnSpc>
                <a:spcPct val="150000"/>
              </a:lnSpc>
              <a:spcBef>
                <a:spcPts val="0"/>
              </a:spcBef>
              <a:spcAft>
                <a:spcPts val="0"/>
              </a:spcAft>
            </a:pPr>
            <a:r>
              <a:rPr lang="en-US" sz="3500" b="1">
                <a:solidFill>
                  <a:schemeClr val="bg1"/>
                </a:solidFill>
                <a:latin typeface="Times New Roman" panose="02020603050405020304" pitchFamily="18" charset="0"/>
                <a:cs typeface="Times New Roman" panose="02020603050405020304" pitchFamily="18" charset="0"/>
              </a:rPr>
              <a:t>1.2. Một </a:t>
            </a:r>
            <a:r>
              <a:rPr lang="en-US" sz="3500" b="1" dirty="0" err="1">
                <a:solidFill>
                  <a:schemeClr val="bg1"/>
                </a:solidFill>
                <a:latin typeface="Times New Roman" panose="02020603050405020304" pitchFamily="18" charset="0"/>
                <a:cs typeface="Times New Roman" panose="02020603050405020304" pitchFamily="18" charset="0"/>
              </a:rPr>
              <a:t>số</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hàm</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của</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Numpy</a:t>
            </a:r>
            <a:endParaRPr lang="en-US" sz="3500" b="1" dirty="0">
              <a:solidFill>
                <a:schemeClr val="bg1"/>
              </a:solidFill>
              <a:latin typeface="Times New Roman" panose="02020603050405020304" pitchFamily="18" charset="0"/>
              <a:cs typeface="Times New Roman" panose="02020603050405020304" pitchFamily="18" charset="0"/>
            </a:endParaRPr>
          </a:p>
          <a:p>
            <a:pPr marR="0" lvl="0" algn="ctr">
              <a:lnSpc>
                <a:spcPct val="150000"/>
              </a:lnSpc>
              <a:spcBef>
                <a:spcPts val="0"/>
              </a:spcBef>
              <a:spcAft>
                <a:spcPts val="0"/>
              </a:spcAft>
            </a:pP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9D00A72-0B5F-4545-B171-D67EB0C81650}"/>
              </a:ext>
            </a:extLst>
          </p:cNvPr>
          <p:cNvSpPr txBox="1"/>
          <p:nvPr/>
        </p:nvSpPr>
        <p:spPr>
          <a:xfrm>
            <a:off x="898689" y="1370665"/>
            <a:ext cx="10521647" cy="1354217"/>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 1 </a:t>
            </a:r>
            <a:r>
              <a:rPr lang="en-US" sz="3200" dirty="0" err="1">
                <a:solidFill>
                  <a:schemeClr val="bg1"/>
                </a:solidFill>
                <a:latin typeface="Times New Roman" panose="02020603050405020304" pitchFamily="18" charset="0"/>
                <a:cs typeface="Times New Roman" panose="02020603050405020304" pitchFamily="18" charset="0"/>
              </a:rPr>
              <a:t>số</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hàm</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tính</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toán</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đã</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được</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sử</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dụng</a:t>
            </a:r>
            <a:r>
              <a:rPr lang="en-US" sz="3200" dirty="0">
                <a:solidFill>
                  <a:schemeClr val="bg1"/>
                </a:solidFill>
                <a:latin typeface="Times New Roman" panose="02020603050405020304" pitchFamily="18" charset="0"/>
                <a:cs typeface="Times New Roman" panose="02020603050405020304" pitchFamily="18" charset="0"/>
              </a:rPr>
              <a:t>.</a:t>
            </a:r>
          </a:p>
          <a:p>
            <a:endParaRPr lang="en-US" sz="1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 </a:t>
            </a:r>
            <a:r>
              <a:rPr lang="en-US" sz="2000" b="1" dirty="0">
                <a:solidFill>
                  <a:schemeClr val="bg1"/>
                </a:solidFill>
                <a:latin typeface="Times New Roman" panose="02020603050405020304" pitchFamily="18" charset="0"/>
                <a:cs typeface="Times New Roman" panose="02020603050405020304" pitchFamily="18" charset="0"/>
              </a:rPr>
              <a:t>CỘNG MA TRẬN </a:t>
            </a:r>
            <a:r>
              <a:rPr lang="en-US" sz="2000" dirty="0">
                <a:solidFill>
                  <a:schemeClr val="bg1"/>
                </a:solidFill>
                <a:latin typeface="Times New Roman" panose="02020603050405020304" pitchFamily="18" charset="0"/>
                <a:cs typeface="Times New Roman" panose="02020603050405020304" pitchFamily="18" charset="0"/>
              </a:rPr>
              <a:t>: </a:t>
            </a:r>
            <a:r>
              <a:rPr lang="vi-VN" sz="2000" dirty="0">
                <a:solidFill>
                  <a:schemeClr val="bg1"/>
                </a:solidFill>
                <a:latin typeface="Times New Roman" panose="02020603050405020304" pitchFamily="18" charset="0"/>
                <a:cs typeface="Times New Roman" panose="02020603050405020304" pitchFamily="18" charset="0"/>
              </a:rPr>
              <a:t>Bạn có thể cộng ma trận bằng cách sử dụng toán tử +</a:t>
            </a:r>
            <a:r>
              <a:rPr lang="en-US" sz="2000" dirty="0">
                <a:solidFill>
                  <a:schemeClr val="bg1"/>
                </a:solidFill>
                <a:latin typeface="Times New Roman" panose="02020603050405020304" pitchFamily="18" charset="0"/>
                <a:cs typeface="Times New Roman" panose="02020603050405020304" pitchFamily="18" charset="0"/>
              </a:rPr>
              <a:t> </a:t>
            </a:r>
            <a:r>
              <a:rPr lang="vi-VN" sz="2000" dirty="0">
                <a:solidFill>
                  <a:schemeClr val="bg1"/>
                </a:solidFill>
                <a:latin typeface="Times New Roman" panose="02020603050405020304" pitchFamily="18" charset="0"/>
                <a:cs typeface="Times New Roman" panose="02020603050405020304" pitchFamily="18" charset="0"/>
              </a:rPr>
              <a:t> Hai ma trận cần có cùng kích thước để thực hiện phép cộng.</a:t>
            </a:r>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stretch>
            <a:fillRect/>
          </a:stretch>
        </p:blipFill>
        <p:spPr>
          <a:xfrm>
            <a:off x="3198948" y="2982068"/>
            <a:ext cx="5217264" cy="3327834"/>
          </a:xfrm>
          <a:prstGeom prst="rect">
            <a:avLst/>
          </a:prstGeom>
        </p:spPr>
      </p:pic>
    </p:spTree>
    <p:extLst>
      <p:ext uri="{BB962C8B-B14F-4D97-AF65-F5344CB8AC3E}">
        <p14:creationId xmlns:p14="http://schemas.microsoft.com/office/powerpoint/2010/main" val="28045304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TotalTime>
  <Words>929</Words>
  <Application>Microsoft Office PowerPoint</Application>
  <PresentationFormat>Widescreen</PresentationFormat>
  <Paragraphs>106</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Lap Do</dc:creator>
  <cp:lastModifiedBy>Lap Do</cp:lastModifiedBy>
  <cp:revision>27</cp:revision>
  <dcterms:created xsi:type="dcterms:W3CDTF">2024-06-22T02:31:30Z</dcterms:created>
  <dcterms:modified xsi:type="dcterms:W3CDTF">2024-09-16T22:47:44Z</dcterms:modified>
</cp:coreProperties>
</file>