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90" r:id="rId3"/>
    <p:sldId id="281" r:id="rId4"/>
    <p:sldId id="291" r:id="rId5"/>
    <p:sldId id="303" r:id="rId6"/>
    <p:sldId id="304" r:id="rId7"/>
    <p:sldId id="305" r:id="rId8"/>
    <p:sldId id="282" r:id="rId9"/>
    <p:sldId id="294" r:id="rId10"/>
    <p:sldId id="292" r:id="rId11"/>
    <p:sldId id="295" r:id="rId12"/>
    <p:sldId id="306" r:id="rId13"/>
    <p:sldId id="301" r:id="rId14"/>
    <p:sldId id="307" r:id="rId15"/>
    <p:sldId id="302" r:id="rId16"/>
    <p:sldId id="310" r:id="rId17"/>
    <p:sldId id="309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590" autoAdjust="0"/>
  </p:normalViewPr>
  <p:slideViewPr>
    <p:cSldViewPr>
      <p:cViewPr varScale="1">
        <p:scale>
          <a:sx n="80" d="100"/>
          <a:sy n="80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detect-color-objects-with-tracking-js-623a15b147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0773441/how-to-identify-colors-in-javascript" TargetMode="External"/><Relationship Id="rId5" Type="http://schemas.openxmlformats.org/officeDocument/2006/relationships/hyperlink" Target="https://www.youtube.com/watch?v=t71sQ6WY7L4" TargetMode="External"/><Relationship Id="rId4" Type="http://schemas.openxmlformats.org/officeDocument/2006/relationships/hyperlink" Target="https://data-flair.training/blogs/project-in-python-colour-detectio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EEA6B4-7B05-68CF-B2EE-08353506A08A}"/>
              </a:ext>
            </a:extLst>
          </p:cNvPr>
          <p:cNvSpPr/>
          <p:nvPr/>
        </p:nvSpPr>
        <p:spPr>
          <a:xfrm>
            <a:off x="1312577" y="1844932"/>
            <a:ext cx="651884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cs typeface="Calibri"/>
              </a:rPr>
              <a:t>COLOR RECOGNITION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2351A-941B-4CA4-2E70-C78546F1D8E5}"/>
              </a:ext>
            </a:extLst>
          </p:cNvPr>
          <p:cNvSpPr/>
          <p:nvPr/>
        </p:nvSpPr>
        <p:spPr>
          <a:xfrm>
            <a:off x="609600" y="2718838"/>
            <a:ext cx="7924800" cy="1881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Arial"/>
              </a:rPr>
              <a:t>DODDA SAI SACHIN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Arial"/>
              </a:rPr>
              <a:t>41611044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CSE WITH SPECIALIZATION IN ARTIFICIAL INTELLIGENCE AND  MACHINE LEARNING                                     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5C8A03-1055-8B0A-CD5E-DBE719B8B40D}"/>
              </a:ext>
            </a:extLst>
          </p:cNvPr>
          <p:cNvSpPr>
            <a:spLocks noGrp="1"/>
          </p:cNvSpPr>
          <p:nvPr/>
        </p:nvSpPr>
        <p:spPr>
          <a:xfrm>
            <a:off x="609600" y="4828403"/>
            <a:ext cx="7315200" cy="103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Guided by :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 Guide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1943-F60F-BF5C-D6F8-4184B8D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>
                <a:latin typeface="Arial" pitchFamily="34" charset="0"/>
                <a:cs typeface="Arial" pitchFamily="34" charset="0"/>
              </a:rPr>
              <a:t>System Architecture / Ideation Map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F86192-7DBD-5053-F328-0E32A01E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086600" cy="4978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585-71AB-A798-0141-B7A3B5A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FA2F-73A2-23BB-12A5-B58A5E2F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92D5-C0D6-9335-7685-D8FA9099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just"/>
            <a:r>
              <a:rPr lang="en-IN" sz="2500" i="0" dirty="0">
                <a:effectLst/>
              </a:rPr>
              <a:t>Web Development Environment </a:t>
            </a:r>
          </a:p>
          <a:p>
            <a:pPr algn="just"/>
            <a:r>
              <a:rPr lang="en-US" sz="2500" i="0" dirty="0">
                <a:effectLst/>
              </a:rPr>
              <a:t>Web Browser </a:t>
            </a:r>
          </a:p>
          <a:p>
            <a:pPr algn="just"/>
            <a:r>
              <a:rPr lang="en-US" sz="2500" i="0" dirty="0">
                <a:effectLst/>
              </a:rPr>
              <a:t>Web Hosting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l"/>
            <a:r>
              <a:rPr lang="en-US" sz="2500" b="1" i="0" dirty="0">
                <a:effectLst/>
              </a:rPr>
              <a:t>Development Machine </a:t>
            </a:r>
            <a:r>
              <a:rPr lang="en-US" sz="2500" b="0" i="0" dirty="0">
                <a:effectLst/>
              </a:rPr>
              <a:t>: A computer with sufficient processing power, memory, and storage for web development tasks</a:t>
            </a:r>
          </a:p>
          <a:p>
            <a:r>
              <a:rPr lang="en-US" sz="25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Operating Syste</a:t>
            </a:r>
            <a:r>
              <a:rPr lang="en-US" sz="2500" b="1" dirty="0"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5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: Windows 8, Windows 10, MAC OS, Linux.</a:t>
            </a:r>
            <a:endParaRPr lang="en-US" sz="2500" b="0" i="0" dirty="0">
              <a:effectLst/>
            </a:endParaRPr>
          </a:p>
          <a:p>
            <a:pPr algn="l"/>
            <a:r>
              <a:rPr lang="en-US" sz="2500" b="1" i="0" dirty="0">
                <a:effectLst/>
              </a:rPr>
              <a:t>Internet Connection </a:t>
            </a:r>
            <a:r>
              <a:rPr lang="en-US" sz="2500" b="0" i="0" dirty="0">
                <a:effectLst/>
              </a:rPr>
              <a:t>: A reliable internet connection for development, testing, and deployment.</a:t>
            </a:r>
          </a:p>
          <a:p>
            <a:pPr algn="l"/>
            <a:endParaRPr lang="en-US" sz="2500" b="0" i="0" dirty="0">
              <a:effectLst/>
            </a:endParaRPr>
          </a:p>
          <a:p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07" y="1835963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i="0" dirty="0">
                <a:effectLst/>
              </a:rPr>
              <a:t>Image Upload and Processing </a:t>
            </a:r>
          </a:p>
          <a:p>
            <a:pPr algn="just"/>
            <a:r>
              <a:rPr lang="en-US" sz="2500" i="0" dirty="0">
                <a:effectLst/>
              </a:rPr>
              <a:t>RGB Conversion </a:t>
            </a:r>
            <a:endParaRPr lang="en-US" sz="2500" dirty="0"/>
          </a:p>
          <a:p>
            <a:pPr algn="just"/>
            <a:r>
              <a:rPr lang="en-US" sz="2500" i="0" dirty="0">
                <a:effectLst/>
              </a:rPr>
              <a:t>Color Quantization </a:t>
            </a:r>
          </a:p>
          <a:p>
            <a:pPr marL="0" indent="0" algn="just">
              <a:buNone/>
            </a:pPr>
            <a:r>
              <a:rPr lang="en-US" sz="2500" i="0" dirty="0">
                <a:effectLst/>
              </a:rPr>
              <a:t>	A color quantization algorithm groups similar colors together and creates a representative set of dominant colors.</a:t>
            </a:r>
          </a:p>
          <a:p>
            <a:pPr algn="just"/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500" i="0" dirty="0">
                <a:effectLst/>
              </a:rPr>
              <a:t>Color Sorting </a:t>
            </a:r>
            <a:endParaRPr lang="en-US" sz="2500" dirty="0"/>
          </a:p>
          <a:p>
            <a:pPr algn="just"/>
            <a:r>
              <a:rPr lang="en-US" sz="2500" i="0" dirty="0">
                <a:effectLst/>
              </a:rPr>
              <a:t>Complementary Color Identification </a:t>
            </a:r>
          </a:p>
          <a:p>
            <a:pPr algn="l"/>
            <a:r>
              <a:rPr lang="en-US" sz="2500" i="0" dirty="0">
                <a:effectLst/>
              </a:rPr>
              <a:t>Palette Display </a:t>
            </a:r>
            <a:endParaRPr lang="en-US" sz="2500" dirty="0"/>
          </a:p>
          <a:p>
            <a:pPr algn="l"/>
            <a:r>
              <a:rPr lang="en-US" sz="2500" i="0" dirty="0">
                <a:effectLst/>
              </a:rPr>
              <a:t>Real-Time Visualization</a:t>
            </a:r>
          </a:p>
          <a:p>
            <a:pPr algn="just"/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34438-E70D-3AD3-1D46-221D453F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8229600" cy="46799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254A78-DC53-AEC3-AA31-71AD4E05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299292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0CD14E-698F-E02C-794D-E0540C7F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171428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CEFC-DEA7-453E-9898-1FD57E87A965}"/>
              </a:ext>
            </a:extLst>
          </p:cNvPr>
          <p:cNvSpPr>
            <a:spLocks noGrp="1"/>
          </p:cNvSpPr>
          <p:nvPr/>
        </p:nvSpPr>
        <p:spPr>
          <a:xfrm>
            <a:off x="457200" y="1371600"/>
            <a:ext cx="8229600" cy="483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0" i="0" dirty="0">
                <a:effectLst/>
              </a:rPr>
              <a:t>Detect </a:t>
            </a:r>
            <a:r>
              <a:rPr lang="en-US" sz="2500" b="0" i="0">
                <a:effectLst/>
              </a:rPr>
              <a:t>color objects : </a:t>
            </a:r>
            <a:r>
              <a:rPr lang="en-US" sz="2500" b="0" i="0" dirty="0">
                <a:effectLst/>
                <a:hlinkClick r:id="rId3"/>
              </a:rPr>
              <a:t>https://medium.com/swlh/detect-color-objects-with-tracking-js-623a15b14732</a:t>
            </a:r>
            <a:endParaRPr lang="en-US" sz="2500" b="0" i="0" dirty="0">
              <a:effectLst/>
            </a:endParaRPr>
          </a:p>
          <a:p>
            <a:r>
              <a:rPr lang="en-US" sz="2500" b="0" i="0" dirty="0">
                <a:effectLst/>
              </a:rPr>
              <a:t>Colour Detection using Pandas &amp; OpenCV</a:t>
            </a:r>
            <a:r>
              <a:rPr lang="en-IN" sz="2500" b="0" i="0" dirty="0">
                <a:effectLst/>
              </a:rPr>
              <a:t> : </a:t>
            </a:r>
            <a:r>
              <a:rPr lang="en-IN" sz="2500" b="0" i="0" dirty="0">
                <a:effectLst/>
                <a:hlinkClick r:id="rId4"/>
              </a:rPr>
              <a:t>https://data-flair.training/blogs/project-in-python-colour-detection/</a:t>
            </a:r>
            <a:endParaRPr lang="en-IN" sz="2500" b="0" i="0" dirty="0">
              <a:effectLst/>
            </a:endParaRPr>
          </a:p>
          <a:p>
            <a:r>
              <a:rPr lang="en-IN" sz="2500" dirty="0"/>
              <a:t>Simple Color Recognition : </a:t>
            </a:r>
            <a:r>
              <a:rPr lang="en-US" sz="2500" b="0" i="0" dirty="0">
                <a:effectLst/>
                <a:hlinkClick r:id="rId5"/>
              </a:rPr>
              <a:t>https://www.youtube.com/watch?v=t71sQ6WY7L4</a:t>
            </a:r>
            <a:endParaRPr lang="en-US" sz="2500" b="0" i="0" dirty="0">
              <a:effectLst/>
            </a:endParaRPr>
          </a:p>
          <a:p>
            <a:r>
              <a:rPr lang="en-US" sz="2500" dirty="0"/>
              <a:t>How to Identify Colors in Javascript : </a:t>
            </a:r>
            <a:r>
              <a:rPr lang="en-US" sz="2500" dirty="0">
                <a:hlinkClick r:id="rId6"/>
              </a:rPr>
              <a:t>https://stackoverflow.com/questions/10773441/how-to-identify-colors-in-javascript</a:t>
            </a:r>
            <a:endParaRPr lang="en-US" sz="2500" dirty="0"/>
          </a:p>
          <a:p>
            <a:endParaRPr lang="en-US" sz="2500" b="0" i="0" dirty="0">
              <a:effectLst/>
            </a:endParaRPr>
          </a:p>
          <a:p>
            <a:pPr marL="0" indent="0">
              <a:buNone/>
            </a:pPr>
            <a:endParaRPr lang="en-IN" sz="2500" dirty="0"/>
          </a:p>
          <a:p>
            <a:endParaRPr lang="en-US" sz="25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79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6D8E7D-1B56-4E38-A14E-2CA724C8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514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Existing Availabilities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 of existing Product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/ Ideation Map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4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Extract colors from Image</a:t>
            </a:r>
          </a:p>
          <a:p>
            <a:r>
              <a:rPr lang="en-US" sz="2500" dirty="0"/>
              <a:t>dynamic and user-friendly solution</a:t>
            </a:r>
          </a:p>
          <a:p>
            <a:r>
              <a:rPr lang="en-US" sz="2500" dirty="0"/>
              <a:t>Complementary colors </a:t>
            </a:r>
          </a:p>
          <a:p>
            <a:r>
              <a:rPr lang="en-US" sz="2500" dirty="0"/>
              <a:t>The interactive web interface</a:t>
            </a:r>
          </a:p>
          <a:p>
            <a:r>
              <a:rPr lang="en-US" sz="2500" dirty="0"/>
              <a:t>Real-time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2036311"/>
            <a:ext cx="83515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In the world of design, color selection plays a pivotal role in conveying emotions, aesthetics, and messages.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This project introduces a powerful and interactive tool designed to simplify the process of creating captivating color palettes from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 By harnessing advanced algorithms, including color quantization and luminance-based sorting.</a:t>
            </a:r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1814755"/>
            <a:ext cx="835151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 Additionally, it identifies complementary colors to offer users a well-rounded selection for their creative projects.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Through an intuitive web interface, users can effortlessly upload images and witness the instant transformation into harmonious color schemes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199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2036311"/>
            <a:ext cx="83515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primary objective is to build a user-friendly, web-based application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project aims to accurately extract dominant colors from images while preserving their visual harmony.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tool should offer real-time visualization of color palettes as users upload and adjust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Ensure that the tool is accessible on multiple platforms</a:t>
            </a:r>
            <a:r>
              <a:rPr lang="en-US" sz="2500" dirty="0"/>
              <a:t>.</a:t>
            </a:r>
            <a:endParaRPr lang="en-US" sz="25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09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58140" y="1884832"/>
            <a:ext cx="8351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Implement stringent privacy and security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Develop an intuitive and user-friendly interface </a:t>
            </a:r>
          </a:p>
        </p:txBody>
      </p:sp>
    </p:spTree>
    <p:extLst>
      <p:ext uri="{BB962C8B-B14F-4D97-AF65-F5344CB8AC3E}">
        <p14:creationId xmlns:p14="http://schemas.microsoft.com/office/powerpoint/2010/main" val="33381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Existing Availabilities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b="1" i="0" dirty="0">
                <a:effectLst/>
              </a:rPr>
              <a:t>Colormind </a:t>
            </a:r>
            <a:r>
              <a:rPr lang="en-US" sz="2500" b="0" i="0" dirty="0">
                <a:effectLst/>
              </a:rPr>
              <a:t>: Colormind is an AI-driven color palette generator that can create color schemes from images or generate random palettes. It also provides color accessibility information.</a:t>
            </a:r>
          </a:p>
          <a:p>
            <a:pPr algn="just"/>
            <a:r>
              <a:rPr lang="en-US" sz="2500" b="1" i="0" dirty="0">
                <a:effectLst/>
              </a:rPr>
              <a:t>ColorZilla (Browser Extension)</a:t>
            </a:r>
            <a:r>
              <a:rPr lang="en-US" sz="2500" b="0" i="0" dirty="0">
                <a:effectLst/>
              </a:rPr>
              <a:t>:ColorZilla is a browser extension available for Firefox and Chrome. It provides an eyedropper tool for identifying colors on web pages and creating color palettes.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700" dirty="0">
                <a:latin typeface="Arial" panose="020B0604020202020204" pitchFamily="34" charset="0"/>
                <a:cs typeface="Arial" panose="020B0604020202020204" pitchFamily="34" charset="0"/>
              </a:rPr>
              <a:t>Disadvantages of the existing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i="0" dirty="0">
                <a:effectLst/>
                <a:latin typeface="+mj-lt"/>
              </a:rPr>
              <a:t>Lack of </a:t>
            </a:r>
            <a:r>
              <a:rPr lang="en-US" sz="2500" i="0" dirty="0">
                <a:effectLst/>
                <a:latin typeface="Calibri (b)"/>
              </a:rPr>
              <a:t>Real-time</a:t>
            </a:r>
            <a:r>
              <a:rPr lang="en-US" sz="2500" i="0" dirty="0">
                <a:effectLst/>
                <a:latin typeface="+mj-lt"/>
              </a:rPr>
              <a:t> </a:t>
            </a:r>
            <a:r>
              <a:rPr lang="en-US" sz="2500" i="0" dirty="0">
                <a:effectLst/>
              </a:rPr>
              <a:t>Visualization</a:t>
            </a:r>
          </a:p>
          <a:p>
            <a:pPr algn="just"/>
            <a:r>
              <a:rPr lang="en-US" sz="2500" i="0" dirty="0">
                <a:effectLst/>
              </a:rPr>
              <a:t>Dependency on Internet Connection</a:t>
            </a:r>
          </a:p>
          <a:p>
            <a:pPr algn="just"/>
            <a:r>
              <a:rPr lang="en-US" sz="2500" i="0" dirty="0">
                <a:effectLst/>
              </a:rPr>
              <a:t>Limited Complementary Color Identification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591</Words>
  <Application>Microsoft Office PowerPoint</Application>
  <PresentationFormat>On-screen Show (4:3)</PresentationFormat>
  <Paragraphs>137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(b)</vt:lpstr>
      <vt:lpstr>Custom Design</vt:lpstr>
      <vt:lpstr> </vt:lpstr>
      <vt:lpstr>Presentation Outline</vt:lpstr>
      <vt:lpstr> Abstract </vt:lpstr>
      <vt:lpstr>PowerPoint Presentation</vt:lpstr>
      <vt:lpstr>PowerPoint Presentation</vt:lpstr>
      <vt:lpstr>PowerPoint Presentation</vt:lpstr>
      <vt:lpstr>PowerPoint Presentation</vt:lpstr>
      <vt:lpstr>Existing Availabilities</vt:lpstr>
      <vt:lpstr>Disadvantages of the existing Product </vt:lpstr>
      <vt:lpstr>System Architecture / Ideation Map</vt:lpstr>
      <vt:lpstr>Design Requirements</vt:lpstr>
      <vt:lpstr>Design Requirements</vt:lpstr>
      <vt:lpstr>Product working principle </vt:lpstr>
      <vt:lpstr>Product working principle </vt:lpstr>
      <vt:lpstr>Application - Snapshots</vt:lpstr>
      <vt:lpstr>Application - Snapshots</vt:lpstr>
      <vt:lpstr>Application - Snapshots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R.Sathya Bama</dc:creator>
  <cp:lastModifiedBy>sai sachin</cp:lastModifiedBy>
  <cp:revision>160</cp:revision>
  <dcterms:created xsi:type="dcterms:W3CDTF">2019-11-06T07:48:53Z</dcterms:created>
  <dcterms:modified xsi:type="dcterms:W3CDTF">2023-10-04T04:37:55Z</dcterms:modified>
</cp:coreProperties>
</file>