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ECC71"/>
    <a:srgbClr val="3498DB"/>
    <a:srgbClr val="B63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2982-20C2-A943-A6D8-5FABA8A45148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B7E4-86E9-D84B-AE62-0D638AA1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9242" y="651345"/>
            <a:ext cx="9144000" cy="133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chemeClr val="bg1"/>
                </a:solidFill>
                <a:latin typeface="Raleway SemiBold" charset="0"/>
                <a:ea typeface="Raleway SemiBold" charset="0"/>
                <a:cs typeface="Raleway SemiBold" charset="0"/>
              </a:rPr>
              <a:t>Crossplatform</a:t>
            </a:r>
            <a:r>
              <a:rPr lang="en-US" sz="3600" b="1" dirty="0" smtClean="0">
                <a:solidFill>
                  <a:schemeClr val="bg1"/>
                </a:solidFill>
                <a:latin typeface="Raleway SemiBold" charset="0"/>
                <a:ea typeface="Raleway SemiBold" charset="0"/>
                <a:cs typeface="Raleway SemiBold" charset="0"/>
              </a:rPr>
              <a:t> Mobile Apps With HTML SCSS and Angular2</a:t>
            </a:r>
            <a:endParaRPr lang="en-US" sz="3600" b="1" dirty="0">
              <a:solidFill>
                <a:schemeClr val="bg1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9242" y="21370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Agastya Darma Laksana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Modern JavaScript Evangelist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gedeagas</a:t>
            </a:r>
            <a:r>
              <a:rPr lang="en-US" sz="1800" dirty="0" smtClean="0">
                <a:solidFill>
                  <a:schemeClr val="bg1"/>
                </a:solidFill>
              </a:rPr>
              <a:t> on GitHub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www.agastyadarma.com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16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Do you know HTML / CSS ?</a:t>
            </a:r>
            <a:endParaRPr lang="en-US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160" y="1698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How About Angular2 ?</a:t>
            </a:r>
            <a:endParaRPr lang="en-US" sz="36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4173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160" y="1698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How About Angular2 ?</a:t>
            </a:r>
            <a:endParaRPr lang="en-US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install 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/>
          <a:stretch/>
        </p:blipFill>
        <p:spPr>
          <a:xfrm>
            <a:off x="838200" y="1690688"/>
            <a:ext cx="440436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2" y="940905"/>
            <a:ext cx="9144000" cy="1336606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Raleway SemiBold" charset="0"/>
                <a:ea typeface="Raleway SemiBold" charset="0"/>
                <a:cs typeface="Raleway SemiBold" charset="0"/>
              </a:rPr>
              <a:t>Crossplatform</a:t>
            </a:r>
            <a:r>
              <a:rPr lang="en-US" sz="3600" b="1" dirty="0" smtClean="0">
                <a:latin typeface="Raleway SemiBold" charset="0"/>
                <a:ea typeface="Raleway SemiBold" charset="0"/>
                <a:cs typeface="Raleway SemiBold" charset="0"/>
              </a:rPr>
              <a:t> Mobile Apps With HTML SCSS and Angular2</a:t>
            </a:r>
            <a:endParaRPr lang="en-US" sz="3600" b="1" dirty="0">
              <a:latin typeface="Raleway SemiBold" charset="0"/>
              <a:ea typeface="Raleway SemiBold" charset="0"/>
              <a:cs typeface="Raleway Semi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22" y="331049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Agastya Darma Laksana 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gedeagas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Raleway</vt:lpstr>
      <vt:lpstr>Raleway SemiBold</vt:lpstr>
      <vt:lpstr>Arial</vt:lpstr>
      <vt:lpstr>Office Theme</vt:lpstr>
      <vt:lpstr>PowerPoint Presentation</vt:lpstr>
      <vt:lpstr>PowerPoint Presentation</vt:lpstr>
      <vt:lpstr>PowerPoint Presentation</vt:lpstr>
      <vt:lpstr>How to install ?</vt:lpstr>
      <vt:lpstr>What Next ?</vt:lpstr>
      <vt:lpstr>Crossplatform Mobile Apps With HTML SCSS and Angular2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Agastya Darma Laksana</dc:creator>
  <cp:lastModifiedBy>Agastya Darma Laksana</cp:lastModifiedBy>
  <cp:revision>3</cp:revision>
  <dcterms:created xsi:type="dcterms:W3CDTF">2017-03-06T15:31:07Z</dcterms:created>
  <dcterms:modified xsi:type="dcterms:W3CDTF">2017-03-06T16:02:54Z</dcterms:modified>
</cp:coreProperties>
</file>