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0" autoAdjust="0"/>
    <p:restoredTop sz="77690" autoAdjust="0"/>
  </p:normalViewPr>
  <p:slideViewPr>
    <p:cSldViewPr snapToGrid="0">
      <p:cViewPr varScale="1">
        <p:scale>
          <a:sx n="45" d="100"/>
          <a:sy n="45" d="100"/>
        </p:scale>
        <p:origin x="11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BF80A-19CA-4BC1-8361-60D5E43EBD5F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BBE652-F2EA-42C8-8D73-2DEAA427982D}">
      <dgm:prSet phldrT="[텍스트]"/>
      <dgm:spPr/>
      <dgm:t>
        <a:bodyPr/>
        <a:lstStyle/>
        <a:p>
          <a:pPr latinLnBrk="1"/>
          <a:r>
            <a:rPr lang="en-US" altLang="ko-KR" dirty="0" err="1"/>
            <a:t>YOLO.tiny</a:t>
          </a:r>
          <a:r>
            <a:rPr lang="ko-KR" altLang="en-US" dirty="0"/>
            <a:t>사용</a:t>
          </a:r>
        </a:p>
      </dgm:t>
    </dgm:pt>
    <dgm:pt modelId="{736E13F7-1CA1-4F46-859C-F11FD921EE0D}" type="parTrans" cxnId="{3954CD4C-05A6-4B7B-82E5-61E598DE60E5}">
      <dgm:prSet/>
      <dgm:spPr/>
      <dgm:t>
        <a:bodyPr/>
        <a:lstStyle/>
        <a:p>
          <a:pPr latinLnBrk="1"/>
          <a:endParaRPr lang="ko-KR" altLang="en-US"/>
        </a:p>
      </dgm:t>
    </dgm:pt>
    <dgm:pt modelId="{63ED526B-66F3-43D9-BBD2-60180A3CE0AC}" type="sibTrans" cxnId="{3954CD4C-05A6-4B7B-82E5-61E598DE60E5}">
      <dgm:prSet/>
      <dgm:spPr/>
      <dgm:t>
        <a:bodyPr/>
        <a:lstStyle/>
        <a:p>
          <a:pPr latinLnBrk="1"/>
          <a:endParaRPr lang="ko-KR" altLang="en-US"/>
        </a:p>
      </dgm:t>
    </dgm:pt>
    <dgm:pt modelId="{9D7B9520-6983-4A30-9240-9CC1320A8B3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9750B54-FA4B-4765-9FFF-F434A7FB0713}" type="parTrans" cxnId="{D4726FC9-2248-4480-8F0C-AE2D76CAC020}">
      <dgm:prSet/>
      <dgm:spPr/>
      <dgm:t>
        <a:bodyPr/>
        <a:lstStyle/>
        <a:p>
          <a:pPr latinLnBrk="1"/>
          <a:endParaRPr lang="ko-KR" altLang="en-US"/>
        </a:p>
      </dgm:t>
    </dgm:pt>
    <dgm:pt modelId="{2B83A613-756B-4C77-83E6-0F941DE60182}" type="sibTrans" cxnId="{D4726FC9-2248-4480-8F0C-AE2D76CAC020}">
      <dgm:prSet/>
      <dgm:spPr/>
      <dgm:t>
        <a:bodyPr/>
        <a:lstStyle/>
        <a:p>
          <a:pPr latinLnBrk="1"/>
          <a:endParaRPr lang="ko-KR" altLang="en-US"/>
        </a:p>
      </dgm:t>
    </dgm:pt>
    <dgm:pt modelId="{D334EAA5-B15B-4D31-BF44-F53333687C7F}">
      <dgm:prSet phldrT="[텍스트]"/>
      <dgm:spPr/>
      <dgm:t>
        <a:bodyPr/>
        <a:lstStyle/>
        <a:p>
          <a:pPr latinLnBrk="1"/>
          <a:r>
            <a:rPr lang="en-US" altLang="ko-KR" dirty="0"/>
            <a:t>YOLO</a:t>
          </a:r>
          <a:r>
            <a:rPr lang="ko-KR" altLang="en-US" dirty="0"/>
            <a:t>보다 비교적 가벼운 </a:t>
          </a:r>
          <a:r>
            <a:rPr lang="en-US" altLang="ko-KR" dirty="0"/>
            <a:t>tiny </a:t>
          </a:r>
          <a:r>
            <a:rPr lang="ko-KR" altLang="en-US" dirty="0"/>
            <a:t>버전 사용</a:t>
          </a:r>
        </a:p>
      </dgm:t>
    </dgm:pt>
    <dgm:pt modelId="{30AEE0A4-95E0-44DB-ABE4-887B11BEC28B}" type="parTrans" cxnId="{5DE42FB4-DFCA-457E-966A-5129B17E1E34}">
      <dgm:prSet/>
      <dgm:spPr/>
      <dgm:t>
        <a:bodyPr/>
        <a:lstStyle/>
        <a:p>
          <a:pPr latinLnBrk="1"/>
          <a:endParaRPr lang="ko-KR" altLang="en-US"/>
        </a:p>
      </dgm:t>
    </dgm:pt>
    <dgm:pt modelId="{919AFB0C-3AEA-4CD9-9E10-46061F3A02E8}" type="sibTrans" cxnId="{5DE42FB4-DFCA-457E-966A-5129B17E1E34}">
      <dgm:prSet/>
      <dgm:spPr/>
      <dgm:t>
        <a:bodyPr/>
        <a:lstStyle/>
        <a:p>
          <a:pPr latinLnBrk="1"/>
          <a:endParaRPr lang="ko-KR" altLang="en-US"/>
        </a:p>
      </dgm:t>
    </dgm:pt>
    <dgm:pt modelId="{060770BB-5111-4F05-8546-2239D561DE34}">
      <dgm:prSet phldrT="[텍스트]"/>
      <dgm:spPr/>
      <dgm:t>
        <a:bodyPr/>
        <a:lstStyle/>
        <a:p>
          <a:pPr latinLnBrk="1"/>
          <a:r>
            <a:rPr lang="ko-KR" altLang="en-US" dirty="0"/>
            <a:t>변환의 어려움</a:t>
          </a:r>
        </a:p>
      </dgm:t>
    </dgm:pt>
    <dgm:pt modelId="{214EA327-667A-4CDD-9C20-11CBBB288E6A}" type="parTrans" cxnId="{991C86E1-E2F3-4D2D-8820-9923AD73C2A1}">
      <dgm:prSet/>
      <dgm:spPr/>
      <dgm:t>
        <a:bodyPr/>
        <a:lstStyle/>
        <a:p>
          <a:pPr latinLnBrk="1"/>
          <a:endParaRPr lang="ko-KR" altLang="en-US"/>
        </a:p>
      </dgm:t>
    </dgm:pt>
    <dgm:pt modelId="{B36A58D1-F944-4742-A429-F1DD611D09AB}" type="sibTrans" cxnId="{991C86E1-E2F3-4D2D-8820-9923AD73C2A1}">
      <dgm:prSet/>
      <dgm:spPr/>
      <dgm:t>
        <a:bodyPr/>
        <a:lstStyle/>
        <a:p>
          <a:pPr latinLnBrk="1"/>
          <a:endParaRPr lang="ko-KR" altLang="en-US"/>
        </a:p>
      </dgm:t>
    </dgm:pt>
    <dgm:pt modelId="{9A172E62-0FA9-4223-84AF-10C377653A7E}">
      <dgm:prSet phldrT="[텍스트]"/>
      <dgm:spPr/>
      <dgm:t>
        <a:bodyPr/>
        <a:lstStyle/>
        <a:p>
          <a:pPr latinLnBrk="1"/>
          <a:r>
            <a:rPr lang="en-US" altLang="ko-KR" dirty="0"/>
            <a:t>YOLO</a:t>
          </a:r>
          <a:r>
            <a:rPr lang="ko-KR" altLang="en-US" dirty="0"/>
            <a:t>로 학습한 파일을 </a:t>
          </a:r>
          <a:r>
            <a:rPr lang="en-US" altLang="ko-KR" dirty="0"/>
            <a:t>OPENVINO</a:t>
          </a:r>
          <a:r>
            <a:rPr lang="ko-KR" altLang="en-US" dirty="0"/>
            <a:t>로 </a:t>
          </a:r>
          <a:r>
            <a:rPr lang="ko-KR" altLang="en-US" dirty="0" err="1"/>
            <a:t>컨버전</a:t>
          </a:r>
          <a:r>
            <a:rPr lang="ko-KR" altLang="en-US" dirty="0"/>
            <a:t> 하는데  </a:t>
          </a:r>
          <a:r>
            <a:rPr lang="en-US" altLang="ko-KR" dirty="0"/>
            <a:t>OPENVINO</a:t>
          </a:r>
          <a:r>
            <a:rPr lang="ko-KR" altLang="en-US" dirty="0"/>
            <a:t>의 사례가 적어 변환의 어려움을 겪음</a:t>
          </a:r>
        </a:p>
      </dgm:t>
    </dgm:pt>
    <dgm:pt modelId="{8B6C489C-F858-43FE-9098-D4C04738788D}" type="parTrans" cxnId="{825E5348-11C9-41C8-8D29-5BAC61184604}">
      <dgm:prSet/>
      <dgm:spPr/>
      <dgm:t>
        <a:bodyPr/>
        <a:lstStyle/>
        <a:p>
          <a:pPr latinLnBrk="1"/>
          <a:endParaRPr lang="ko-KR" altLang="en-US"/>
        </a:p>
      </dgm:t>
    </dgm:pt>
    <dgm:pt modelId="{8C092428-E46C-4618-8DC8-785E0307C258}" type="sibTrans" cxnId="{825E5348-11C9-41C8-8D29-5BAC61184604}">
      <dgm:prSet/>
      <dgm:spPr/>
      <dgm:t>
        <a:bodyPr/>
        <a:lstStyle/>
        <a:p>
          <a:pPr latinLnBrk="1"/>
          <a:endParaRPr lang="ko-KR" altLang="en-US"/>
        </a:p>
      </dgm:t>
    </dgm:pt>
    <dgm:pt modelId="{AEF83E68-6086-40AF-96F6-336BA5A4C1C3}">
      <dgm:prSet phldrT="[텍스트]"/>
      <dgm:spPr/>
      <dgm:t>
        <a:bodyPr/>
        <a:lstStyle/>
        <a:p>
          <a:pPr latinLnBrk="1"/>
          <a:r>
            <a:rPr lang="ko-KR" altLang="en-US" dirty="0"/>
            <a:t>프레임 늘어짐</a:t>
          </a:r>
        </a:p>
      </dgm:t>
    </dgm:pt>
    <dgm:pt modelId="{E1AB1C92-EB22-4863-A35B-77B1F7E6F6AC}" type="parTrans" cxnId="{C5755EEB-00C4-4EEF-902B-5CA188346934}">
      <dgm:prSet/>
      <dgm:spPr/>
      <dgm:t>
        <a:bodyPr/>
        <a:lstStyle/>
        <a:p>
          <a:pPr latinLnBrk="1"/>
          <a:endParaRPr lang="ko-KR" altLang="en-US"/>
        </a:p>
      </dgm:t>
    </dgm:pt>
    <dgm:pt modelId="{492C1449-CC78-486D-868C-2E678E0CACE4}" type="sibTrans" cxnId="{C5755EEB-00C4-4EEF-902B-5CA188346934}">
      <dgm:prSet/>
      <dgm:spPr/>
      <dgm:t>
        <a:bodyPr/>
        <a:lstStyle/>
        <a:p>
          <a:pPr latinLnBrk="1"/>
          <a:endParaRPr lang="ko-KR" altLang="en-US"/>
        </a:p>
      </dgm:t>
    </dgm:pt>
    <dgm:pt modelId="{D850D57E-8BBC-4507-AA36-D31CF57226A6}">
      <dgm:prSet phldrT="[텍스트]"/>
      <dgm:spPr/>
      <dgm:t>
        <a:bodyPr/>
        <a:lstStyle/>
        <a:p>
          <a:pPr latinLnBrk="1"/>
          <a:r>
            <a:rPr lang="ko-KR" altLang="en-US" dirty="0"/>
            <a:t>화면을 받고서 추론을 진행하는 동안 프레임이 늘어지는 현상이 발생</a:t>
          </a:r>
          <a:endParaRPr lang="en-US" altLang="ko-KR" dirty="0"/>
        </a:p>
        <a:p>
          <a:pPr latinLnBrk="1"/>
          <a:r>
            <a:rPr lang="ko-KR" altLang="en-US" dirty="0"/>
            <a:t>프레임을 </a:t>
          </a:r>
          <a:r>
            <a:rPr lang="en-US" altLang="ko-KR" dirty="0"/>
            <a:t>4</a:t>
          </a:r>
          <a:r>
            <a:rPr lang="ko-KR" altLang="en-US" dirty="0" err="1"/>
            <a:t>프레임중</a:t>
          </a:r>
          <a:r>
            <a:rPr lang="ko-KR" altLang="en-US" dirty="0"/>
            <a:t> </a:t>
          </a:r>
          <a:r>
            <a:rPr lang="en-US" altLang="ko-KR" dirty="0"/>
            <a:t>1</a:t>
          </a:r>
          <a:r>
            <a:rPr lang="ko-KR" altLang="en-US" dirty="0"/>
            <a:t>프레임만 추론하여 출력하는 방법으로 프레임을 인위적으로 낮춰 해결하였다 </a:t>
          </a:r>
        </a:p>
      </dgm:t>
    </dgm:pt>
    <dgm:pt modelId="{1A3C269F-54E7-410D-B730-401911442471}" type="parTrans" cxnId="{A908D188-5812-4879-8781-F0BA4B050C10}">
      <dgm:prSet/>
      <dgm:spPr/>
      <dgm:t>
        <a:bodyPr/>
        <a:lstStyle/>
        <a:p>
          <a:pPr latinLnBrk="1"/>
          <a:endParaRPr lang="ko-KR" altLang="en-US"/>
        </a:p>
      </dgm:t>
    </dgm:pt>
    <dgm:pt modelId="{F249523C-1496-4F29-BC1F-E0399CF478EA}" type="sibTrans" cxnId="{A908D188-5812-4879-8781-F0BA4B050C10}">
      <dgm:prSet/>
      <dgm:spPr/>
      <dgm:t>
        <a:bodyPr/>
        <a:lstStyle/>
        <a:p>
          <a:pPr latinLnBrk="1"/>
          <a:endParaRPr lang="ko-KR" altLang="en-US"/>
        </a:p>
      </dgm:t>
    </dgm:pt>
    <dgm:pt modelId="{429E26E0-384D-465B-AB37-A86225330C8A}" type="pres">
      <dgm:prSet presAssocID="{182BF80A-19CA-4BC1-8361-60D5E43EBD5F}" presName="Name0" presStyleCnt="0">
        <dgm:presLayoutVars>
          <dgm:dir/>
          <dgm:animLvl val="lvl"/>
          <dgm:resizeHandles val="exact"/>
        </dgm:presLayoutVars>
      </dgm:prSet>
      <dgm:spPr/>
    </dgm:pt>
    <dgm:pt modelId="{BB92F373-02C3-401A-A2D2-CDCFE9B0E5FA}" type="pres">
      <dgm:prSet presAssocID="{AEF83E68-6086-40AF-96F6-336BA5A4C1C3}" presName="boxAndChildren" presStyleCnt="0"/>
      <dgm:spPr/>
    </dgm:pt>
    <dgm:pt modelId="{BC8062C2-3764-4C98-87DA-926CF77C9558}" type="pres">
      <dgm:prSet presAssocID="{AEF83E68-6086-40AF-96F6-336BA5A4C1C3}" presName="parentTextBox" presStyleLbl="node1" presStyleIdx="0" presStyleCnt="3"/>
      <dgm:spPr/>
    </dgm:pt>
    <dgm:pt modelId="{3ACD24D8-97AE-4158-BD5F-DCC4C18C99BF}" type="pres">
      <dgm:prSet presAssocID="{AEF83E68-6086-40AF-96F6-336BA5A4C1C3}" presName="entireBox" presStyleLbl="node1" presStyleIdx="0" presStyleCnt="3" custLinFactNeighborX="18489"/>
      <dgm:spPr/>
    </dgm:pt>
    <dgm:pt modelId="{D7B3821C-4C1C-492F-A7C7-EACED81F74BD}" type="pres">
      <dgm:prSet presAssocID="{AEF83E68-6086-40AF-96F6-336BA5A4C1C3}" presName="descendantBox" presStyleCnt="0"/>
      <dgm:spPr/>
    </dgm:pt>
    <dgm:pt modelId="{73F5BFC6-F4B0-4A2C-9EB7-AB30E14CF2B1}" type="pres">
      <dgm:prSet presAssocID="{D850D57E-8BBC-4507-AA36-D31CF57226A6}" presName="childTextBox" presStyleLbl="fgAccFollowNode1" presStyleIdx="0" presStyleCnt="4" custLinFactNeighborX="18489">
        <dgm:presLayoutVars>
          <dgm:bulletEnabled val="1"/>
        </dgm:presLayoutVars>
      </dgm:prSet>
      <dgm:spPr/>
    </dgm:pt>
    <dgm:pt modelId="{1D258DD9-82CD-4DD2-9343-D584515B9C64}" type="pres">
      <dgm:prSet presAssocID="{B36A58D1-F944-4742-A429-F1DD611D09AB}" presName="sp" presStyleCnt="0"/>
      <dgm:spPr/>
    </dgm:pt>
    <dgm:pt modelId="{20574AD0-7C7F-4219-AC52-71C868405AB3}" type="pres">
      <dgm:prSet presAssocID="{060770BB-5111-4F05-8546-2239D561DE34}" presName="arrowAndChildren" presStyleCnt="0"/>
      <dgm:spPr/>
    </dgm:pt>
    <dgm:pt modelId="{18F59533-1656-4D55-B42E-3348550F2D5D}" type="pres">
      <dgm:prSet presAssocID="{060770BB-5111-4F05-8546-2239D561DE34}" presName="parentTextArrow" presStyleLbl="node1" presStyleIdx="0" presStyleCnt="3"/>
      <dgm:spPr/>
    </dgm:pt>
    <dgm:pt modelId="{CF70DE66-4306-49D0-BF63-B42B26D5B3BB}" type="pres">
      <dgm:prSet presAssocID="{060770BB-5111-4F05-8546-2239D561DE34}" presName="arrow" presStyleLbl="node1" presStyleIdx="1" presStyleCnt="3" custLinFactNeighborX="18489"/>
      <dgm:spPr/>
    </dgm:pt>
    <dgm:pt modelId="{1F919346-2F0A-4483-B770-16CE18F785A9}" type="pres">
      <dgm:prSet presAssocID="{060770BB-5111-4F05-8546-2239D561DE34}" presName="descendantArrow" presStyleCnt="0"/>
      <dgm:spPr/>
    </dgm:pt>
    <dgm:pt modelId="{1A07945C-442F-4B45-8292-B3DDEDD10FC9}" type="pres">
      <dgm:prSet presAssocID="{9A172E62-0FA9-4223-84AF-10C377653A7E}" presName="childTextArrow" presStyleLbl="fgAccFollowNode1" presStyleIdx="1" presStyleCnt="4" custLinFactNeighborX="18489">
        <dgm:presLayoutVars>
          <dgm:bulletEnabled val="1"/>
        </dgm:presLayoutVars>
      </dgm:prSet>
      <dgm:spPr/>
    </dgm:pt>
    <dgm:pt modelId="{390E61E4-5DC2-421B-971D-6B50991CC292}" type="pres">
      <dgm:prSet presAssocID="{63ED526B-66F3-43D9-BBD2-60180A3CE0AC}" presName="sp" presStyleCnt="0"/>
      <dgm:spPr/>
    </dgm:pt>
    <dgm:pt modelId="{9A20195D-6B3F-47E4-8C64-63FCD5BD7FCC}" type="pres">
      <dgm:prSet presAssocID="{D5BBE652-F2EA-42C8-8D73-2DEAA427982D}" presName="arrowAndChildren" presStyleCnt="0"/>
      <dgm:spPr/>
    </dgm:pt>
    <dgm:pt modelId="{5C500D7E-D804-4E56-A52C-A51BA6D51EC4}" type="pres">
      <dgm:prSet presAssocID="{D5BBE652-F2EA-42C8-8D73-2DEAA427982D}" presName="parentTextArrow" presStyleLbl="node1" presStyleIdx="1" presStyleCnt="3"/>
      <dgm:spPr/>
    </dgm:pt>
    <dgm:pt modelId="{BE0A7F4E-8328-4611-B363-CEE865E69A31}" type="pres">
      <dgm:prSet presAssocID="{D5BBE652-F2EA-42C8-8D73-2DEAA427982D}" presName="arrow" presStyleLbl="node1" presStyleIdx="2" presStyleCnt="3" custLinFactNeighborX="856"/>
      <dgm:spPr/>
    </dgm:pt>
    <dgm:pt modelId="{A95B09DF-EC90-47A0-8A9F-71DB77AF8364}" type="pres">
      <dgm:prSet presAssocID="{D5BBE652-F2EA-42C8-8D73-2DEAA427982D}" presName="descendantArrow" presStyleCnt="0"/>
      <dgm:spPr/>
    </dgm:pt>
    <dgm:pt modelId="{606C6994-4114-4234-A357-6E5DF0882E8F}" type="pres">
      <dgm:prSet presAssocID="{9D7B9520-6983-4A30-9240-9CC1320A8B3A}" presName="childTextArrow" presStyleLbl="fgAccFollowNode1" presStyleIdx="2" presStyleCnt="4" custLinFactX="188368" custLinFactNeighborX="200000">
        <dgm:presLayoutVars>
          <dgm:bulletEnabled val="1"/>
        </dgm:presLayoutVars>
      </dgm:prSet>
      <dgm:spPr/>
    </dgm:pt>
    <dgm:pt modelId="{87BFD7D7-2C81-4152-BBEE-F688C1DF9ADD}" type="pres">
      <dgm:prSet presAssocID="{D334EAA5-B15B-4D31-BF44-F53333687C7F}" presName="childTextArrow" presStyleLbl="fgAccFollowNode1" presStyleIdx="3" presStyleCnt="4" custScaleX="2000000" custLinFactNeighborX="-53508">
        <dgm:presLayoutVars>
          <dgm:bulletEnabled val="1"/>
        </dgm:presLayoutVars>
      </dgm:prSet>
      <dgm:spPr/>
    </dgm:pt>
  </dgm:ptLst>
  <dgm:cxnLst>
    <dgm:cxn modelId="{244A7301-2758-46BD-8F43-7E778A1F38FF}" type="presOf" srcId="{AEF83E68-6086-40AF-96F6-336BA5A4C1C3}" destId="{3ACD24D8-97AE-4158-BD5F-DCC4C18C99BF}" srcOrd="1" destOrd="0" presId="urn:microsoft.com/office/officeart/2005/8/layout/process4"/>
    <dgm:cxn modelId="{6343570A-CCCE-4430-9329-FF5C0BA3B28F}" type="presOf" srcId="{D5BBE652-F2EA-42C8-8D73-2DEAA427982D}" destId="{BE0A7F4E-8328-4611-B363-CEE865E69A31}" srcOrd="1" destOrd="0" presId="urn:microsoft.com/office/officeart/2005/8/layout/process4"/>
    <dgm:cxn modelId="{50F96130-229D-4FCF-ACC5-F26BAA82023E}" type="presOf" srcId="{D334EAA5-B15B-4D31-BF44-F53333687C7F}" destId="{87BFD7D7-2C81-4152-BBEE-F688C1DF9ADD}" srcOrd="0" destOrd="0" presId="urn:microsoft.com/office/officeart/2005/8/layout/process4"/>
    <dgm:cxn modelId="{4D746E5D-7195-4AEE-B45C-E56D02268D7E}" type="presOf" srcId="{182BF80A-19CA-4BC1-8361-60D5E43EBD5F}" destId="{429E26E0-384D-465B-AB37-A86225330C8A}" srcOrd="0" destOrd="0" presId="urn:microsoft.com/office/officeart/2005/8/layout/process4"/>
    <dgm:cxn modelId="{4C6AE766-3FDE-40B9-8149-0FB35D7B3F83}" type="presOf" srcId="{D850D57E-8BBC-4507-AA36-D31CF57226A6}" destId="{73F5BFC6-F4B0-4A2C-9EB7-AB30E14CF2B1}" srcOrd="0" destOrd="0" presId="urn:microsoft.com/office/officeart/2005/8/layout/process4"/>
    <dgm:cxn modelId="{825E5348-11C9-41C8-8D29-5BAC61184604}" srcId="{060770BB-5111-4F05-8546-2239D561DE34}" destId="{9A172E62-0FA9-4223-84AF-10C377653A7E}" srcOrd="0" destOrd="0" parTransId="{8B6C489C-F858-43FE-9098-D4C04738788D}" sibTransId="{8C092428-E46C-4618-8DC8-785E0307C258}"/>
    <dgm:cxn modelId="{3954CD4C-05A6-4B7B-82E5-61E598DE60E5}" srcId="{182BF80A-19CA-4BC1-8361-60D5E43EBD5F}" destId="{D5BBE652-F2EA-42C8-8D73-2DEAA427982D}" srcOrd="0" destOrd="0" parTransId="{736E13F7-1CA1-4F46-859C-F11FD921EE0D}" sibTransId="{63ED526B-66F3-43D9-BBD2-60180A3CE0AC}"/>
    <dgm:cxn modelId="{1EE20377-7E4F-40DE-BC08-3FC91AD20FE4}" type="presOf" srcId="{9A172E62-0FA9-4223-84AF-10C377653A7E}" destId="{1A07945C-442F-4B45-8292-B3DDEDD10FC9}" srcOrd="0" destOrd="0" presId="urn:microsoft.com/office/officeart/2005/8/layout/process4"/>
    <dgm:cxn modelId="{90A4407E-CF0D-4D8C-8908-5BB2AE617526}" type="presOf" srcId="{D5BBE652-F2EA-42C8-8D73-2DEAA427982D}" destId="{5C500D7E-D804-4E56-A52C-A51BA6D51EC4}" srcOrd="0" destOrd="0" presId="urn:microsoft.com/office/officeart/2005/8/layout/process4"/>
    <dgm:cxn modelId="{A908D188-5812-4879-8781-F0BA4B050C10}" srcId="{AEF83E68-6086-40AF-96F6-336BA5A4C1C3}" destId="{D850D57E-8BBC-4507-AA36-D31CF57226A6}" srcOrd="0" destOrd="0" parTransId="{1A3C269F-54E7-410D-B730-401911442471}" sibTransId="{F249523C-1496-4F29-BC1F-E0399CF478EA}"/>
    <dgm:cxn modelId="{D76D5C90-C266-456C-B741-BC572265F0EB}" type="presOf" srcId="{9D7B9520-6983-4A30-9240-9CC1320A8B3A}" destId="{606C6994-4114-4234-A357-6E5DF0882E8F}" srcOrd="0" destOrd="0" presId="urn:microsoft.com/office/officeart/2005/8/layout/process4"/>
    <dgm:cxn modelId="{5DE42FB4-DFCA-457E-966A-5129B17E1E34}" srcId="{D5BBE652-F2EA-42C8-8D73-2DEAA427982D}" destId="{D334EAA5-B15B-4D31-BF44-F53333687C7F}" srcOrd="1" destOrd="0" parTransId="{30AEE0A4-95E0-44DB-ABE4-887B11BEC28B}" sibTransId="{919AFB0C-3AEA-4CD9-9E10-46061F3A02E8}"/>
    <dgm:cxn modelId="{E05DD3BB-7CDF-45D2-A06E-90269F98D9CC}" type="presOf" srcId="{060770BB-5111-4F05-8546-2239D561DE34}" destId="{18F59533-1656-4D55-B42E-3348550F2D5D}" srcOrd="0" destOrd="0" presId="urn:microsoft.com/office/officeart/2005/8/layout/process4"/>
    <dgm:cxn modelId="{D4726FC9-2248-4480-8F0C-AE2D76CAC020}" srcId="{D5BBE652-F2EA-42C8-8D73-2DEAA427982D}" destId="{9D7B9520-6983-4A30-9240-9CC1320A8B3A}" srcOrd="0" destOrd="0" parTransId="{79750B54-FA4B-4765-9FFF-F434A7FB0713}" sibTransId="{2B83A613-756B-4C77-83E6-0F941DE60182}"/>
    <dgm:cxn modelId="{991C86E1-E2F3-4D2D-8820-9923AD73C2A1}" srcId="{182BF80A-19CA-4BC1-8361-60D5E43EBD5F}" destId="{060770BB-5111-4F05-8546-2239D561DE34}" srcOrd="1" destOrd="0" parTransId="{214EA327-667A-4CDD-9C20-11CBBB288E6A}" sibTransId="{B36A58D1-F944-4742-A429-F1DD611D09AB}"/>
    <dgm:cxn modelId="{C5755EEB-00C4-4EEF-902B-5CA188346934}" srcId="{182BF80A-19CA-4BC1-8361-60D5E43EBD5F}" destId="{AEF83E68-6086-40AF-96F6-336BA5A4C1C3}" srcOrd="2" destOrd="0" parTransId="{E1AB1C92-EB22-4863-A35B-77B1F7E6F6AC}" sibTransId="{492C1449-CC78-486D-868C-2E678E0CACE4}"/>
    <dgm:cxn modelId="{0E5595F1-97C7-44C1-B5A1-9A01FDE51269}" type="presOf" srcId="{AEF83E68-6086-40AF-96F6-336BA5A4C1C3}" destId="{BC8062C2-3764-4C98-87DA-926CF77C9558}" srcOrd="0" destOrd="0" presId="urn:microsoft.com/office/officeart/2005/8/layout/process4"/>
    <dgm:cxn modelId="{8B9EB2FF-2FCE-44DE-9D16-1B24F00398E4}" type="presOf" srcId="{060770BB-5111-4F05-8546-2239D561DE34}" destId="{CF70DE66-4306-49D0-BF63-B42B26D5B3BB}" srcOrd="1" destOrd="0" presId="urn:microsoft.com/office/officeart/2005/8/layout/process4"/>
    <dgm:cxn modelId="{5AFDEEA3-9533-4D30-9F43-40BE1EC6B506}" type="presParOf" srcId="{429E26E0-384D-465B-AB37-A86225330C8A}" destId="{BB92F373-02C3-401A-A2D2-CDCFE9B0E5FA}" srcOrd="0" destOrd="0" presId="urn:microsoft.com/office/officeart/2005/8/layout/process4"/>
    <dgm:cxn modelId="{E4201879-B250-471D-8152-54F68162AB34}" type="presParOf" srcId="{BB92F373-02C3-401A-A2D2-CDCFE9B0E5FA}" destId="{BC8062C2-3764-4C98-87DA-926CF77C9558}" srcOrd="0" destOrd="0" presId="urn:microsoft.com/office/officeart/2005/8/layout/process4"/>
    <dgm:cxn modelId="{6F8D6E34-43BD-403B-92F7-F1CCB7D96041}" type="presParOf" srcId="{BB92F373-02C3-401A-A2D2-CDCFE9B0E5FA}" destId="{3ACD24D8-97AE-4158-BD5F-DCC4C18C99BF}" srcOrd="1" destOrd="0" presId="urn:microsoft.com/office/officeart/2005/8/layout/process4"/>
    <dgm:cxn modelId="{CC2FFE34-3E95-4A17-8D97-448488BC1C10}" type="presParOf" srcId="{BB92F373-02C3-401A-A2D2-CDCFE9B0E5FA}" destId="{D7B3821C-4C1C-492F-A7C7-EACED81F74BD}" srcOrd="2" destOrd="0" presId="urn:microsoft.com/office/officeart/2005/8/layout/process4"/>
    <dgm:cxn modelId="{936E1286-3C1E-4FB5-9655-172EE0C300D8}" type="presParOf" srcId="{D7B3821C-4C1C-492F-A7C7-EACED81F74BD}" destId="{73F5BFC6-F4B0-4A2C-9EB7-AB30E14CF2B1}" srcOrd="0" destOrd="0" presId="urn:microsoft.com/office/officeart/2005/8/layout/process4"/>
    <dgm:cxn modelId="{D7C2804A-0079-456F-8C47-203102EB6CE4}" type="presParOf" srcId="{429E26E0-384D-465B-AB37-A86225330C8A}" destId="{1D258DD9-82CD-4DD2-9343-D584515B9C64}" srcOrd="1" destOrd="0" presId="urn:microsoft.com/office/officeart/2005/8/layout/process4"/>
    <dgm:cxn modelId="{AD2C64D9-46F0-4C1F-A8EC-51B0F2FF62E8}" type="presParOf" srcId="{429E26E0-384D-465B-AB37-A86225330C8A}" destId="{20574AD0-7C7F-4219-AC52-71C868405AB3}" srcOrd="2" destOrd="0" presId="urn:microsoft.com/office/officeart/2005/8/layout/process4"/>
    <dgm:cxn modelId="{E63F4573-6DA2-4ADC-84F3-E8442D81EF2A}" type="presParOf" srcId="{20574AD0-7C7F-4219-AC52-71C868405AB3}" destId="{18F59533-1656-4D55-B42E-3348550F2D5D}" srcOrd="0" destOrd="0" presId="urn:microsoft.com/office/officeart/2005/8/layout/process4"/>
    <dgm:cxn modelId="{5628C805-B458-45FB-A38D-2D60B4E6821A}" type="presParOf" srcId="{20574AD0-7C7F-4219-AC52-71C868405AB3}" destId="{CF70DE66-4306-49D0-BF63-B42B26D5B3BB}" srcOrd="1" destOrd="0" presId="urn:microsoft.com/office/officeart/2005/8/layout/process4"/>
    <dgm:cxn modelId="{9359E2AE-593F-47C0-B61F-89C247ECC501}" type="presParOf" srcId="{20574AD0-7C7F-4219-AC52-71C868405AB3}" destId="{1F919346-2F0A-4483-B770-16CE18F785A9}" srcOrd="2" destOrd="0" presId="urn:microsoft.com/office/officeart/2005/8/layout/process4"/>
    <dgm:cxn modelId="{641739B8-C771-47DB-B970-D0E03AFD8430}" type="presParOf" srcId="{1F919346-2F0A-4483-B770-16CE18F785A9}" destId="{1A07945C-442F-4B45-8292-B3DDEDD10FC9}" srcOrd="0" destOrd="0" presId="urn:microsoft.com/office/officeart/2005/8/layout/process4"/>
    <dgm:cxn modelId="{51E36548-20A1-4E6E-8833-0D65BC3C2DED}" type="presParOf" srcId="{429E26E0-384D-465B-AB37-A86225330C8A}" destId="{390E61E4-5DC2-421B-971D-6B50991CC292}" srcOrd="3" destOrd="0" presId="urn:microsoft.com/office/officeart/2005/8/layout/process4"/>
    <dgm:cxn modelId="{7BFF0425-DC40-4F6A-95AB-749E9E1ABC7F}" type="presParOf" srcId="{429E26E0-384D-465B-AB37-A86225330C8A}" destId="{9A20195D-6B3F-47E4-8C64-63FCD5BD7FCC}" srcOrd="4" destOrd="0" presId="urn:microsoft.com/office/officeart/2005/8/layout/process4"/>
    <dgm:cxn modelId="{162A9F74-5DA3-48BA-BEED-FD5F56E0FE0E}" type="presParOf" srcId="{9A20195D-6B3F-47E4-8C64-63FCD5BD7FCC}" destId="{5C500D7E-D804-4E56-A52C-A51BA6D51EC4}" srcOrd="0" destOrd="0" presId="urn:microsoft.com/office/officeart/2005/8/layout/process4"/>
    <dgm:cxn modelId="{1BD7353F-C932-4A16-A1CD-7B11D5E50FDB}" type="presParOf" srcId="{9A20195D-6B3F-47E4-8C64-63FCD5BD7FCC}" destId="{BE0A7F4E-8328-4611-B363-CEE865E69A31}" srcOrd="1" destOrd="0" presId="urn:microsoft.com/office/officeart/2005/8/layout/process4"/>
    <dgm:cxn modelId="{830E0DD5-887F-4327-92C9-8779F5F4CBCD}" type="presParOf" srcId="{9A20195D-6B3F-47E4-8C64-63FCD5BD7FCC}" destId="{A95B09DF-EC90-47A0-8A9F-71DB77AF8364}" srcOrd="2" destOrd="0" presId="urn:microsoft.com/office/officeart/2005/8/layout/process4"/>
    <dgm:cxn modelId="{C59BB74A-2453-4B40-9DB4-47587916D62B}" type="presParOf" srcId="{A95B09DF-EC90-47A0-8A9F-71DB77AF8364}" destId="{606C6994-4114-4234-A357-6E5DF0882E8F}" srcOrd="0" destOrd="0" presId="urn:microsoft.com/office/officeart/2005/8/layout/process4"/>
    <dgm:cxn modelId="{2F80BFC1-62B8-4513-B11C-D6FA21297B7E}" type="presParOf" srcId="{A95B09DF-EC90-47A0-8A9F-71DB77AF8364}" destId="{87BFD7D7-2C81-4152-BBEE-F688C1DF9AD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D24D8-97AE-4158-BD5F-DCC4C18C99BF}">
      <dsp:nvSpPr>
        <dsp:cNvPr id="0" name=""/>
        <dsp:cNvSpPr/>
      </dsp:nvSpPr>
      <dsp:spPr>
        <a:xfrm>
          <a:off x="0" y="3461844"/>
          <a:ext cx="8492671" cy="1136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프레임 늘어짐</a:t>
          </a:r>
        </a:p>
      </dsp:txBody>
      <dsp:txXfrm>
        <a:off x="0" y="3461844"/>
        <a:ext cx="8492671" cy="613577"/>
      </dsp:txXfrm>
    </dsp:sp>
    <dsp:sp modelId="{73F5BFC6-F4B0-4A2C-9EB7-AB30E14CF2B1}">
      <dsp:nvSpPr>
        <dsp:cNvPr id="0" name=""/>
        <dsp:cNvSpPr/>
      </dsp:nvSpPr>
      <dsp:spPr>
        <a:xfrm>
          <a:off x="0" y="4052696"/>
          <a:ext cx="8492671" cy="522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화면을 받고서 추론을 진행하는 동안 프레임이 늘어지는 현상이 발생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프레임을 </a:t>
          </a:r>
          <a:r>
            <a:rPr lang="en-US" altLang="ko-KR" sz="1300" kern="1200" dirty="0"/>
            <a:t>4</a:t>
          </a:r>
          <a:r>
            <a:rPr lang="ko-KR" altLang="en-US" sz="1300" kern="1200" dirty="0" err="1"/>
            <a:t>프레임중</a:t>
          </a:r>
          <a:r>
            <a:rPr lang="ko-KR" altLang="en-US" sz="1300" kern="1200" dirty="0"/>
            <a:t> </a:t>
          </a:r>
          <a:r>
            <a:rPr lang="en-US" altLang="ko-KR" sz="1300" kern="1200" dirty="0"/>
            <a:t>1</a:t>
          </a:r>
          <a:r>
            <a:rPr lang="ko-KR" altLang="en-US" sz="1300" kern="1200" dirty="0"/>
            <a:t>프레임만 추론하여 출력하는 방법으로 프레임을 인위적으로 낮춰 해결하였다 </a:t>
          </a:r>
        </a:p>
      </dsp:txBody>
      <dsp:txXfrm>
        <a:off x="0" y="4052696"/>
        <a:ext cx="8492671" cy="522677"/>
      </dsp:txXfrm>
    </dsp:sp>
    <dsp:sp modelId="{CF70DE66-4306-49D0-BF63-B42B26D5B3BB}">
      <dsp:nvSpPr>
        <dsp:cNvPr id="0" name=""/>
        <dsp:cNvSpPr/>
      </dsp:nvSpPr>
      <dsp:spPr>
        <a:xfrm rot="10800000">
          <a:off x="0" y="1731328"/>
          <a:ext cx="8492671" cy="174755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변환의 어려움</a:t>
          </a:r>
        </a:p>
      </dsp:txBody>
      <dsp:txXfrm rot="-10800000">
        <a:off x="0" y="1731328"/>
        <a:ext cx="8492671" cy="613393"/>
      </dsp:txXfrm>
    </dsp:sp>
    <dsp:sp modelId="{1A07945C-442F-4B45-8292-B3DDEDD10FC9}">
      <dsp:nvSpPr>
        <dsp:cNvPr id="0" name=""/>
        <dsp:cNvSpPr/>
      </dsp:nvSpPr>
      <dsp:spPr>
        <a:xfrm>
          <a:off x="0" y="2344722"/>
          <a:ext cx="8492671" cy="522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YOLO</a:t>
          </a:r>
          <a:r>
            <a:rPr lang="ko-KR" altLang="en-US" sz="1300" kern="1200" dirty="0"/>
            <a:t>로 학습한 파일을 </a:t>
          </a:r>
          <a:r>
            <a:rPr lang="en-US" altLang="ko-KR" sz="1300" kern="1200" dirty="0"/>
            <a:t>OPENVINO</a:t>
          </a:r>
          <a:r>
            <a:rPr lang="ko-KR" altLang="en-US" sz="1300" kern="1200" dirty="0"/>
            <a:t>로 </a:t>
          </a:r>
          <a:r>
            <a:rPr lang="ko-KR" altLang="en-US" sz="1300" kern="1200" dirty="0" err="1"/>
            <a:t>컨버전</a:t>
          </a:r>
          <a:r>
            <a:rPr lang="ko-KR" altLang="en-US" sz="1300" kern="1200" dirty="0"/>
            <a:t> 하는데  </a:t>
          </a:r>
          <a:r>
            <a:rPr lang="en-US" altLang="ko-KR" sz="1300" kern="1200" dirty="0"/>
            <a:t>OPENVINO</a:t>
          </a:r>
          <a:r>
            <a:rPr lang="ko-KR" altLang="en-US" sz="1300" kern="1200" dirty="0"/>
            <a:t>의 사례가 적어 변환의 어려움을 겪음</a:t>
          </a:r>
        </a:p>
      </dsp:txBody>
      <dsp:txXfrm>
        <a:off x="0" y="2344722"/>
        <a:ext cx="8492671" cy="522520"/>
      </dsp:txXfrm>
    </dsp:sp>
    <dsp:sp modelId="{BE0A7F4E-8328-4611-B363-CEE865E69A31}">
      <dsp:nvSpPr>
        <dsp:cNvPr id="0" name=""/>
        <dsp:cNvSpPr/>
      </dsp:nvSpPr>
      <dsp:spPr>
        <a:xfrm rot="10800000">
          <a:off x="0" y="812"/>
          <a:ext cx="8492671" cy="174755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 err="1"/>
            <a:t>YOLO.tiny</a:t>
          </a:r>
          <a:r>
            <a:rPr lang="ko-KR" altLang="en-US" sz="2100" kern="1200" dirty="0"/>
            <a:t>사용</a:t>
          </a:r>
        </a:p>
      </dsp:txBody>
      <dsp:txXfrm rot="-10800000">
        <a:off x="0" y="812"/>
        <a:ext cx="8492671" cy="613393"/>
      </dsp:txXfrm>
    </dsp:sp>
    <dsp:sp modelId="{606C6994-4114-4234-A357-6E5DF0882E8F}">
      <dsp:nvSpPr>
        <dsp:cNvPr id="0" name=""/>
        <dsp:cNvSpPr/>
      </dsp:nvSpPr>
      <dsp:spPr>
        <a:xfrm>
          <a:off x="1571263" y="614206"/>
          <a:ext cx="404314" cy="522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1571263" y="614206"/>
        <a:ext cx="404314" cy="522520"/>
      </dsp:txXfrm>
    </dsp:sp>
    <dsp:sp modelId="{87BFD7D7-2C81-4152-BBEE-F688C1DF9ADD}">
      <dsp:nvSpPr>
        <dsp:cNvPr id="0" name=""/>
        <dsp:cNvSpPr/>
      </dsp:nvSpPr>
      <dsp:spPr>
        <a:xfrm>
          <a:off x="189010" y="614206"/>
          <a:ext cx="8086283" cy="522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YOLO</a:t>
          </a:r>
          <a:r>
            <a:rPr lang="ko-KR" altLang="en-US" sz="1300" kern="1200" dirty="0"/>
            <a:t>보다 비교적 가벼운 </a:t>
          </a:r>
          <a:r>
            <a:rPr lang="en-US" altLang="ko-KR" sz="1300" kern="1200" dirty="0"/>
            <a:t>tiny </a:t>
          </a:r>
          <a:r>
            <a:rPr lang="ko-KR" altLang="en-US" sz="1300" kern="1200" dirty="0"/>
            <a:t>버전 사용</a:t>
          </a:r>
        </a:p>
      </dsp:txBody>
      <dsp:txXfrm>
        <a:off x="189010" y="614206"/>
        <a:ext cx="8086283" cy="522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7242-B60D-48FA-AC52-6BF7B9E1077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4E880-81B9-4630-B97C-BD52FE9E7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8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E880-81B9-4630-B97C-BD52FE9E7E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욜로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변환에 어려움을 겪음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타이니 버전과 </a:t>
            </a:r>
            <a:r>
              <a:rPr lang="en-US" altLang="ko-KR" dirty="0"/>
              <a:t>v3</a:t>
            </a:r>
            <a:r>
              <a:rPr lang="ko-KR" altLang="en-US" dirty="0"/>
              <a:t>버전이 따로 있는데 인텔의 사이트에서 제공하는 </a:t>
            </a:r>
            <a:r>
              <a:rPr lang="en-US" altLang="ko-KR" dirty="0"/>
              <a:t>yolo2 </a:t>
            </a:r>
            <a:r>
              <a:rPr lang="en-US" altLang="ko-KR" dirty="0" err="1"/>
              <a:t>openvino</a:t>
            </a:r>
            <a:r>
              <a:rPr lang="ko-KR" altLang="en-US" dirty="0"/>
              <a:t> 학습파일을 이용해서 </a:t>
            </a:r>
            <a:r>
              <a:rPr lang="en-US" altLang="ko-KR" dirty="0"/>
              <a:t>PE</a:t>
            </a:r>
            <a:r>
              <a:rPr lang="ko-KR" altLang="en-US" dirty="0"/>
              <a:t>파일을 만들고 </a:t>
            </a:r>
            <a:r>
              <a:rPr lang="en-US" altLang="ko-KR" dirty="0"/>
              <a:t>PE</a:t>
            </a:r>
            <a:r>
              <a:rPr lang="ko-KR" altLang="en-US" dirty="0"/>
              <a:t>파일을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bin</a:t>
            </a:r>
            <a:r>
              <a:rPr lang="ko-KR" altLang="en-US" dirty="0"/>
              <a:t>파일로 변환해서 </a:t>
            </a:r>
            <a:r>
              <a:rPr lang="en-US" altLang="ko-KR" dirty="0" err="1"/>
              <a:t>openvino</a:t>
            </a:r>
            <a:r>
              <a:rPr lang="ko-KR" altLang="en-US" dirty="0"/>
              <a:t>에 적용한다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E880-81B9-4630-B97C-BD52FE9E7E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4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드론에 대한 이미지 검색결과">
            <a:extLst>
              <a:ext uri="{FF2B5EF4-FFF2-40B4-BE49-F238E27FC236}">
                <a16:creationId xmlns:a16="http://schemas.microsoft.com/office/drawing/2014/main" id="{F447C79B-E90B-4AD8-8B3B-A9E8FEFCF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83" y="-2084"/>
            <a:ext cx="12309683" cy="686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173D50C0-0492-4F1E-8BB7-BE9D8AF627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87738" y="2941932"/>
            <a:ext cx="7767637" cy="16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야생 동물에 의한 농가의 피해를 줄이는 </a:t>
            </a:r>
            <a:r>
              <a:rPr lang="ko-KR" altLang="en-US" sz="2800" b="1" dirty="0" err="1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</a:t>
            </a:r>
            <a:endParaRPr lang="en-US" altLang="ko-KR" sz="28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Striking Arts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FD755-A057-4E39-8BF2-97AF33E82B04}"/>
              </a:ext>
            </a:extLst>
          </p:cNvPr>
          <p:cNvSpPr txBox="1"/>
          <p:nvPr/>
        </p:nvSpPr>
        <p:spPr>
          <a:xfrm>
            <a:off x="1739516" y="1495382"/>
            <a:ext cx="8712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err="1">
                <a:latin typeface="HY동녘M" pitchFamily="18" charset="-127"/>
                <a:ea typeface="HY동녘M" pitchFamily="18" charset="-127"/>
              </a:rPr>
              <a:t>팜론</a:t>
            </a:r>
            <a:endParaRPr lang="en-US" altLang="ko-KR" sz="88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338E3-9EFF-410E-B60B-8D2145A7C596}"/>
              </a:ext>
            </a:extLst>
          </p:cNvPr>
          <p:cNvSpPr txBox="1"/>
          <p:nvPr/>
        </p:nvSpPr>
        <p:spPr>
          <a:xfrm>
            <a:off x="8479321" y="5496110"/>
            <a:ext cx="3712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팀장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희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아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 재 현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 현 석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 재 철</a:t>
            </a:r>
          </a:p>
        </p:txBody>
      </p:sp>
    </p:spTree>
    <p:extLst>
      <p:ext uri="{BB962C8B-B14F-4D97-AF65-F5344CB8AC3E}">
        <p14:creationId xmlns:p14="http://schemas.microsoft.com/office/powerpoint/2010/main" val="42796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DADE4A-172F-4C95-9297-3909E23569FD}"/>
              </a:ext>
            </a:extLst>
          </p:cNvPr>
          <p:cNvSpPr txBox="1"/>
          <p:nvPr/>
        </p:nvSpPr>
        <p:spPr>
          <a:xfrm>
            <a:off x="161829" y="44624"/>
            <a:ext cx="402833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동녘B" pitchFamily="18" charset="-127"/>
                <a:ea typeface="HY동녘B" pitchFamily="18" charset="-127"/>
                <a:cs typeface="Arial" pitchFamily="34" charset="0"/>
              </a:rPr>
              <a:t>INDEX</a:t>
            </a:r>
            <a:endParaRPr lang="ko-KR" altLang="en-US" sz="3600" dirty="0">
              <a:latin typeface="HY동녘B" pitchFamily="18" charset="-127"/>
              <a:ea typeface="HY동녘B" pitchFamily="18" charset="-127"/>
              <a:cs typeface="Arial" pitchFamily="34" charset="0"/>
            </a:endParaRPr>
          </a:p>
        </p:txBody>
      </p:sp>
      <p:sp>
        <p:nvSpPr>
          <p:cNvPr id="6" name="모서리가 둥근 직사각형 103">
            <a:extLst>
              <a:ext uri="{FF2B5EF4-FFF2-40B4-BE49-F238E27FC236}">
                <a16:creationId xmlns:a16="http://schemas.microsoft.com/office/drawing/2014/main" id="{245C1018-2EA0-41BA-BC37-F60CBF499372}"/>
              </a:ext>
            </a:extLst>
          </p:cNvPr>
          <p:cNvSpPr/>
          <p:nvPr/>
        </p:nvSpPr>
        <p:spPr>
          <a:xfrm>
            <a:off x="767936" y="1183228"/>
            <a:ext cx="6756392" cy="721750"/>
          </a:xfrm>
          <a:prstGeom prst="roundRect">
            <a:avLst>
              <a:gd name="adj" fmla="val 7448"/>
            </a:avLst>
          </a:prstGeom>
          <a:solidFill>
            <a:schemeClr val="bg1"/>
          </a:solidFill>
          <a:ln w="31750">
            <a:solidFill>
              <a:srgbClr val="FEB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덧셈 기호 104">
            <a:extLst>
              <a:ext uri="{FF2B5EF4-FFF2-40B4-BE49-F238E27FC236}">
                <a16:creationId xmlns:a16="http://schemas.microsoft.com/office/drawing/2014/main" id="{236FA067-4D4D-4389-8137-900069EB12E3}"/>
              </a:ext>
            </a:extLst>
          </p:cNvPr>
          <p:cNvSpPr/>
          <p:nvPr/>
        </p:nvSpPr>
        <p:spPr>
          <a:xfrm>
            <a:off x="7076556" y="1247228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99">
            <a:extLst>
              <a:ext uri="{FF2B5EF4-FFF2-40B4-BE49-F238E27FC236}">
                <a16:creationId xmlns:a16="http://schemas.microsoft.com/office/drawing/2014/main" id="{4D17E082-9BB3-498F-A067-B3804688097C}"/>
              </a:ext>
            </a:extLst>
          </p:cNvPr>
          <p:cNvGrpSpPr/>
          <p:nvPr/>
        </p:nvGrpSpPr>
        <p:grpSpPr>
          <a:xfrm>
            <a:off x="289429" y="1116968"/>
            <a:ext cx="976945" cy="854270"/>
            <a:chOff x="1093384" y="1285860"/>
            <a:chExt cx="996791" cy="87162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EFC0C53-0B8A-49BA-8C30-4DD20384B659}"/>
                </a:ext>
              </a:extLst>
            </p:cNvPr>
            <p:cNvSpPr/>
            <p:nvPr/>
          </p:nvSpPr>
          <p:spPr>
            <a:xfrm>
              <a:off x="1229524" y="1331093"/>
              <a:ext cx="781158" cy="781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168">
              <a:extLst>
                <a:ext uri="{FF2B5EF4-FFF2-40B4-BE49-F238E27FC236}">
                  <a16:creationId xmlns:a16="http://schemas.microsoft.com/office/drawing/2014/main" id="{E846303D-A6A2-4036-B4E5-425283FE7873}"/>
                </a:ext>
              </a:extLst>
            </p:cNvPr>
            <p:cNvGrpSpPr/>
            <p:nvPr/>
          </p:nvGrpSpPr>
          <p:grpSpPr>
            <a:xfrm>
              <a:off x="1093384" y="1285860"/>
              <a:ext cx="996791" cy="871624"/>
              <a:chOff x="500034" y="1857364"/>
              <a:chExt cx="1166813" cy="1020298"/>
            </a:xfrm>
          </p:grpSpPr>
          <p:sp>
            <p:nvSpPr>
              <p:cNvPr id="11" name="도넛 108">
                <a:extLst>
                  <a:ext uri="{FF2B5EF4-FFF2-40B4-BE49-F238E27FC236}">
                    <a16:creationId xmlns:a16="http://schemas.microsoft.com/office/drawing/2014/main" id="{1D283329-7509-40A7-AF71-512403FB8330}"/>
                  </a:ext>
                </a:extLst>
              </p:cNvPr>
              <p:cNvSpPr/>
              <p:nvPr/>
            </p:nvSpPr>
            <p:spPr>
              <a:xfrm>
                <a:off x="606447" y="1857364"/>
                <a:ext cx="1020298" cy="1020298"/>
              </a:xfrm>
              <a:prstGeom prst="donut">
                <a:avLst>
                  <a:gd name="adj" fmla="val 15416"/>
                </a:avLst>
              </a:prstGeom>
              <a:solidFill>
                <a:srgbClr val="FEB8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213">
                <a:extLst>
                  <a:ext uri="{FF2B5EF4-FFF2-40B4-BE49-F238E27FC236}">
                    <a16:creationId xmlns:a16="http://schemas.microsoft.com/office/drawing/2014/main" id="{E9AD7770-19AA-4C53-B536-AC9192BD1884}"/>
                  </a:ext>
                </a:extLst>
              </p:cNvPr>
              <p:cNvGrpSpPr/>
              <p:nvPr/>
            </p:nvGrpSpPr>
            <p:grpSpPr>
              <a:xfrm>
                <a:off x="1407413" y="2237796"/>
                <a:ext cx="259434" cy="259434"/>
                <a:chOff x="1774168" y="2601465"/>
                <a:chExt cx="397532" cy="397532"/>
              </a:xfrm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DE1B601E-F414-4746-A524-E236DCD77BFA}"/>
                    </a:ext>
                  </a:extLst>
                </p:cNvPr>
                <p:cNvSpPr/>
                <p:nvPr/>
              </p:nvSpPr>
              <p:spPr>
                <a:xfrm>
                  <a:off x="1774168" y="2601465"/>
                  <a:ext cx="397532" cy="3975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EB80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덧셈 기호 114">
                  <a:extLst>
                    <a:ext uri="{FF2B5EF4-FFF2-40B4-BE49-F238E27FC236}">
                      <a16:creationId xmlns:a16="http://schemas.microsoft.com/office/drawing/2014/main" id="{51B5E7EE-56FC-43AF-8180-D753A4B7202B}"/>
                    </a:ext>
                  </a:extLst>
                </p:cNvPr>
                <p:cNvSpPr/>
                <p:nvPr/>
              </p:nvSpPr>
              <p:spPr>
                <a:xfrm>
                  <a:off x="1852381" y="2679678"/>
                  <a:ext cx="258336" cy="258336"/>
                </a:xfrm>
                <a:prstGeom prst="mathPlus">
                  <a:avLst>
                    <a:gd name="adj1" fmla="val 14502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그룹 214">
                <a:extLst>
                  <a:ext uri="{FF2B5EF4-FFF2-40B4-BE49-F238E27FC236}">
                    <a16:creationId xmlns:a16="http://schemas.microsoft.com/office/drawing/2014/main" id="{3D178071-B785-4062-B634-9A396459544E}"/>
                  </a:ext>
                </a:extLst>
              </p:cNvPr>
              <p:cNvGrpSpPr/>
              <p:nvPr/>
            </p:nvGrpSpPr>
            <p:grpSpPr>
              <a:xfrm>
                <a:off x="500034" y="1915865"/>
                <a:ext cx="832781" cy="348084"/>
                <a:chOff x="2448209" y="2066833"/>
                <a:chExt cx="1422545" cy="594592"/>
              </a:xfrm>
            </p:grpSpPr>
            <p:sp>
              <p:nvSpPr>
                <p:cNvPr id="14" name="달 13">
                  <a:extLst>
                    <a:ext uri="{FF2B5EF4-FFF2-40B4-BE49-F238E27FC236}">
                      <a16:creationId xmlns:a16="http://schemas.microsoft.com/office/drawing/2014/main" id="{A83304F7-2619-4C71-A1F1-CADE464F909F}"/>
                    </a:ext>
                  </a:extLst>
                </p:cNvPr>
                <p:cNvSpPr/>
                <p:nvPr/>
              </p:nvSpPr>
              <p:spPr>
                <a:xfrm rot="3167261">
                  <a:off x="2866720" y="1657390"/>
                  <a:ext cx="585524" cy="1422545"/>
                </a:xfrm>
                <a:prstGeom prst="moon">
                  <a:avLst>
                    <a:gd name="adj" fmla="val 15337"/>
                  </a:avLst>
                </a:prstGeom>
                <a:gradFill>
                  <a:gsLst>
                    <a:gs pos="10000">
                      <a:schemeClr val="bg1">
                        <a:alpha val="60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2AC781A-C211-4A56-A825-A1222A0A20E9}"/>
                    </a:ext>
                  </a:extLst>
                </p:cNvPr>
                <p:cNvSpPr/>
                <p:nvPr/>
              </p:nvSpPr>
              <p:spPr>
                <a:xfrm>
                  <a:off x="2866379" y="2066833"/>
                  <a:ext cx="251955" cy="251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50D623-394A-43A4-B8FC-D81895EFD88D}"/>
              </a:ext>
            </a:extLst>
          </p:cNvPr>
          <p:cNvSpPr txBox="1"/>
          <p:nvPr/>
        </p:nvSpPr>
        <p:spPr>
          <a:xfrm>
            <a:off x="606902" y="1300237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BFB64-36EE-4F60-99D9-B3A1692BE07D}"/>
              </a:ext>
            </a:extLst>
          </p:cNvPr>
          <p:cNvSpPr txBox="1"/>
          <p:nvPr/>
        </p:nvSpPr>
        <p:spPr>
          <a:xfrm>
            <a:off x="1413537" y="1257348"/>
            <a:ext cx="571240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프로젝트 동기</a:t>
            </a:r>
            <a:endParaRPr lang="ko-KR" altLang="en-US" sz="2800" b="1" dirty="0">
              <a:effectLst/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  <p:sp>
        <p:nvSpPr>
          <p:cNvPr id="20" name="모서리가 둥근 직사각형 117">
            <a:extLst>
              <a:ext uri="{FF2B5EF4-FFF2-40B4-BE49-F238E27FC236}">
                <a16:creationId xmlns:a16="http://schemas.microsoft.com/office/drawing/2014/main" id="{7DD78603-356B-4AA4-9C21-A885B9A10CD9}"/>
              </a:ext>
            </a:extLst>
          </p:cNvPr>
          <p:cNvSpPr/>
          <p:nvPr/>
        </p:nvSpPr>
        <p:spPr>
          <a:xfrm>
            <a:off x="767936" y="2197874"/>
            <a:ext cx="6756392" cy="721750"/>
          </a:xfrm>
          <a:prstGeom prst="roundRect">
            <a:avLst>
              <a:gd name="adj" fmla="val 7448"/>
            </a:avLst>
          </a:prstGeom>
          <a:solidFill>
            <a:schemeClr val="bg1"/>
          </a:solidFill>
          <a:ln w="31750">
            <a:solidFill>
              <a:srgbClr val="8DB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덧셈 기호 118">
            <a:extLst>
              <a:ext uri="{FF2B5EF4-FFF2-40B4-BE49-F238E27FC236}">
                <a16:creationId xmlns:a16="http://schemas.microsoft.com/office/drawing/2014/main" id="{08BBAF87-3928-4D5E-87B2-516A2EDB8DFB}"/>
              </a:ext>
            </a:extLst>
          </p:cNvPr>
          <p:cNvSpPr/>
          <p:nvPr/>
        </p:nvSpPr>
        <p:spPr>
          <a:xfrm>
            <a:off x="7076556" y="2261874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8DB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107">
            <a:extLst>
              <a:ext uri="{FF2B5EF4-FFF2-40B4-BE49-F238E27FC236}">
                <a16:creationId xmlns:a16="http://schemas.microsoft.com/office/drawing/2014/main" id="{90BE711E-82B7-48B1-930F-680A98EE8DB3}"/>
              </a:ext>
            </a:extLst>
          </p:cNvPr>
          <p:cNvGrpSpPr/>
          <p:nvPr/>
        </p:nvGrpSpPr>
        <p:grpSpPr>
          <a:xfrm>
            <a:off x="289429" y="2131614"/>
            <a:ext cx="976945" cy="854270"/>
            <a:chOff x="1093384" y="2347488"/>
            <a:chExt cx="996791" cy="87162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CAD8A51-57D8-493F-AA34-B605130FF252}"/>
                </a:ext>
              </a:extLst>
            </p:cNvPr>
            <p:cNvSpPr/>
            <p:nvPr/>
          </p:nvSpPr>
          <p:spPr>
            <a:xfrm>
              <a:off x="1229524" y="2392721"/>
              <a:ext cx="781158" cy="781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178">
              <a:extLst>
                <a:ext uri="{FF2B5EF4-FFF2-40B4-BE49-F238E27FC236}">
                  <a16:creationId xmlns:a16="http://schemas.microsoft.com/office/drawing/2014/main" id="{6C804570-EE79-4534-9ABD-F90A0967186E}"/>
                </a:ext>
              </a:extLst>
            </p:cNvPr>
            <p:cNvGrpSpPr/>
            <p:nvPr/>
          </p:nvGrpSpPr>
          <p:grpSpPr>
            <a:xfrm>
              <a:off x="1093384" y="2347488"/>
              <a:ext cx="996791" cy="871624"/>
              <a:chOff x="500034" y="1857364"/>
              <a:chExt cx="1166813" cy="1020298"/>
            </a:xfrm>
          </p:grpSpPr>
          <p:sp>
            <p:nvSpPr>
              <p:cNvPr id="25" name="도넛 122">
                <a:extLst>
                  <a:ext uri="{FF2B5EF4-FFF2-40B4-BE49-F238E27FC236}">
                    <a16:creationId xmlns:a16="http://schemas.microsoft.com/office/drawing/2014/main" id="{A0EA4393-9D77-43A6-95AC-72D7F0602A16}"/>
                  </a:ext>
                </a:extLst>
              </p:cNvPr>
              <p:cNvSpPr/>
              <p:nvPr/>
            </p:nvSpPr>
            <p:spPr>
              <a:xfrm>
                <a:off x="606447" y="1857364"/>
                <a:ext cx="1020298" cy="1020298"/>
              </a:xfrm>
              <a:prstGeom prst="donut">
                <a:avLst>
                  <a:gd name="adj" fmla="val 15416"/>
                </a:avLst>
              </a:prstGeom>
              <a:solidFill>
                <a:srgbClr val="8DB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그룹 213">
                <a:extLst>
                  <a:ext uri="{FF2B5EF4-FFF2-40B4-BE49-F238E27FC236}">
                    <a16:creationId xmlns:a16="http://schemas.microsoft.com/office/drawing/2014/main" id="{3C4300E4-28B7-4C74-A10E-B73C9B52FBF0}"/>
                  </a:ext>
                </a:extLst>
              </p:cNvPr>
              <p:cNvGrpSpPr/>
              <p:nvPr/>
            </p:nvGrpSpPr>
            <p:grpSpPr>
              <a:xfrm>
                <a:off x="1407413" y="2237796"/>
                <a:ext cx="259434" cy="259434"/>
                <a:chOff x="1774168" y="2601465"/>
                <a:chExt cx="397532" cy="397532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1E53714-892E-44C3-B25C-64BF4305D5A2}"/>
                    </a:ext>
                  </a:extLst>
                </p:cNvPr>
                <p:cNvSpPr/>
                <p:nvPr/>
              </p:nvSpPr>
              <p:spPr>
                <a:xfrm>
                  <a:off x="1774168" y="2601465"/>
                  <a:ext cx="397532" cy="3975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8DB4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덧셈 기호 128">
                  <a:extLst>
                    <a:ext uri="{FF2B5EF4-FFF2-40B4-BE49-F238E27FC236}">
                      <a16:creationId xmlns:a16="http://schemas.microsoft.com/office/drawing/2014/main" id="{25652626-895A-4E5D-8A74-69C667B9C9EC}"/>
                    </a:ext>
                  </a:extLst>
                </p:cNvPr>
                <p:cNvSpPr/>
                <p:nvPr/>
              </p:nvSpPr>
              <p:spPr>
                <a:xfrm>
                  <a:off x="1852381" y="2679678"/>
                  <a:ext cx="258336" cy="258336"/>
                </a:xfrm>
                <a:prstGeom prst="mathPlus">
                  <a:avLst>
                    <a:gd name="adj1" fmla="val 14502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" name="그룹 214">
                <a:extLst>
                  <a:ext uri="{FF2B5EF4-FFF2-40B4-BE49-F238E27FC236}">
                    <a16:creationId xmlns:a16="http://schemas.microsoft.com/office/drawing/2014/main" id="{6662511F-54D2-41DD-AFF6-ABB7587E9B02}"/>
                  </a:ext>
                </a:extLst>
              </p:cNvPr>
              <p:cNvGrpSpPr/>
              <p:nvPr/>
            </p:nvGrpSpPr>
            <p:grpSpPr>
              <a:xfrm>
                <a:off x="500034" y="1915865"/>
                <a:ext cx="832781" cy="348084"/>
                <a:chOff x="2448209" y="2066833"/>
                <a:chExt cx="1422545" cy="594592"/>
              </a:xfrm>
            </p:grpSpPr>
            <p:sp>
              <p:nvSpPr>
                <p:cNvPr id="28" name="달 27">
                  <a:extLst>
                    <a:ext uri="{FF2B5EF4-FFF2-40B4-BE49-F238E27FC236}">
                      <a16:creationId xmlns:a16="http://schemas.microsoft.com/office/drawing/2014/main" id="{671DF81D-258F-4B87-BD71-22DB4942E87F}"/>
                    </a:ext>
                  </a:extLst>
                </p:cNvPr>
                <p:cNvSpPr/>
                <p:nvPr/>
              </p:nvSpPr>
              <p:spPr>
                <a:xfrm rot="3167261">
                  <a:off x="2866720" y="1657390"/>
                  <a:ext cx="585524" cy="1422545"/>
                </a:xfrm>
                <a:prstGeom prst="moon">
                  <a:avLst>
                    <a:gd name="adj" fmla="val 15337"/>
                  </a:avLst>
                </a:prstGeom>
                <a:gradFill>
                  <a:gsLst>
                    <a:gs pos="10000">
                      <a:schemeClr val="bg1">
                        <a:alpha val="60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0698392E-F0A7-4CF5-8191-3C05B9ECBC60}"/>
                    </a:ext>
                  </a:extLst>
                </p:cNvPr>
                <p:cNvSpPr/>
                <p:nvPr/>
              </p:nvSpPr>
              <p:spPr>
                <a:xfrm>
                  <a:off x="2866379" y="2066833"/>
                  <a:ext cx="251955" cy="251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8B1715-C8DB-4973-9814-4B76FB904508}"/>
              </a:ext>
            </a:extLst>
          </p:cNvPr>
          <p:cNvSpPr txBox="1"/>
          <p:nvPr/>
        </p:nvSpPr>
        <p:spPr>
          <a:xfrm>
            <a:off x="606902" y="2314883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23D22C-63BA-4199-ADDC-82274BD5FD6E}"/>
              </a:ext>
            </a:extLst>
          </p:cNvPr>
          <p:cNvSpPr txBox="1"/>
          <p:nvPr/>
        </p:nvSpPr>
        <p:spPr>
          <a:xfrm>
            <a:off x="1413537" y="2277124"/>
            <a:ext cx="611079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개발목표</a:t>
            </a:r>
          </a:p>
        </p:txBody>
      </p:sp>
      <p:sp>
        <p:nvSpPr>
          <p:cNvPr id="34" name="모서리가 둥근 직사각형 131">
            <a:extLst>
              <a:ext uri="{FF2B5EF4-FFF2-40B4-BE49-F238E27FC236}">
                <a16:creationId xmlns:a16="http://schemas.microsoft.com/office/drawing/2014/main" id="{B2E3B3A3-F1B0-49DD-A472-3A865EF0A4CC}"/>
              </a:ext>
            </a:extLst>
          </p:cNvPr>
          <p:cNvSpPr/>
          <p:nvPr/>
        </p:nvSpPr>
        <p:spPr>
          <a:xfrm>
            <a:off x="767936" y="3212520"/>
            <a:ext cx="6756392" cy="721750"/>
          </a:xfrm>
          <a:prstGeom prst="roundRect">
            <a:avLst>
              <a:gd name="adj" fmla="val 7448"/>
            </a:avLst>
          </a:prstGeom>
          <a:solidFill>
            <a:schemeClr val="bg1"/>
          </a:solidFill>
          <a:ln w="31750">
            <a:solidFill>
              <a:srgbClr val="00A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덧셈 기호 132">
            <a:extLst>
              <a:ext uri="{FF2B5EF4-FFF2-40B4-BE49-F238E27FC236}">
                <a16:creationId xmlns:a16="http://schemas.microsoft.com/office/drawing/2014/main" id="{4957A5F1-9A28-4D16-820E-B3C94C17A31E}"/>
              </a:ext>
            </a:extLst>
          </p:cNvPr>
          <p:cNvSpPr/>
          <p:nvPr/>
        </p:nvSpPr>
        <p:spPr>
          <a:xfrm>
            <a:off x="7076556" y="3276520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00A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108">
            <a:extLst>
              <a:ext uri="{FF2B5EF4-FFF2-40B4-BE49-F238E27FC236}">
                <a16:creationId xmlns:a16="http://schemas.microsoft.com/office/drawing/2014/main" id="{E60C225C-7DBA-4C22-844B-C1EB4F0E60A4}"/>
              </a:ext>
            </a:extLst>
          </p:cNvPr>
          <p:cNvGrpSpPr/>
          <p:nvPr/>
        </p:nvGrpSpPr>
        <p:grpSpPr>
          <a:xfrm>
            <a:off x="289429" y="3146260"/>
            <a:ext cx="976945" cy="854270"/>
            <a:chOff x="1093384" y="3409116"/>
            <a:chExt cx="996791" cy="8716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3D9495E-E6BB-46D5-93A9-7821BC814876}"/>
                </a:ext>
              </a:extLst>
            </p:cNvPr>
            <p:cNvSpPr/>
            <p:nvPr/>
          </p:nvSpPr>
          <p:spPr>
            <a:xfrm>
              <a:off x="1229524" y="3454349"/>
              <a:ext cx="781158" cy="781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194">
              <a:extLst>
                <a:ext uri="{FF2B5EF4-FFF2-40B4-BE49-F238E27FC236}">
                  <a16:creationId xmlns:a16="http://schemas.microsoft.com/office/drawing/2014/main" id="{32D4AE1B-89BC-4892-B98C-7ACDC22741C5}"/>
                </a:ext>
              </a:extLst>
            </p:cNvPr>
            <p:cNvGrpSpPr/>
            <p:nvPr/>
          </p:nvGrpSpPr>
          <p:grpSpPr>
            <a:xfrm>
              <a:off x="1093384" y="3409116"/>
              <a:ext cx="996791" cy="871624"/>
              <a:chOff x="500034" y="1857364"/>
              <a:chExt cx="1166813" cy="1020298"/>
            </a:xfrm>
          </p:grpSpPr>
          <p:sp>
            <p:nvSpPr>
              <p:cNvPr id="39" name="도넛 136">
                <a:extLst>
                  <a:ext uri="{FF2B5EF4-FFF2-40B4-BE49-F238E27FC236}">
                    <a16:creationId xmlns:a16="http://schemas.microsoft.com/office/drawing/2014/main" id="{8C8E354F-0E5D-4F55-B5C8-8311BECD6C9F}"/>
                  </a:ext>
                </a:extLst>
              </p:cNvPr>
              <p:cNvSpPr/>
              <p:nvPr/>
            </p:nvSpPr>
            <p:spPr>
              <a:xfrm>
                <a:off x="606447" y="1857364"/>
                <a:ext cx="1020298" cy="1020298"/>
              </a:xfrm>
              <a:prstGeom prst="donut">
                <a:avLst>
                  <a:gd name="adj" fmla="val 15416"/>
                </a:avLst>
              </a:prstGeom>
              <a:solidFill>
                <a:srgbClr val="00AE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그룹 213">
                <a:extLst>
                  <a:ext uri="{FF2B5EF4-FFF2-40B4-BE49-F238E27FC236}">
                    <a16:creationId xmlns:a16="http://schemas.microsoft.com/office/drawing/2014/main" id="{BB3B62DB-F5BB-4E32-ADB3-49B29F00704C}"/>
                  </a:ext>
                </a:extLst>
              </p:cNvPr>
              <p:cNvGrpSpPr/>
              <p:nvPr/>
            </p:nvGrpSpPr>
            <p:grpSpPr>
              <a:xfrm>
                <a:off x="1407413" y="2237796"/>
                <a:ext cx="259434" cy="259434"/>
                <a:chOff x="1774168" y="2601465"/>
                <a:chExt cx="397532" cy="397532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714E572F-1234-4C21-B2A6-1EC49DC2AB74}"/>
                    </a:ext>
                  </a:extLst>
                </p:cNvPr>
                <p:cNvSpPr/>
                <p:nvPr/>
              </p:nvSpPr>
              <p:spPr>
                <a:xfrm>
                  <a:off x="1774168" y="2601465"/>
                  <a:ext cx="397532" cy="3975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AEB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덧셈 기호 142">
                  <a:extLst>
                    <a:ext uri="{FF2B5EF4-FFF2-40B4-BE49-F238E27FC236}">
                      <a16:creationId xmlns:a16="http://schemas.microsoft.com/office/drawing/2014/main" id="{1DD40ACB-A0C8-41C1-AD8B-68371BC7D5A7}"/>
                    </a:ext>
                  </a:extLst>
                </p:cNvPr>
                <p:cNvSpPr/>
                <p:nvPr/>
              </p:nvSpPr>
              <p:spPr>
                <a:xfrm>
                  <a:off x="1852381" y="2679678"/>
                  <a:ext cx="258336" cy="258336"/>
                </a:xfrm>
                <a:prstGeom prst="mathPlus">
                  <a:avLst>
                    <a:gd name="adj1" fmla="val 14502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1" name="그룹 214">
                <a:extLst>
                  <a:ext uri="{FF2B5EF4-FFF2-40B4-BE49-F238E27FC236}">
                    <a16:creationId xmlns:a16="http://schemas.microsoft.com/office/drawing/2014/main" id="{420A7D20-2DA2-4D74-A0DF-7C615CC8A84B}"/>
                  </a:ext>
                </a:extLst>
              </p:cNvPr>
              <p:cNvGrpSpPr/>
              <p:nvPr/>
            </p:nvGrpSpPr>
            <p:grpSpPr>
              <a:xfrm>
                <a:off x="500034" y="1915865"/>
                <a:ext cx="832781" cy="348084"/>
                <a:chOff x="2448209" y="2066833"/>
                <a:chExt cx="1422545" cy="594592"/>
              </a:xfrm>
            </p:grpSpPr>
            <p:sp>
              <p:nvSpPr>
                <p:cNvPr id="42" name="달 41">
                  <a:extLst>
                    <a:ext uri="{FF2B5EF4-FFF2-40B4-BE49-F238E27FC236}">
                      <a16:creationId xmlns:a16="http://schemas.microsoft.com/office/drawing/2014/main" id="{8FE397CE-CD1E-4715-BE43-53A7ECBB9826}"/>
                    </a:ext>
                  </a:extLst>
                </p:cNvPr>
                <p:cNvSpPr/>
                <p:nvPr/>
              </p:nvSpPr>
              <p:spPr>
                <a:xfrm rot="3167261">
                  <a:off x="2866720" y="1657390"/>
                  <a:ext cx="585524" cy="1422545"/>
                </a:xfrm>
                <a:prstGeom prst="moon">
                  <a:avLst>
                    <a:gd name="adj" fmla="val 15337"/>
                  </a:avLst>
                </a:prstGeom>
                <a:gradFill>
                  <a:gsLst>
                    <a:gs pos="10000">
                      <a:schemeClr val="bg1">
                        <a:alpha val="60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D24E8D5-1F4D-43D3-894E-0AB3860CA0E9}"/>
                    </a:ext>
                  </a:extLst>
                </p:cNvPr>
                <p:cNvSpPr/>
                <p:nvPr/>
              </p:nvSpPr>
              <p:spPr>
                <a:xfrm>
                  <a:off x="2866379" y="2066833"/>
                  <a:ext cx="251955" cy="2519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00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7F1F876-0BBD-4017-9E02-97F4DEC0DD65}"/>
              </a:ext>
            </a:extLst>
          </p:cNvPr>
          <p:cNvSpPr txBox="1"/>
          <p:nvPr/>
        </p:nvSpPr>
        <p:spPr>
          <a:xfrm>
            <a:off x="606902" y="3329529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92A24C-E933-4BB6-B9A1-CDE458E9B01E}"/>
              </a:ext>
            </a:extLst>
          </p:cNvPr>
          <p:cNvSpPr txBox="1"/>
          <p:nvPr/>
        </p:nvSpPr>
        <p:spPr>
          <a:xfrm>
            <a:off x="1413538" y="3293788"/>
            <a:ext cx="442922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개발과정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9A485136-A88B-4432-8B61-7768DF4EB176}"/>
              </a:ext>
            </a:extLst>
          </p:cNvPr>
          <p:cNvSpPr/>
          <p:nvPr/>
        </p:nvSpPr>
        <p:spPr>
          <a:xfrm>
            <a:off x="765926" y="4293096"/>
            <a:ext cx="6756392" cy="721750"/>
          </a:xfrm>
          <a:prstGeom prst="roundRect">
            <a:avLst>
              <a:gd name="adj" fmla="val 7448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덧셈 기호 48">
            <a:extLst>
              <a:ext uri="{FF2B5EF4-FFF2-40B4-BE49-F238E27FC236}">
                <a16:creationId xmlns:a16="http://schemas.microsoft.com/office/drawing/2014/main" id="{6092CFE0-D427-4924-B551-ACE4CF507EDC}"/>
              </a:ext>
            </a:extLst>
          </p:cNvPr>
          <p:cNvSpPr/>
          <p:nvPr/>
        </p:nvSpPr>
        <p:spPr>
          <a:xfrm>
            <a:off x="7074546" y="4357096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D72F7F-8A64-4792-8330-797EEFC77873}"/>
              </a:ext>
            </a:extLst>
          </p:cNvPr>
          <p:cNvSpPr/>
          <p:nvPr/>
        </p:nvSpPr>
        <p:spPr>
          <a:xfrm>
            <a:off x="420848" y="4271168"/>
            <a:ext cx="765605" cy="7656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도넛 52">
            <a:extLst>
              <a:ext uri="{FF2B5EF4-FFF2-40B4-BE49-F238E27FC236}">
                <a16:creationId xmlns:a16="http://schemas.microsoft.com/office/drawing/2014/main" id="{86D4DD34-CBD0-4D39-8C45-AE7C4F02D262}"/>
              </a:ext>
            </a:extLst>
          </p:cNvPr>
          <p:cNvSpPr/>
          <p:nvPr/>
        </p:nvSpPr>
        <p:spPr>
          <a:xfrm>
            <a:off x="376516" y="4226836"/>
            <a:ext cx="854271" cy="854270"/>
          </a:xfrm>
          <a:prstGeom prst="donut">
            <a:avLst>
              <a:gd name="adj" fmla="val 154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064BB03-4FF6-427E-AACC-4D47E48550E3}"/>
              </a:ext>
            </a:extLst>
          </p:cNvPr>
          <p:cNvSpPr/>
          <p:nvPr/>
        </p:nvSpPr>
        <p:spPr>
          <a:xfrm>
            <a:off x="1047146" y="4545362"/>
            <a:ext cx="217218" cy="217218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덧셈 기호 58">
            <a:extLst>
              <a:ext uri="{FF2B5EF4-FFF2-40B4-BE49-F238E27FC236}">
                <a16:creationId xmlns:a16="http://schemas.microsoft.com/office/drawing/2014/main" id="{F16F6974-FC0B-4569-9BE1-024DACB054D7}"/>
              </a:ext>
            </a:extLst>
          </p:cNvPr>
          <p:cNvSpPr/>
          <p:nvPr/>
        </p:nvSpPr>
        <p:spPr>
          <a:xfrm>
            <a:off x="1089883" y="4588099"/>
            <a:ext cx="141159" cy="141159"/>
          </a:xfrm>
          <a:prstGeom prst="mathPlus">
            <a:avLst>
              <a:gd name="adj1" fmla="val 1450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grpSp>
        <p:nvGrpSpPr>
          <p:cNvPr id="54" name="그룹 214">
            <a:extLst>
              <a:ext uri="{FF2B5EF4-FFF2-40B4-BE49-F238E27FC236}">
                <a16:creationId xmlns:a16="http://schemas.microsoft.com/office/drawing/2014/main" id="{CB5B056B-0344-4704-BA2D-1D5D4839E2D5}"/>
              </a:ext>
            </a:extLst>
          </p:cNvPr>
          <p:cNvGrpSpPr/>
          <p:nvPr/>
        </p:nvGrpSpPr>
        <p:grpSpPr>
          <a:xfrm>
            <a:off x="287419" y="4275817"/>
            <a:ext cx="697268" cy="291442"/>
            <a:chOff x="2448209" y="2066833"/>
            <a:chExt cx="1422545" cy="594592"/>
          </a:xfrm>
        </p:grpSpPr>
        <p:sp>
          <p:nvSpPr>
            <p:cNvPr id="55" name="달 54">
              <a:extLst>
                <a:ext uri="{FF2B5EF4-FFF2-40B4-BE49-F238E27FC236}">
                  <a16:creationId xmlns:a16="http://schemas.microsoft.com/office/drawing/2014/main" id="{40B2CA84-F7EA-463D-95EA-E0728184BA21}"/>
                </a:ext>
              </a:extLst>
            </p:cNvPr>
            <p:cNvSpPr/>
            <p:nvPr/>
          </p:nvSpPr>
          <p:spPr>
            <a:xfrm rot="3167261">
              <a:off x="2866720" y="1657390"/>
              <a:ext cx="585524" cy="1422545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17B7250-03F7-49E3-9677-4A164FE0E05A}"/>
                </a:ext>
              </a:extLst>
            </p:cNvPr>
            <p:cNvSpPr/>
            <p:nvPr/>
          </p:nvSpPr>
          <p:spPr>
            <a:xfrm>
              <a:off x="2866379" y="2066833"/>
              <a:ext cx="251955" cy="251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295FD95-A89B-49FD-86E4-D50A15040F26}"/>
              </a:ext>
            </a:extLst>
          </p:cNvPr>
          <p:cNvSpPr txBox="1"/>
          <p:nvPr/>
        </p:nvSpPr>
        <p:spPr>
          <a:xfrm>
            <a:off x="604892" y="4410105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04E5B6-1680-450B-8C1A-D63960E06103}"/>
              </a:ext>
            </a:extLst>
          </p:cNvPr>
          <p:cNvSpPr txBox="1"/>
          <p:nvPr/>
        </p:nvSpPr>
        <p:spPr>
          <a:xfrm>
            <a:off x="1391468" y="4403729"/>
            <a:ext cx="571240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현재 진행 척도</a:t>
            </a:r>
          </a:p>
        </p:txBody>
      </p:sp>
      <p:sp>
        <p:nvSpPr>
          <p:cNvPr id="59" name="모서리가 둥근 직사각형 63">
            <a:extLst>
              <a:ext uri="{FF2B5EF4-FFF2-40B4-BE49-F238E27FC236}">
                <a16:creationId xmlns:a16="http://schemas.microsoft.com/office/drawing/2014/main" id="{1A40CF3C-9325-4F9B-B591-D3E09123AEBA}"/>
              </a:ext>
            </a:extLst>
          </p:cNvPr>
          <p:cNvSpPr/>
          <p:nvPr/>
        </p:nvSpPr>
        <p:spPr>
          <a:xfrm>
            <a:off x="767936" y="5315441"/>
            <a:ext cx="6756392" cy="721750"/>
          </a:xfrm>
          <a:prstGeom prst="roundRect">
            <a:avLst>
              <a:gd name="adj" fmla="val 744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덧셈 기호 64">
            <a:extLst>
              <a:ext uri="{FF2B5EF4-FFF2-40B4-BE49-F238E27FC236}">
                <a16:creationId xmlns:a16="http://schemas.microsoft.com/office/drawing/2014/main" id="{51AFA38F-BA09-4DB3-9541-D76FB6CC40FF}"/>
              </a:ext>
            </a:extLst>
          </p:cNvPr>
          <p:cNvSpPr/>
          <p:nvPr/>
        </p:nvSpPr>
        <p:spPr>
          <a:xfrm>
            <a:off x="7076556" y="5379441"/>
            <a:ext cx="166172" cy="162848"/>
          </a:xfrm>
          <a:prstGeom prst="mathPlus">
            <a:avLst>
              <a:gd name="adj1" fmla="val 14502"/>
            </a:avLst>
          </a:prstGeom>
          <a:solidFill>
            <a:srgbClr val="8DB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DEF7A7A-0790-4C79-A023-2585E8363112}"/>
              </a:ext>
            </a:extLst>
          </p:cNvPr>
          <p:cNvSpPr/>
          <p:nvPr/>
        </p:nvSpPr>
        <p:spPr>
          <a:xfrm>
            <a:off x="422858" y="5293513"/>
            <a:ext cx="765605" cy="7656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도넛 68">
            <a:extLst>
              <a:ext uri="{FF2B5EF4-FFF2-40B4-BE49-F238E27FC236}">
                <a16:creationId xmlns:a16="http://schemas.microsoft.com/office/drawing/2014/main" id="{E0A652FD-75F6-431C-B069-372A484B089B}"/>
              </a:ext>
            </a:extLst>
          </p:cNvPr>
          <p:cNvSpPr/>
          <p:nvPr/>
        </p:nvSpPr>
        <p:spPr>
          <a:xfrm>
            <a:off x="378526" y="5249181"/>
            <a:ext cx="854271" cy="854270"/>
          </a:xfrm>
          <a:prstGeom prst="donut">
            <a:avLst>
              <a:gd name="adj" fmla="val 154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BD14DA4-BEA4-4FC6-9E01-ADF4FDB25741}"/>
              </a:ext>
            </a:extLst>
          </p:cNvPr>
          <p:cNvSpPr/>
          <p:nvPr/>
        </p:nvSpPr>
        <p:spPr>
          <a:xfrm>
            <a:off x="1049156" y="5567707"/>
            <a:ext cx="217218" cy="2172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덧셈 기호 74">
            <a:extLst>
              <a:ext uri="{FF2B5EF4-FFF2-40B4-BE49-F238E27FC236}">
                <a16:creationId xmlns:a16="http://schemas.microsoft.com/office/drawing/2014/main" id="{89F03FCF-447B-4286-A7B0-0D951D9E81B3}"/>
              </a:ext>
            </a:extLst>
          </p:cNvPr>
          <p:cNvSpPr/>
          <p:nvPr/>
        </p:nvSpPr>
        <p:spPr>
          <a:xfrm>
            <a:off x="1091893" y="5610444"/>
            <a:ext cx="141159" cy="141159"/>
          </a:xfrm>
          <a:prstGeom prst="mathPlus">
            <a:avLst>
              <a:gd name="adj1" fmla="val 1450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grpSp>
        <p:nvGrpSpPr>
          <p:cNvPr id="65" name="그룹 214">
            <a:extLst>
              <a:ext uri="{FF2B5EF4-FFF2-40B4-BE49-F238E27FC236}">
                <a16:creationId xmlns:a16="http://schemas.microsoft.com/office/drawing/2014/main" id="{77136CC1-02BE-481B-A193-1A6F69783BF0}"/>
              </a:ext>
            </a:extLst>
          </p:cNvPr>
          <p:cNvGrpSpPr/>
          <p:nvPr/>
        </p:nvGrpSpPr>
        <p:grpSpPr>
          <a:xfrm>
            <a:off x="289429" y="5298162"/>
            <a:ext cx="697268" cy="291442"/>
            <a:chOff x="2448209" y="2066833"/>
            <a:chExt cx="1422545" cy="594592"/>
          </a:xfrm>
        </p:grpSpPr>
        <p:sp>
          <p:nvSpPr>
            <p:cNvPr id="66" name="달 65">
              <a:extLst>
                <a:ext uri="{FF2B5EF4-FFF2-40B4-BE49-F238E27FC236}">
                  <a16:creationId xmlns:a16="http://schemas.microsoft.com/office/drawing/2014/main" id="{F11A4189-76CF-45E8-BAE6-9B5715ED35B3}"/>
                </a:ext>
              </a:extLst>
            </p:cNvPr>
            <p:cNvSpPr/>
            <p:nvPr/>
          </p:nvSpPr>
          <p:spPr>
            <a:xfrm rot="3167261">
              <a:off x="2866720" y="1657390"/>
              <a:ext cx="585524" cy="1422545"/>
            </a:xfrm>
            <a:prstGeom prst="moon">
              <a:avLst>
                <a:gd name="adj" fmla="val 15337"/>
              </a:avLst>
            </a:prstGeom>
            <a:gradFill>
              <a:gsLst>
                <a:gs pos="10000">
                  <a:schemeClr val="bg1">
                    <a:alpha val="6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75427B9-AC73-4C78-A843-3B5CBB55187B}"/>
                </a:ext>
              </a:extLst>
            </p:cNvPr>
            <p:cNvSpPr/>
            <p:nvPr/>
          </p:nvSpPr>
          <p:spPr>
            <a:xfrm>
              <a:off x="2866379" y="2066833"/>
              <a:ext cx="251955" cy="251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2F2321D-BD29-4209-A86D-3C9035444AAF}"/>
              </a:ext>
            </a:extLst>
          </p:cNvPr>
          <p:cNvSpPr txBox="1"/>
          <p:nvPr/>
        </p:nvSpPr>
        <p:spPr>
          <a:xfrm>
            <a:off x="606902" y="5432450"/>
            <a:ext cx="385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3F2900"/>
                </a:solidFill>
                <a:latin typeface="HY견고딕" pitchFamily="18" charset="-127"/>
                <a:ea typeface="HY견고딕" pitchFamily="18" charset="-12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E2913-CC97-4470-8708-45D54F20F715}"/>
              </a:ext>
            </a:extLst>
          </p:cNvPr>
          <p:cNvSpPr txBox="1"/>
          <p:nvPr/>
        </p:nvSpPr>
        <p:spPr>
          <a:xfrm>
            <a:off x="1413537" y="5394691"/>
            <a:ext cx="611079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HY동녘M" pitchFamily="18" charset="-127"/>
                <a:ea typeface="HY동녘M" pitchFamily="18" charset="-127"/>
                <a:cs typeface="Arial" pitchFamily="34" charset="0"/>
              </a:rPr>
              <a:t>드론</a:t>
            </a:r>
            <a:r>
              <a:rPr lang="ko-KR" altLang="en-US" sz="2800" b="1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 시연</a:t>
            </a:r>
          </a:p>
        </p:txBody>
      </p:sp>
      <p:sp>
        <p:nvSpPr>
          <p:cNvPr id="70" name="슬라이드 번호 개체 틀 68">
            <a:extLst>
              <a:ext uri="{FF2B5EF4-FFF2-40B4-BE49-F238E27FC236}">
                <a16:creationId xmlns:a16="http://schemas.microsoft.com/office/drawing/2014/main" id="{8E3C9279-30E4-4F2B-BEC1-852401B1C7C7}"/>
              </a:ext>
            </a:extLst>
          </p:cNvPr>
          <p:cNvSpPr txBox="1">
            <a:spLocks/>
          </p:cNvSpPr>
          <p:nvPr/>
        </p:nvSpPr>
        <p:spPr>
          <a:xfrm>
            <a:off x="8604448" y="6597352"/>
            <a:ext cx="554813" cy="254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8C77C3-9E77-42FB-AA23-D8041E816BDA}" type="slidenum">
              <a:rPr lang="ko-KR" altLang="en-US" sz="1100" smtClean="0">
                <a:solidFill>
                  <a:schemeClr val="accent2">
                    <a:lumMod val="75000"/>
                  </a:schemeClr>
                </a:solidFill>
              </a:rPr>
              <a:pPr/>
              <a:t>2</a:t>
            </a:fld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</a:rPr>
              <a:t>/15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8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동물 농가 피해 사진에 대한 이미지 검색결과">
            <a:extLst>
              <a:ext uri="{FF2B5EF4-FFF2-40B4-BE49-F238E27FC236}">
                <a16:creationId xmlns:a16="http://schemas.microsoft.com/office/drawing/2014/main" id="{C928BDAA-CFCC-45DA-9B3A-092428B9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" y="1053071"/>
            <a:ext cx="7747013" cy="50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BDA351-0B92-4F48-A7F3-15580C15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" y="2132856"/>
            <a:ext cx="4320480" cy="362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257B50B6-A55A-482B-9576-263D1EF8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09" y="2349123"/>
            <a:ext cx="4129835" cy="31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F57EE-D41F-4761-A62F-6B0867A68C07}"/>
              </a:ext>
            </a:extLst>
          </p:cNvPr>
          <p:cNvSpPr txBox="1"/>
          <p:nvPr/>
        </p:nvSpPr>
        <p:spPr>
          <a:xfrm>
            <a:off x="161829" y="44624"/>
            <a:ext cx="402833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동녘M" pitchFamily="18" charset="-127"/>
                <a:ea typeface="HY동녘M" pitchFamily="18" charset="-127"/>
                <a:cs typeface="Arial" pitchFamily="34" charset="0"/>
              </a:rPr>
              <a:t>프로젝트 동기</a:t>
            </a:r>
          </a:p>
        </p:txBody>
      </p:sp>
    </p:spTree>
    <p:extLst>
      <p:ext uri="{BB962C8B-B14F-4D97-AF65-F5344CB8AC3E}">
        <p14:creationId xmlns:p14="http://schemas.microsoft.com/office/powerpoint/2010/main" val="10906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05BB86-9069-4E03-B451-D4DF84022475}"/>
              </a:ext>
            </a:extLst>
          </p:cNvPr>
          <p:cNvSpPr txBox="1"/>
          <p:nvPr/>
        </p:nvSpPr>
        <p:spPr>
          <a:xfrm>
            <a:off x="107504" y="116632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크리스탈M" pitchFamily="18" charset="-127"/>
                <a:ea typeface="HY크리스탈M" pitchFamily="18" charset="-127"/>
              </a:rPr>
              <a:t> </a:t>
            </a:r>
            <a:r>
              <a:rPr lang="ko-KR" altLang="en-US" sz="3200" dirty="0">
                <a:latin typeface="HY동녘M" pitchFamily="18" charset="-127"/>
                <a:ea typeface="HY동녘M" pitchFamily="18" charset="-127"/>
              </a:rPr>
              <a:t>개발목표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EA217762-B44F-46FE-9598-721F23343153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2364581" y="3482182"/>
            <a:ext cx="384175" cy="3317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520ECEE-644A-4529-9561-7148D7472DBB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4182269" y="3482182"/>
            <a:ext cx="384175" cy="33178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E655055-6534-4675-B49A-1BC81669BE66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6042819" y="3482182"/>
            <a:ext cx="384175" cy="331787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9" name="Group 34">
            <a:extLst>
              <a:ext uri="{FF2B5EF4-FFF2-40B4-BE49-F238E27FC236}">
                <a16:creationId xmlns:a16="http://schemas.microsoft.com/office/drawing/2014/main" id="{4FB93CEB-479D-4BE3-8B20-3F1B287E19A2}"/>
              </a:ext>
            </a:extLst>
          </p:cNvPr>
          <p:cNvGrpSpPr>
            <a:grpSpLocks/>
          </p:cNvGrpSpPr>
          <p:nvPr/>
        </p:nvGrpSpPr>
        <p:grpSpPr bwMode="auto">
          <a:xfrm>
            <a:off x="894592" y="2881476"/>
            <a:ext cx="1633024" cy="1533199"/>
            <a:chOff x="1085850" y="3256776"/>
            <a:chExt cx="1352550" cy="1352550"/>
          </a:xfrm>
        </p:grpSpPr>
        <p:sp>
          <p:nvSpPr>
            <p:cNvPr id="10" name="Oval 66">
              <a:extLst>
                <a:ext uri="{FF2B5EF4-FFF2-40B4-BE49-F238E27FC236}">
                  <a16:creationId xmlns:a16="http://schemas.microsoft.com/office/drawing/2014/main" id="{C9FDC43A-8208-496B-8EEE-A075DA8D37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5850" y="3256776"/>
              <a:ext cx="1352550" cy="13525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6039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1" name="Oval 37">
              <a:extLst>
                <a:ext uri="{FF2B5EF4-FFF2-40B4-BE49-F238E27FC236}">
                  <a16:creationId xmlns:a16="http://schemas.microsoft.com/office/drawing/2014/main" id="{2B302A26-9D47-4ED0-B626-BAA8E442A7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71575" y="3342501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grpSp>
        <p:nvGrpSpPr>
          <p:cNvPr id="12" name="Group 32">
            <a:extLst>
              <a:ext uri="{FF2B5EF4-FFF2-40B4-BE49-F238E27FC236}">
                <a16:creationId xmlns:a16="http://schemas.microsoft.com/office/drawing/2014/main" id="{5E10B8B1-8D90-4090-8791-31D8F877092A}"/>
              </a:ext>
            </a:extLst>
          </p:cNvPr>
          <p:cNvGrpSpPr>
            <a:grpSpLocks/>
          </p:cNvGrpSpPr>
          <p:nvPr/>
        </p:nvGrpSpPr>
        <p:grpSpPr bwMode="auto">
          <a:xfrm>
            <a:off x="4571242" y="2881476"/>
            <a:ext cx="1633024" cy="1533199"/>
            <a:chOff x="4819649" y="3256776"/>
            <a:chExt cx="1352550" cy="1352550"/>
          </a:xfrm>
        </p:grpSpPr>
        <p:sp>
          <p:nvSpPr>
            <p:cNvPr id="13" name="Oval 67">
              <a:extLst>
                <a:ext uri="{FF2B5EF4-FFF2-40B4-BE49-F238E27FC236}">
                  <a16:creationId xmlns:a16="http://schemas.microsoft.com/office/drawing/2014/main" id="{F2B2180B-C3EC-426A-9354-52CFAA4F50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19649" y="3256776"/>
              <a:ext cx="1352550" cy="13525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2235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hlink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" name="Oval 39">
              <a:extLst>
                <a:ext uri="{FF2B5EF4-FFF2-40B4-BE49-F238E27FC236}">
                  <a16:creationId xmlns:a16="http://schemas.microsoft.com/office/drawing/2014/main" id="{70A35061-6A17-4B5C-A2D8-F5A71A27F1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05374" y="3342501"/>
              <a:ext cx="1181100" cy="1181100"/>
            </a:xfrm>
            <a:prstGeom prst="ellipse">
              <a:avLst/>
            </a:prstGeom>
            <a:solidFill>
              <a:schemeClr val="hlink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97FD1E71-6682-4D66-A919-00559D80ACD0}"/>
              </a:ext>
            </a:extLst>
          </p:cNvPr>
          <p:cNvGrpSpPr>
            <a:grpSpLocks/>
          </p:cNvGrpSpPr>
          <p:nvPr/>
        </p:nvGrpSpPr>
        <p:grpSpPr bwMode="auto">
          <a:xfrm>
            <a:off x="2723392" y="2891001"/>
            <a:ext cx="1633024" cy="1533199"/>
            <a:chOff x="2933700" y="3266301"/>
            <a:chExt cx="1352550" cy="1352550"/>
          </a:xfrm>
        </p:grpSpPr>
        <p:sp>
          <p:nvSpPr>
            <p:cNvPr id="16" name="Oval 69">
              <a:extLst>
                <a:ext uri="{FF2B5EF4-FFF2-40B4-BE49-F238E27FC236}">
                  <a16:creationId xmlns:a16="http://schemas.microsoft.com/office/drawing/2014/main" id="{E48821DF-00CA-414C-A4A4-D1495A66D7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33700" y="3266301"/>
              <a:ext cx="1352550" cy="135255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accent2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" name="Oval 41">
              <a:extLst>
                <a:ext uri="{FF2B5EF4-FFF2-40B4-BE49-F238E27FC236}">
                  <a16:creationId xmlns:a16="http://schemas.microsoft.com/office/drawing/2014/main" id="{1FD99751-B4E7-428E-B388-FEE046D648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19425" y="3352026"/>
              <a:ext cx="1181100" cy="1181100"/>
            </a:xfrm>
            <a:prstGeom prst="ellipse">
              <a:avLst/>
            </a:prstGeom>
            <a:solidFill>
              <a:schemeClr val="accent2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8" name="Rectangle 949">
            <a:extLst>
              <a:ext uri="{FF2B5EF4-FFF2-40B4-BE49-F238E27FC236}">
                <a16:creationId xmlns:a16="http://schemas.microsoft.com/office/drawing/2014/main" id="{AFC822D8-3679-4ECD-B9A9-6041DB3CE1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1504" y="3246422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상황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제시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sp>
        <p:nvSpPr>
          <p:cNvPr id="19" name="Rectangle 949">
            <a:extLst>
              <a:ext uri="{FF2B5EF4-FFF2-40B4-BE49-F238E27FC236}">
                <a16:creationId xmlns:a16="http://schemas.microsoft.com/office/drawing/2014/main" id="{69D6C2AA-9B66-40E9-ADFD-0E9F5050F1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78154" y="3298222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000" b="1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드론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작동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sp>
        <p:nvSpPr>
          <p:cNvPr id="20" name="Rectangle 949">
            <a:extLst>
              <a:ext uri="{FF2B5EF4-FFF2-40B4-BE49-F238E27FC236}">
                <a16:creationId xmlns:a16="http://schemas.microsoft.com/office/drawing/2014/main" id="{12B3B2F4-4F82-4F4E-8DCB-E1948A69F6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040" y="3160039"/>
            <a:ext cx="121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ko-KR" altLang="en-US" sz="2000" b="1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타겟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출현</a:t>
            </a:r>
            <a:r>
              <a:rPr lang="en-US" altLang="ko-KR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&amp;</a:t>
            </a:r>
          </a:p>
          <a:p>
            <a:pPr algn="ctr" eaLnBrk="1" hangingPunct="1"/>
            <a:r>
              <a:rPr lang="ko-KR" altLang="en-US" sz="20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감지</a:t>
            </a:r>
            <a:endParaRPr lang="en-US" altLang="ko-KR" sz="2000" b="1" dirty="0">
              <a:solidFill>
                <a:srgbClr val="FFFFFF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grpSp>
        <p:nvGrpSpPr>
          <p:cNvPr id="21" name="Group 31">
            <a:extLst>
              <a:ext uri="{FF2B5EF4-FFF2-40B4-BE49-F238E27FC236}">
                <a16:creationId xmlns:a16="http://schemas.microsoft.com/office/drawing/2014/main" id="{1B4ABB81-D4DD-4BEA-A04A-6A06F3A9F372}"/>
              </a:ext>
            </a:extLst>
          </p:cNvPr>
          <p:cNvGrpSpPr>
            <a:grpSpLocks/>
          </p:cNvGrpSpPr>
          <p:nvPr/>
        </p:nvGrpSpPr>
        <p:grpSpPr bwMode="auto">
          <a:xfrm>
            <a:off x="6447152" y="2674929"/>
            <a:ext cx="1966913" cy="1850871"/>
            <a:chOff x="6686549" y="3237726"/>
            <a:chExt cx="1352550" cy="1352550"/>
          </a:xfrm>
        </p:grpSpPr>
        <p:sp>
          <p:nvSpPr>
            <p:cNvPr id="22" name="Oval 70">
              <a:extLst>
                <a:ext uri="{FF2B5EF4-FFF2-40B4-BE49-F238E27FC236}">
                  <a16:creationId xmlns:a16="http://schemas.microsoft.com/office/drawing/2014/main" id="{2A3AC5D2-FB44-43AE-89A3-F7A719C35D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86549" y="3237726"/>
              <a:ext cx="1352550" cy="13525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2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folHlink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3" name="Oval 43">
              <a:extLst>
                <a:ext uri="{FF2B5EF4-FFF2-40B4-BE49-F238E27FC236}">
                  <a16:creationId xmlns:a16="http://schemas.microsoft.com/office/drawing/2014/main" id="{DD929F6A-3E21-4538-A023-668FFA0251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772274" y="3323451"/>
              <a:ext cx="1181100" cy="1181100"/>
            </a:xfrm>
            <a:prstGeom prst="ellipse">
              <a:avLst/>
            </a:prstGeom>
            <a:solidFill>
              <a:schemeClr val="folHlink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4" name="Rectangle 949">
              <a:extLst>
                <a:ext uri="{FF2B5EF4-FFF2-40B4-BE49-F238E27FC236}">
                  <a16:creationId xmlns:a16="http://schemas.microsoft.com/office/drawing/2014/main" id="{0424D151-CD25-4CFC-BE65-44AFA42795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793738" y="3776953"/>
              <a:ext cx="1218964" cy="337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ko-KR" altLang="en-US" sz="2400" b="1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  <a:cs typeface="Arial" charset="0"/>
                </a:rPr>
                <a:t>방범</a:t>
              </a:r>
              <a:endParaRPr lang="en-US" altLang="ko-KR" sz="2400" b="1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  <a:cs typeface="Arial" charset="0"/>
              </a:endParaRPr>
            </a:p>
          </p:txBody>
        </p:sp>
      </p:grpSp>
      <p:cxnSp>
        <p:nvCxnSpPr>
          <p:cNvPr id="25" name="Straight Connector 72">
            <a:extLst>
              <a:ext uri="{FF2B5EF4-FFF2-40B4-BE49-F238E27FC236}">
                <a16:creationId xmlns:a16="http://schemas.microsoft.com/office/drawing/2014/main" id="{BF22D6CD-61D9-4CE3-BB76-2B28715AA44C}"/>
              </a:ext>
            </a:extLst>
          </p:cNvPr>
          <p:cNvCxnSpPr>
            <a:cxnSpLocks noChangeShapeType="1"/>
            <a:stCxn id="10" idx="4"/>
            <a:endCxn id="27" idx="0"/>
          </p:cNvCxnSpPr>
          <p:nvPr/>
        </p:nvCxnSpPr>
        <p:spPr bwMode="auto">
          <a:xfrm>
            <a:off x="1711104" y="4414675"/>
            <a:ext cx="9042" cy="690226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oval" w="med" len="med"/>
          </a:ln>
        </p:spPr>
      </p:cxnSp>
      <p:cxnSp>
        <p:nvCxnSpPr>
          <p:cNvPr id="26" name="Straight Connector 74">
            <a:extLst>
              <a:ext uri="{FF2B5EF4-FFF2-40B4-BE49-F238E27FC236}">
                <a16:creationId xmlns:a16="http://schemas.microsoft.com/office/drawing/2014/main" id="{981AE442-7001-4429-91B4-919DB51382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638" y="4657725"/>
            <a:ext cx="2011362" cy="1588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</p:cxnSp>
      <p:sp>
        <p:nvSpPr>
          <p:cNvPr id="27" name="Text Box 111">
            <a:extLst>
              <a:ext uri="{FF2B5EF4-FFF2-40B4-BE49-F238E27FC236}">
                <a16:creationId xmlns:a16="http://schemas.microsoft.com/office/drawing/2014/main" id="{B8454C52-FFF7-4A96-89AF-80147EE3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69" y="5104901"/>
            <a:ext cx="26275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200" dirty="0">
                <a:solidFill>
                  <a:prstClr val="black"/>
                </a:solidFill>
                <a:ea typeface="굴림" charset="-127"/>
                <a:cs typeface="Arial" charset="0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HY동녘B" pitchFamily="18" charset="-127"/>
                <a:ea typeface="HY동녘B" pitchFamily="18" charset="-127"/>
                <a:cs typeface="Arial" charset="0"/>
              </a:rPr>
              <a:t>농가에 해가 되는 동물이</a:t>
            </a:r>
            <a:endParaRPr lang="en-US" altLang="ko-KR" sz="1600" b="1" dirty="0">
              <a:solidFill>
                <a:prstClr val="black"/>
              </a:solidFill>
              <a:latin typeface="HY동녘B" pitchFamily="18" charset="-127"/>
              <a:ea typeface="HY동녘B" pitchFamily="18" charset="-127"/>
              <a:cs typeface="Arial" charset="0"/>
            </a:endParaRPr>
          </a:p>
        </p:txBody>
      </p:sp>
      <p:cxnSp>
        <p:nvCxnSpPr>
          <p:cNvPr id="28" name="Straight Connector 84">
            <a:extLst>
              <a:ext uri="{FF2B5EF4-FFF2-40B4-BE49-F238E27FC236}">
                <a16:creationId xmlns:a16="http://schemas.microsoft.com/office/drawing/2014/main" id="{ECD5E4F6-FA34-4ED5-B6E3-7F3A58323435}"/>
              </a:ext>
            </a:extLst>
          </p:cNvPr>
          <p:cNvCxnSpPr>
            <a:cxnSpLocks noChangeShapeType="1"/>
            <a:stCxn id="13" idx="4"/>
            <a:endCxn id="30" idx="0"/>
          </p:cNvCxnSpPr>
          <p:nvPr/>
        </p:nvCxnSpPr>
        <p:spPr bwMode="auto">
          <a:xfrm>
            <a:off x="5387754" y="4414675"/>
            <a:ext cx="10061" cy="699751"/>
          </a:xfrm>
          <a:prstGeom prst="line">
            <a:avLst/>
          </a:prstGeom>
          <a:noFill/>
          <a:ln w="19050" algn="ctr">
            <a:solidFill>
              <a:schemeClr val="hlink"/>
            </a:solidFill>
            <a:round/>
            <a:headEnd/>
            <a:tailEnd type="oval" w="med" len="med"/>
          </a:ln>
        </p:spPr>
      </p:cxnSp>
      <p:cxnSp>
        <p:nvCxnSpPr>
          <p:cNvPr id="29" name="Straight Connector 85">
            <a:extLst>
              <a:ext uri="{FF2B5EF4-FFF2-40B4-BE49-F238E27FC236}">
                <a16:creationId xmlns:a16="http://schemas.microsoft.com/office/drawing/2014/main" id="{F0D5052E-3272-42D9-B43C-939832448E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00" y="4657725"/>
            <a:ext cx="2011363" cy="1588"/>
          </a:xfrm>
          <a:prstGeom prst="line">
            <a:avLst/>
          </a:prstGeom>
          <a:noFill/>
          <a:ln w="9525" algn="ctr">
            <a:solidFill>
              <a:schemeClr val="hlink"/>
            </a:solidFill>
            <a:prstDash val="dash"/>
            <a:round/>
            <a:headEnd/>
            <a:tailEnd/>
          </a:ln>
        </p:spPr>
      </p:cxnSp>
      <p:sp>
        <p:nvSpPr>
          <p:cNvPr id="30" name="Text Box 111">
            <a:extLst>
              <a:ext uri="{FF2B5EF4-FFF2-40B4-BE49-F238E27FC236}">
                <a16:creationId xmlns:a16="http://schemas.microsoft.com/office/drawing/2014/main" id="{52E56F26-A3CF-4F62-8E72-9661EAE44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9571" y="5114426"/>
            <a:ext cx="23764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200" dirty="0">
                <a:solidFill>
                  <a:prstClr val="black"/>
                </a:solidFill>
                <a:ea typeface="굴림" charset="-127"/>
                <a:cs typeface="Arial" charset="0"/>
              </a:rPr>
              <a:t> </a:t>
            </a:r>
            <a:r>
              <a:rPr lang="ko-KR" altLang="en-US" sz="1600" b="1" dirty="0" err="1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드론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타겟까지 </a:t>
            </a:r>
            <a:r>
              <a:rPr lang="ko-KR" altLang="en-US" sz="1600" b="1" dirty="0" err="1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드론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 이동 </a:t>
            </a:r>
            <a:endParaRPr lang="en-US" altLang="ko-KR" sz="1600" b="1" dirty="0">
              <a:solidFill>
                <a:prstClr val="black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cxnSp>
        <p:nvCxnSpPr>
          <p:cNvPr id="31" name="Straight Connector 100">
            <a:extLst>
              <a:ext uri="{FF2B5EF4-FFF2-40B4-BE49-F238E27FC236}">
                <a16:creationId xmlns:a16="http://schemas.microsoft.com/office/drawing/2014/main" id="{BBBE11C3-B95E-4CF5-B6A5-B37C8820C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8425" y="2667000"/>
            <a:ext cx="2011363" cy="1588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</p:cxnSp>
      <p:cxnSp>
        <p:nvCxnSpPr>
          <p:cNvPr id="32" name="Straight Connector 101">
            <a:extLst>
              <a:ext uri="{FF2B5EF4-FFF2-40B4-BE49-F238E27FC236}">
                <a16:creationId xmlns:a16="http://schemas.microsoft.com/office/drawing/2014/main" id="{D632ED96-AA9E-4A80-B4BA-8DA69473B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43650" y="2641600"/>
            <a:ext cx="2274888" cy="1588"/>
          </a:xfrm>
          <a:prstGeom prst="line">
            <a:avLst/>
          </a:prstGeom>
          <a:noFill/>
          <a:ln w="9525" algn="ctr">
            <a:solidFill>
              <a:schemeClr val="folHlink"/>
            </a:solidFill>
            <a:prstDash val="dash"/>
            <a:round/>
            <a:headEnd/>
            <a:tailEnd/>
          </a:ln>
        </p:spPr>
      </p:cxnSp>
      <p:cxnSp>
        <p:nvCxnSpPr>
          <p:cNvPr id="33" name="Straight Connector 102">
            <a:extLst>
              <a:ext uri="{FF2B5EF4-FFF2-40B4-BE49-F238E27FC236}">
                <a16:creationId xmlns:a16="http://schemas.microsoft.com/office/drawing/2014/main" id="{37CE339E-4342-4842-8456-78154171295B}"/>
              </a:ext>
            </a:extLst>
          </p:cNvPr>
          <p:cNvCxnSpPr>
            <a:cxnSpLocks noChangeShapeType="1"/>
            <a:stCxn id="35" idx="2"/>
            <a:endCxn id="16" idx="0"/>
          </p:cNvCxnSpPr>
          <p:nvPr/>
        </p:nvCxnSpPr>
        <p:spPr bwMode="auto">
          <a:xfrm>
            <a:off x="3536640" y="2259379"/>
            <a:ext cx="3264" cy="631622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 type="oval" w="med" len="med"/>
          </a:ln>
        </p:spPr>
      </p:cxnSp>
      <p:cxnSp>
        <p:nvCxnSpPr>
          <p:cNvPr id="34" name="Straight Connector 105">
            <a:extLst>
              <a:ext uri="{FF2B5EF4-FFF2-40B4-BE49-F238E27FC236}">
                <a16:creationId xmlns:a16="http://schemas.microsoft.com/office/drawing/2014/main" id="{1C375BEB-E593-4204-B365-145C0849DB20}"/>
              </a:ext>
            </a:extLst>
          </p:cNvPr>
          <p:cNvCxnSpPr>
            <a:cxnSpLocks noChangeShapeType="1"/>
            <a:stCxn id="22" idx="0"/>
            <a:endCxn id="36" idx="2"/>
          </p:cNvCxnSpPr>
          <p:nvPr/>
        </p:nvCxnSpPr>
        <p:spPr bwMode="auto">
          <a:xfrm flipH="1" flipV="1">
            <a:off x="7430608" y="2081741"/>
            <a:ext cx="1" cy="593188"/>
          </a:xfrm>
          <a:prstGeom prst="line">
            <a:avLst/>
          </a:prstGeom>
          <a:noFill/>
          <a:ln w="19050" algn="ctr">
            <a:solidFill>
              <a:schemeClr val="folHlink"/>
            </a:solidFill>
            <a:round/>
            <a:headEnd/>
            <a:tailEnd type="oval" w="med" len="med"/>
          </a:ln>
        </p:spPr>
      </p:cxnSp>
      <p:sp>
        <p:nvSpPr>
          <p:cNvPr id="35" name="Text Box 111">
            <a:extLst>
              <a:ext uri="{FF2B5EF4-FFF2-40B4-BE49-F238E27FC236}">
                <a16:creationId xmlns:a16="http://schemas.microsoft.com/office/drawing/2014/main" id="{082C4C91-98AD-4C9D-8CF2-E250B7D9F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750" y="1600737"/>
            <a:ext cx="2821780" cy="65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CCTV 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동물 감지</a:t>
            </a:r>
            <a:endParaRPr lang="en-US" altLang="ko-KR" sz="1600" b="1" dirty="0">
              <a:solidFill>
                <a:prstClr val="black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CCTV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가 </a:t>
            </a:r>
            <a:r>
              <a:rPr lang="ko-KR" altLang="en-US" sz="1600" b="1" dirty="0" err="1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드론에</a:t>
            </a:r>
            <a:r>
              <a:rPr lang="ko-KR" altLang="en-US" sz="1600" b="1" dirty="0">
                <a:solidFill>
                  <a:prstClr val="black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 신호 보냄</a:t>
            </a:r>
            <a:endParaRPr lang="en-US" altLang="ko-KR" sz="1600" b="1" dirty="0">
              <a:solidFill>
                <a:prstClr val="black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sp>
        <p:nvSpPr>
          <p:cNvPr id="36" name="Text Box 955">
            <a:extLst>
              <a:ext uri="{FF2B5EF4-FFF2-40B4-BE49-F238E27FC236}">
                <a16:creationId xmlns:a16="http://schemas.microsoft.com/office/drawing/2014/main" id="{D85BA986-B150-4CCB-9197-130FD770F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358" y="1712409"/>
            <a:ext cx="24765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ko-KR" altLang="en-US" b="1" dirty="0">
                <a:solidFill>
                  <a:srgbClr val="1F497D"/>
                </a:solidFill>
                <a:latin typeface="HY동녘M" pitchFamily="18" charset="-127"/>
                <a:ea typeface="HY동녘M" pitchFamily="18" charset="-127"/>
                <a:cs typeface="Arial" charset="0"/>
              </a:rPr>
              <a:t>방범 태세</a:t>
            </a:r>
            <a:endParaRPr lang="en-US" altLang="ko-KR" b="1" dirty="0">
              <a:solidFill>
                <a:srgbClr val="1F497D"/>
              </a:solidFill>
              <a:latin typeface="HY동녘M" pitchFamily="18" charset="-127"/>
              <a:ea typeface="HY동녘M" pitchFamily="18" charset="-127"/>
              <a:cs typeface="Arial" charset="0"/>
            </a:endParaRPr>
          </a:p>
        </p:txBody>
      </p:sp>
      <p:sp>
        <p:nvSpPr>
          <p:cNvPr id="37" name="Text Box 111">
            <a:extLst>
              <a:ext uri="{FF2B5EF4-FFF2-40B4-BE49-F238E27FC236}">
                <a16:creationId xmlns:a16="http://schemas.microsoft.com/office/drawing/2014/main" id="{6D646E2F-E83C-41A5-95E0-BD2FBF4F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47" y="5408990"/>
            <a:ext cx="26275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 dirty="0">
                <a:solidFill>
                  <a:prstClr val="black"/>
                </a:solidFill>
                <a:latin typeface="HY동녘B" pitchFamily="18" charset="-127"/>
                <a:ea typeface="HY동녘B" pitchFamily="18" charset="-127"/>
                <a:cs typeface="Arial" charset="0"/>
              </a:rPr>
              <a:t>CCTV</a:t>
            </a:r>
            <a:r>
              <a:rPr lang="ko-KR" altLang="en-US" sz="1600" b="1" dirty="0">
                <a:solidFill>
                  <a:prstClr val="black"/>
                </a:solidFill>
                <a:latin typeface="HY동녘B" pitchFamily="18" charset="-127"/>
                <a:ea typeface="HY동녘B" pitchFamily="18" charset="-127"/>
                <a:cs typeface="Arial" charset="0"/>
              </a:rPr>
              <a:t>에 찍힘</a:t>
            </a:r>
            <a:endParaRPr lang="en-US" altLang="ko-KR" sz="1600" b="1" dirty="0">
              <a:solidFill>
                <a:prstClr val="black"/>
              </a:solidFill>
              <a:latin typeface="HY동녘B" pitchFamily="18" charset="-127"/>
              <a:ea typeface="HY동녘B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7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763D22DC-DD1E-40D1-86B4-0D649CD3E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840970"/>
              </p:ext>
            </p:extLst>
          </p:nvPr>
        </p:nvGraphicFramePr>
        <p:xfrm>
          <a:off x="2538186" y="495602"/>
          <a:ext cx="8492671" cy="459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D280A8-7651-44BB-AD9C-C544E63A26B7}"/>
              </a:ext>
            </a:extLst>
          </p:cNvPr>
          <p:cNvSpPr txBox="1"/>
          <p:nvPr/>
        </p:nvSpPr>
        <p:spPr>
          <a:xfrm>
            <a:off x="161829" y="44624"/>
            <a:ext cx="402833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동녘B" pitchFamily="18" charset="-127"/>
                <a:ea typeface="HY동녘B" pitchFamily="18" charset="-127"/>
                <a:cs typeface="Arial" pitchFamily="34" charset="0"/>
              </a:rPr>
              <a:t>개발 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AD08E3-B0EC-4C8B-BAA0-DF37C875C744}"/>
              </a:ext>
            </a:extLst>
          </p:cNvPr>
          <p:cNvGrpSpPr/>
          <p:nvPr/>
        </p:nvGrpSpPr>
        <p:grpSpPr>
          <a:xfrm>
            <a:off x="2538186" y="5545492"/>
            <a:ext cx="8492671" cy="521513"/>
            <a:chOff x="0" y="3461844"/>
            <a:chExt cx="8492671" cy="11362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AD9BFB-81DE-4141-8C07-033C27331310}"/>
                </a:ext>
              </a:extLst>
            </p:cNvPr>
            <p:cNvSpPr/>
            <p:nvPr/>
          </p:nvSpPr>
          <p:spPr>
            <a:xfrm>
              <a:off x="0" y="3461844"/>
              <a:ext cx="8492671" cy="11362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379602-105F-45A2-9DE9-F8A32BA5D9A2}"/>
                </a:ext>
              </a:extLst>
            </p:cNvPr>
            <p:cNvSpPr txBox="1"/>
            <p:nvPr/>
          </p:nvSpPr>
          <p:spPr>
            <a:xfrm>
              <a:off x="0" y="3461844"/>
              <a:ext cx="8492671" cy="1136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149352" numCol="1" spcCol="1270" anchor="ctr" anchorCtr="0">
              <a:noAutofit/>
            </a:bodyPr>
            <a:lstStyle/>
            <a:p>
              <a:pPr marL="0" lvl="0" indent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100" kern="1200" dirty="0"/>
                <a:t>명령어 누락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9CD7A0D-F20F-4CDF-920A-7BB9E67487C3}"/>
              </a:ext>
            </a:extLst>
          </p:cNvPr>
          <p:cNvSpPr txBox="1"/>
          <p:nvPr/>
        </p:nvSpPr>
        <p:spPr>
          <a:xfrm>
            <a:off x="2538185" y="6067004"/>
            <a:ext cx="8492671" cy="92333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드론에</a:t>
            </a:r>
            <a:r>
              <a:rPr lang="ko-KR" altLang="en-US" dirty="0"/>
              <a:t> 명령어를 정상적으로 송신해도 명령을 듣지 않는 형상이 발생</a:t>
            </a:r>
            <a:endParaRPr lang="en-US" altLang="ko-KR" dirty="0"/>
          </a:p>
          <a:p>
            <a:pPr algn="ctr"/>
            <a:r>
              <a:rPr lang="ko-KR" altLang="en-US" dirty="0"/>
              <a:t>명령을 하고 </a:t>
            </a:r>
            <a:r>
              <a:rPr lang="en-US" altLang="ko-KR" dirty="0"/>
              <a:t>1</a:t>
            </a:r>
            <a:r>
              <a:rPr lang="ko-KR" altLang="en-US" dirty="0" err="1"/>
              <a:t>초씩</a:t>
            </a:r>
            <a:r>
              <a:rPr lang="ko-KR" altLang="en-US" dirty="0"/>
              <a:t> 대기시간을 가져 최대한 명령어 누락이 발생하지 않도록 방지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7500F29-FBD6-4A3B-AFE0-EC05DBF91F07}"/>
              </a:ext>
            </a:extLst>
          </p:cNvPr>
          <p:cNvSpPr/>
          <p:nvPr/>
        </p:nvSpPr>
        <p:spPr>
          <a:xfrm>
            <a:off x="6357256" y="5109029"/>
            <a:ext cx="885371" cy="436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9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695C7-00A4-4580-8193-E35DF026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44B21-A2BD-43FB-9899-1D161E3F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600" b="1" dirty="0"/>
              <a:t>이미지 </a:t>
            </a:r>
            <a:r>
              <a:rPr lang="ko-KR" altLang="en-US" sz="3600" b="1" dirty="0" err="1"/>
              <a:t>트렉킹을</a:t>
            </a:r>
            <a:r>
              <a:rPr lang="ko-KR" altLang="en-US" sz="3600" b="1" dirty="0"/>
              <a:t> 구현</a:t>
            </a:r>
            <a:endParaRPr lang="en-US" altLang="ko-KR" sz="3600" b="1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600" b="1" dirty="0"/>
              <a:t>타겟과의 거리 추측</a:t>
            </a:r>
            <a:endParaRPr lang="en-US" altLang="ko-KR" sz="3600" b="1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600" b="1" dirty="0"/>
              <a:t>타겟 </a:t>
            </a:r>
            <a:r>
              <a:rPr lang="ko-KR" altLang="en-US" sz="3600" b="1" dirty="0" err="1"/>
              <a:t>접근시</a:t>
            </a:r>
            <a:r>
              <a:rPr lang="ko-KR" altLang="en-US" sz="3600" b="1" dirty="0"/>
              <a:t> 경고음 발생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41900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E08CA3-1E67-470D-8E7F-D5130190CFB0}"/>
              </a:ext>
            </a:extLst>
          </p:cNvPr>
          <p:cNvSpPr txBox="1"/>
          <p:nvPr/>
        </p:nvSpPr>
        <p:spPr>
          <a:xfrm>
            <a:off x="3221360" y="2497976"/>
            <a:ext cx="39604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err="1"/>
              <a:t>QnA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78158711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206</Words>
  <Application>Microsoft Office PowerPoint</Application>
  <PresentationFormat>와이드스크린</PresentationFormat>
  <Paragraphs>58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HY동녘B</vt:lpstr>
      <vt:lpstr>HY동녘M</vt:lpstr>
      <vt:lpstr>HY크리스탈M</vt:lpstr>
      <vt:lpstr>맑은 고딕</vt:lpstr>
      <vt:lpstr>Arial</vt:lpstr>
      <vt:lpstr>Trebuchet MS</vt:lpstr>
      <vt:lpstr>Wingdings 3</vt:lpstr>
      <vt:lpstr>패싯</vt:lpstr>
      <vt:lpstr>야생 동물에 의한 농가의 피해를 줄이는 드론 Striking Arts</vt:lpstr>
      <vt:lpstr>PowerPoint 프레젠테이션</vt:lpstr>
      <vt:lpstr>PowerPoint 프레젠테이션</vt:lpstr>
      <vt:lpstr>PowerPoint 프레젠테이션</vt:lpstr>
      <vt:lpstr>PowerPoint 프레젠테이션</vt:lpstr>
      <vt:lpstr>현재 진행 척도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야생 동물에 의한 농가의 피해를 줄이는 드론 Striking Arts</dc:title>
  <dc:creator>김 재현</dc:creator>
  <cp:lastModifiedBy>김 재현</cp:lastModifiedBy>
  <cp:revision>23</cp:revision>
  <dcterms:created xsi:type="dcterms:W3CDTF">2019-11-27T00:29:20Z</dcterms:created>
  <dcterms:modified xsi:type="dcterms:W3CDTF">2019-11-27T01:18:49Z</dcterms:modified>
</cp:coreProperties>
</file>