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5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AD07E-64C4-4682-B416-C8347B113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7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Snack</a:t>
            </a:r>
            <a:r>
              <a:rPr lang="en-US" altLang="ko-KR" sz="7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Game</a:t>
            </a:r>
            <a:endParaRPr lang="ko-KR" altLang="en-US" sz="7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F2F46B-8EB5-45C6-AA5F-CDCBD7A1B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08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F3483A-2947-4239-875C-2D572B42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게임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벽돌 </a:t>
            </a:r>
            <a:r>
              <a:rPr lang="ko-KR" altLang="en-US" dirty="0" err="1">
                <a:solidFill>
                  <a:schemeClr val="bg1"/>
                </a:solidFill>
              </a:rPr>
              <a:t>부슈기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68923C-486C-42E7-A40E-FB74F70A1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키보드 인풋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충돌체크 구현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C2FD82E-F9CC-4430-8D42-73D1B9CC6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40427"/>
            <a:ext cx="5143500" cy="2764631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3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6D95E5-6FB5-4A1C-AA7A-D8DB3FE6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게임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마우스 피하기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F16988-8D19-4E9B-8FB4-FC1A67B6D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마우스 좌표 계산 구현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34A82DE-D54A-4D26-95F9-F15275BEC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40427"/>
            <a:ext cx="5143500" cy="2764631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87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5EDB97-03B9-45F0-8586-48D59668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게임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 err="1">
                <a:solidFill>
                  <a:schemeClr val="bg1"/>
                </a:solidFill>
              </a:rPr>
              <a:t>블랙잭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FFA78C-B635-411D-9AB0-6C46E6CC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비교적 복잡한 게임 구현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AFB3D64-8551-4B67-ABD5-2C86A14D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40427"/>
            <a:ext cx="5143500" cy="2764631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9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463FF-1474-462A-A642-967DE96D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98524-85AC-44DB-A3C0-C5BF73B11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latin typeface="+mj-ea"/>
                <a:ea typeface="+mj-ea"/>
              </a:rPr>
              <a:t>짧은 시간안에 잠깐 할 수 있는 게임 사이트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게임은 자바스크립트로 작동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게임에 대한 공략 게시판 제공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게임 랭킹도 제공</a:t>
            </a:r>
            <a:endParaRPr lang="en-US" altLang="ko-KR" sz="2400" dirty="0">
              <a:latin typeface="+mj-ea"/>
              <a:ea typeface="+mj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51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E3D058-9DE4-413A-BCC6-20EA3A3DD0CD}"/>
              </a:ext>
            </a:extLst>
          </p:cNvPr>
          <p:cNvSpPr/>
          <p:nvPr/>
        </p:nvSpPr>
        <p:spPr>
          <a:xfrm>
            <a:off x="670077" y="4145452"/>
            <a:ext cx="7586129" cy="2065990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Game</a:t>
            </a:r>
            <a:r>
              <a:rPr lang="ko-KR" altLang="en-US" sz="2000" dirty="0">
                <a:solidFill>
                  <a:schemeClr val="tx1"/>
                </a:solidFill>
              </a:rPr>
              <a:t>폴더</a:t>
            </a: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4463FF-1474-462A-A642-967DE96D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 구조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7A3C133-C6D1-4B5F-9D32-1362A933ACA4}"/>
              </a:ext>
            </a:extLst>
          </p:cNvPr>
          <p:cNvSpPr/>
          <p:nvPr/>
        </p:nvSpPr>
        <p:spPr>
          <a:xfrm>
            <a:off x="677334" y="1710589"/>
            <a:ext cx="1862666" cy="900000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Main.html</a:t>
            </a:r>
          </a:p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대문 페이지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26E9592-92FD-4EE2-B30D-5C7EDFBB502F}"/>
              </a:ext>
            </a:extLst>
          </p:cNvPr>
          <p:cNvSpPr/>
          <p:nvPr/>
        </p:nvSpPr>
        <p:spPr>
          <a:xfrm>
            <a:off x="2600476" y="1710589"/>
            <a:ext cx="1862666" cy="900000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GameList.html</a:t>
            </a:r>
          </a:p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전체 게임 목록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CF679FF-5CDB-4E68-9DFE-510C8C98F7DC}"/>
              </a:ext>
            </a:extLst>
          </p:cNvPr>
          <p:cNvSpPr/>
          <p:nvPr/>
        </p:nvSpPr>
        <p:spPr>
          <a:xfrm>
            <a:off x="4493380" y="1710589"/>
            <a:ext cx="1862666" cy="900000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Rank.html</a:t>
            </a:r>
          </a:p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게임 순위 제공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3C25DE-E6EB-4582-88DD-8CF4CD5F07AC}"/>
              </a:ext>
            </a:extLst>
          </p:cNvPr>
          <p:cNvSpPr/>
          <p:nvPr/>
        </p:nvSpPr>
        <p:spPr>
          <a:xfrm>
            <a:off x="6400797" y="1710589"/>
            <a:ext cx="1862666" cy="900000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Forum.html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게시판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1842AB7-33EC-430A-94CC-F29D50DB5AD9}"/>
              </a:ext>
            </a:extLst>
          </p:cNvPr>
          <p:cNvSpPr/>
          <p:nvPr/>
        </p:nvSpPr>
        <p:spPr>
          <a:xfrm>
            <a:off x="8301231" y="1710589"/>
            <a:ext cx="1862666" cy="900000"/>
          </a:xfrm>
          <a:prstGeom prst="roundRect">
            <a:avLst/>
          </a:prstGeom>
          <a:solidFill>
            <a:srgbClr val="FFFF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GameInfo.js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게임 정보 제공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CC498D1-B81C-42C8-BC95-3F3EAE81D6BD}"/>
              </a:ext>
            </a:extLst>
          </p:cNvPr>
          <p:cNvCxnSpPr>
            <a:stCxn id="11" idx="0"/>
            <a:endCxn id="10" idx="0"/>
          </p:cNvCxnSpPr>
          <p:nvPr/>
        </p:nvCxnSpPr>
        <p:spPr>
          <a:xfrm rot="16200000" flipV="1">
            <a:off x="8282347" y="760372"/>
            <a:ext cx="12700" cy="1900434"/>
          </a:xfrm>
          <a:prstGeom prst="bentConnector3">
            <a:avLst>
              <a:gd name="adj1" fmla="val 180000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5B24F67-98F8-47F5-8658-77F70008807F}"/>
              </a:ext>
            </a:extLst>
          </p:cNvPr>
          <p:cNvCxnSpPr>
            <a:cxnSpLocks/>
            <a:stCxn id="11" idx="0"/>
            <a:endCxn id="9" idx="0"/>
          </p:cNvCxnSpPr>
          <p:nvPr/>
        </p:nvCxnSpPr>
        <p:spPr>
          <a:xfrm rot="16200000" flipV="1">
            <a:off x="7328639" y="-193337"/>
            <a:ext cx="12700" cy="380785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841A3899-7BA1-4643-B6C6-18D614708202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 rot="16200000" flipV="1">
            <a:off x="6382187" y="-1139789"/>
            <a:ext cx="12700" cy="570075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DC0DD3A-28A9-4D7F-900C-532C4AA69096}"/>
              </a:ext>
            </a:extLst>
          </p:cNvPr>
          <p:cNvCxnSpPr>
            <a:cxnSpLocks/>
            <a:stCxn id="11" idx="0"/>
            <a:endCxn id="6" idx="0"/>
          </p:cNvCxnSpPr>
          <p:nvPr/>
        </p:nvCxnSpPr>
        <p:spPr>
          <a:xfrm rot="16200000" flipV="1">
            <a:off x="5420616" y="-2101360"/>
            <a:ext cx="12700" cy="762389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287FD5C-2D4A-4EE0-8CCE-9E6B5A5537A0}"/>
              </a:ext>
            </a:extLst>
          </p:cNvPr>
          <p:cNvGrpSpPr/>
          <p:nvPr/>
        </p:nvGrpSpPr>
        <p:grpSpPr>
          <a:xfrm>
            <a:off x="1569883" y="4721247"/>
            <a:ext cx="6397442" cy="1382600"/>
            <a:chOff x="1569883" y="4721247"/>
            <a:chExt cx="6397442" cy="138260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F70F84A-6C39-4841-9946-DB83CE247C59}"/>
                </a:ext>
              </a:extLst>
            </p:cNvPr>
            <p:cNvGrpSpPr/>
            <p:nvPr/>
          </p:nvGrpSpPr>
          <p:grpSpPr>
            <a:xfrm>
              <a:off x="1569883" y="4721247"/>
              <a:ext cx="6397442" cy="1382600"/>
              <a:chOff x="1783463" y="5639024"/>
              <a:chExt cx="6397442" cy="1382600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8F945447-E7BF-4CB9-868F-A0F98563B1BC}"/>
                  </a:ext>
                </a:extLst>
              </p:cNvPr>
              <p:cNvGrpSpPr/>
              <p:nvPr/>
            </p:nvGrpSpPr>
            <p:grpSpPr>
              <a:xfrm>
                <a:off x="1783463" y="5639024"/>
                <a:ext cx="5940242" cy="925400"/>
                <a:chOff x="677334" y="3403600"/>
                <a:chExt cx="5940242" cy="925400"/>
              </a:xfrm>
            </p:grpSpPr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1A646699-0225-43B8-973E-6D4874AA82A0}"/>
                    </a:ext>
                  </a:extLst>
                </p:cNvPr>
                <p:cNvSpPr/>
                <p:nvPr/>
              </p:nvSpPr>
              <p:spPr>
                <a:xfrm>
                  <a:off x="677334" y="3429000"/>
                  <a:ext cx="1862666" cy="900000"/>
                </a:xfrm>
                <a:prstGeom prst="roundRect">
                  <a:avLst/>
                </a:prstGeom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Game.html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게임페이지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41BB75A-31A3-44B2-987A-8C67CFDE7931}"/>
                    </a:ext>
                  </a:extLst>
                </p:cNvPr>
                <p:cNvSpPr/>
                <p:nvPr/>
              </p:nvSpPr>
              <p:spPr>
                <a:xfrm>
                  <a:off x="2577767" y="3429000"/>
                  <a:ext cx="2139376" cy="900000"/>
                </a:xfrm>
                <a:prstGeom prst="roundRect">
                  <a:avLst/>
                </a:prstGeom>
                <a:solidFill>
                  <a:srgbClr val="FFFF00"/>
                </a:solidFill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JH2DGameCore.js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API</a:t>
                  </a:r>
                </a:p>
              </p:txBody>
            </p:sp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E6017773-D314-4480-9DB0-92F5043671E4}"/>
                    </a:ext>
                  </a:extLst>
                </p:cNvPr>
                <p:cNvSpPr/>
                <p:nvPr/>
              </p:nvSpPr>
              <p:spPr>
                <a:xfrm>
                  <a:off x="4754910" y="3403600"/>
                  <a:ext cx="1862666" cy="900000"/>
                </a:xfrm>
                <a:prstGeom prst="roundRect">
                  <a:avLst/>
                </a:prstGeom>
                <a:solidFill>
                  <a:srgbClr val="FFFF00"/>
                </a:solidFill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game.js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코드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555C9BF-A0F2-4CE6-A826-14ED97F70964}"/>
                  </a:ext>
                </a:extLst>
              </p:cNvPr>
              <p:cNvGrpSpPr/>
              <p:nvPr/>
            </p:nvGrpSpPr>
            <p:grpSpPr>
              <a:xfrm>
                <a:off x="1935863" y="5791424"/>
                <a:ext cx="5940242" cy="925400"/>
                <a:chOff x="677334" y="3403600"/>
                <a:chExt cx="5940242" cy="925400"/>
              </a:xfrm>
            </p:grpSpPr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6046C03B-8264-4BFF-B01B-0DBDBAC6C523}"/>
                    </a:ext>
                  </a:extLst>
                </p:cNvPr>
                <p:cNvSpPr/>
                <p:nvPr/>
              </p:nvSpPr>
              <p:spPr>
                <a:xfrm>
                  <a:off x="677334" y="3429000"/>
                  <a:ext cx="1862666" cy="900000"/>
                </a:xfrm>
                <a:prstGeom prst="roundRect">
                  <a:avLst/>
                </a:prstGeom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Game.html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게임페이지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CBE08070-AEFB-491C-9540-5C81D6E3CAEA}"/>
                    </a:ext>
                  </a:extLst>
                </p:cNvPr>
                <p:cNvSpPr/>
                <p:nvPr/>
              </p:nvSpPr>
              <p:spPr>
                <a:xfrm>
                  <a:off x="2577767" y="3429000"/>
                  <a:ext cx="2139376" cy="900000"/>
                </a:xfrm>
                <a:prstGeom prst="roundRect">
                  <a:avLst/>
                </a:prstGeom>
                <a:solidFill>
                  <a:srgbClr val="FFFF00"/>
                </a:solidFill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JH2DGameCore.js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API</a:t>
                  </a: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D1781485-E7C4-48FB-9D4B-FEFD8A35F989}"/>
                    </a:ext>
                  </a:extLst>
                </p:cNvPr>
                <p:cNvSpPr/>
                <p:nvPr/>
              </p:nvSpPr>
              <p:spPr>
                <a:xfrm>
                  <a:off x="4754910" y="3403600"/>
                  <a:ext cx="1862666" cy="900000"/>
                </a:xfrm>
                <a:prstGeom prst="roundRect">
                  <a:avLst/>
                </a:prstGeom>
                <a:solidFill>
                  <a:srgbClr val="FFFF00"/>
                </a:solidFill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game.js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코드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03CC92C0-C324-409E-B388-50E81054832A}"/>
                  </a:ext>
                </a:extLst>
              </p:cNvPr>
              <p:cNvGrpSpPr/>
              <p:nvPr/>
            </p:nvGrpSpPr>
            <p:grpSpPr>
              <a:xfrm>
                <a:off x="2088263" y="5943824"/>
                <a:ext cx="5940242" cy="925400"/>
                <a:chOff x="677334" y="3403600"/>
                <a:chExt cx="5940242" cy="925400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8AD6D811-EA56-4245-A3EF-EA32FEA40719}"/>
                    </a:ext>
                  </a:extLst>
                </p:cNvPr>
                <p:cNvSpPr/>
                <p:nvPr/>
              </p:nvSpPr>
              <p:spPr>
                <a:xfrm>
                  <a:off x="677334" y="3429000"/>
                  <a:ext cx="1862666" cy="900000"/>
                </a:xfrm>
                <a:prstGeom prst="roundRect">
                  <a:avLst/>
                </a:prstGeom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Game.html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게임페이지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C6C0C71B-9775-417B-A4E3-BE7BA6E022FA}"/>
                    </a:ext>
                  </a:extLst>
                </p:cNvPr>
                <p:cNvSpPr/>
                <p:nvPr/>
              </p:nvSpPr>
              <p:spPr>
                <a:xfrm>
                  <a:off x="2577767" y="3429000"/>
                  <a:ext cx="2139376" cy="900000"/>
                </a:xfrm>
                <a:prstGeom prst="roundRect">
                  <a:avLst/>
                </a:prstGeom>
                <a:solidFill>
                  <a:srgbClr val="FFFF00"/>
                </a:solidFill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JH2DGameCore.js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API</a:t>
                  </a: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2EB3F3A7-6F45-48C0-91F8-381D89934C7F}"/>
                    </a:ext>
                  </a:extLst>
                </p:cNvPr>
                <p:cNvSpPr/>
                <p:nvPr/>
              </p:nvSpPr>
              <p:spPr>
                <a:xfrm>
                  <a:off x="4754910" y="3403600"/>
                  <a:ext cx="1862666" cy="900000"/>
                </a:xfrm>
                <a:prstGeom prst="roundRect">
                  <a:avLst/>
                </a:prstGeom>
                <a:solidFill>
                  <a:srgbClr val="FFFF00"/>
                </a:solidFill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game.js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코드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36DA1155-EDD3-4512-8DA5-57A14FA013AF}"/>
                  </a:ext>
                </a:extLst>
              </p:cNvPr>
              <p:cNvGrpSpPr/>
              <p:nvPr/>
            </p:nvGrpSpPr>
            <p:grpSpPr>
              <a:xfrm>
                <a:off x="2240663" y="6096224"/>
                <a:ext cx="5940242" cy="925400"/>
                <a:chOff x="677334" y="3403600"/>
                <a:chExt cx="5940242" cy="925400"/>
              </a:xfrm>
            </p:grpSpPr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BF3CD796-EB9E-48C0-909F-2A2650457B21}"/>
                    </a:ext>
                  </a:extLst>
                </p:cNvPr>
                <p:cNvSpPr/>
                <p:nvPr/>
              </p:nvSpPr>
              <p:spPr>
                <a:xfrm>
                  <a:off x="677334" y="3429000"/>
                  <a:ext cx="1862666" cy="900000"/>
                </a:xfrm>
                <a:prstGeom prst="roundRect">
                  <a:avLst/>
                </a:prstGeom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Game.html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게임페이지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F4480AAA-5BD6-4902-A886-84DDC6B99A77}"/>
                    </a:ext>
                  </a:extLst>
                </p:cNvPr>
                <p:cNvSpPr/>
                <p:nvPr/>
              </p:nvSpPr>
              <p:spPr>
                <a:xfrm>
                  <a:off x="2577767" y="3429000"/>
                  <a:ext cx="2139376" cy="900000"/>
                </a:xfrm>
                <a:prstGeom prst="roundRect">
                  <a:avLst/>
                </a:prstGeom>
                <a:solidFill>
                  <a:srgbClr val="FFFF00"/>
                </a:solidFill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JH2DGameCore.js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API</a:t>
                  </a: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97464044-2AE9-4585-9834-957FB9512FD7}"/>
                    </a:ext>
                  </a:extLst>
                </p:cNvPr>
                <p:cNvSpPr/>
                <p:nvPr/>
              </p:nvSpPr>
              <p:spPr>
                <a:xfrm>
                  <a:off x="4754910" y="3403600"/>
                  <a:ext cx="1862666" cy="900000"/>
                </a:xfrm>
                <a:prstGeom prst="roundRect">
                  <a:avLst/>
                </a:prstGeom>
                <a:solidFill>
                  <a:srgbClr val="FFFF00"/>
                </a:solidFill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game.js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코드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96956D89-97CF-4731-AD77-B8ABF3229145}"/>
                </a:ext>
              </a:extLst>
            </p:cNvPr>
            <p:cNvCxnSpPr>
              <a:cxnSpLocks/>
              <a:stCxn id="19" idx="0"/>
              <a:endCxn id="20" idx="0"/>
            </p:cNvCxnSpPr>
            <p:nvPr/>
          </p:nvCxnSpPr>
          <p:spPr>
            <a:xfrm rot="5400000" flipH="1" flipV="1">
              <a:off x="5699098" y="3866953"/>
              <a:ext cx="25400" cy="2038788"/>
            </a:xfrm>
            <a:prstGeom prst="bentConnector3">
              <a:avLst>
                <a:gd name="adj1" fmla="val 1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E5A5B14F-9FCC-40AA-9B9B-E318D04BC67E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832104" y="2877162"/>
              <a:ext cx="25400" cy="4077576"/>
            </a:xfrm>
            <a:prstGeom prst="bentConnector3">
              <a:avLst>
                <a:gd name="adj1" fmla="val -165483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40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4463FF-1474-462A-A642-967DE96D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Main.html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66D9A8-BB67-4AA1-AEE3-F8E62F99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추천게임 제공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랜덤으로 제공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인기게임 제공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가장 많이 플레이한 게임 제공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75850ED-DA06-4F0F-BC32-E0440FC4C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326767"/>
            <a:ext cx="5143500" cy="4191951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4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4463FF-1474-462A-A642-967DE96D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GameList.html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B16726-6BF6-4EAB-B142-AFB074F98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게임목록 표시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원하는 장르 필터링 가능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052D75-26F4-4E8C-8C0B-0CF47E7CA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326767"/>
            <a:ext cx="5143500" cy="4191951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2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4463FF-1474-462A-A642-967DE96D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Rank.html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26497E-6628-43CA-88D7-2A49EF7A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모든 게임마다 랭킹을 제공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1029041-4AD4-4548-8F34-324B1ECEA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326767"/>
            <a:ext cx="5143500" cy="4191951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2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4463FF-1474-462A-A642-967DE96D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Forum.html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B4A55C-2A2E-42FF-9249-BCA41D570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4365501" cy="344011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모든 게임마다 게시판 제공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게시글 등록 시 비밀번호를 등록하여 게시한 사람만 삭제 가능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833AD3A-1027-428E-9292-03FBABDC5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326767"/>
            <a:ext cx="5143500" cy="4191951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8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463FF-1474-462A-A642-967DE96D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게임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98524-85AC-44DB-A3C0-C5BF73B11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자바스크립트의 </a:t>
            </a:r>
            <a:r>
              <a:rPr lang="en-US" altLang="ko-KR" sz="2000" dirty="0">
                <a:latin typeface="+mj-ea"/>
                <a:ea typeface="+mj-ea"/>
              </a:rPr>
              <a:t>Canvas</a:t>
            </a:r>
            <a:r>
              <a:rPr lang="ko-KR" altLang="en-US" sz="2000" dirty="0">
                <a:latin typeface="+mj-ea"/>
                <a:ea typeface="+mj-ea"/>
              </a:rPr>
              <a:t>기능 이용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Canvas</a:t>
            </a:r>
            <a:r>
              <a:rPr lang="ko-KR" altLang="en-US" sz="2000" dirty="0">
                <a:latin typeface="+mj-ea"/>
                <a:ea typeface="+mj-ea"/>
              </a:rPr>
              <a:t>는 그리는 기능만 있음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게임을 구현하는데 코드가 너무 복잡해짐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화면에 그려지는 것과 객체를 연결할 필요가 있음</a:t>
            </a:r>
          </a:p>
        </p:txBody>
      </p:sp>
    </p:spTree>
    <p:extLst>
      <p:ext uri="{BB962C8B-B14F-4D97-AF65-F5344CB8AC3E}">
        <p14:creationId xmlns:p14="http://schemas.microsoft.com/office/powerpoint/2010/main" val="426295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95C71-19A1-4FD9-B09E-94D9B09E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schemeClr val="tx1"/>
                </a:solidFill>
              </a:rPr>
              <a:t>API </a:t>
            </a:r>
            <a:r>
              <a:rPr lang="ko-KR" altLang="en-US" sz="4000" dirty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2A9D48-3A42-4BA4-A91F-8B33C1BE49A8}"/>
              </a:ext>
            </a:extLst>
          </p:cNvPr>
          <p:cNvGrpSpPr/>
          <p:nvPr/>
        </p:nvGrpSpPr>
        <p:grpSpPr>
          <a:xfrm>
            <a:off x="924566" y="2050649"/>
            <a:ext cx="3021224" cy="4600313"/>
            <a:chOff x="1068860" y="871351"/>
            <a:chExt cx="3021224" cy="460031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579A117-49D0-4A5A-85C5-49F0BBEFCDE0}"/>
                </a:ext>
              </a:extLst>
            </p:cNvPr>
            <p:cNvSpPr/>
            <p:nvPr/>
          </p:nvSpPr>
          <p:spPr>
            <a:xfrm>
              <a:off x="1068860" y="871351"/>
              <a:ext cx="3015048" cy="1075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+mj-ea"/>
                  <a:ea typeface="+mj-ea"/>
                </a:rPr>
                <a:t>이벤트 처리</a:t>
              </a:r>
              <a:endParaRPr lang="en-US" altLang="ko-KR" dirty="0">
                <a:latin typeface="+mj-ea"/>
                <a:ea typeface="+mj-ea"/>
              </a:endParaRPr>
            </a:p>
            <a:p>
              <a:pPr algn="ctr"/>
              <a:r>
                <a:rPr lang="en-US" altLang="ko-KR" dirty="0">
                  <a:latin typeface="+mj-ea"/>
                  <a:ea typeface="+mj-ea"/>
                </a:rPr>
                <a:t>(</a:t>
              </a:r>
              <a:r>
                <a:rPr lang="ko-KR" altLang="en-US" dirty="0">
                  <a:latin typeface="+mj-ea"/>
                  <a:ea typeface="+mj-ea"/>
                </a:rPr>
                <a:t>마우스나 키보드</a:t>
              </a:r>
              <a:r>
                <a:rPr lang="en-US" altLang="ko-KR" dirty="0">
                  <a:latin typeface="+mj-ea"/>
                  <a:ea typeface="+mj-ea"/>
                </a:rPr>
                <a:t>)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73D305-6F83-4AFC-981C-1130802306ED}"/>
                </a:ext>
              </a:extLst>
            </p:cNvPr>
            <p:cNvSpPr/>
            <p:nvPr/>
          </p:nvSpPr>
          <p:spPr>
            <a:xfrm>
              <a:off x="1075037" y="2649154"/>
              <a:ext cx="3015047" cy="1075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+mj-ea"/>
                  <a:ea typeface="+mj-ea"/>
                </a:rPr>
                <a:t>객체 고유의 코드 처리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9FF65FB-513D-41B7-81AC-A7CF3972ACC2}"/>
                </a:ext>
              </a:extLst>
            </p:cNvPr>
            <p:cNvSpPr/>
            <p:nvPr/>
          </p:nvSpPr>
          <p:spPr>
            <a:xfrm>
              <a:off x="1075038" y="4396626"/>
              <a:ext cx="3015046" cy="1075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+mj-ea"/>
                  <a:ea typeface="+mj-ea"/>
                </a:rPr>
                <a:t>객체 그리기</a:t>
              </a:r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2745DB88-79F9-436C-80BE-F761545DB622}"/>
                </a:ext>
              </a:extLst>
            </p:cNvPr>
            <p:cNvSpPr/>
            <p:nvPr/>
          </p:nvSpPr>
          <p:spPr>
            <a:xfrm>
              <a:off x="2137719" y="2061483"/>
              <a:ext cx="877330" cy="541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9C8634B2-E66F-4103-AB1E-11D9CFD9E6F7}"/>
                </a:ext>
              </a:extLst>
            </p:cNvPr>
            <p:cNvSpPr/>
            <p:nvPr/>
          </p:nvSpPr>
          <p:spPr>
            <a:xfrm>
              <a:off x="2137719" y="3796925"/>
              <a:ext cx="877330" cy="541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내용 개체 틀 3">
            <a:extLst>
              <a:ext uri="{FF2B5EF4-FFF2-40B4-BE49-F238E27FC236}">
                <a16:creationId xmlns:a16="http://schemas.microsoft.com/office/drawing/2014/main" id="{8A515C59-1604-4253-81EA-C35D4B5BA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9069" y="609600"/>
            <a:ext cx="5636837" cy="587124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619755-B691-4891-A338-3FC26CE2974C}"/>
              </a:ext>
            </a:extLst>
          </p:cNvPr>
          <p:cNvGrpSpPr/>
          <p:nvPr/>
        </p:nvGrpSpPr>
        <p:grpSpPr>
          <a:xfrm>
            <a:off x="4863814" y="4284923"/>
            <a:ext cx="6397442" cy="1382600"/>
            <a:chOff x="1569883" y="4721247"/>
            <a:chExt cx="6397442" cy="138260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8DB8444-13A9-418F-A607-C2C2BEAD5044}"/>
                </a:ext>
              </a:extLst>
            </p:cNvPr>
            <p:cNvGrpSpPr/>
            <p:nvPr/>
          </p:nvGrpSpPr>
          <p:grpSpPr>
            <a:xfrm>
              <a:off x="1569883" y="4721247"/>
              <a:ext cx="6397442" cy="1382600"/>
              <a:chOff x="1783463" y="5639024"/>
              <a:chExt cx="6397442" cy="138260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73E4A46-E807-46B4-AF49-5FA0F1DA1A2D}"/>
                  </a:ext>
                </a:extLst>
              </p:cNvPr>
              <p:cNvGrpSpPr/>
              <p:nvPr/>
            </p:nvGrpSpPr>
            <p:grpSpPr>
              <a:xfrm>
                <a:off x="1783463" y="5639024"/>
                <a:ext cx="5940242" cy="925400"/>
                <a:chOff x="677334" y="3403600"/>
                <a:chExt cx="5940242" cy="925400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A639741B-FE71-43C8-92D7-6ED8B6711D2F}"/>
                    </a:ext>
                  </a:extLst>
                </p:cNvPr>
                <p:cNvSpPr/>
                <p:nvPr/>
              </p:nvSpPr>
              <p:spPr>
                <a:xfrm>
                  <a:off x="677334" y="3429000"/>
                  <a:ext cx="1862666" cy="900000"/>
                </a:xfrm>
                <a:prstGeom prst="roundRect">
                  <a:avLst/>
                </a:prstGeom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Game.html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게임페이지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694DDA99-8EAC-4497-905E-FBB41124F5F1}"/>
                    </a:ext>
                  </a:extLst>
                </p:cNvPr>
                <p:cNvSpPr/>
                <p:nvPr/>
              </p:nvSpPr>
              <p:spPr>
                <a:xfrm>
                  <a:off x="2577767" y="3429000"/>
                  <a:ext cx="2139376" cy="900000"/>
                </a:xfrm>
                <a:prstGeom prst="roundRect">
                  <a:avLst/>
                </a:prstGeom>
                <a:solidFill>
                  <a:srgbClr val="FFFF00"/>
                </a:solidFill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JH2DGameCore.js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API</a:t>
                  </a: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7081EAFD-9169-42DF-B3E1-A457A8E83A97}"/>
                    </a:ext>
                  </a:extLst>
                </p:cNvPr>
                <p:cNvSpPr/>
                <p:nvPr/>
              </p:nvSpPr>
              <p:spPr>
                <a:xfrm>
                  <a:off x="4754910" y="3403600"/>
                  <a:ext cx="1862666" cy="900000"/>
                </a:xfrm>
                <a:prstGeom prst="roundRect">
                  <a:avLst/>
                </a:prstGeom>
                <a:solidFill>
                  <a:srgbClr val="FFFF00"/>
                </a:solidFill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game.js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코드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07F8F4D-0291-47E0-AA9C-2A91FE37B965}"/>
                  </a:ext>
                </a:extLst>
              </p:cNvPr>
              <p:cNvGrpSpPr/>
              <p:nvPr/>
            </p:nvGrpSpPr>
            <p:grpSpPr>
              <a:xfrm>
                <a:off x="1935863" y="5791424"/>
                <a:ext cx="5940242" cy="925400"/>
                <a:chOff x="677334" y="3403600"/>
                <a:chExt cx="5940242" cy="925400"/>
              </a:xfrm>
            </p:grpSpPr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DA56DD41-ED1D-4A63-82FF-F75E31E9A5F6}"/>
                    </a:ext>
                  </a:extLst>
                </p:cNvPr>
                <p:cNvSpPr/>
                <p:nvPr/>
              </p:nvSpPr>
              <p:spPr>
                <a:xfrm>
                  <a:off x="677334" y="3429000"/>
                  <a:ext cx="1862666" cy="900000"/>
                </a:xfrm>
                <a:prstGeom prst="roundRect">
                  <a:avLst/>
                </a:prstGeom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Game.html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게임페이지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732F3117-4025-4B27-849A-1457E3404C8C}"/>
                    </a:ext>
                  </a:extLst>
                </p:cNvPr>
                <p:cNvSpPr/>
                <p:nvPr/>
              </p:nvSpPr>
              <p:spPr>
                <a:xfrm>
                  <a:off x="2577767" y="3429000"/>
                  <a:ext cx="2139376" cy="900000"/>
                </a:xfrm>
                <a:prstGeom prst="roundRect">
                  <a:avLst/>
                </a:prstGeom>
                <a:solidFill>
                  <a:srgbClr val="FFFF00"/>
                </a:solidFill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JH2DGameCore.js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API</a:t>
                  </a:r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A6041739-245A-46A5-89D7-88B5E45700E0}"/>
                    </a:ext>
                  </a:extLst>
                </p:cNvPr>
                <p:cNvSpPr/>
                <p:nvPr/>
              </p:nvSpPr>
              <p:spPr>
                <a:xfrm>
                  <a:off x="4754910" y="3403600"/>
                  <a:ext cx="1862666" cy="900000"/>
                </a:xfrm>
                <a:prstGeom prst="roundRect">
                  <a:avLst/>
                </a:prstGeom>
                <a:solidFill>
                  <a:srgbClr val="FFFF00"/>
                </a:solidFill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game.js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코드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575EBA0E-7EE2-411C-B99A-991AFDE0E822}"/>
                  </a:ext>
                </a:extLst>
              </p:cNvPr>
              <p:cNvGrpSpPr/>
              <p:nvPr/>
            </p:nvGrpSpPr>
            <p:grpSpPr>
              <a:xfrm>
                <a:off x="2088263" y="5943824"/>
                <a:ext cx="5940242" cy="925400"/>
                <a:chOff x="677334" y="3403600"/>
                <a:chExt cx="5940242" cy="925400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540D681E-A804-40A0-9E4C-EE8B9DCE4C87}"/>
                    </a:ext>
                  </a:extLst>
                </p:cNvPr>
                <p:cNvSpPr/>
                <p:nvPr/>
              </p:nvSpPr>
              <p:spPr>
                <a:xfrm>
                  <a:off x="677334" y="3429000"/>
                  <a:ext cx="1862666" cy="900000"/>
                </a:xfrm>
                <a:prstGeom prst="roundRect">
                  <a:avLst/>
                </a:prstGeom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Game.html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게임페이지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D12C56D6-F5B1-41D1-9015-EEAC40FD2D66}"/>
                    </a:ext>
                  </a:extLst>
                </p:cNvPr>
                <p:cNvSpPr/>
                <p:nvPr/>
              </p:nvSpPr>
              <p:spPr>
                <a:xfrm>
                  <a:off x="2577767" y="3429000"/>
                  <a:ext cx="2139376" cy="900000"/>
                </a:xfrm>
                <a:prstGeom prst="roundRect">
                  <a:avLst/>
                </a:prstGeom>
                <a:solidFill>
                  <a:srgbClr val="FFFF00"/>
                </a:solidFill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JH2DGameCore.js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API</a:t>
                  </a: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00577E12-B040-4B25-8E39-BF74BA19360B}"/>
                    </a:ext>
                  </a:extLst>
                </p:cNvPr>
                <p:cNvSpPr/>
                <p:nvPr/>
              </p:nvSpPr>
              <p:spPr>
                <a:xfrm>
                  <a:off x="4754910" y="3403600"/>
                  <a:ext cx="1862666" cy="900000"/>
                </a:xfrm>
                <a:prstGeom prst="roundRect">
                  <a:avLst/>
                </a:prstGeom>
                <a:solidFill>
                  <a:srgbClr val="FFFF00"/>
                </a:solidFill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game.js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코드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AFF16F89-C8A6-4BFA-9641-39399E572300}"/>
                  </a:ext>
                </a:extLst>
              </p:cNvPr>
              <p:cNvGrpSpPr/>
              <p:nvPr/>
            </p:nvGrpSpPr>
            <p:grpSpPr>
              <a:xfrm>
                <a:off x="2240663" y="6096224"/>
                <a:ext cx="5940242" cy="925400"/>
                <a:chOff x="677334" y="3403600"/>
                <a:chExt cx="5940242" cy="925400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EEC9CBF3-4299-4E8D-A073-F0DDA6B3BA86}"/>
                    </a:ext>
                  </a:extLst>
                </p:cNvPr>
                <p:cNvSpPr/>
                <p:nvPr/>
              </p:nvSpPr>
              <p:spPr>
                <a:xfrm>
                  <a:off x="677334" y="3429000"/>
                  <a:ext cx="1862666" cy="900000"/>
                </a:xfrm>
                <a:prstGeom prst="roundRect">
                  <a:avLst/>
                </a:prstGeom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Game.html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게임페이지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FAA3A33C-07C1-4F13-87FE-B435BF5BFE1C}"/>
                    </a:ext>
                  </a:extLst>
                </p:cNvPr>
                <p:cNvSpPr/>
                <p:nvPr/>
              </p:nvSpPr>
              <p:spPr>
                <a:xfrm>
                  <a:off x="2577767" y="3429000"/>
                  <a:ext cx="2139376" cy="900000"/>
                </a:xfrm>
                <a:prstGeom prst="roundRect">
                  <a:avLst/>
                </a:prstGeom>
                <a:solidFill>
                  <a:srgbClr val="FFFF00"/>
                </a:solidFill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JH2DGameCore.js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API</a:t>
                  </a:r>
                </a:p>
              </p:txBody>
            </p:sp>
            <p:sp>
              <p:nvSpPr>
                <p:cNvPr id="21" name="사각형: 둥근 모서리 20">
                  <a:extLst>
                    <a:ext uri="{FF2B5EF4-FFF2-40B4-BE49-F238E27FC236}">
                      <a16:creationId xmlns:a16="http://schemas.microsoft.com/office/drawing/2014/main" id="{77CABCFC-C53E-4859-9084-BCE8DBC3927D}"/>
                    </a:ext>
                  </a:extLst>
                </p:cNvPr>
                <p:cNvSpPr/>
                <p:nvPr/>
              </p:nvSpPr>
              <p:spPr>
                <a:xfrm>
                  <a:off x="4754910" y="3403600"/>
                  <a:ext cx="1862666" cy="900000"/>
                </a:xfrm>
                <a:prstGeom prst="roundRect">
                  <a:avLst/>
                </a:prstGeom>
                <a:solidFill>
                  <a:srgbClr val="FFFF00"/>
                </a:solidFill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game.js</a:t>
                  </a:r>
                </a:p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게임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코드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536A905A-211A-460A-9F13-606A83B4ADBF}"/>
                </a:ext>
              </a:extLst>
            </p:cNvPr>
            <p:cNvCxnSpPr>
              <a:cxnSpLocks/>
              <a:stCxn id="26" idx="0"/>
              <a:endCxn id="27" idx="0"/>
            </p:cNvCxnSpPr>
            <p:nvPr/>
          </p:nvCxnSpPr>
          <p:spPr>
            <a:xfrm rot="5400000" flipH="1" flipV="1">
              <a:off x="5699098" y="3866953"/>
              <a:ext cx="25400" cy="2038788"/>
            </a:xfrm>
            <a:prstGeom prst="bentConnector3">
              <a:avLst>
                <a:gd name="adj1" fmla="val 1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863BAF1-CA33-41A1-846B-41B6FA38C16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832104" y="2877162"/>
              <a:ext cx="25400" cy="4077576"/>
            </a:xfrm>
            <a:prstGeom prst="bentConnector3">
              <a:avLst>
                <a:gd name="adj1" fmla="val -165483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262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273</Words>
  <Application>Microsoft Office PowerPoint</Application>
  <PresentationFormat>와이드스크린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Bauhaus 93</vt:lpstr>
      <vt:lpstr>Trebuchet MS</vt:lpstr>
      <vt:lpstr>Wingdings 3</vt:lpstr>
      <vt:lpstr>패싯</vt:lpstr>
      <vt:lpstr>SnackGame</vt:lpstr>
      <vt:lpstr>개요</vt:lpstr>
      <vt:lpstr>프로젝트 구조</vt:lpstr>
      <vt:lpstr>Main.html</vt:lpstr>
      <vt:lpstr>GameList.html</vt:lpstr>
      <vt:lpstr>Rank.html</vt:lpstr>
      <vt:lpstr>Forum.html</vt:lpstr>
      <vt:lpstr>게임 제작</vt:lpstr>
      <vt:lpstr>API 구현</vt:lpstr>
      <vt:lpstr>예제 게임 벽돌 부슈기</vt:lpstr>
      <vt:lpstr>예제 게임 마우스 피하기</vt:lpstr>
      <vt:lpstr>예제 게임 블랙잭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SnackGame</dc:title>
  <dc:creator>김 재현</dc:creator>
  <cp:lastModifiedBy>김 재현</cp:lastModifiedBy>
  <cp:revision>11</cp:revision>
  <dcterms:created xsi:type="dcterms:W3CDTF">2019-11-06T15:44:13Z</dcterms:created>
  <dcterms:modified xsi:type="dcterms:W3CDTF">2019-11-06T16:16:20Z</dcterms:modified>
</cp:coreProperties>
</file>