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40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56" d="100"/>
          <a:sy n="56" d="100"/>
        </p:scale>
        <p:origin x="6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514C94-417A-4C7C-A382-8E3313978C8A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E0ADD46-99FD-4BE9-8363-01079CD58D93}">
      <dgm:prSet phldrT="[Text]"/>
      <dgm:spPr/>
      <dgm:t>
        <a:bodyPr/>
        <a:lstStyle/>
        <a:p>
          <a:r>
            <a:rPr lang="de-DE" dirty="0" err="1"/>
            <a:t>MySolution</a:t>
          </a:r>
          <a:endParaRPr lang="de-DE" dirty="0"/>
        </a:p>
      </dgm:t>
    </dgm:pt>
    <dgm:pt modelId="{C641A70C-85AF-46C6-85D0-22AFBD8EFDA3}" type="parTrans" cxnId="{440A3FEF-C267-46D5-B9B7-C368083E6BD3}">
      <dgm:prSet/>
      <dgm:spPr/>
      <dgm:t>
        <a:bodyPr/>
        <a:lstStyle/>
        <a:p>
          <a:endParaRPr lang="de-DE"/>
        </a:p>
      </dgm:t>
    </dgm:pt>
    <dgm:pt modelId="{2DBF569C-DB81-4B1D-9FE8-5B94880FE0C8}" type="sibTrans" cxnId="{440A3FEF-C267-46D5-B9B7-C368083E6BD3}">
      <dgm:prSet/>
      <dgm:spPr/>
      <dgm:t>
        <a:bodyPr/>
        <a:lstStyle/>
        <a:p>
          <a:endParaRPr lang="de-DE"/>
        </a:p>
      </dgm:t>
    </dgm:pt>
    <dgm:pt modelId="{D4EDBBD1-AEF5-419E-A527-B31691AFBEBA}">
      <dgm:prSet phldrT="[Text]"/>
      <dgm:spPr/>
      <dgm:t>
        <a:bodyPr/>
        <a:lstStyle/>
        <a:p>
          <a:r>
            <a:rPr lang="de-DE" dirty="0"/>
            <a:t>Libraries</a:t>
          </a:r>
        </a:p>
      </dgm:t>
    </dgm:pt>
    <dgm:pt modelId="{EB1A54CD-D7B0-40FB-BC6F-F4CE1C590B7C}" type="parTrans" cxnId="{37CF0C09-F969-410D-AEAA-608C468EE4F9}">
      <dgm:prSet/>
      <dgm:spPr/>
      <dgm:t>
        <a:bodyPr/>
        <a:lstStyle/>
        <a:p>
          <a:endParaRPr lang="de-DE"/>
        </a:p>
      </dgm:t>
    </dgm:pt>
    <dgm:pt modelId="{1052E2EC-2E09-4126-BF6F-5A51A4410E7C}" type="sibTrans" cxnId="{37CF0C09-F969-410D-AEAA-608C468EE4F9}">
      <dgm:prSet/>
      <dgm:spPr/>
      <dgm:t>
        <a:bodyPr/>
        <a:lstStyle/>
        <a:p>
          <a:endParaRPr lang="de-DE"/>
        </a:p>
      </dgm:t>
    </dgm:pt>
    <dgm:pt modelId="{83623D49-3ABD-44FC-B0F8-B9DC9B043087}">
      <dgm:prSet phldrT="[Text]"/>
      <dgm:spPr/>
      <dgm:t>
        <a:bodyPr/>
        <a:lstStyle/>
        <a:p>
          <a:r>
            <a:rPr lang="de-DE" dirty="0" err="1"/>
            <a:t>Math</a:t>
          </a:r>
          <a:r>
            <a:rPr lang="de-DE" dirty="0"/>
            <a:t> (</a:t>
          </a:r>
          <a:r>
            <a:rPr lang="de-DE" dirty="0" err="1"/>
            <a:t>Lib</a:t>
          </a:r>
          <a:r>
            <a:rPr lang="de-DE" dirty="0"/>
            <a:t>)</a:t>
          </a:r>
        </a:p>
      </dgm:t>
    </dgm:pt>
    <dgm:pt modelId="{C4AF6802-36E8-47E7-83CC-182B230DC0BB}" type="parTrans" cxnId="{86877365-E611-446D-9489-7F7297FDF8AC}">
      <dgm:prSet/>
      <dgm:spPr/>
      <dgm:t>
        <a:bodyPr/>
        <a:lstStyle/>
        <a:p>
          <a:endParaRPr lang="de-DE"/>
        </a:p>
      </dgm:t>
    </dgm:pt>
    <dgm:pt modelId="{C7F2F5EE-98AE-4685-A1E0-C09B9B59F377}" type="sibTrans" cxnId="{86877365-E611-446D-9489-7F7297FDF8AC}">
      <dgm:prSet/>
      <dgm:spPr/>
      <dgm:t>
        <a:bodyPr/>
        <a:lstStyle/>
        <a:p>
          <a:endParaRPr lang="de-DE"/>
        </a:p>
      </dgm:t>
    </dgm:pt>
    <dgm:pt modelId="{DC324D44-DFFE-4C0C-9A08-B6D316422CF3}">
      <dgm:prSet phldrT="[Text]"/>
      <dgm:spPr/>
      <dgm:t>
        <a:bodyPr/>
        <a:lstStyle/>
        <a:p>
          <a:r>
            <a:rPr lang="de-DE" dirty="0" err="1"/>
            <a:t>Widgets</a:t>
          </a:r>
          <a:r>
            <a:rPr lang="de-DE" dirty="0"/>
            <a:t> (DLL)</a:t>
          </a:r>
        </a:p>
      </dgm:t>
    </dgm:pt>
    <dgm:pt modelId="{BFA6C972-143C-45CD-9662-A29F339E6752}" type="parTrans" cxnId="{EFA927A9-6972-4133-9866-26B182869FB1}">
      <dgm:prSet/>
      <dgm:spPr/>
      <dgm:t>
        <a:bodyPr/>
        <a:lstStyle/>
        <a:p>
          <a:endParaRPr lang="de-DE"/>
        </a:p>
      </dgm:t>
    </dgm:pt>
    <dgm:pt modelId="{6BCFA463-FFB2-49CD-85E0-0A08518F29A6}" type="sibTrans" cxnId="{EFA927A9-6972-4133-9866-26B182869FB1}">
      <dgm:prSet/>
      <dgm:spPr/>
      <dgm:t>
        <a:bodyPr/>
        <a:lstStyle/>
        <a:p>
          <a:endParaRPr lang="de-DE"/>
        </a:p>
      </dgm:t>
    </dgm:pt>
    <dgm:pt modelId="{AF9F53A1-6783-4254-B013-A2F1C4649C98}">
      <dgm:prSet phldrT="[Text]"/>
      <dgm:spPr/>
      <dgm:t>
        <a:bodyPr/>
        <a:lstStyle/>
        <a:p>
          <a:r>
            <a:rPr lang="de-DE" dirty="0" err="1"/>
            <a:t>Application</a:t>
          </a:r>
          <a:endParaRPr lang="de-DE" dirty="0"/>
        </a:p>
      </dgm:t>
    </dgm:pt>
    <dgm:pt modelId="{D917CEA2-46AE-42FA-9E98-65750C25A88F}" type="parTrans" cxnId="{CBD18D24-7715-42F7-A0A0-8FE3BEEDB90B}">
      <dgm:prSet/>
      <dgm:spPr/>
      <dgm:t>
        <a:bodyPr/>
        <a:lstStyle/>
        <a:p>
          <a:endParaRPr lang="de-DE"/>
        </a:p>
      </dgm:t>
    </dgm:pt>
    <dgm:pt modelId="{CC0F165D-A5E0-431B-8DE1-3B8BCD24814B}" type="sibTrans" cxnId="{CBD18D24-7715-42F7-A0A0-8FE3BEEDB90B}">
      <dgm:prSet/>
      <dgm:spPr/>
      <dgm:t>
        <a:bodyPr/>
        <a:lstStyle/>
        <a:p>
          <a:endParaRPr lang="de-DE"/>
        </a:p>
      </dgm:t>
    </dgm:pt>
    <dgm:pt modelId="{1B00AAE8-7633-4949-BB61-F798FC07E5C0}">
      <dgm:prSet phldrT="[Text]"/>
      <dgm:spPr/>
      <dgm:t>
        <a:bodyPr/>
        <a:lstStyle/>
        <a:p>
          <a:r>
            <a:rPr lang="de-DE" dirty="0" err="1"/>
            <a:t>Program</a:t>
          </a:r>
          <a:r>
            <a:rPr lang="de-DE" dirty="0"/>
            <a:t> (Exe)</a:t>
          </a:r>
        </a:p>
      </dgm:t>
    </dgm:pt>
    <dgm:pt modelId="{E3E512F1-7443-4407-8931-6B99AAAB1C66}" type="parTrans" cxnId="{4C45042D-27E5-4401-A6CD-AEF3A79DF7AA}">
      <dgm:prSet/>
      <dgm:spPr/>
      <dgm:t>
        <a:bodyPr/>
        <a:lstStyle/>
        <a:p>
          <a:endParaRPr lang="de-DE"/>
        </a:p>
      </dgm:t>
    </dgm:pt>
    <dgm:pt modelId="{985BAF85-CAEF-4822-A8D3-721386C1FA6B}" type="sibTrans" cxnId="{4C45042D-27E5-4401-A6CD-AEF3A79DF7AA}">
      <dgm:prSet/>
      <dgm:spPr/>
      <dgm:t>
        <a:bodyPr/>
        <a:lstStyle/>
        <a:p>
          <a:endParaRPr lang="de-DE"/>
        </a:p>
      </dgm:t>
    </dgm:pt>
    <dgm:pt modelId="{2AA36EAE-460D-42B1-B7E0-E141CB07727C}">
      <dgm:prSet phldrT="[Text]"/>
      <dgm:spPr/>
      <dgm:t>
        <a:bodyPr/>
        <a:lstStyle/>
        <a:p>
          <a:r>
            <a:rPr lang="de-DE" dirty="0"/>
            <a:t>Solution</a:t>
          </a:r>
        </a:p>
      </dgm:t>
    </dgm:pt>
    <dgm:pt modelId="{E72553B6-9F22-48C6-90EB-4D23E3C89F03}" type="parTrans" cxnId="{DCACC517-893D-479F-86E2-95ACED0B085E}">
      <dgm:prSet/>
      <dgm:spPr/>
      <dgm:t>
        <a:bodyPr/>
        <a:lstStyle/>
        <a:p>
          <a:endParaRPr lang="de-DE"/>
        </a:p>
      </dgm:t>
    </dgm:pt>
    <dgm:pt modelId="{3781A456-C967-442E-B896-AF23227324BF}" type="sibTrans" cxnId="{DCACC517-893D-479F-86E2-95ACED0B085E}">
      <dgm:prSet/>
      <dgm:spPr/>
      <dgm:t>
        <a:bodyPr/>
        <a:lstStyle/>
        <a:p>
          <a:endParaRPr lang="de-DE"/>
        </a:p>
      </dgm:t>
    </dgm:pt>
    <dgm:pt modelId="{C1DD75F2-9E11-4B99-92BC-7F6C75A4BB62}">
      <dgm:prSet phldrT="[Text]"/>
      <dgm:spPr/>
      <dgm:t>
        <a:bodyPr/>
        <a:lstStyle/>
        <a:p>
          <a:r>
            <a:rPr lang="de-DE" dirty="0"/>
            <a:t>Modules</a:t>
          </a:r>
        </a:p>
      </dgm:t>
    </dgm:pt>
    <dgm:pt modelId="{11449684-4FE4-49C8-9222-D386AF06F26A}" type="parTrans" cxnId="{7B1BAB2E-535B-4CB8-B3FE-256F6EAD3F44}">
      <dgm:prSet/>
      <dgm:spPr/>
      <dgm:t>
        <a:bodyPr/>
        <a:lstStyle/>
        <a:p>
          <a:endParaRPr lang="de-DE"/>
        </a:p>
      </dgm:t>
    </dgm:pt>
    <dgm:pt modelId="{7EA9466E-C848-4B02-8C7D-39B77B92CA3C}" type="sibTrans" cxnId="{7B1BAB2E-535B-4CB8-B3FE-256F6EAD3F44}">
      <dgm:prSet/>
      <dgm:spPr/>
      <dgm:t>
        <a:bodyPr/>
        <a:lstStyle/>
        <a:p>
          <a:endParaRPr lang="de-DE"/>
        </a:p>
      </dgm:t>
    </dgm:pt>
    <dgm:pt modelId="{541A5E90-7F84-44A4-8D6D-8C627AB23AA6}">
      <dgm:prSet phldrT="[Text]"/>
      <dgm:spPr/>
      <dgm:t>
        <a:bodyPr/>
        <a:lstStyle/>
        <a:p>
          <a:r>
            <a:rPr lang="de-DE" dirty="0"/>
            <a:t>Projects</a:t>
          </a:r>
        </a:p>
      </dgm:t>
    </dgm:pt>
    <dgm:pt modelId="{4BCC149A-45CD-487E-A3EB-B4424C68B435}" type="parTrans" cxnId="{66538EC1-4CFE-4059-B322-473FE41A1C14}">
      <dgm:prSet/>
      <dgm:spPr/>
      <dgm:t>
        <a:bodyPr/>
        <a:lstStyle/>
        <a:p>
          <a:endParaRPr lang="de-DE"/>
        </a:p>
      </dgm:t>
    </dgm:pt>
    <dgm:pt modelId="{B9CE0E0A-CD9D-40D7-BB93-0A11F5109D59}" type="sibTrans" cxnId="{66538EC1-4CFE-4059-B322-473FE41A1C14}">
      <dgm:prSet/>
      <dgm:spPr/>
      <dgm:t>
        <a:bodyPr/>
        <a:lstStyle/>
        <a:p>
          <a:endParaRPr lang="de-DE"/>
        </a:p>
      </dgm:t>
    </dgm:pt>
    <dgm:pt modelId="{752DA027-5623-4188-8BDB-4B836986B3EF}">
      <dgm:prSet phldrT="[Text]"/>
      <dgm:spPr/>
      <dgm:t>
        <a:bodyPr/>
        <a:lstStyle/>
        <a:p>
          <a:r>
            <a:rPr lang="de-DE" dirty="0"/>
            <a:t>Resources</a:t>
          </a:r>
        </a:p>
      </dgm:t>
    </dgm:pt>
    <dgm:pt modelId="{C9F0856F-5A93-468F-A33D-14AB4F5D97A8}" type="parTrans" cxnId="{FD7E4F64-49E8-4DF4-BD88-F01DC02BDB0B}">
      <dgm:prSet/>
      <dgm:spPr/>
      <dgm:t>
        <a:bodyPr/>
        <a:lstStyle/>
        <a:p>
          <a:endParaRPr lang="de-DE"/>
        </a:p>
      </dgm:t>
    </dgm:pt>
    <dgm:pt modelId="{67C6D1F8-606E-4DED-B365-BB95F5EE8D66}" type="sibTrans" cxnId="{FD7E4F64-49E8-4DF4-BD88-F01DC02BDB0B}">
      <dgm:prSet/>
      <dgm:spPr/>
      <dgm:t>
        <a:bodyPr/>
        <a:lstStyle/>
        <a:p>
          <a:endParaRPr lang="de-DE"/>
        </a:p>
      </dgm:t>
    </dgm:pt>
    <dgm:pt modelId="{D2302A4B-9C95-4E93-B07E-1825006CFCF6}">
      <dgm:prSet phldrT="[Text]"/>
      <dgm:spPr/>
      <dgm:t>
        <a:bodyPr/>
        <a:lstStyle/>
        <a:p>
          <a:r>
            <a:rPr lang="de-DE" dirty="0" err="1"/>
            <a:t>Deployment</a:t>
          </a:r>
          <a:endParaRPr lang="de-DE" dirty="0"/>
        </a:p>
      </dgm:t>
    </dgm:pt>
    <dgm:pt modelId="{8EE9419F-B1E9-4AAA-87DC-7D2A8C7605F4}" type="parTrans" cxnId="{7767004F-10C3-461F-89A2-D29829801045}">
      <dgm:prSet/>
      <dgm:spPr/>
      <dgm:t>
        <a:bodyPr/>
        <a:lstStyle/>
        <a:p>
          <a:endParaRPr lang="de-DE"/>
        </a:p>
      </dgm:t>
    </dgm:pt>
    <dgm:pt modelId="{B0877946-57FE-4772-BE66-F22342D91ED2}" type="sibTrans" cxnId="{7767004F-10C3-461F-89A2-D29829801045}">
      <dgm:prSet/>
      <dgm:spPr/>
      <dgm:t>
        <a:bodyPr/>
        <a:lstStyle/>
        <a:p>
          <a:endParaRPr lang="de-DE"/>
        </a:p>
      </dgm:t>
    </dgm:pt>
    <dgm:pt modelId="{CAF31CE1-3565-44EA-A161-91D2B887C828}">
      <dgm:prSet phldrT="[Text]"/>
      <dgm:spPr/>
      <dgm:t>
        <a:bodyPr/>
        <a:lstStyle/>
        <a:p>
          <a:r>
            <a:rPr lang="de-DE" dirty="0"/>
            <a:t>Setup Script</a:t>
          </a:r>
        </a:p>
      </dgm:t>
    </dgm:pt>
    <dgm:pt modelId="{87946BB3-8F2A-4C66-8CCC-83A91D086562}" type="parTrans" cxnId="{9B7D83D4-FD84-4027-99CE-2091BFA6FFEF}">
      <dgm:prSet/>
      <dgm:spPr/>
      <dgm:t>
        <a:bodyPr/>
        <a:lstStyle/>
        <a:p>
          <a:endParaRPr lang="de-DE"/>
        </a:p>
      </dgm:t>
    </dgm:pt>
    <dgm:pt modelId="{B536B3D3-5F4B-4457-9E76-EA382F14DD1E}" type="sibTrans" cxnId="{9B7D83D4-FD84-4027-99CE-2091BFA6FFEF}">
      <dgm:prSet/>
      <dgm:spPr/>
      <dgm:t>
        <a:bodyPr/>
        <a:lstStyle/>
        <a:p>
          <a:endParaRPr lang="de-DE"/>
        </a:p>
      </dgm:t>
    </dgm:pt>
    <dgm:pt modelId="{4AFDF642-ED75-453C-958C-2CDE0721533D}" type="pres">
      <dgm:prSet presAssocID="{5A514C94-417A-4C7C-A382-8E3313978C8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6E97235-B121-4777-BDA7-1389D930A9D4}" type="pres">
      <dgm:prSet presAssocID="{5A514C94-417A-4C7C-A382-8E3313978C8A}" presName="hierFlow" presStyleCnt="0"/>
      <dgm:spPr/>
    </dgm:pt>
    <dgm:pt modelId="{FBC74AC0-46B7-4430-B9CE-FE5A37E8C38A}" type="pres">
      <dgm:prSet presAssocID="{5A514C94-417A-4C7C-A382-8E3313978C8A}" presName="firstBuf" presStyleCnt="0"/>
      <dgm:spPr/>
    </dgm:pt>
    <dgm:pt modelId="{F51498F7-B177-4F13-97DF-414F439499E9}" type="pres">
      <dgm:prSet presAssocID="{5A514C94-417A-4C7C-A382-8E3313978C8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812E92D-8971-48D3-B717-10668F47A5F6}" type="pres">
      <dgm:prSet presAssocID="{AE0ADD46-99FD-4BE9-8363-01079CD58D93}" presName="Name14" presStyleCnt="0"/>
      <dgm:spPr/>
    </dgm:pt>
    <dgm:pt modelId="{2602D8C1-2371-4C3E-B979-4D7BBC255BBE}" type="pres">
      <dgm:prSet presAssocID="{AE0ADD46-99FD-4BE9-8363-01079CD58D93}" presName="level1Shape" presStyleLbl="node0" presStyleIdx="0" presStyleCnt="1">
        <dgm:presLayoutVars>
          <dgm:chPref val="3"/>
        </dgm:presLayoutVars>
      </dgm:prSet>
      <dgm:spPr/>
    </dgm:pt>
    <dgm:pt modelId="{490A91A1-9C38-4BB0-A540-90DDB05A5C32}" type="pres">
      <dgm:prSet presAssocID="{AE0ADD46-99FD-4BE9-8363-01079CD58D93}" presName="hierChild2" presStyleCnt="0"/>
      <dgm:spPr/>
    </dgm:pt>
    <dgm:pt modelId="{D7A94A49-F45A-4244-B479-D2FE5577FAA3}" type="pres">
      <dgm:prSet presAssocID="{EB1A54CD-D7B0-40FB-BC6F-F4CE1C590B7C}" presName="Name19" presStyleLbl="parChTrans1D2" presStyleIdx="0" presStyleCnt="3"/>
      <dgm:spPr/>
    </dgm:pt>
    <dgm:pt modelId="{3F58FB00-F9A0-4353-B5A0-B6B9926A35AF}" type="pres">
      <dgm:prSet presAssocID="{D4EDBBD1-AEF5-419E-A527-B31691AFBEBA}" presName="Name21" presStyleCnt="0"/>
      <dgm:spPr/>
    </dgm:pt>
    <dgm:pt modelId="{36127AF7-3D3B-42A5-94A0-B2140C6CF881}" type="pres">
      <dgm:prSet presAssocID="{D4EDBBD1-AEF5-419E-A527-B31691AFBEBA}" presName="level2Shape" presStyleLbl="node2" presStyleIdx="0" presStyleCnt="3"/>
      <dgm:spPr/>
    </dgm:pt>
    <dgm:pt modelId="{923D8A16-60FD-40DC-98C9-FC063593E9CC}" type="pres">
      <dgm:prSet presAssocID="{D4EDBBD1-AEF5-419E-A527-B31691AFBEBA}" presName="hierChild3" presStyleCnt="0"/>
      <dgm:spPr/>
    </dgm:pt>
    <dgm:pt modelId="{F53AC49C-E9F4-4BED-BD1B-9A4BAF45BEEE}" type="pres">
      <dgm:prSet presAssocID="{C4AF6802-36E8-47E7-83CC-182B230DC0BB}" presName="Name19" presStyleLbl="parChTrans1D3" presStyleIdx="0" presStyleCnt="5"/>
      <dgm:spPr/>
    </dgm:pt>
    <dgm:pt modelId="{7E82443C-3E1D-4EB9-A592-9FDC08BED92C}" type="pres">
      <dgm:prSet presAssocID="{83623D49-3ABD-44FC-B0F8-B9DC9B043087}" presName="Name21" presStyleCnt="0"/>
      <dgm:spPr/>
    </dgm:pt>
    <dgm:pt modelId="{B7457D3F-2545-4C12-9FED-9CE5D6C1D657}" type="pres">
      <dgm:prSet presAssocID="{83623D49-3ABD-44FC-B0F8-B9DC9B043087}" presName="level2Shape" presStyleLbl="node3" presStyleIdx="0" presStyleCnt="5"/>
      <dgm:spPr/>
    </dgm:pt>
    <dgm:pt modelId="{733234D9-814C-453A-8438-CC28FF9C2506}" type="pres">
      <dgm:prSet presAssocID="{83623D49-3ABD-44FC-B0F8-B9DC9B043087}" presName="hierChild3" presStyleCnt="0"/>
      <dgm:spPr/>
    </dgm:pt>
    <dgm:pt modelId="{40E097E0-6087-4C7C-9A74-E0838C6888E3}" type="pres">
      <dgm:prSet presAssocID="{BFA6C972-143C-45CD-9662-A29F339E6752}" presName="Name19" presStyleLbl="parChTrans1D3" presStyleIdx="1" presStyleCnt="5"/>
      <dgm:spPr/>
    </dgm:pt>
    <dgm:pt modelId="{9570BF75-33C1-42CB-8E3D-DC555AF960A2}" type="pres">
      <dgm:prSet presAssocID="{DC324D44-DFFE-4C0C-9A08-B6D316422CF3}" presName="Name21" presStyleCnt="0"/>
      <dgm:spPr/>
    </dgm:pt>
    <dgm:pt modelId="{4FBFF308-D77C-4B89-B1D1-0DD2E8F0772D}" type="pres">
      <dgm:prSet presAssocID="{DC324D44-DFFE-4C0C-9A08-B6D316422CF3}" presName="level2Shape" presStyleLbl="node3" presStyleIdx="1" presStyleCnt="5"/>
      <dgm:spPr/>
    </dgm:pt>
    <dgm:pt modelId="{E070CBE5-1850-46B5-8055-03125308D151}" type="pres">
      <dgm:prSet presAssocID="{DC324D44-DFFE-4C0C-9A08-B6D316422CF3}" presName="hierChild3" presStyleCnt="0"/>
      <dgm:spPr/>
    </dgm:pt>
    <dgm:pt modelId="{C5AFD327-15DC-444D-ABD5-CD319B7EFD05}" type="pres">
      <dgm:prSet presAssocID="{D917CEA2-46AE-42FA-9E98-65750C25A88F}" presName="Name19" presStyleLbl="parChTrans1D2" presStyleIdx="1" presStyleCnt="3"/>
      <dgm:spPr/>
    </dgm:pt>
    <dgm:pt modelId="{237DD998-57B6-490C-99CF-F0F286FCC5AA}" type="pres">
      <dgm:prSet presAssocID="{AF9F53A1-6783-4254-B013-A2F1C4649C98}" presName="Name21" presStyleCnt="0"/>
      <dgm:spPr/>
    </dgm:pt>
    <dgm:pt modelId="{259282FC-576C-4133-BBBC-294CDE5CE723}" type="pres">
      <dgm:prSet presAssocID="{AF9F53A1-6783-4254-B013-A2F1C4649C98}" presName="level2Shape" presStyleLbl="node2" presStyleIdx="1" presStyleCnt="3"/>
      <dgm:spPr/>
    </dgm:pt>
    <dgm:pt modelId="{8AD81D06-13AC-4962-BAAB-3AFA37F773F7}" type="pres">
      <dgm:prSet presAssocID="{AF9F53A1-6783-4254-B013-A2F1C4649C98}" presName="hierChild3" presStyleCnt="0"/>
      <dgm:spPr/>
    </dgm:pt>
    <dgm:pt modelId="{41A5FBF0-A815-4549-935E-6DBD1FA61A17}" type="pres">
      <dgm:prSet presAssocID="{E3E512F1-7443-4407-8931-6B99AAAB1C66}" presName="Name19" presStyleLbl="parChTrans1D3" presStyleIdx="2" presStyleCnt="5"/>
      <dgm:spPr/>
    </dgm:pt>
    <dgm:pt modelId="{6F932C8F-5539-42C2-A607-3C29D9170558}" type="pres">
      <dgm:prSet presAssocID="{1B00AAE8-7633-4949-BB61-F798FC07E5C0}" presName="Name21" presStyleCnt="0"/>
      <dgm:spPr/>
    </dgm:pt>
    <dgm:pt modelId="{E35AF05A-E263-4956-BEA7-CFFEA608D481}" type="pres">
      <dgm:prSet presAssocID="{1B00AAE8-7633-4949-BB61-F798FC07E5C0}" presName="level2Shape" presStyleLbl="node3" presStyleIdx="2" presStyleCnt="5"/>
      <dgm:spPr/>
    </dgm:pt>
    <dgm:pt modelId="{845FA862-5F7A-4D83-8C8B-16D61BD76F15}" type="pres">
      <dgm:prSet presAssocID="{1B00AAE8-7633-4949-BB61-F798FC07E5C0}" presName="hierChild3" presStyleCnt="0"/>
      <dgm:spPr/>
    </dgm:pt>
    <dgm:pt modelId="{C864CD7C-36D0-4B2E-B71E-1B73905543B1}" type="pres">
      <dgm:prSet presAssocID="{C9F0856F-5A93-468F-A33D-14AB4F5D97A8}" presName="Name19" presStyleLbl="parChTrans1D3" presStyleIdx="3" presStyleCnt="5"/>
      <dgm:spPr/>
    </dgm:pt>
    <dgm:pt modelId="{34054538-0E81-4118-98BE-7138BB275A17}" type="pres">
      <dgm:prSet presAssocID="{752DA027-5623-4188-8BDB-4B836986B3EF}" presName="Name21" presStyleCnt="0"/>
      <dgm:spPr/>
    </dgm:pt>
    <dgm:pt modelId="{2497E07E-04FF-4561-843D-4A206E29EAE5}" type="pres">
      <dgm:prSet presAssocID="{752DA027-5623-4188-8BDB-4B836986B3EF}" presName="level2Shape" presStyleLbl="node3" presStyleIdx="3" presStyleCnt="5"/>
      <dgm:spPr/>
    </dgm:pt>
    <dgm:pt modelId="{5E295F2C-F714-4AB5-A4FB-33B7B3A489CC}" type="pres">
      <dgm:prSet presAssocID="{752DA027-5623-4188-8BDB-4B836986B3EF}" presName="hierChild3" presStyleCnt="0"/>
      <dgm:spPr/>
    </dgm:pt>
    <dgm:pt modelId="{6E74CD0B-41E2-4B06-9665-BD67CDE2EADA}" type="pres">
      <dgm:prSet presAssocID="{8EE9419F-B1E9-4AAA-87DC-7D2A8C7605F4}" presName="Name19" presStyleLbl="parChTrans1D2" presStyleIdx="2" presStyleCnt="3"/>
      <dgm:spPr/>
    </dgm:pt>
    <dgm:pt modelId="{3B9AD8B2-1296-4F47-A03B-EB28AD148ADF}" type="pres">
      <dgm:prSet presAssocID="{D2302A4B-9C95-4E93-B07E-1825006CFCF6}" presName="Name21" presStyleCnt="0"/>
      <dgm:spPr/>
    </dgm:pt>
    <dgm:pt modelId="{38BB8793-E7FE-4B7E-A4B1-6BFF19F8360A}" type="pres">
      <dgm:prSet presAssocID="{D2302A4B-9C95-4E93-B07E-1825006CFCF6}" presName="level2Shape" presStyleLbl="node2" presStyleIdx="2" presStyleCnt="3"/>
      <dgm:spPr/>
    </dgm:pt>
    <dgm:pt modelId="{28C23987-5E0E-447E-B502-9EE9108D4F47}" type="pres">
      <dgm:prSet presAssocID="{D2302A4B-9C95-4E93-B07E-1825006CFCF6}" presName="hierChild3" presStyleCnt="0"/>
      <dgm:spPr/>
    </dgm:pt>
    <dgm:pt modelId="{348333B3-F16E-4ECF-A25D-6FA065362F13}" type="pres">
      <dgm:prSet presAssocID="{87946BB3-8F2A-4C66-8CCC-83A91D086562}" presName="Name19" presStyleLbl="parChTrans1D3" presStyleIdx="4" presStyleCnt="5"/>
      <dgm:spPr/>
    </dgm:pt>
    <dgm:pt modelId="{9E37672B-B48B-483F-8BEC-151FF81663C6}" type="pres">
      <dgm:prSet presAssocID="{CAF31CE1-3565-44EA-A161-91D2B887C828}" presName="Name21" presStyleCnt="0"/>
      <dgm:spPr/>
    </dgm:pt>
    <dgm:pt modelId="{F0273AAE-6E41-4DA4-A356-FD39E3C034BB}" type="pres">
      <dgm:prSet presAssocID="{CAF31CE1-3565-44EA-A161-91D2B887C828}" presName="level2Shape" presStyleLbl="node3" presStyleIdx="4" presStyleCnt="5"/>
      <dgm:spPr/>
    </dgm:pt>
    <dgm:pt modelId="{1E417009-B03B-4EFB-8E8D-841F09F0AF25}" type="pres">
      <dgm:prSet presAssocID="{CAF31CE1-3565-44EA-A161-91D2B887C828}" presName="hierChild3" presStyleCnt="0"/>
      <dgm:spPr/>
    </dgm:pt>
    <dgm:pt modelId="{D2F62515-1DF2-4753-A35F-09819442A628}" type="pres">
      <dgm:prSet presAssocID="{5A514C94-417A-4C7C-A382-8E3313978C8A}" presName="bgShapesFlow" presStyleCnt="0"/>
      <dgm:spPr/>
    </dgm:pt>
    <dgm:pt modelId="{FB08249A-BF0F-4E9B-A722-41C3CE7CD8EE}" type="pres">
      <dgm:prSet presAssocID="{2AA36EAE-460D-42B1-B7E0-E141CB07727C}" presName="rectComp" presStyleCnt="0"/>
      <dgm:spPr/>
    </dgm:pt>
    <dgm:pt modelId="{B7F14E67-3BFA-4FBD-B6A2-2F9D43352225}" type="pres">
      <dgm:prSet presAssocID="{2AA36EAE-460D-42B1-B7E0-E141CB07727C}" presName="bgRect" presStyleLbl="bgShp" presStyleIdx="0" presStyleCnt="3"/>
      <dgm:spPr/>
    </dgm:pt>
    <dgm:pt modelId="{167A5806-0C02-4682-9FF7-927B86BAE8D5}" type="pres">
      <dgm:prSet presAssocID="{2AA36EAE-460D-42B1-B7E0-E141CB07727C}" presName="bgRectTx" presStyleLbl="bgShp" presStyleIdx="0" presStyleCnt="3">
        <dgm:presLayoutVars>
          <dgm:bulletEnabled val="1"/>
        </dgm:presLayoutVars>
      </dgm:prSet>
      <dgm:spPr/>
    </dgm:pt>
    <dgm:pt modelId="{1E2C2605-F373-4340-91C8-19CA91A76FF1}" type="pres">
      <dgm:prSet presAssocID="{2AA36EAE-460D-42B1-B7E0-E141CB07727C}" presName="spComp" presStyleCnt="0"/>
      <dgm:spPr/>
    </dgm:pt>
    <dgm:pt modelId="{DD91CCA6-F716-4112-9E75-5B8EFD6D2A3B}" type="pres">
      <dgm:prSet presAssocID="{2AA36EAE-460D-42B1-B7E0-E141CB07727C}" presName="vSp" presStyleCnt="0"/>
      <dgm:spPr/>
    </dgm:pt>
    <dgm:pt modelId="{F679E778-1753-42C9-A0E5-E378D1FD26A6}" type="pres">
      <dgm:prSet presAssocID="{C1DD75F2-9E11-4B99-92BC-7F6C75A4BB62}" presName="rectComp" presStyleCnt="0"/>
      <dgm:spPr/>
    </dgm:pt>
    <dgm:pt modelId="{6052DB2A-35EB-472F-AA13-C00BD03FE00D}" type="pres">
      <dgm:prSet presAssocID="{C1DD75F2-9E11-4B99-92BC-7F6C75A4BB62}" presName="bgRect" presStyleLbl="bgShp" presStyleIdx="1" presStyleCnt="3"/>
      <dgm:spPr/>
    </dgm:pt>
    <dgm:pt modelId="{A9771C59-0EF6-4F44-8CD6-5B71EAAE8DE8}" type="pres">
      <dgm:prSet presAssocID="{C1DD75F2-9E11-4B99-92BC-7F6C75A4BB62}" presName="bgRectTx" presStyleLbl="bgShp" presStyleIdx="1" presStyleCnt="3">
        <dgm:presLayoutVars>
          <dgm:bulletEnabled val="1"/>
        </dgm:presLayoutVars>
      </dgm:prSet>
      <dgm:spPr/>
    </dgm:pt>
    <dgm:pt modelId="{C725FE69-26FB-47D2-B4F3-D529EF95E1CE}" type="pres">
      <dgm:prSet presAssocID="{C1DD75F2-9E11-4B99-92BC-7F6C75A4BB62}" presName="spComp" presStyleCnt="0"/>
      <dgm:spPr/>
    </dgm:pt>
    <dgm:pt modelId="{FD49CDDE-A256-4B04-B8BA-B705C559EAB7}" type="pres">
      <dgm:prSet presAssocID="{C1DD75F2-9E11-4B99-92BC-7F6C75A4BB62}" presName="vSp" presStyleCnt="0"/>
      <dgm:spPr/>
    </dgm:pt>
    <dgm:pt modelId="{8FAAA9BD-4FB6-4ABA-996B-60DA280497D3}" type="pres">
      <dgm:prSet presAssocID="{541A5E90-7F84-44A4-8D6D-8C627AB23AA6}" presName="rectComp" presStyleCnt="0"/>
      <dgm:spPr/>
    </dgm:pt>
    <dgm:pt modelId="{975FD241-AF5D-4487-A2E9-878002332FE2}" type="pres">
      <dgm:prSet presAssocID="{541A5E90-7F84-44A4-8D6D-8C627AB23AA6}" presName="bgRect" presStyleLbl="bgShp" presStyleIdx="2" presStyleCnt="3"/>
      <dgm:spPr/>
    </dgm:pt>
    <dgm:pt modelId="{E2D8CF13-7B3C-4DF2-BB75-D5CBD2D1C11E}" type="pres">
      <dgm:prSet presAssocID="{541A5E90-7F84-44A4-8D6D-8C627AB23AA6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3BBF9563-A30F-40ED-B44E-6F6F71853DF2}" type="presOf" srcId="{5A514C94-417A-4C7C-A382-8E3313978C8A}" destId="{4AFDF642-ED75-453C-958C-2CDE0721533D}" srcOrd="0" destOrd="0" presId="urn:microsoft.com/office/officeart/2005/8/layout/hierarchy6"/>
    <dgm:cxn modelId="{4573B525-4EAD-4DF3-8242-55CE638B9051}" type="presOf" srcId="{AF9F53A1-6783-4254-B013-A2F1C4649C98}" destId="{259282FC-576C-4133-BBBC-294CDE5CE723}" srcOrd="0" destOrd="0" presId="urn:microsoft.com/office/officeart/2005/8/layout/hierarchy6"/>
    <dgm:cxn modelId="{EFA927A9-6972-4133-9866-26B182869FB1}" srcId="{D4EDBBD1-AEF5-419E-A527-B31691AFBEBA}" destId="{DC324D44-DFFE-4C0C-9A08-B6D316422CF3}" srcOrd="1" destOrd="0" parTransId="{BFA6C972-143C-45CD-9662-A29F339E6752}" sibTransId="{6BCFA463-FFB2-49CD-85E0-0A08518F29A6}"/>
    <dgm:cxn modelId="{66538EC1-4CFE-4059-B322-473FE41A1C14}" srcId="{5A514C94-417A-4C7C-A382-8E3313978C8A}" destId="{541A5E90-7F84-44A4-8D6D-8C627AB23AA6}" srcOrd="3" destOrd="0" parTransId="{4BCC149A-45CD-487E-A3EB-B4424C68B435}" sibTransId="{B9CE0E0A-CD9D-40D7-BB93-0A11F5109D59}"/>
    <dgm:cxn modelId="{A979575F-7823-4C7E-B2C9-6D8019A66A20}" type="presOf" srcId="{C9F0856F-5A93-468F-A33D-14AB4F5D97A8}" destId="{C864CD7C-36D0-4B2E-B71E-1B73905543B1}" srcOrd="0" destOrd="0" presId="urn:microsoft.com/office/officeart/2005/8/layout/hierarchy6"/>
    <dgm:cxn modelId="{27B66C2E-FC08-4268-878A-03A1C78D9C40}" type="presOf" srcId="{541A5E90-7F84-44A4-8D6D-8C627AB23AA6}" destId="{975FD241-AF5D-4487-A2E9-878002332FE2}" srcOrd="0" destOrd="0" presId="urn:microsoft.com/office/officeart/2005/8/layout/hierarchy6"/>
    <dgm:cxn modelId="{7B1BAB2E-535B-4CB8-B3FE-256F6EAD3F44}" srcId="{5A514C94-417A-4C7C-A382-8E3313978C8A}" destId="{C1DD75F2-9E11-4B99-92BC-7F6C75A4BB62}" srcOrd="2" destOrd="0" parTransId="{11449684-4FE4-49C8-9222-D386AF06F26A}" sibTransId="{7EA9466E-C848-4B02-8C7D-39B77B92CA3C}"/>
    <dgm:cxn modelId="{6A99BBB3-B3F4-407D-A10A-704A3C82398D}" type="presOf" srcId="{BFA6C972-143C-45CD-9662-A29F339E6752}" destId="{40E097E0-6087-4C7C-9A74-E0838C6888E3}" srcOrd="0" destOrd="0" presId="urn:microsoft.com/office/officeart/2005/8/layout/hierarchy6"/>
    <dgm:cxn modelId="{EF1FC168-105F-407A-AF74-F26D63DF518F}" type="presOf" srcId="{83623D49-3ABD-44FC-B0F8-B9DC9B043087}" destId="{B7457D3F-2545-4C12-9FED-9CE5D6C1D657}" srcOrd="0" destOrd="0" presId="urn:microsoft.com/office/officeart/2005/8/layout/hierarchy6"/>
    <dgm:cxn modelId="{440A3FEF-C267-46D5-B9B7-C368083E6BD3}" srcId="{5A514C94-417A-4C7C-A382-8E3313978C8A}" destId="{AE0ADD46-99FD-4BE9-8363-01079CD58D93}" srcOrd="0" destOrd="0" parTransId="{C641A70C-85AF-46C6-85D0-22AFBD8EFDA3}" sibTransId="{2DBF569C-DB81-4B1D-9FE8-5B94880FE0C8}"/>
    <dgm:cxn modelId="{F64AC5D0-2EC7-4AB6-B6D7-A86065AF4EAA}" type="presOf" srcId="{EB1A54CD-D7B0-40FB-BC6F-F4CE1C590B7C}" destId="{D7A94A49-F45A-4244-B479-D2FE5577FAA3}" srcOrd="0" destOrd="0" presId="urn:microsoft.com/office/officeart/2005/8/layout/hierarchy6"/>
    <dgm:cxn modelId="{4C45042D-27E5-4401-A6CD-AEF3A79DF7AA}" srcId="{AF9F53A1-6783-4254-B013-A2F1C4649C98}" destId="{1B00AAE8-7633-4949-BB61-F798FC07E5C0}" srcOrd="0" destOrd="0" parTransId="{E3E512F1-7443-4407-8931-6B99AAAB1C66}" sibTransId="{985BAF85-CAEF-4822-A8D3-721386C1FA6B}"/>
    <dgm:cxn modelId="{86877365-E611-446D-9489-7F7297FDF8AC}" srcId="{D4EDBBD1-AEF5-419E-A527-B31691AFBEBA}" destId="{83623D49-3ABD-44FC-B0F8-B9DC9B043087}" srcOrd="0" destOrd="0" parTransId="{C4AF6802-36E8-47E7-83CC-182B230DC0BB}" sibTransId="{C7F2F5EE-98AE-4685-A1E0-C09B9B59F377}"/>
    <dgm:cxn modelId="{5AAF5DAE-F88B-4206-8BB9-E7E536B4FFE2}" type="presOf" srcId="{2AA36EAE-460D-42B1-B7E0-E141CB07727C}" destId="{167A5806-0C02-4682-9FF7-927B86BAE8D5}" srcOrd="1" destOrd="0" presId="urn:microsoft.com/office/officeart/2005/8/layout/hierarchy6"/>
    <dgm:cxn modelId="{78EF940A-5AE1-4DDF-901B-F85815B96BD2}" type="presOf" srcId="{1B00AAE8-7633-4949-BB61-F798FC07E5C0}" destId="{E35AF05A-E263-4956-BEA7-CFFEA608D481}" srcOrd="0" destOrd="0" presId="urn:microsoft.com/office/officeart/2005/8/layout/hierarchy6"/>
    <dgm:cxn modelId="{37CF0C09-F969-410D-AEAA-608C468EE4F9}" srcId="{AE0ADD46-99FD-4BE9-8363-01079CD58D93}" destId="{D4EDBBD1-AEF5-419E-A527-B31691AFBEBA}" srcOrd="0" destOrd="0" parTransId="{EB1A54CD-D7B0-40FB-BC6F-F4CE1C590B7C}" sibTransId="{1052E2EC-2E09-4126-BF6F-5A51A4410E7C}"/>
    <dgm:cxn modelId="{B6F8E559-3536-4B56-BC33-F40BEDF4893C}" type="presOf" srcId="{E3E512F1-7443-4407-8931-6B99AAAB1C66}" destId="{41A5FBF0-A815-4549-935E-6DBD1FA61A17}" srcOrd="0" destOrd="0" presId="urn:microsoft.com/office/officeart/2005/8/layout/hierarchy6"/>
    <dgm:cxn modelId="{1A741154-0955-4130-86EC-C1ED387F0200}" type="presOf" srcId="{541A5E90-7F84-44A4-8D6D-8C627AB23AA6}" destId="{E2D8CF13-7B3C-4DF2-BB75-D5CBD2D1C11E}" srcOrd="1" destOrd="0" presId="urn:microsoft.com/office/officeart/2005/8/layout/hierarchy6"/>
    <dgm:cxn modelId="{E0D15521-4C57-4320-AF9C-559377AD06E9}" type="presOf" srcId="{CAF31CE1-3565-44EA-A161-91D2B887C828}" destId="{F0273AAE-6E41-4DA4-A356-FD39E3C034BB}" srcOrd="0" destOrd="0" presId="urn:microsoft.com/office/officeart/2005/8/layout/hierarchy6"/>
    <dgm:cxn modelId="{8C29844B-6EC9-4FF1-90D8-ECB9283E319C}" type="presOf" srcId="{8EE9419F-B1E9-4AAA-87DC-7D2A8C7605F4}" destId="{6E74CD0B-41E2-4B06-9665-BD67CDE2EADA}" srcOrd="0" destOrd="0" presId="urn:microsoft.com/office/officeart/2005/8/layout/hierarchy6"/>
    <dgm:cxn modelId="{C19BE197-1173-46F6-936B-C5A111654DF7}" type="presOf" srcId="{DC324D44-DFFE-4C0C-9A08-B6D316422CF3}" destId="{4FBFF308-D77C-4B89-B1D1-0DD2E8F0772D}" srcOrd="0" destOrd="0" presId="urn:microsoft.com/office/officeart/2005/8/layout/hierarchy6"/>
    <dgm:cxn modelId="{9B7D83D4-FD84-4027-99CE-2091BFA6FFEF}" srcId="{D2302A4B-9C95-4E93-B07E-1825006CFCF6}" destId="{CAF31CE1-3565-44EA-A161-91D2B887C828}" srcOrd="0" destOrd="0" parTransId="{87946BB3-8F2A-4C66-8CCC-83A91D086562}" sibTransId="{B536B3D3-5F4B-4457-9E76-EA382F14DD1E}"/>
    <dgm:cxn modelId="{03DAE1CC-8776-4459-A5E3-A4408828C144}" type="presOf" srcId="{752DA027-5623-4188-8BDB-4B836986B3EF}" destId="{2497E07E-04FF-4561-843D-4A206E29EAE5}" srcOrd="0" destOrd="0" presId="urn:microsoft.com/office/officeart/2005/8/layout/hierarchy6"/>
    <dgm:cxn modelId="{DA1E7899-9962-4F46-B1D8-386CBCD252D2}" type="presOf" srcId="{D917CEA2-46AE-42FA-9E98-65750C25A88F}" destId="{C5AFD327-15DC-444D-ABD5-CD319B7EFD05}" srcOrd="0" destOrd="0" presId="urn:microsoft.com/office/officeart/2005/8/layout/hierarchy6"/>
    <dgm:cxn modelId="{89E141D2-0F8B-4EED-8EDF-E8309D4E5F22}" type="presOf" srcId="{D4EDBBD1-AEF5-419E-A527-B31691AFBEBA}" destId="{36127AF7-3D3B-42A5-94A0-B2140C6CF881}" srcOrd="0" destOrd="0" presId="urn:microsoft.com/office/officeart/2005/8/layout/hierarchy6"/>
    <dgm:cxn modelId="{6EDAA053-A4B0-4EFA-8A8C-5671F5EE7437}" type="presOf" srcId="{D2302A4B-9C95-4E93-B07E-1825006CFCF6}" destId="{38BB8793-E7FE-4B7E-A4B1-6BFF19F8360A}" srcOrd="0" destOrd="0" presId="urn:microsoft.com/office/officeart/2005/8/layout/hierarchy6"/>
    <dgm:cxn modelId="{7767004F-10C3-461F-89A2-D29829801045}" srcId="{AE0ADD46-99FD-4BE9-8363-01079CD58D93}" destId="{D2302A4B-9C95-4E93-B07E-1825006CFCF6}" srcOrd="2" destOrd="0" parTransId="{8EE9419F-B1E9-4AAA-87DC-7D2A8C7605F4}" sibTransId="{B0877946-57FE-4772-BE66-F22342D91ED2}"/>
    <dgm:cxn modelId="{09900A51-5223-48B4-A1DA-EE2816901CEA}" type="presOf" srcId="{C1DD75F2-9E11-4B99-92BC-7F6C75A4BB62}" destId="{6052DB2A-35EB-472F-AA13-C00BD03FE00D}" srcOrd="0" destOrd="0" presId="urn:microsoft.com/office/officeart/2005/8/layout/hierarchy6"/>
    <dgm:cxn modelId="{FD7E4F64-49E8-4DF4-BD88-F01DC02BDB0B}" srcId="{AF9F53A1-6783-4254-B013-A2F1C4649C98}" destId="{752DA027-5623-4188-8BDB-4B836986B3EF}" srcOrd="1" destOrd="0" parTransId="{C9F0856F-5A93-468F-A33D-14AB4F5D97A8}" sibTransId="{67C6D1F8-606E-4DED-B365-BB95F5EE8D66}"/>
    <dgm:cxn modelId="{2B62681C-A1D6-412B-8D16-565C68D4362A}" type="presOf" srcId="{87946BB3-8F2A-4C66-8CCC-83A91D086562}" destId="{348333B3-F16E-4ECF-A25D-6FA065362F13}" srcOrd="0" destOrd="0" presId="urn:microsoft.com/office/officeart/2005/8/layout/hierarchy6"/>
    <dgm:cxn modelId="{FBBE43FE-F55C-4151-A7D8-FC39D8E1FD09}" type="presOf" srcId="{AE0ADD46-99FD-4BE9-8363-01079CD58D93}" destId="{2602D8C1-2371-4C3E-B979-4D7BBC255BBE}" srcOrd="0" destOrd="0" presId="urn:microsoft.com/office/officeart/2005/8/layout/hierarchy6"/>
    <dgm:cxn modelId="{CBD18D24-7715-42F7-A0A0-8FE3BEEDB90B}" srcId="{AE0ADD46-99FD-4BE9-8363-01079CD58D93}" destId="{AF9F53A1-6783-4254-B013-A2F1C4649C98}" srcOrd="1" destOrd="0" parTransId="{D917CEA2-46AE-42FA-9E98-65750C25A88F}" sibTransId="{CC0F165D-A5E0-431B-8DE1-3B8BCD24814B}"/>
    <dgm:cxn modelId="{DCACC517-893D-479F-86E2-95ACED0B085E}" srcId="{5A514C94-417A-4C7C-A382-8E3313978C8A}" destId="{2AA36EAE-460D-42B1-B7E0-E141CB07727C}" srcOrd="1" destOrd="0" parTransId="{E72553B6-9F22-48C6-90EB-4D23E3C89F03}" sibTransId="{3781A456-C967-442E-B896-AF23227324BF}"/>
    <dgm:cxn modelId="{717F3BBA-F221-43E6-8710-02CC0CF16CF7}" type="presOf" srcId="{C4AF6802-36E8-47E7-83CC-182B230DC0BB}" destId="{F53AC49C-E9F4-4BED-BD1B-9A4BAF45BEEE}" srcOrd="0" destOrd="0" presId="urn:microsoft.com/office/officeart/2005/8/layout/hierarchy6"/>
    <dgm:cxn modelId="{4478CB2E-270B-4EDB-9D89-085D8753C7C8}" type="presOf" srcId="{2AA36EAE-460D-42B1-B7E0-E141CB07727C}" destId="{B7F14E67-3BFA-4FBD-B6A2-2F9D43352225}" srcOrd="0" destOrd="0" presId="urn:microsoft.com/office/officeart/2005/8/layout/hierarchy6"/>
    <dgm:cxn modelId="{7F385754-1FA1-4995-9114-C4DEB6346364}" type="presOf" srcId="{C1DD75F2-9E11-4B99-92BC-7F6C75A4BB62}" destId="{A9771C59-0EF6-4F44-8CD6-5B71EAAE8DE8}" srcOrd="1" destOrd="0" presId="urn:microsoft.com/office/officeart/2005/8/layout/hierarchy6"/>
    <dgm:cxn modelId="{60F178D8-DAD6-4B04-85BB-B7E57001D375}" type="presParOf" srcId="{4AFDF642-ED75-453C-958C-2CDE0721533D}" destId="{96E97235-B121-4777-BDA7-1389D930A9D4}" srcOrd="0" destOrd="0" presId="urn:microsoft.com/office/officeart/2005/8/layout/hierarchy6"/>
    <dgm:cxn modelId="{5DADA603-0495-47D9-8931-5F0EEA52139E}" type="presParOf" srcId="{96E97235-B121-4777-BDA7-1389D930A9D4}" destId="{FBC74AC0-46B7-4430-B9CE-FE5A37E8C38A}" srcOrd="0" destOrd="0" presId="urn:microsoft.com/office/officeart/2005/8/layout/hierarchy6"/>
    <dgm:cxn modelId="{DAA5D89A-8888-4A7F-971B-D9CF26DD3B6B}" type="presParOf" srcId="{96E97235-B121-4777-BDA7-1389D930A9D4}" destId="{F51498F7-B177-4F13-97DF-414F439499E9}" srcOrd="1" destOrd="0" presId="urn:microsoft.com/office/officeart/2005/8/layout/hierarchy6"/>
    <dgm:cxn modelId="{FDF0E92B-4DC5-4453-968F-2C1CCFE4163C}" type="presParOf" srcId="{F51498F7-B177-4F13-97DF-414F439499E9}" destId="{D812E92D-8971-48D3-B717-10668F47A5F6}" srcOrd="0" destOrd="0" presId="urn:microsoft.com/office/officeart/2005/8/layout/hierarchy6"/>
    <dgm:cxn modelId="{C30C8E9E-CC50-4FA2-A5C1-B9EAD48EA596}" type="presParOf" srcId="{D812E92D-8971-48D3-B717-10668F47A5F6}" destId="{2602D8C1-2371-4C3E-B979-4D7BBC255BBE}" srcOrd="0" destOrd="0" presId="urn:microsoft.com/office/officeart/2005/8/layout/hierarchy6"/>
    <dgm:cxn modelId="{B4D039FE-2DC7-4955-BCC4-07C1161091ED}" type="presParOf" srcId="{D812E92D-8971-48D3-B717-10668F47A5F6}" destId="{490A91A1-9C38-4BB0-A540-90DDB05A5C32}" srcOrd="1" destOrd="0" presId="urn:microsoft.com/office/officeart/2005/8/layout/hierarchy6"/>
    <dgm:cxn modelId="{F6719C80-E7CF-41D6-B367-431A0FEE2B75}" type="presParOf" srcId="{490A91A1-9C38-4BB0-A540-90DDB05A5C32}" destId="{D7A94A49-F45A-4244-B479-D2FE5577FAA3}" srcOrd="0" destOrd="0" presId="urn:microsoft.com/office/officeart/2005/8/layout/hierarchy6"/>
    <dgm:cxn modelId="{2AF85CF6-EBB2-4BDB-9240-1D8934AB2AF1}" type="presParOf" srcId="{490A91A1-9C38-4BB0-A540-90DDB05A5C32}" destId="{3F58FB00-F9A0-4353-B5A0-B6B9926A35AF}" srcOrd="1" destOrd="0" presId="urn:microsoft.com/office/officeart/2005/8/layout/hierarchy6"/>
    <dgm:cxn modelId="{EB509B5F-031C-40F8-8EF4-5A5319D0A39E}" type="presParOf" srcId="{3F58FB00-F9A0-4353-B5A0-B6B9926A35AF}" destId="{36127AF7-3D3B-42A5-94A0-B2140C6CF881}" srcOrd="0" destOrd="0" presId="urn:microsoft.com/office/officeart/2005/8/layout/hierarchy6"/>
    <dgm:cxn modelId="{49C1A685-F7DD-4D31-893B-3E5622D5EEBD}" type="presParOf" srcId="{3F58FB00-F9A0-4353-B5A0-B6B9926A35AF}" destId="{923D8A16-60FD-40DC-98C9-FC063593E9CC}" srcOrd="1" destOrd="0" presId="urn:microsoft.com/office/officeart/2005/8/layout/hierarchy6"/>
    <dgm:cxn modelId="{001DDBFB-2341-4876-A495-DADDC09F7A21}" type="presParOf" srcId="{923D8A16-60FD-40DC-98C9-FC063593E9CC}" destId="{F53AC49C-E9F4-4BED-BD1B-9A4BAF45BEEE}" srcOrd="0" destOrd="0" presId="urn:microsoft.com/office/officeart/2005/8/layout/hierarchy6"/>
    <dgm:cxn modelId="{425FFB5D-96F2-4F33-BC2C-CBB06052E76E}" type="presParOf" srcId="{923D8A16-60FD-40DC-98C9-FC063593E9CC}" destId="{7E82443C-3E1D-4EB9-A592-9FDC08BED92C}" srcOrd="1" destOrd="0" presId="urn:microsoft.com/office/officeart/2005/8/layout/hierarchy6"/>
    <dgm:cxn modelId="{9FC175A1-C607-45F0-A1D6-382F185DFDA5}" type="presParOf" srcId="{7E82443C-3E1D-4EB9-A592-9FDC08BED92C}" destId="{B7457D3F-2545-4C12-9FED-9CE5D6C1D657}" srcOrd="0" destOrd="0" presId="urn:microsoft.com/office/officeart/2005/8/layout/hierarchy6"/>
    <dgm:cxn modelId="{7FADDA46-2B41-4F72-AEA4-EDAE82737799}" type="presParOf" srcId="{7E82443C-3E1D-4EB9-A592-9FDC08BED92C}" destId="{733234D9-814C-453A-8438-CC28FF9C2506}" srcOrd="1" destOrd="0" presId="urn:microsoft.com/office/officeart/2005/8/layout/hierarchy6"/>
    <dgm:cxn modelId="{E0526041-34A6-4C59-8668-66CFB5BC732D}" type="presParOf" srcId="{923D8A16-60FD-40DC-98C9-FC063593E9CC}" destId="{40E097E0-6087-4C7C-9A74-E0838C6888E3}" srcOrd="2" destOrd="0" presId="urn:microsoft.com/office/officeart/2005/8/layout/hierarchy6"/>
    <dgm:cxn modelId="{06D91A2E-8CAD-496D-BA98-029FD311692F}" type="presParOf" srcId="{923D8A16-60FD-40DC-98C9-FC063593E9CC}" destId="{9570BF75-33C1-42CB-8E3D-DC555AF960A2}" srcOrd="3" destOrd="0" presId="urn:microsoft.com/office/officeart/2005/8/layout/hierarchy6"/>
    <dgm:cxn modelId="{E2E7D3F7-71EB-4758-8227-27D87C5D5D8D}" type="presParOf" srcId="{9570BF75-33C1-42CB-8E3D-DC555AF960A2}" destId="{4FBFF308-D77C-4B89-B1D1-0DD2E8F0772D}" srcOrd="0" destOrd="0" presId="urn:microsoft.com/office/officeart/2005/8/layout/hierarchy6"/>
    <dgm:cxn modelId="{37DC2D04-62E9-4F04-B33D-438C67530661}" type="presParOf" srcId="{9570BF75-33C1-42CB-8E3D-DC555AF960A2}" destId="{E070CBE5-1850-46B5-8055-03125308D151}" srcOrd="1" destOrd="0" presId="urn:microsoft.com/office/officeart/2005/8/layout/hierarchy6"/>
    <dgm:cxn modelId="{F742C230-B000-43B7-9169-B5C471220106}" type="presParOf" srcId="{490A91A1-9C38-4BB0-A540-90DDB05A5C32}" destId="{C5AFD327-15DC-444D-ABD5-CD319B7EFD05}" srcOrd="2" destOrd="0" presId="urn:microsoft.com/office/officeart/2005/8/layout/hierarchy6"/>
    <dgm:cxn modelId="{70F46844-AEF0-47AA-B5E9-A6CE666EEC90}" type="presParOf" srcId="{490A91A1-9C38-4BB0-A540-90DDB05A5C32}" destId="{237DD998-57B6-490C-99CF-F0F286FCC5AA}" srcOrd="3" destOrd="0" presId="urn:microsoft.com/office/officeart/2005/8/layout/hierarchy6"/>
    <dgm:cxn modelId="{3438803E-9CF6-4318-A765-2772EC64FF04}" type="presParOf" srcId="{237DD998-57B6-490C-99CF-F0F286FCC5AA}" destId="{259282FC-576C-4133-BBBC-294CDE5CE723}" srcOrd="0" destOrd="0" presId="urn:microsoft.com/office/officeart/2005/8/layout/hierarchy6"/>
    <dgm:cxn modelId="{96DB8375-F717-454F-B5A3-0D52B61373A3}" type="presParOf" srcId="{237DD998-57B6-490C-99CF-F0F286FCC5AA}" destId="{8AD81D06-13AC-4962-BAAB-3AFA37F773F7}" srcOrd="1" destOrd="0" presId="urn:microsoft.com/office/officeart/2005/8/layout/hierarchy6"/>
    <dgm:cxn modelId="{D7A5AB04-DF09-4012-A8B3-20A01D1DD7E7}" type="presParOf" srcId="{8AD81D06-13AC-4962-BAAB-3AFA37F773F7}" destId="{41A5FBF0-A815-4549-935E-6DBD1FA61A17}" srcOrd="0" destOrd="0" presId="urn:microsoft.com/office/officeart/2005/8/layout/hierarchy6"/>
    <dgm:cxn modelId="{34466AA7-4577-4B12-BB34-CEC6C272EB69}" type="presParOf" srcId="{8AD81D06-13AC-4962-BAAB-3AFA37F773F7}" destId="{6F932C8F-5539-42C2-A607-3C29D9170558}" srcOrd="1" destOrd="0" presId="urn:microsoft.com/office/officeart/2005/8/layout/hierarchy6"/>
    <dgm:cxn modelId="{4313ED54-84DE-44EE-81EA-3C042CB7BD91}" type="presParOf" srcId="{6F932C8F-5539-42C2-A607-3C29D9170558}" destId="{E35AF05A-E263-4956-BEA7-CFFEA608D481}" srcOrd="0" destOrd="0" presId="urn:microsoft.com/office/officeart/2005/8/layout/hierarchy6"/>
    <dgm:cxn modelId="{98060260-317C-4ECA-B07D-02BCFB28AE4B}" type="presParOf" srcId="{6F932C8F-5539-42C2-A607-3C29D9170558}" destId="{845FA862-5F7A-4D83-8C8B-16D61BD76F15}" srcOrd="1" destOrd="0" presId="urn:microsoft.com/office/officeart/2005/8/layout/hierarchy6"/>
    <dgm:cxn modelId="{BB2A90B4-F5CE-46FB-AEF2-E4F9A7066176}" type="presParOf" srcId="{8AD81D06-13AC-4962-BAAB-3AFA37F773F7}" destId="{C864CD7C-36D0-4B2E-B71E-1B73905543B1}" srcOrd="2" destOrd="0" presId="urn:microsoft.com/office/officeart/2005/8/layout/hierarchy6"/>
    <dgm:cxn modelId="{F7BE8FCE-9BF5-42DC-91E3-EEDE45AC8E18}" type="presParOf" srcId="{8AD81D06-13AC-4962-BAAB-3AFA37F773F7}" destId="{34054538-0E81-4118-98BE-7138BB275A17}" srcOrd="3" destOrd="0" presId="urn:microsoft.com/office/officeart/2005/8/layout/hierarchy6"/>
    <dgm:cxn modelId="{893428DE-6D93-4034-9318-9FE4603342D7}" type="presParOf" srcId="{34054538-0E81-4118-98BE-7138BB275A17}" destId="{2497E07E-04FF-4561-843D-4A206E29EAE5}" srcOrd="0" destOrd="0" presId="urn:microsoft.com/office/officeart/2005/8/layout/hierarchy6"/>
    <dgm:cxn modelId="{8622C753-1783-445C-A29C-0BDC9EE929A3}" type="presParOf" srcId="{34054538-0E81-4118-98BE-7138BB275A17}" destId="{5E295F2C-F714-4AB5-A4FB-33B7B3A489CC}" srcOrd="1" destOrd="0" presId="urn:microsoft.com/office/officeart/2005/8/layout/hierarchy6"/>
    <dgm:cxn modelId="{BAD0BDAC-9B90-48AC-8426-6CF23190E10C}" type="presParOf" srcId="{490A91A1-9C38-4BB0-A540-90DDB05A5C32}" destId="{6E74CD0B-41E2-4B06-9665-BD67CDE2EADA}" srcOrd="4" destOrd="0" presId="urn:microsoft.com/office/officeart/2005/8/layout/hierarchy6"/>
    <dgm:cxn modelId="{BA5B38FC-73E6-4776-867C-437E4DD4CC18}" type="presParOf" srcId="{490A91A1-9C38-4BB0-A540-90DDB05A5C32}" destId="{3B9AD8B2-1296-4F47-A03B-EB28AD148ADF}" srcOrd="5" destOrd="0" presId="urn:microsoft.com/office/officeart/2005/8/layout/hierarchy6"/>
    <dgm:cxn modelId="{FD491833-D53B-4BF4-8943-223C51654F41}" type="presParOf" srcId="{3B9AD8B2-1296-4F47-A03B-EB28AD148ADF}" destId="{38BB8793-E7FE-4B7E-A4B1-6BFF19F8360A}" srcOrd="0" destOrd="0" presId="urn:microsoft.com/office/officeart/2005/8/layout/hierarchy6"/>
    <dgm:cxn modelId="{BBBB7AFE-4100-419D-8703-F86F6F62407F}" type="presParOf" srcId="{3B9AD8B2-1296-4F47-A03B-EB28AD148ADF}" destId="{28C23987-5E0E-447E-B502-9EE9108D4F47}" srcOrd="1" destOrd="0" presId="urn:microsoft.com/office/officeart/2005/8/layout/hierarchy6"/>
    <dgm:cxn modelId="{5109B96B-E1C3-4D1E-B51D-C568818F0548}" type="presParOf" srcId="{28C23987-5E0E-447E-B502-9EE9108D4F47}" destId="{348333B3-F16E-4ECF-A25D-6FA065362F13}" srcOrd="0" destOrd="0" presId="urn:microsoft.com/office/officeart/2005/8/layout/hierarchy6"/>
    <dgm:cxn modelId="{5A44B38A-1EDB-444B-A3EF-B29F141A172C}" type="presParOf" srcId="{28C23987-5E0E-447E-B502-9EE9108D4F47}" destId="{9E37672B-B48B-483F-8BEC-151FF81663C6}" srcOrd="1" destOrd="0" presId="urn:microsoft.com/office/officeart/2005/8/layout/hierarchy6"/>
    <dgm:cxn modelId="{859AF497-BBA9-49F8-9E6A-D6965572BFF5}" type="presParOf" srcId="{9E37672B-B48B-483F-8BEC-151FF81663C6}" destId="{F0273AAE-6E41-4DA4-A356-FD39E3C034BB}" srcOrd="0" destOrd="0" presId="urn:microsoft.com/office/officeart/2005/8/layout/hierarchy6"/>
    <dgm:cxn modelId="{25543984-0BCE-463B-A3B0-501E9C700D5A}" type="presParOf" srcId="{9E37672B-B48B-483F-8BEC-151FF81663C6}" destId="{1E417009-B03B-4EFB-8E8D-841F09F0AF25}" srcOrd="1" destOrd="0" presId="urn:microsoft.com/office/officeart/2005/8/layout/hierarchy6"/>
    <dgm:cxn modelId="{3B9DAFB4-A92B-43B3-8BE2-83DDA20A9BB6}" type="presParOf" srcId="{4AFDF642-ED75-453C-958C-2CDE0721533D}" destId="{D2F62515-1DF2-4753-A35F-09819442A628}" srcOrd="1" destOrd="0" presId="urn:microsoft.com/office/officeart/2005/8/layout/hierarchy6"/>
    <dgm:cxn modelId="{60D2BDD7-3A44-4772-8159-4DC2B795235E}" type="presParOf" srcId="{D2F62515-1DF2-4753-A35F-09819442A628}" destId="{FB08249A-BF0F-4E9B-A722-41C3CE7CD8EE}" srcOrd="0" destOrd="0" presId="urn:microsoft.com/office/officeart/2005/8/layout/hierarchy6"/>
    <dgm:cxn modelId="{6535022C-DC52-4F9B-A341-621955E12959}" type="presParOf" srcId="{FB08249A-BF0F-4E9B-A722-41C3CE7CD8EE}" destId="{B7F14E67-3BFA-4FBD-B6A2-2F9D43352225}" srcOrd="0" destOrd="0" presId="urn:microsoft.com/office/officeart/2005/8/layout/hierarchy6"/>
    <dgm:cxn modelId="{E8D84FDE-0014-4D1F-B279-24BF4AA1AAE5}" type="presParOf" srcId="{FB08249A-BF0F-4E9B-A722-41C3CE7CD8EE}" destId="{167A5806-0C02-4682-9FF7-927B86BAE8D5}" srcOrd="1" destOrd="0" presId="urn:microsoft.com/office/officeart/2005/8/layout/hierarchy6"/>
    <dgm:cxn modelId="{E3B2A6BD-9FF6-4229-94E8-094C4470FA2E}" type="presParOf" srcId="{D2F62515-1DF2-4753-A35F-09819442A628}" destId="{1E2C2605-F373-4340-91C8-19CA91A76FF1}" srcOrd="1" destOrd="0" presId="urn:microsoft.com/office/officeart/2005/8/layout/hierarchy6"/>
    <dgm:cxn modelId="{D0C10CE7-56D2-4044-8D6B-3013A8BFCECB}" type="presParOf" srcId="{1E2C2605-F373-4340-91C8-19CA91A76FF1}" destId="{DD91CCA6-F716-4112-9E75-5B8EFD6D2A3B}" srcOrd="0" destOrd="0" presId="urn:microsoft.com/office/officeart/2005/8/layout/hierarchy6"/>
    <dgm:cxn modelId="{A546A316-71A6-4807-8C7C-F90FFCE29F83}" type="presParOf" srcId="{D2F62515-1DF2-4753-A35F-09819442A628}" destId="{F679E778-1753-42C9-A0E5-E378D1FD26A6}" srcOrd="2" destOrd="0" presId="urn:microsoft.com/office/officeart/2005/8/layout/hierarchy6"/>
    <dgm:cxn modelId="{EC148955-CE90-43B0-92EB-868C2E8E31D5}" type="presParOf" srcId="{F679E778-1753-42C9-A0E5-E378D1FD26A6}" destId="{6052DB2A-35EB-472F-AA13-C00BD03FE00D}" srcOrd="0" destOrd="0" presId="urn:microsoft.com/office/officeart/2005/8/layout/hierarchy6"/>
    <dgm:cxn modelId="{76DD884E-5AC5-4BFF-BC90-F493164CE95D}" type="presParOf" srcId="{F679E778-1753-42C9-A0E5-E378D1FD26A6}" destId="{A9771C59-0EF6-4F44-8CD6-5B71EAAE8DE8}" srcOrd="1" destOrd="0" presId="urn:microsoft.com/office/officeart/2005/8/layout/hierarchy6"/>
    <dgm:cxn modelId="{930D82B9-4A0C-4D2D-8127-9218DCDF3ACE}" type="presParOf" srcId="{D2F62515-1DF2-4753-A35F-09819442A628}" destId="{C725FE69-26FB-47D2-B4F3-D529EF95E1CE}" srcOrd="3" destOrd="0" presId="urn:microsoft.com/office/officeart/2005/8/layout/hierarchy6"/>
    <dgm:cxn modelId="{8F25CC81-78A7-4953-BF64-2929F7123969}" type="presParOf" srcId="{C725FE69-26FB-47D2-B4F3-D529EF95E1CE}" destId="{FD49CDDE-A256-4B04-B8BA-B705C559EAB7}" srcOrd="0" destOrd="0" presId="urn:microsoft.com/office/officeart/2005/8/layout/hierarchy6"/>
    <dgm:cxn modelId="{9B752613-B167-491D-87DE-41AE37E80911}" type="presParOf" srcId="{D2F62515-1DF2-4753-A35F-09819442A628}" destId="{8FAAA9BD-4FB6-4ABA-996B-60DA280497D3}" srcOrd="4" destOrd="0" presId="urn:microsoft.com/office/officeart/2005/8/layout/hierarchy6"/>
    <dgm:cxn modelId="{4E90C44A-070D-467D-ACD7-03BC7878846F}" type="presParOf" srcId="{8FAAA9BD-4FB6-4ABA-996B-60DA280497D3}" destId="{975FD241-AF5D-4487-A2E9-878002332FE2}" srcOrd="0" destOrd="0" presId="urn:microsoft.com/office/officeart/2005/8/layout/hierarchy6"/>
    <dgm:cxn modelId="{56D795F6-2AF3-438D-B4A0-7D28224233A1}" type="presParOf" srcId="{8FAAA9BD-4FB6-4ABA-996B-60DA280497D3}" destId="{E2D8CF13-7B3C-4DF2-BB75-D5CBD2D1C11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3F3318-683C-4BEC-8CC2-CD530B2D8728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3960438-21F2-4659-B448-2EBC4A73075C}">
      <dgm:prSet phldrT="[Text]" custT="1"/>
      <dgm:spPr/>
      <dgm:t>
        <a:bodyPr/>
        <a:lstStyle/>
        <a:p>
          <a:pPr algn="l"/>
          <a:r>
            <a:rPr lang="en-US" sz="1500" b="1" dirty="0"/>
            <a:t>X:\Foo</a:t>
          </a:r>
          <a:br>
            <a:rPr lang="en-US" sz="1500" dirty="0"/>
          </a:br>
          <a:r>
            <a:rPr lang="en-US" sz="1200" dirty="0"/>
            <a:t>- Foo.sln</a:t>
          </a:r>
          <a:br>
            <a:rPr lang="en-US" sz="1200" dirty="0"/>
          </a:br>
          <a:r>
            <a:rPr lang="en-US" sz="1200" dirty="0"/>
            <a:t>- </a:t>
          </a:r>
          <a:r>
            <a:rPr lang="en-US" sz="1200" dirty="0" err="1"/>
            <a:t>CluTec.Solution.Data.props</a:t>
          </a:r>
          <a:br>
            <a:rPr lang="en-US" sz="1200" dirty="0"/>
          </a:br>
          <a:r>
            <a:rPr lang="en-US" sz="1200" dirty="0"/>
            <a:t>- </a:t>
          </a:r>
          <a:r>
            <a:rPr lang="en-US" sz="1200" dirty="0" err="1"/>
            <a:t>CluTec.Solution.Macros.props</a:t>
          </a:r>
          <a:endParaRPr lang="de-DE" sz="1500" dirty="0"/>
        </a:p>
      </dgm:t>
    </dgm:pt>
    <dgm:pt modelId="{F41BEEAC-E87B-495D-8807-CFB71AC05AD9}" type="parTrans" cxnId="{5F7285E4-28D7-465D-BF37-A536C21A2D0F}">
      <dgm:prSet/>
      <dgm:spPr/>
      <dgm:t>
        <a:bodyPr/>
        <a:lstStyle/>
        <a:p>
          <a:endParaRPr lang="de-DE"/>
        </a:p>
      </dgm:t>
    </dgm:pt>
    <dgm:pt modelId="{9FBBCC64-1B2D-4E1A-89AC-45217E8DC8D3}" type="sibTrans" cxnId="{5F7285E4-28D7-465D-BF37-A536C21A2D0F}">
      <dgm:prSet/>
      <dgm:spPr/>
      <dgm:t>
        <a:bodyPr/>
        <a:lstStyle/>
        <a:p>
          <a:endParaRPr lang="de-DE"/>
        </a:p>
      </dgm:t>
    </dgm:pt>
    <dgm:pt modelId="{9B31F8C3-48CE-4B18-A9C2-EFB78F855819}">
      <dgm:prSet phldrT="[Text]"/>
      <dgm:spPr/>
      <dgm:t>
        <a:bodyPr/>
        <a:lstStyle/>
        <a:p>
          <a:r>
            <a:rPr lang="en-US" b="1" dirty="0"/>
            <a:t>_global.1.0</a:t>
          </a:r>
          <a:endParaRPr lang="de-DE" dirty="0"/>
        </a:p>
      </dgm:t>
    </dgm:pt>
    <dgm:pt modelId="{B9A49F41-C273-4618-8D6C-52FAA08C9F1F}" type="parTrans" cxnId="{B9FD4C4F-0EBA-45CC-ADB3-119E9E634D25}">
      <dgm:prSet/>
      <dgm:spPr/>
      <dgm:t>
        <a:bodyPr/>
        <a:lstStyle/>
        <a:p>
          <a:endParaRPr lang="de-DE"/>
        </a:p>
      </dgm:t>
    </dgm:pt>
    <dgm:pt modelId="{C5FC69C8-6C3B-4D1E-9291-51FC5A211F07}" type="sibTrans" cxnId="{B9FD4C4F-0EBA-45CC-ADB3-119E9E634D25}">
      <dgm:prSet/>
      <dgm:spPr/>
      <dgm:t>
        <a:bodyPr/>
        <a:lstStyle/>
        <a:p>
          <a:endParaRPr lang="de-DE"/>
        </a:p>
      </dgm:t>
    </dgm:pt>
    <dgm:pt modelId="{AE00FE8D-D6FE-45F0-9918-3CBA52F9EC30}">
      <dgm:prSet phldrT="[Text]"/>
      <dgm:spPr/>
      <dgm:t>
        <a:bodyPr/>
        <a:lstStyle/>
        <a:p>
          <a:pPr algn="l"/>
          <a:r>
            <a:rPr lang="en-US" dirty="0"/>
            <a:t>- Scripts</a:t>
          </a:r>
          <a:br>
            <a:rPr lang="en-US" dirty="0"/>
          </a:br>
          <a:r>
            <a:rPr lang="en-US" dirty="0"/>
            <a:t>- Property Sheets</a:t>
          </a:r>
          <a:br>
            <a:rPr lang="en-US" dirty="0"/>
          </a:br>
          <a:r>
            <a:rPr lang="en-US" dirty="0"/>
            <a:t>- Templates</a:t>
          </a:r>
          <a:endParaRPr lang="de-DE" dirty="0"/>
        </a:p>
      </dgm:t>
    </dgm:pt>
    <dgm:pt modelId="{B5E585B3-D2C3-4EB5-8105-8ACD184B53E8}" type="parTrans" cxnId="{ADD44DFB-353D-4677-B4CD-A0244F143C1B}">
      <dgm:prSet/>
      <dgm:spPr/>
      <dgm:t>
        <a:bodyPr/>
        <a:lstStyle/>
        <a:p>
          <a:endParaRPr lang="de-DE"/>
        </a:p>
      </dgm:t>
    </dgm:pt>
    <dgm:pt modelId="{13B04182-5278-4B0E-9745-36B203FAACB6}" type="sibTrans" cxnId="{ADD44DFB-353D-4677-B4CD-A0244F143C1B}">
      <dgm:prSet/>
      <dgm:spPr/>
      <dgm:t>
        <a:bodyPr/>
        <a:lstStyle/>
        <a:p>
          <a:endParaRPr lang="de-DE"/>
        </a:p>
      </dgm:t>
    </dgm:pt>
    <dgm:pt modelId="{0186B52F-D995-4A33-B3EF-9BC59C5AB9B8}">
      <dgm:prSet phldrT="[Text]"/>
      <dgm:spPr/>
      <dgm:t>
        <a:bodyPr/>
        <a:lstStyle/>
        <a:p>
          <a:r>
            <a:rPr lang="en-US" dirty="0"/>
            <a:t>Solution</a:t>
          </a:r>
          <a:endParaRPr lang="de-DE" dirty="0"/>
        </a:p>
      </dgm:t>
    </dgm:pt>
    <dgm:pt modelId="{AB191FC6-10AC-4F39-912B-4DCE9E5C07BB}" type="parTrans" cxnId="{0854001C-6F94-4148-8E7F-A14507CC1718}">
      <dgm:prSet/>
      <dgm:spPr/>
      <dgm:t>
        <a:bodyPr/>
        <a:lstStyle/>
        <a:p>
          <a:endParaRPr lang="de-DE"/>
        </a:p>
      </dgm:t>
    </dgm:pt>
    <dgm:pt modelId="{74DAD355-2D3B-4BCE-AF62-1C281FF9E93E}" type="sibTrans" cxnId="{0854001C-6F94-4148-8E7F-A14507CC1718}">
      <dgm:prSet/>
      <dgm:spPr/>
      <dgm:t>
        <a:bodyPr/>
        <a:lstStyle/>
        <a:p>
          <a:endParaRPr lang="de-DE"/>
        </a:p>
      </dgm:t>
    </dgm:pt>
    <dgm:pt modelId="{D3832F41-A0A7-4077-B2EA-A180B4D15C3C}">
      <dgm:prSet phldrT="[Text]"/>
      <dgm:spPr/>
      <dgm:t>
        <a:bodyPr/>
        <a:lstStyle/>
        <a:p>
          <a:r>
            <a:rPr lang="en-US" dirty="0"/>
            <a:t>Modules</a:t>
          </a:r>
          <a:endParaRPr lang="de-DE" dirty="0"/>
        </a:p>
      </dgm:t>
    </dgm:pt>
    <dgm:pt modelId="{3AA74297-5124-487D-B0DB-6E1A7B70CDB5}" type="parTrans" cxnId="{B27B2810-FF5C-4BB6-9913-49184F11B8BD}">
      <dgm:prSet/>
      <dgm:spPr/>
      <dgm:t>
        <a:bodyPr/>
        <a:lstStyle/>
        <a:p>
          <a:endParaRPr lang="de-DE"/>
        </a:p>
      </dgm:t>
    </dgm:pt>
    <dgm:pt modelId="{8D6137F8-D176-46B2-A3FB-D01A96B403B0}" type="sibTrans" cxnId="{B27B2810-FF5C-4BB6-9913-49184F11B8BD}">
      <dgm:prSet/>
      <dgm:spPr/>
      <dgm:t>
        <a:bodyPr/>
        <a:lstStyle/>
        <a:p>
          <a:endParaRPr lang="de-DE"/>
        </a:p>
      </dgm:t>
    </dgm:pt>
    <dgm:pt modelId="{6393D50D-B698-4406-9326-7542FAB2021B}">
      <dgm:prSet phldrT="[Text]"/>
      <dgm:spPr/>
      <dgm:t>
        <a:bodyPr/>
        <a:lstStyle/>
        <a:p>
          <a:r>
            <a:rPr lang="en-US" dirty="0"/>
            <a:t>Projects</a:t>
          </a:r>
          <a:endParaRPr lang="de-DE" dirty="0"/>
        </a:p>
      </dgm:t>
    </dgm:pt>
    <dgm:pt modelId="{BF6B9FA7-9C04-419D-A094-46525E120D24}" type="parTrans" cxnId="{AAB012E9-3DF1-4535-8606-40E508B33F22}">
      <dgm:prSet/>
      <dgm:spPr/>
      <dgm:t>
        <a:bodyPr/>
        <a:lstStyle/>
        <a:p>
          <a:endParaRPr lang="de-DE"/>
        </a:p>
      </dgm:t>
    </dgm:pt>
    <dgm:pt modelId="{A33F22EF-A003-4727-B1AD-1CA8C5226B46}" type="sibTrans" cxnId="{AAB012E9-3DF1-4535-8606-40E508B33F22}">
      <dgm:prSet/>
      <dgm:spPr/>
      <dgm:t>
        <a:bodyPr/>
        <a:lstStyle/>
        <a:p>
          <a:endParaRPr lang="de-DE"/>
        </a:p>
      </dgm:t>
    </dgm:pt>
    <dgm:pt modelId="{E67A4DAB-75A3-414D-9480-99467E296FF4}">
      <dgm:prSet phldrT="[Text]" custT="1"/>
      <dgm:spPr/>
      <dgm:t>
        <a:bodyPr/>
        <a:lstStyle/>
        <a:p>
          <a:pPr algn="l"/>
          <a:r>
            <a:rPr lang="en-US" sz="1500" b="1" dirty="0"/>
            <a:t>MyViz.1.0</a:t>
          </a:r>
          <a:br>
            <a:rPr lang="en-US" sz="1500" dirty="0"/>
          </a:br>
          <a:r>
            <a:rPr lang="en-US" sz="1200" dirty="0"/>
            <a:t>- </a:t>
          </a:r>
          <a:r>
            <a:rPr lang="en-US" sz="1200" dirty="0" err="1"/>
            <a:t>CluTec.Module.Data.props</a:t>
          </a:r>
          <a:br>
            <a:rPr lang="en-US" sz="1200" dirty="0"/>
          </a:br>
          <a:r>
            <a:rPr lang="en-US" sz="1200" dirty="0"/>
            <a:t>- </a:t>
          </a:r>
          <a:r>
            <a:rPr lang="en-US" sz="1200" dirty="0" err="1"/>
            <a:t>CluTec.Module.Macros.props</a:t>
          </a:r>
          <a:endParaRPr lang="de-DE" sz="1500" dirty="0"/>
        </a:p>
      </dgm:t>
    </dgm:pt>
    <dgm:pt modelId="{9C3C70A6-B98E-4AFE-8BCA-2150DC04BB39}" type="parTrans" cxnId="{30E1DE82-E0B8-4DF7-AF18-0F28FF7D5E76}">
      <dgm:prSet/>
      <dgm:spPr/>
      <dgm:t>
        <a:bodyPr/>
        <a:lstStyle/>
        <a:p>
          <a:endParaRPr lang="de-DE"/>
        </a:p>
      </dgm:t>
    </dgm:pt>
    <dgm:pt modelId="{B684BE9E-6509-4F9E-9556-AA1643E9F269}" type="sibTrans" cxnId="{30E1DE82-E0B8-4DF7-AF18-0F28FF7D5E76}">
      <dgm:prSet/>
      <dgm:spPr/>
      <dgm:t>
        <a:bodyPr/>
        <a:lstStyle/>
        <a:p>
          <a:endParaRPr lang="de-DE"/>
        </a:p>
      </dgm:t>
    </dgm:pt>
    <dgm:pt modelId="{DA359DAD-779B-4808-8BD9-33727C31CBF8}">
      <dgm:prSet phldrT="[Text]" custT="1"/>
      <dgm:spPr/>
      <dgm:t>
        <a:bodyPr/>
        <a:lstStyle/>
        <a:p>
          <a:pPr algn="l"/>
          <a:r>
            <a:rPr lang="en-US" sz="1500" b="1" dirty="0" err="1"/>
            <a:t>LibA</a:t>
          </a:r>
          <a:br>
            <a:rPr lang="en-US" sz="1500" dirty="0"/>
          </a:br>
          <a:r>
            <a:rPr lang="en-US" sz="1200" dirty="0"/>
            <a:t>- </a:t>
          </a:r>
          <a:r>
            <a:rPr lang="en-US" sz="1200" dirty="0" err="1"/>
            <a:t>LibA.vcxproj</a:t>
          </a:r>
          <a:br>
            <a:rPr lang="en-US" sz="1200" dirty="0"/>
          </a:br>
          <a:r>
            <a:rPr lang="en-US" sz="1200" dirty="0"/>
            <a:t>- </a:t>
          </a:r>
          <a:r>
            <a:rPr lang="en-US" sz="1200" dirty="0" err="1"/>
            <a:t>CluTec.Project.Lib.Macros.props</a:t>
          </a:r>
          <a:endParaRPr lang="de-DE" sz="1500" dirty="0"/>
        </a:p>
      </dgm:t>
    </dgm:pt>
    <dgm:pt modelId="{0548F629-AE80-49F8-9F31-16FF34EEE430}" type="parTrans" cxnId="{5ED612F7-2FCF-4EF7-8A19-0D4A389D9BBA}">
      <dgm:prSet/>
      <dgm:spPr/>
      <dgm:t>
        <a:bodyPr/>
        <a:lstStyle/>
        <a:p>
          <a:endParaRPr lang="de-DE"/>
        </a:p>
      </dgm:t>
    </dgm:pt>
    <dgm:pt modelId="{E819F6FB-B77C-4B9E-BB34-8293289ADE71}" type="sibTrans" cxnId="{5ED612F7-2FCF-4EF7-8A19-0D4A389D9BBA}">
      <dgm:prSet/>
      <dgm:spPr/>
      <dgm:t>
        <a:bodyPr/>
        <a:lstStyle/>
        <a:p>
          <a:endParaRPr lang="de-DE"/>
        </a:p>
      </dgm:t>
    </dgm:pt>
    <dgm:pt modelId="{7F907AF8-B0E9-4497-AF9B-C12FBB393A78}">
      <dgm:prSet phldrT="[Text]" custT="1"/>
      <dgm:spPr/>
      <dgm:t>
        <a:bodyPr/>
        <a:lstStyle/>
        <a:p>
          <a:pPr algn="l"/>
          <a:r>
            <a:rPr lang="en-US" sz="1500" dirty="0"/>
            <a:t>DLL_A</a:t>
          </a:r>
          <a:br>
            <a:rPr lang="en-US" sz="1500" dirty="0"/>
          </a:br>
          <a:r>
            <a:rPr lang="en-US" sz="1200" dirty="0"/>
            <a:t>- </a:t>
          </a:r>
          <a:r>
            <a:rPr lang="en-US" sz="1200" dirty="0" err="1"/>
            <a:t>Dll_A.vcxproj</a:t>
          </a:r>
          <a:br>
            <a:rPr lang="en-US" sz="1200" dirty="0"/>
          </a:br>
          <a:r>
            <a:rPr lang="en-US" sz="1200" dirty="0"/>
            <a:t>- </a:t>
          </a:r>
          <a:r>
            <a:rPr lang="en-US" sz="1200" dirty="0" err="1"/>
            <a:t>CluTec.Projects.Dll.Macros.props</a:t>
          </a:r>
          <a:endParaRPr lang="de-DE" sz="1500" dirty="0"/>
        </a:p>
      </dgm:t>
    </dgm:pt>
    <dgm:pt modelId="{5244072C-2BE1-4C90-A10E-C312A2B212F6}" type="parTrans" cxnId="{60841E89-4C2C-4118-A222-37C5BAD96EE2}">
      <dgm:prSet/>
      <dgm:spPr/>
      <dgm:t>
        <a:bodyPr/>
        <a:lstStyle/>
        <a:p>
          <a:endParaRPr lang="de-DE"/>
        </a:p>
      </dgm:t>
    </dgm:pt>
    <dgm:pt modelId="{EBD7F6DB-9B21-4F0F-A8CA-4B0E82759455}" type="sibTrans" cxnId="{60841E89-4C2C-4118-A222-37C5BAD96EE2}">
      <dgm:prSet/>
      <dgm:spPr/>
      <dgm:t>
        <a:bodyPr/>
        <a:lstStyle/>
        <a:p>
          <a:endParaRPr lang="de-DE"/>
        </a:p>
      </dgm:t>
    </dgm:pt>
    <dgm:pt modelId="{8BF16242-E701-4A64-8FC8-A72072B49CC5}" type="pres">
      <dgm:prSet presAssocID="{083F3318-683C-4BEC-8CC2-CD530B2D872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0518F4E-6672-41BD-88BB-3E852C76D4B2}" type="pres">
      <dgm:prSet presAssocID="{083F3318-683C-4BEC-8CC2-CD530B2D8728}" presName="hierFlow" presStyleCnt="0"/>
      <dgm:spPr/>
    </dgm:pt>
    <dgm:pt modelId="{4595ACB6-9A06-49B5-B6F1-D83C3F7EBED0}" type="pres">
      <dgm:prSet presAssocID="{083F3318-683C-4BEC-8CC2-CD530B2D8728}" presName="firstBuf" presStyleCnt="0"/>
      <dgm:spPr/>
    </dgm:pt>
    <dgm:pt modelId="{04B147D0-6A87-4557-9C5A-2DAE3BF1B82C}" type="pres">
      <dgm:prSet presAssocID="{083F3318-683C-4BEC-8CC2-CD530B2D872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3550BA1-4994-4188-9AF2-62A75FE99C80}" type="pres">
      <dgm:prSet presAssocID="{13960438-21F2-4659-B448-2EBC4A73075C}" presName="Name14" presStyleCnt="0"/>
      <dgm:spPr/>
    </dgm:pt>
    <dgm:pt modelId="{499D6865-67FC-4A00-A263-5DFDC6A30AD7}" type="pres">
      <dgm:prSet presAssocID="{13960438-21F2-4659-B448-2EBC4A73075C}" presName="level1Shape" presStyleLbl="node0" presStyleIdx="0" presStyleCnt="1" custScaleX="343546" custScaleY="155013">
        <dgm:presLayoutVars>
          <dgm:chPref val="3"/>
        </dgm:presLayoutVars>
      </dgm:prSet>
      <dgm:spPr/>
    </dgm:pt>
    <dgm:pt modelId="{7AAFEC1F-3B58-4501-9D9A-E31DD7093E4A}" type="pres">
      <dgm:prSet presAssocID="{13960438-21F2-4659-B448-2EBC4A73075C}" presName="hierChild2" presStyleCnt="0"/>
      <dgm:spPr/>
    </dgm:pt>
    <dgm:pt modelId="{33FA6B27-C41F-484D-9B69-C7476A7007CE}" type="pres">
      <dgm:prSet presAssocID="{B9A49F41-C273-4618-8D6C-52FAA08C9F1F}" presName="Name19" presStyleLbl="parChTrans1D2" presStyleIdx="0" presStyleCnt="2"/>
      <dgm:spPr/>
    </dgm:pt>
    <dgm:pt modelId="{A29745E9-581F-43D3-962A-D4C67FE15F00}" type="pres">
      <dgm:prSet presAssocID="{9B31F8C3-48CE-4B18-A9C2-EFB78F855819}" presName="Name21" presStyleCnt="0"/>
      <dgm:spPr/>
    </dgm:pt>
    <dgm:pt modelId="{08FDCC1B-16D5-4476-BA38-F3C6A2E8099D}" type="pres">
      <dgm:prSet presAssocID="{9B31F8C3-48CE-4B18-A9C2-EFB78F855819}" presName="level2Shape" presStyleLbl="node2" presStyleIdx="0" presStyleCnt="2" custScaleX="133857"/>
      <dgm:spPr/>
    </dgm:pt>
    <dgm:pt modelId="{0FD731B7-BF54-41AA-ACE1-0EC9EF7115E5}" type="pres">
      <dgm:prSet presAssocID="{9B31F8C3-48CE-4B18-A9C2-EFB78F855819}" presName="hierChild3" presStyleCnt="0"/>
      <dgm:spPr/>
    </dgm:pt>
    <dgm:pt modelId="{92F17D85-D818-475F-8E73-CD504ECF01C1}" type="pres">
      <dgm:prSet presAssocID="{B5E585B3-D2C3-4EB5-8105-8ACD184B53E8}" presName="Name19" presStyleLbl="parChTrans1D3" presStyleIdx="0" presStyleCnt="3"/>
      <dgm:spPr/>
    </dgm:pt>
    <dgm:pt modelId="{BAD1D3AC-17AB-4D61-A925-506F00A9FE93}" type="pres">
      <dgm:prSet presAssocID="{AE00FE8D-D6FE-45F0-9918-3CBA52F9EC30}" presName="Name21" presStyleCnt="0"/>
      <dgm:spPr/>
    </dgm:pt>
    <dgm:pt modelId="{AD623BDD-0ABF-4760-9CC2-42761AE0572E}" type="pres">
      <dgm:prSet presAssocID="{AE00FE8D-D6FE-45F0-9918-3CBA52F9EC30}" presName="level2Shape" presStyleLbl="node3" presStyleIdx="0" presStyleCnt="3" custScaleX="132859" custLinFactNeighborX="598" custLinFactNeighborY="-2149"/>
      <dgm:spPr/>
    </dgm:pt>
    <dgm:pt modelId="{3B7928D1-ACBB-4A9A-8F00-950967C009F3}" type="pres">
      <dgm:prSet presAssocID="{AE00FE8D-D6FE-45F0-9918-3CBA52F9EC30}" presName="hierChild3" presStyleCnt="0"/>
      <dgm:spPr/>
    </dgm:pt>
    <dgm:pt modelId="{3F4C76ED-848A-4381-BFBB-08D63E07B663}" type="pres">
      <dgm:prSet presAssocID="{9C3C70A6-B98E-4AFE-8BCA-2150DC04BB39}" presName="Name19" presStyleLbl="parChTrans1D2" presStyleIdx="1" presStyleCnt="2"/>
      <dgm:spPr/>
    </dgm:pt>
    <dgm:pt modelId="{B271AFEE-1466-4D78-8E78-5B01CCD3C47D}" type="pres">
      <dgm:prSet presAssocID="{E67A4DAB-75A3-414D-9480-99467E296FF4}" presName="Name21" presStyleCnt="0"/>
      <dgm:spPr/>
    </dgm:pt>
    <dgm:pt modelId="{8CC5C1D7-FC67-410B-B85B-CE1D351F0454}" type="pres">
      <dgm:prSet presAssocID="{E67A4DAB-75A3-414D-9480-99467E296FF4}" presName="level2Shape" presStyleLbl="node2" presStyleIdx="1" presStyleCnt="2" custScaleX="357424"/>
      <dgm:spPr/>
    </dgm:pt>
    <dgm:pt modelId="{AF58125F-446B-4FEE-89A3-590C13286037}" type="pres">
      <dgm:prSet presAssocID="{E67A4DAB-75A3-414D-9480-99467E296FF4}" presName="hierChild3" presStyleCnt="0"/>
      <dgm:spPr/>
    </dgm:pt>
    <dgm:pt modelId="{D82428E8-EC3B-4356-9526-2734683F4479}" type="pres">
      <dgm:prSet presAssocID="{0548F629-AE80-49F8-9F31-16FF34EEE430}" presName="Name19" presStyleLbl="parChTrans1D3" presStyleIdx="1" presStyleCnt="3"/>
      <dgm:spPr/>
    </dgm:pt>
    <dgm:pt modelId="{6AD540B1-E50B-40F7-B72A-37833376CE9C}" type="pres">
      <dgm:prSet presAssocID="{DA359DAD-779B-4808-8BD9-33727C31CBF8}" presName="Name21" presStyleCnt="0"/>
      <dgm:spPr/>
    </dgm:pt>
    <dgm:pt modelId="{B09A915E-ED01-4FD8-A724-15D17621EAF0}" type="pres">
      <dgm:prSet presAssocID="{DA359DAD-779B-4808-8BD9-33727C31CBF8}" presName="level2Shape" presStyleLbl="node3" presStyleIdx="1" presStyleCnt="3" custScaleX="223518"/>
      <dgm:spPr/>
    </dgm:pt>
    <dgm:pt modelId="{7F8AA46E-AAA0-4812-AEB0-DF5A0627754A}" type="pres">
      <dgm:prSet presAssocID="{DA359DAD-779B-4808-8BD9-33727C31CBF8}" presName="hierChild3" presStyleCnt="0"/>
      <dgm:spPr/>
    </dgm:pt>
    <dgm:pt modelId="{BDC9EF66-768E-4AE3-8CCD-BDADA7B46761}" type="pres">
      <dgm:prSet presAssocID="{5244072C-2BE1-4C90-A10E-C312A2B212F6}" presName="Name19" presStyleLbl="parChTrans1D3" presStyleIdx="2" presStyleCnt="3"/>
      <dgm:spPr/>
    </dgm:pt>
    <dgm:pt modelId="{85FF68B4-67B1-41AE-97D6-F4C403753F16}" type="pres">
      <dgm:prSet presAssocID="{7F907AF8-B0E9-4497-AF9B-C12FBB393A78}" presName="Name21" presStyleCnt="0"/>
      <dgm:spPr/>
    </dgm:pt>
    <dgm:pt modelId="{22A9E9DA-7EA9-4686-A3FE-CBA89D36CB6C}" type="pres">
      <dgm:prSet presAssocID="{7F907AF8-B0E9-4497-AF9B-C12FBB393A78}" presName="level2Shape" presStyleLbl="node3" presStyleIdx="2" presStyleCnt="3" custScaleX="236765" custScaleY="95685" custLinFactNeighborX="-864" custLinFactNeighborY="864"/>
      <dgm:spPr/>
    </dgm:pt>
    <dgm:pt modelId="{58757C6F-4E9E-4113-8B4D-2B23E5E27160}" type="pres">
      <dgm:prSet presAssocID="{7F907AF8-B0E9-4497-AF9B-C12FBB393A78}" presName="hierChild3" presStyleCnt="0"/>
      <dgm:spPr/>
    </dgm:pt>
    <dgm:pt modelId="{C91F5BF8-A938-453B-A3DF-C18B3E139A2E}" type="pres">
      <dgm:prSet presAssocID="{083F3318-683C-4BEC-8CC2-CD530B2D8728}" presName="bgShapesFlow" presStyleCnt="0"/>
      <dgm:spPr/>
    </dgm:pt>
    <dgm:pt modelId="{F2C4AB35-CE47-49A8-B10B-1BEAB51CDE77}" type="pres">
      <dgm:prSet presAssocID="{0186B52F-D995-4A33-B3EF-9BC59C5AB9B8}" presName="rectComp" presStyleCnt="0"/>
      <dgm:spPr/>
    </dgm:pt>
    <dgm:pt modelId="{7DC35BC9-8D85-4C18-B9F3-A7912E136123}" type="pres">
      <dgm:prSet presAssocID="{0186B52F-D995-4A33-B3EF-9BC59C5AB9B8}" presName="bgRect" presStyleLbl="bgShp" presStyleIdx="0" presStyleCnt="3" custScaleY="142662"/>
      <dgm:spPr/>
    </dgm:pt>
    <dgm:pt modelId="{F6FB3D1C-75D7-45DB-957C-A011E822FD30}" type="pres">
      <dgm:prSet presAssocID="{0186B52F-D995-4A33-B3EF-9BC59C5AB9B8}" presName="bgRectTx" presStyleLbl="bgShp" presStyleIdx="0" presStyleCnt="3">
        <dgm:presLayoutVars>
          <dgm:bulletEnabled val="1"/>
        </dgm:presLayoutVars>
      </dgm:prSet>
      <dgm:spPr/>
    </dgm:pt>
    <dgm:pt modelId="{A73B934D-C1E9-4D37-9677-5ADA47700BBC}" type="pres">
      <dgm:prSet presAssocID="{0186B52F-D995-4A33-B3EF-9BC59C5AB9B8}" presName="spComp" presStyleCnt="0"/>
      <dgm:spPr/>
    </dgm:pt>
    <dgm:pt modelId="{C33A806C-7CA6-42AF-96FE-35BC2C5A5DD6}" type="pres">
      <dgm:prSet presAssocID="{0186B52F-D995-4A33-B3EF-9BC59C5AB9B8}" presName="vSp" presStyleCnt="0"/>
      <dgm:spPr/>
    </dgm:pt>
    <dgm:pt modelId="{5723E651-BC61-4610-A540-7BABE08C00AC}" type="pres">
      <dgm:prSet presAssocID="{D3832F41-A0A7-4077-B2EA-A180B4D15C3C}" presName="rectComp" presStyleCnt="0"/>
      <dgm:spPr/>
    </dgm:pt>
    <dgm:pt modelId="{32658340-9513-4A0C-9649-836467D7D305}" type="pres">
      <dgm:prSet presAssocID="{D3832F41-A0A7-4077-B2EA-A180B4D15C3C}" presName="bgRect" presStyleLbl="bgShp" presStyleIdx="1" presStyleCnt="3"/>
      <dgm:spPr/>
    </dgm:pt>
    <dgm:pt modelId="{7512668D-81B1-42FE-83E3-E4389E731DC0}" type="pres">
      <dgm:prSet presAssocID="{D3832F41-A0A7-4077-B2EA-A180B4D15C3C}" presName="bgRectTx" presStyleLbl="bgShp" presStyleIdx="1" presStyleCnt="3">
        <dgm:presLayoutVars>
          <dgm:bulletEnabled val="1"/>
        </dgm:presLayoutVars>
      </dgm:prSet>
      <dgm:spPr/>
    </dgm:pt>
    <dgm:pt modelId="{BF364B39-31FC-4AC1-97D3-DE5AF251761F}" type="pres">
      <dgm:prSet presAssocID="{D3832F41-A0A7-4077-B2EA-A180B4D15C3C}" presName="spComp" presStyleCnt="0"/>
      <dgm:spPr/>
    </dgm:pt>
    <dgm:pt modelId="{F919F00C-547C-491D-9078-A7C809C82425}" type="pres">
      <dgm:prSet presAssocID="{D3832F41-A0A7-4077-B2EA-A180B4D15C3C}" presName="vSp" presStyleCnt="0"/>
      <dgm:spPr/>
    </dgm:pt>
    <dgm:pt modelId="{29B89198-1A8F-464D-A7D0-F101B4EB32D3}" type="pres">
      <dgm:prSet presAssocID="{6393D50D-B698-4406-9326-7542FAB2021B}" presName="rectComp" presStyleCnt="0"/>
      <dgm:spPr/>
    </dgm:pt>
    <dgm:pt modelId="{B3968F0D-7607-4884-B998-96CECD07E82F}" type="pres">
      <dgm:prSet presAssocID="{6393D50D-B698-4406-9326-7542FAB2021B}" presName="bgRect" presStyleLbl="bgShp" presStyleIdx="2" presStyleCnt="3"/>
      <dgm:spPr/>
    </dgm:pt>
    <dgm:pt modelId="{B80294F4-7A0F-4AE6-A61F-247B88DEAD87}" type="pres">
      <dgm:prSet presAssocID="{6393D50D-B698-4406-9326-7542FAB2021B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5ED612F7-2FCF-4EF7-8A19-0D4A389D9BBA}" srcId="{E67A4DAB-75A3-414D-9480-99467E296FF4}" destId="{DA359DAD-779B-4808-8BD9-33727C31CBF8}" srcOrd="0" destOrd="0" parTransId="{0548F629-AE80-49F8-9F31-16FF34EEE430}" sibTransId="{E819F6FB-B77C-4B9E-BB34-8293289ADE71}"/>
    <dgm:cxn modelId="{4D317EE1-CBE4-4772-8380-5CF1FB9FE367}" type="presOf" srcId="{D3832F41-A0A7-4077-B2EA-A180B4D15C3C}" destId="{32658340-9513-4A0C-9649-836467D7D305}" srcOrd="0" destOrd="0" presId="urn:microsoft.com/office/officeart/2005/8/layout/hierarchy6"/>
    <dgm:cxn modelId="{4EF6D19B-512E-4A0B-8EE1-9887B5CD964C}" type="presOf" srcId="{5244072C-2BE1-4C90-A10E-C312A2B212F6}" destId="{BDC9EF66-768E-4AE3-8CCD-BDADA7B46761}" srcOrd="0" destOrd="0" presId="urn:microsoft.com/office/officeart/2005/8/layout/hierarchy6"/>
    <dgm:cxn modelId="{519EA373-C347-44A4-BA8F-FEF133415130}" type="presOf" srcId="{E67A4DAB-75A3-414D-9480-99467E296FF4}" destId="{8CC5C1D7-FC67-410B-B85B-CE1D351F0454}" srcOrd="0" destOrd="0" presId="urn:microsoft.com/office/officeart/2005/8/layout/hierarchy6"/>
    <dgm:cxn modelId="{567AB4CB-17E9-45F5-BEBD-AD7EA12729FC}" type="presOf" srcId="{D3832F41-A0A7-4077-B2EA-A180B4D15C3C}" destId="{7512668D-81B1-42FE-83E3-E4389E731DC0}" srcOrd="1" destOrd="0" presId="urn:microsoft.com/office/officeart/2005/8/layout/hierarchy6"/>
    <dgm:cxn modelId="{D09DE824-52B9-43FA-A053-12DE1FE36382}" type="presOf" srcId="{B9A49F41-C273-4618-8D6C-52FAA08C9F1F}" destId="{33FA6B27-C41F-484D-9B69-C7476A7007CE}" srcOrd="0" destOrd="0" presId="urn:microsoft.com/office/officeart/2005/8/layout/hierarchy6"/>
    <dgm:cxn modelId="{9EED2FB5-76B6-4772-9011-D4656D17A7BB}" type="presOf" srcId="{AE00FE8D-D6FE-45F0-9918-3CBA52F9EC30}" destId="{AD623BDD-0ABF-4760-9CC2-42761AE0572E}" srcOrd="0" destOrd="0" presId="urn:microsoft.com/office/officeart/2005/8/layout/hierarchy6"/>
    <dgm:cxn modelId="{CF593DD3-E305-47BA-9148-E0FF8565A80C}" type="presOf" srcId="{7F907AF8-B0E9-4497-AF9B-C12FBB393A78}" destId="{22A9E9DA-7EA9-4686-A3FE-CBA89D36CB6C}" srcOrd="0" destOrd="0" presId="urn:microsoft.com/office/officeart/2005/8/layout/hierarchy6"/>
    <dgm:cxn modelId="{D4349744-A9D6-4071-B62F-09E00444D732}" type="presOf" srcId="{9C3C70A6-B98E-4AFE-8BCA-2150DC04BB39}" destId="{3F4C76ED-848A-4381-BFBB-08D63E07B663}" srcOrd="0" destOrd="0" presId="urn:microsoft.com/office/officeart/2005/8/layout/hierarchy6"/>
    <dgm:cxn modelId="{0854001C-6F94-4148-8E7F-A14507CC1718}" srcId="{083F3318-683C-4BEC-8CC2-CD530B2D8728}" destId="{0186B52F-D995-4A33-B3EF-9BC59C5AB9B8}" srcOrd="1" destOrd="0" parTransId="{AB191FC6-10AC-4F39-912B-4DCE9E5C07BB}" sibTransId="{74DAD355-2D3B-4BCE-AF62-1C281FF9E93E}"/>
    <dgm:cxn modelId="{64678787-6233-4073-87EC-5A43202C231F}" type="presOf" srcId="{6393D50D-B698-4406-9326-7542FAB2021B}" destId="{B3968F0D-7607-4884-B998-96CECD07E82F}" srcOrd="0" destOrd="0" presId="urn:microsoft.com/office/officeart/2005/8/layout/hierarchy6"/>
    <dgm:cxn modelId="{30E1DE82-E0B8-4DF7-AF18-0F28FF7D5E76}" srcId="{13960438-21F2-4659-B448-2EBC4A73075C}" destId="{E67A4DAB-75A3-414D-9480-99467E296FF4}" srcOrd="1" destOrd="0" parTransId="{9C3C70A6-B98E-4AFE-8BCA-2150DC04BB39}" sibTransId="{B684BE9E-6509-4F9E-9556-AA1643E9F269}"/>
    <dgm:cxn modelId="{DEF68ED0-5E9E-4DBE-BCCB-E98D0F48BFE3}" type="presOf" srcId="{0186B52F-D995-4A33-B3EF-9BC59C5AB9B8}" destId="{7DC35BC9-8D85-4C18-B9F3-A7912E136123}" srcOrd="0" destOrd="0" presId="urn:microsoft.com/office/officeart/2005/8/layout/hierarchy6"/>
    <dgm:cxn modelId="{DDB8D61F-3917-4EF3-B77D-6F217461FC93}" type="presOf" srcId="{13960438-21F2-4659-B448-2EBC4A73075C}" destId="{499D6865-67FC-4A00-A263-5DFDC6A30AD7}" srcOrd="0" destOrd="0" presId="urn:microsoft.com/office/officeart/2005/8/layout/hierarchy6"/>
    <dgm:cxn modelId="{B9FD4C4F-0EBA-45CC-ADB3-119E9E634D25}" srcId="{13960438-21F2-4659-B448-2EBC4A73075C}" destId="{9B31F8C3-48CE-4B18-A9C2-EFB78F855819}" srcOrd="0" destOrd="0" parTransId="{B9A49F41-C273-4618-8D6C-52FAA08C9F1F}" sibTransId="{C5FC69C8-6C3B-4D1E-9291-51FC5A211F07}"/>
    <dgm:cxn modelId="{06ECBB73-75E9-4059-88AE-B52EC63959BA}" type="presOf" srcId="{9B31F8C3-48CE-4B18-A9C2-EFB78F855819}" destId="{08FDCC1B-16D5-4476-BA38-F3C6A2E8099D}" srcOrd="0" destOrd="0" presId="urn:microsoft.com/office/officeart/2005/8/layout/hierarchy6"/>
    <dgm:cxn modelId="{60841E89-4C2C-4118-A222-37C5BAD96EE2}" srcId="{E67A4DAB-75A3-414D-9480-99467E296FF4}" destId="{7F907AF8-B0E9-4497-AF9B-C12FBB393A78}" srcOrd="1" destOrd="0" parTransId="{5244072C-2BE1-4C90-A10E-C312A2B212F6}" sibTransId="{EBD7F6DB-9B21-4F0F-A8CA-4B0E82759455}"/>
    <dgm:cxn modelId="{C1FCA8CC-6209-49D6-A065-119CC31D8850}" type="presOf" srcId="{B5E585B3-D2C3-4EB5-8105-8ACD184B53E8}" destId="{92F17D85-D818-475F-8E73-CD504ECF01C1}" srcOrd="0" destOrd="0" presId="urn:microsoft.com/office/officeart/2005/8/layout/hierarchy6"/>
    <dgm:cxn modelId="{AAB012E9-3DF1-4535-8606-40E508B33F22}" srcId="{083F3318-683C-4BEC-8CC2-CD530B2D8728}" destId="{6393D50D-B698-4406-9326-7542FAB2021B}" srcOrd="3" destOrd="0" parTransId="{BF6B9FA7-9C04-419D-A094-46525E120D24}" sibTransId="{A33F22EF-A003-4727-B1AD-1CA8C5226B46}"/>
    <dgm:cxn modelId="{95A66076-1D2C-4B4A-9708-21E920EEF10F}" type="presOf" srcId="{6393D50D-B698-4406-9326-7542FAB2021B}" destId="{B80294F4-7A0F-4AE6-A61F-247B88DEAD87}" srcOrd="1" destOrd="0" presId="urn:microsoft.com/office/officeart/2005/8/layout/hierarchy6"/>
    <dgm:cxn modelId="{ADD44DFB-353D-4677-B4CD-A0244F143C1B}" srcId="{9B31F8C3-48CE-4B18-A9C2-EFB78F855819}" destId="{AE00FE8D-D6FE-45F0-9918-3CBA52F9EC30}" srcOrd="0" destOrd="0" parTransId="{B5E585B3-D2C3-4EB5-8105-8ACD184B53E8}" sibTransId="{13B04182-5278-4B0E-9745-36B203FAACB6}"/>
    <dgm:cxn modelId="{5F7285E4-28D7-465D-BF37-A536C21A2D0F}" srcId="{083F3318-683C-4BEC-8CC2-CD530B2D8728}" destId="{13960438-21F2-4659-B448-2EBC4A73075C}" srcOrd="0" destOrd="0" parTransId="{F41BEEAC-E87B-495D-8807-CFB71AC05AD9}" sibTransId="{9FBBCC64-1B2D-4E1A-89AC-45217E8DC8D3}"/>
    <dgm:cxn modelId="{B7748997-115A-42F9-A375-801C6F471B27}" type="presOf" srcId="{0548F629-AE80-49F8-9F31-16FF34EEE430}" destId="{D82428E8-EC3B-4356-9526-2734683F4479}" srcOrd="0" destOrd="0" presId="urn:microsoft.com/office/officeart/2005/8/layout/hierarchy6"/>
    <dgm:cxn modelId="{B27B2810-FF5C-4BB6-9913-49184F11B8BD}" srcId="{083F3318-683C-4BEC-8CC2-CD530B2D8728}" destId="{D3832F41-A0A7-4077-B2EA-A180B4D15C3C}" srcOrd="2" destOrd="0" parTransId="{3AA74297-5124-487D-B0DB-6E1A7B70CDB5}" sibTransId="{8D6137F8-D176-46B2-A3FB-D01A96B403B0}"/>
    <dgm:cxn modelId="{6333FDD8-97E6-47F2-915E-48A57789A5DE}" type="presOf" srcId="{0186B52F-D995-4A33-B3EF-9BC59C5AB9B8}" destId="{F6FB3D1C-75D7-45DB-957C-A011E822FD30}" srcOrd="1" destOrd="0" presId="urn:microsoft.com/office/officeart/2005/8/layout/hierarchy6"/>
    <dgm:cxn modelId="{46EAFC2C-2755-4D43-9CDC-58F49D992523}" type="presOf" srcId="{DA359DAD-779B-4808-8BD9-33727C31CBF8}" destId="{B09A915E-ED01-4FD8-A724-15D17621EAF0}" srcOrd="0" destOrd="0" presId="urn:microsoft.com/office/officeart/2005/8/layout/hierarchy6"/>
    <dgm:cxn modelId="{BF9D5A58-2B84-4DFC-AA1C-E1D0BF2E0CE4}" type="presOf" srcId="{083F3318-683C-4BEC-8CC2-CD530B2D8728}" destId="{8BF16242-E701-4A64-8FC8-A72072B49CC5}" srcOrd="0" destOrd="0" presId="urn:microsoft.com/office/officeart/2005/8/layout/hierarchy6"/>
    <dgm:cxn modelId="{AFDB8B94-F168-4DC9-80CC-3889F89FF3AB}" type="presParOf" srcId="{8BF16242-E701-4A64-8FC8-A72072B49CC5}" destId="{00518F4E-6672-41BD-88BB-3E852C76D4B2}" srcOrd="0" destOrd="0" presId="urn:microsoft.com/office/officeart/2005/8/layout/hierarchy6"/>
    <dgm:cxn modelId="{A6E5593D-186D-438D-AAC2-0CB6B8DA8150}" type="presParOf" srcId="{00518F4E-6672-41BD-88BB-3E852C76D4B2}" destId="{4595ACB6-9A06-49B5-B6F1-D83C3F7EBED0}" srcOrd="0" destOrd="0" presId="urn:microsoft.com/office/officeart/2005/8/layout/hierarchy6"/>
    <dgm:cxn modelId="{D599BF20-E2C2-4D04-8377-9D0FB92B1B57}" type="presParOf" srcId="{00518F4E-6672-41BD-88BB-3E852C76D4B2}" destId="{04B147D0-6A87-4557-9C5A-2DAE3BF1B82C}" srcOrd="1" destOrd="0" presId="urn:microsoft.com/office/officeart/2005/8/layout/hierarchy6"/>
    <dgm:cxn modelId="{DFB04ECA-8BE2-4464-8FD2-FC22EDA705B8}" type="presParOf" srcId="{04B147D0-6A87-4557-9C5A-2DAE3BF1B82C}" destId="{B3550BA1-4994-4188-9AF2-62A75FE99C80}" srcOrd="0" destOrd="0" presId="urn:microsoft.com/office/officeart/2005/8/layout/hierarchy6"/>
    <dgm:cxn modelId="{5F83B2C0-BA92-4967-B729-E48242193D23}" type="presParOf" srcId="{B3550BA1-4994-4188-9AF2-62A75FE99C80}" destId="{499D6865-67FC-4A00-A263-5DFDC6A30AD7}" srcOrd="0" destOrd="0" presId="urn:microsoft.com/office/officeart/2005/8/layout/hierarchy6"/>
    <dgm:cxn modelId="{924BD06F-7264-4262-AF39-D7DC0D3328D4}" type="presParOf" srcId="{B3550BA1-4994-4188-9AF2-62A75FE99C80}" destId="{7AAFEC1F-3B58-4501-9D9A-E31DD7093E4A}" srcOrd="1" destOrd="0" presId="urn:microsoft.com/office/officeart/2005/8/layout/hierarchy6"/>
    <dgm:cxn modelId="{E5C1D99F-EAE4-4A46-936A-99F22E60F3FC}" type="presParOf" srcId="{7AAFEC1F-3B58-4501-9D9A-E31DD7093E4A}" destId="{33FA6B27-C41F-484D-9B69-C7476A7007CE}" srcOrd="0" destOrd="0" presId="urn:microsoft.com/office/officeart/2005/8/layout/hierarchy6"/>
    <dgm:cxn modelId="{CA9BD087-BD4C-4390-9F5D-F4135CEE0356}" type="presParOf" srcId="{7AAFEC1F-3B58-4501-9D9A-E31DD7093E4A}" destId="{A29745E9-581F-43D3-962A-D4C67FE15F00}" srcOrd="1" destOrd="0" presId="urn:microsoft.com/office/officeart/2005/8/layout/hierarchy6"/>
    <dgm:cxn modelId="{5F9565E9-17CC-49D1-BEFC-AE707B24A711}" type="presParOf" srcId="{A29745E9-581F-43D3-962A-D4C67FE15F00}" destId="{08FDCC1B-16D5-4476-BA38-F3C6A2E8099D}" srcOrd="0" destOrd="0" presId="urn:microsoft.com/office/officeart/2005/8/layout/hierarchy6"/>
    <dgm:cxn modelId="{4A012CCF-2F73-4027-8035-3869697D95A1}" type="presParOf" srcId="{A29745E9-581F-43D3-962A-D4C67FE15F00}" destId="{0FD731B7-BF54-41AA-ACE1-0EC9EF7115E5}" srcOrd="1" destOrd="0" presId="urn:microsoft.com/office/officeart/2005/8/layout/hierarchy6"/>
    <dgm:cxn modelId="{A1541431-D4B2-4392-8229-C13814A7EE2F}" type="presParOf" srcId="{0FD731B7-BF54-41AA-ACE1-0EC9EF7115E5}" destId="{92F17D85-D818-475F-8E73-CD504ECF01C1}" srcOrd="0" destOrd="0" presId="urn:microsoft.com/office/officeart/2005/8/layout/hierarchy6"/>
    <dgm:cxn modelId="{E5256DF0-50F8-4BAB-970A-B0CEE09DBD1F}" type="presParOf" srcId="{0FD731B7-BF54-41AA-ACE1-0EC9EF7115E5}" destId="{BAD1D3AC-17AB-4D61-A925-506F00A9FE93}" srcOrd="1" destOrd="0" presId="urn:microsoft.com/office/officeart/2005/8/layout/hierarchy6"/>
    <dgm:cxn modelId="{EFAE3A58-B345-4581-9879-FD5BEBC8AE1E}" type="presParOf" srcId="{BAD1D3AC-17AB-4D61-A925-506F00A9FE93}" destId="{AD623BDD-0ABF-4760-9CC2-42761AE0572E}" srcOrd="0" destOrd="0" presId="urn:microsoft.com/office/officeart/2005/8/layout/hierarchy6"/>
    <dgm:cxn modelId="{61F7ED7D-B663-4F66-A252-8D434440D946}" type="presParOf" srcId="{BAD1D3AC-17AB-4D61-A925-506F00A9FE93}" destId="{3B7928D1-ACBB-4A9A-8F00-950967C009F3}" srcOrd="1" destOrd="0" presId="urn:microsoft.com/office/officeart/2005/8/layout/hierarchy6"/>
    <dgm:cxn modelId="{78E7364E-99EF-4864-AFED-36DFE7606B66}" type="presParOf" srcId="{7AAFEC1F-3B58-4501-9D9A-E31DD7093E4A}" destId="{3F4C76ED-848A-4381-BFBB-08D63E07B663}" srcOrd="2" destOrd="0" presId="urn:microsoft.com/office/officeart/2005/8/layout/hierarchy6"/>
    <dgm:cxn modelId="{8DCF7918-FECF-4971-AEB3-D21BBF73CA75}" type="presParOf" srcId="{7AAFEC1F-3B58-4501-9D9A-E31DD7093E4A}" destId="{B271AFEE-1466-4D78-8E78-5B01CCD3C47D}" srcOrd="3" destOrd="0" presId="urn:microsoft.com/office/officeart/2005/8/layout/hierarchy6"/>
    <dgm:cxn modelId="{365692B0-2363-43F8-AA71-536064E2A692}" type="presParOf" srcId="{B271AFEE-1466-4D78-8E78-5B01CCD3C47D}" destId="{8CC5C1D7-FC67-410B-B85B-CE1D351F0454}" srcOrd="0" destOrd="0" presId="urn:microsoft.com/office/officeart/2005/8/layout/hierarchy6"/>
    <dgm:cxn modelId="{CB7E2BFB-512E-4CAB-AC8F-CE74042650DF}" type="presParOf" srcId="{B271AFEE-1466-4D78-8E78-5B01CCD3C47D}" destId="{AF58125F-446B-4FEE-89A3-590C13286037}" srcOrd="1" destOrd="0" presId="urn:microsoft.com/office/officeart/2005/8/layout/hierarchy6"/>
    <dgm:cxn modelId="{FF7AC485-1FAF-4F6B-A063-7AAF76AFDE74}" type="presParOf" srcId="{AF58125F-446B-4FEE-89A3-590C13286037}" destId="{D82428E8-EC3B-4356-9526-2734683F4479}" srcOrd="0" destOrd="0" presId="urn:microsoft.com/office/officeart/2005/8/layout/hierarchy6"/>
    <dgm:cxn modelId="{B8CABD5E-F2FD-4925-B174-412F2C5803F1}" type="presParOf" srcId="{AF58125F-446B-4FEE-89A3-590C13286037}" destId="{6AD540B1-E50B-40F7-B72A-37833376CE9C}" srcOrd="1" destOrd="0" presId="urn:microsoft.com/office/officeart/2005/8/layout/hierarchy6"/>
    <dgm:cxn modelId="{1419A071-A557-4EFE-9329-4EC071ED7F98}" type="presParOf" srcId="{6AD540B1-E50B-40F7-B72A-37833376CE9C}" destId="{B09A915E-ED01-4FD8-A724-15D17621EAF0}" srcOrd="0" destOrd="0" presId="urn:microsoft.com/office/officeart/2005/8/layout/hierarchy6"/>
    <dgm:cxn modelId="{05D5E20F-8CBE-474C-B5F2-F9AE266B7F64}" type="presParOf" srcId="{6AD540B1-E50B-40F7-B72A-37833376CE9C}" destId="{7F8AA46E-AAA0-4812-AEB0-DF5A0627754A}" srcOrd="1" destOrd="0" presId="urn:microsoft.com/office/officeart/2005/8/layout/hierarchy6"/>
    <dgm:cxn modelId="{CF846F8D-A410-492F-A1B0-20B7BEDE58EF}" type="presParOf" srcId="{AF58125F-446B-4FEE-89A3-590C13286037}" destId="{BDC9EF66-768E-4AE3-8CCD-BDADA7B46761}" srcOrd="2" destOrd="0" presId="urn:microsoft.com/office/officeart/2005/8/layout/hierarchy6"/>
    <dgm:cxn modelId="{1C7B2389-37AB-4D29-AEA4-EBFDCF7958CA}" type="presParOf" srcId="{AF58125F-446B-4FEE-89A3-590C13286037}" destId="{85FF68B4-67B1-41AE-97D6-F4C403753F16}" srcOrd="3" destOrd="0" presId="urn:microsoft.com/office/officeart/2005/8/layout/hierarchy6"/>
    <dgm:cxn modelId="{E1C6708D-4A09-4E18-AC10-62C4452ED4E7}" type="presParOf" srcId="{85FF68B4-67B1-41AE-97D6-F4C403753F16}" destId="{22A9E9DA-7EA9-4686-A3FE-CBA89D36CB6C}" srcOrd="0" destOrd="0" presId="urn:microsoft.com/office/officeart/2005/8/layout/hierarchy6"/>
    <dgm:cxn modelId="{50706D9B-BFDD-4DD1-9BBD-B2624074CA36}" type="presParOf" srcId="{85FF68B4-67B1-41AE-97D6-F4C403753F16}" destId="{58757C6F-4E9E-4113-8B4D-2B23E5E27160}" srcOrd="1" destOrd="0" presId="urn:microsoft.com/office/officeart/2005/8/layout/hierarchy6"/>
    <dgm:cxn modelId="{D08F5CEA-93D5-4711-A350-561DE63B8F0A}" type="presParOf" srcId="{8BF16242-E701-4A64-8FC8-A72072B49CC5}" destId="{C91F5BF8-A938-453B-A3DF-C18B3E139A2E}" srcOrd="1" destOrd="0" presId="urn:microsoft.com/office/officeart/2005/8/layout/hierarchy6"/>
    <dgm:cxn modelId="{F2C9704F-ED9F-44CA-9ABC-6DCAAED7A684}" type="presParOf" srcId="{C91F5BF8-A938-453B-A3DF-C18B3E139A2E}" destId="{F2C4AB35-CE47-49A8-B10B-1BEAB51CDE77}" srcOrd="0" destOrd="0" presId="urn:microsoft.com/office/officeart/2005/8/layout/hierarchy6"/>
    <dgm:cxn modelId="{0A8DF588-0F6D-45D7-95E2-024BF2006C53}" type="presParOf" srcId="{F2C4AB35-CE47-49A8-B10B-1BEAB51CDE77}" destId="{7DC35BC9-8D85-4C18-B9F3-A7912E136123}" srcOrd="0" destOrd="0" presId="urn:microsoft.com/office/officeart/2005/8/layout/hierarchy6"/>
    <dgm:cxn modelId="{46A4E897-72D2-4DF7-A91E-3C3E58746F05}" type="presParOf" srcId="{F2C4AB35-CE47-49A8-B10B-1BEAB51CDE77}" destId="{F6FB3D1C-75D7-45DB-957C-A011E822FD30}" srcOrd="1" destOrd="0" presId="urn:microsoft.com/office/officeart/2005/8/layout/hierarchy6"/>
    <dgm:cxn modelId="{23B54003-9A87-48FF-A9EC-792FB064D5C8}" type="presParOf" srcId="{C91F5BF8-A938-453B-A3DF-C18B3E139A2E}" destId="{A73B934D-C1E9-4D37-9677-5ADA47700BBC}" srcOrd="1" destOrd="0" presId="urn:microsoft.com/office/officeart/2005/8/layout/hierarchy6"/>
    <dgm:cxn modelId="{65EB3740-180B-4F17-957A-1BB4FDB3B6B9}" type="presParOf" srcId="{A73B934D-C1E9-4D37-9677-5ADA47700BBC}" destId="{C33A806C-7CA6-42AF-96FE-35BC2C5A5DD6}" srcOrd="0" destOrd="0" presId="urn:microsoft.com/office/officeart/2005/8/layout/hierarchy6"/>
    <dgm:cxn modelId="{BCC8E0CF-1C23-43D0-97C8-C331580DFB10}" type="presParOf" srcId="{C91F5BF8-A938-453B-A3DF-C18B3E139A2E}" destId="{5723E651-BC61-4610-A540-7BABE08C00AC}" srcOrd="2" destOrd="0" presId="urn:microsoft.com/office/officeart/2005/8/layout/hierarchy6"/>
    <dgm:cxn modelId="{D7CD1E79-2662-402F-AA5D-684522F80538}" type="presParOf" srcId="{5723E651-BC61-4610-A540-7BABE08C00AC}" destId="{32658340-9513-4A0C-9649-836467D7D305}" srcOrd="0" destOrd="0" presId="urn:microsoft.com/office/officeart/2005/8/layout/hierarchy6"/>
    <dgm:cxn modelId="{10937E9E-EAB1-4FAE-B4B5-4C5D251DFBAA}" type="presParOf" srcId="{5723E651-BC61-4610-A540-7BABE08C00AC}" destId="{7512668D-81B1-42FE-83E3-E4389E731DC0}" srcOrd="1" destOrd="0" presId="urn:microsoft.com/office/officeart/2005/8/layout/hierarchy6"/>
    <dgm:cxn modelId="{764A0FB9-B5C5-450C-88BA-5B852933F521}" type="presParOf" srcId="{C91F5BF8-A938-453B-A3DF-C18B3E139A2E}" destId="{BF364B39-31FC-4AC1-97D3-DE5AF251761F}" srcOrd="3" destOrd="0" presId="urn:microsoft.com/office/officeart/2005/8/layout/hierarchy6"/>
    <dgm:cxn modelId="{F58AC3AE-2AC7-4847-91CD-328E90E96641}" type="presParOf" srcId="{BF364B39-31FC-4AC1-97D3-DE5AF251761F}" destId="{F919F00C-547C-491D-9078-A7C809C82425}" srcOrd="0" destOrd="0" presId="urn:microsoft.com/office/officeart/2005/8/layout/hierarchy6"/>
    <dgm:cxn modelId="{4926F9CE-0F47-40FA-A913-E843C9516448}" type="presParOf" srcId="{C91F5BF8-A938-453B-A3DF-C18B3E139A2E}" destId="{29B89198-1A8F-464D-A7D0-F101B4EB32D3}" srcOrd="4" destOrd="0" presId="urn:microsoft.com/office/officeart/2005/8/layout/hierarchy6"/>
    <dgm:cxn modelId="{F5FD8985-39E5-4650-B873-2FC15C176ADD}" type="presParOf" srcId="{29B89198-1A8F-464D-A7D0-F101B4EB32D3}" destId="{B3968F0D-7607-4884-B998-96CECD07E82F}" srcOrd="0" destOrd="0" presId="urn:microsoft.com/office/officeart/2005/8/layout/hierarchy6"/>
    <dgm:cxn modelId="{CD8B4356-5306-4DDF-9944-8ED19A168A46}" type="presParOf" srcId="{29B89198-1A8F-464D-A7D0-F101B4EB32D3}" destId="{B80294F4-7A0F-4AE6-A61F-247B88DEAD87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5FD241-AF5D-4487-A2E9-878002332FE2}">
      <dsp:nvSpPr>
        <dsp:cNvPr id="0" name=""/>
        <dsp:cNvSpPr/>
      </dsp:nvSpPr>
      <dsp:spPr>
        <a:xfrm>
          <a:off x="0" y="2593690"/>
          <a:ext cx="9187070" cy="8056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Projects</a:t>
          </a:r>
        </a:p>
      </dsp:txBody>
      <dsp:txXfrm>
        <a:off x="0" y="2593690"/>
        <a:ext cx="2756121" cy="805662"/>
      </dsp:txXfrm>
    </dsp:sp>
    <dsp:sp modelId="{6052DB2A-35EB-472F-AA13-C00BD03FE00D}">
      <dsp:nvSpPr>
        <dsp:cNvPr id="0" name=""/>
        <dsp:cNvSpPr/>
      </dsp:nvSpPr>
      <dsp:spPr>
        <a:xfrm>
          <a:off x="0" y="1653750"/>
          <a:ext cx="9187070" cy="8056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Modules</a:t>
          </a:r>
        </a:p>
      </dsp:txBody>
      <dsp:txXfrm>
        <a:off x="0" y="1653750"/>
        <a:ext cx="2756121" cy="805662"/>
      </dsp:txXfrm>
    </dsp:sp>
    <dsp:sp modelId="{B7F14E67-3BFA-4FBD-B6A2-2F9D43352225}">
      <dsp:nvSpPr>
        <dsp:cNvPr id="0" name=""/>
        <dsp:cNvSpPr/>
      </dsp:nvSpPr>
      <dsp:spPr>
        <a:xfrm>
          <a:off x="0" y="713809"/>
          <a:ext cx="9187070" cy="8056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Solution</a:t>
          </a:r>
        </a:p>
      </dsp:txBody>
      <dsp:txXfrm>
        <a:off x="0" y="713809"/>
        <a:ext cx="2756121" cy="805662"/>
      </dsp:txXfrm>
    </dsp:sp>
    <dsp:sp modelId="{2602D8C1-2371-4C3E-B979-4D7BBC255BBE}">
      <dsp:nvSpPr>
        <dsp:cNvPr id="0" name=""/>
        <dsp:cNvSpPr/>
      </dsp:nvSpPr>
      <dsp:spPr>
        <a:xfrm>
          <a:off x="5703486" y="780948"/>
          <a:ext cx="1007078" cy="6713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 err="1"/>
            <a:t>MySolution</a:t>
          </a:r>
          <a:endParaRPr lang="de-DE" sz="1300" kern="1200" dirty="0"/>
        </a:p>
      </dsp:txBody>
      <dsp:txXfrm>
        <a:off x="5723150" y="800612"/>
        <a:ext cx="967750" cy="632057"/>
      </dsp:txXfrm>
    </dsp:sp>
    <dsp:sp modelId="{D7A94A49-F45A-4244-B479-D2FE5577FAA3}">
      <dsp:nvSpPr>
        <dsp:cNvPr id="0" name=""/>
        <dsp:cNvSpPr/>
      </dsp:nvSpPr>
      <dsp:spPr>
        <a:xfrm>
          <a:off x="3915921" y="1452334"/>
          <a:ext cx="2291104" cy="268554"/>
        </a:xfrm>
        <a:custGeom>
          <a:avLst/>
          <a:gdLst/>
          <a:ahLst/>
          <a:cxnLst/>
          <a:rect l="0" t="0" r="0" b="0"/>
          <a:pathLst>
            <a:path>
              <a:moveTo>
                <a:pt x="2291104" y="0"/>
              </a:moveTo>
              <a:lnTo>
                <a:pt x="2291104" y="134277"/>
              </a:lnTo>
              <a:lnTo>
                <a:pt x="0" y="134277"/>
              </a:lnTo>
              <a:lnTo>
                <a:pt x="0" y="2685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127AF7-3D3B-42A5-94A0-B2140C6CF881}">
      <dsp:nvSpPr>
        <dsp:cNvPr id="0" name=""/>
        <dsp:cNvSpPr/>
      </dsp:nvSpPr>
      <dsp:spPr>
        <a:xfrm>
          <a:off x="3412381" y="1720888"/>
          <a:ext cx="1007078" cy="6713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Libraries</a:t>
          </a:r>
        </a:p>
      </dsp:txBody>
      <dsp:txXfrm>
        <a:off x="3432045" y="1740552"/>
        <a:ext cx="967750" cy="632057"/>
      </dsp:txXfrm>
    </dsp:sp>
    <dsp:sp modelId="{F53AC49C-E9F4-4BED-BD1B-9A4BAF45BEEE}">
      <dsp:nvSpPr>
        <dsp:cNvPr id="0" name=""/>
        <dsp:cNvSpPr/>
      </dsp:nvSpPr>
      <dsp:spPr>
        <a:xfrm>
          <a:off x="3261320" y="2392274"/>
          <a:ext cx="654601" cy="268554"/>
        </a:xfrm>
        <a:custGeom>
          <a:avLst/>
          <a:gdLst/>
          <a:ahLst/>
          <a:cxnLst/>
          <a:rect l="0" t="0" r="0" b="0"/>
          <a:pathLst>
            <a:path>
              <a:moveTo>
                <a:pt x="654601" y="0"/>
              </a:moveTo>
              <a:lnTo>
                <a:pt x="654601" y="134277"/>
              </a:lnTo>
              <a:lnTo>
                <a:pt x="0" y="134277"/>
              </a:lnTo>
              <a:lnTo>
                <a:pt x="0" y="2685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457D3F-2545-4C12-9FED-9CE5D6C1D657}">
      <dsp:nvSpPr>
        <dsp:cNvPr id="0" name=""/>
        <dsp:cNvSpPr/>
      </dsp:nvSpPr>
      <dsp:spPr>
        <a:xfrm>
          <a:off x="2757780" y="2660828"/>
          <a:ext cx="1007078" cy="6713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 err="1"/>
            <a:t>Math</a:t>
          </a:r>
          <a:r>
            <a:rPr lang="de-DE" sz="1300" kern="1200" dirty="0"/>
            <a:t> (</a:t>
          </a:r>
          <a:r>
            <a:rPr lang="de-DE" sz="1300" kern="1200" dirty="0" err="1"/>
            <a:t>Lib</a:t>
          </a:r>
          <a:r>
            <a:rPr lang="de-DE" sz="1300" kern="1200" dirty="0"/>
            <a:t>)</a:t>
          </a:r>
        </a:p>
      </dsp:txBody>
      <dsp:txXfrm>
        <a:off x="2777444" y="2680492"/>
        <a:ext cx="967750" cy="632057"/>
      </dsp:txXfrm>
    </dsp:sp>
    <dsp:sp modelId="{40E097E0-6087-4C7C-9A74-E0838C6888E3}">
      <dsp:nvSpPr>
        <dsp:cNvPr id="0" name=""/>
        <dsp:cNvSpPr/>
      </dsp:nvSpPr>
      <dsp:spPr>
        <a:xfrm>
          <a:off x="3915921" y="2392274"/>
          <a:ext cx="654601" cy="268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277"/>
              </a:lnTo>
              <a:lnTo>
                <a:pt x="654601" y="134277"/>
              </a:lnTo>
              <a:lnTo>
                <a:pt x="654601" y="2685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FF308-D77C-4B89-B1D1-0DD2E8F0772D}">
      <dsp:nvSpPr>
        <dsp:cNvPr id="0" name=""/>
        <dsp:cNvSpPr/>
      </dsp:nvSpPr>
      <dsp:spPr>
        <a:xfrm>
          <a:off x="4066983" y="2660828"/>
          <a:ext cx="1007078" cy="6713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 err="1"/>
            <a:t>Widgets</a:t>
          </a:r>
          <a:r>
            <a:rPr lang="de-DE" sz="1300" kern="1200" dirty="0"/>
            <a:t> (DLL)</a:t>
          </a:r>
        </a:p>
      </dsp:txBody>
      <dsp:txXfrm>
        <a:off x="4086647" y="2680492"/>
        <a:ext cx="967750" cy="632057"/>
      </dsp:txXfrm>
    </dsp:sp>
    <dsp:sp modelId="{C5AFD327-15DC-444D-ABD5-CD319B7EFD05}">
      <dsp:nvSpPr>
        <dsp:cNvPr id="0" name=""/>
        <dsp:cNvSpPr/>
      </dsp:nvSpPr>
      <dsp:spPr>
        <a:xfrm>
          <a:off x="6207025" y="1452334"/>
          <a:ext cx="327300" cy="268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277"/>
              </a:lnTo>
              <a:lnTo>
                <a:pt x="327300" y="134277"/>
              </a:lnTo>
              <a:lnTo>
                <a:pt x="327300" y="2685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9282FC-576C-4133-BBBC-294CDE5CE723}">
      <dsp:nvSpPr>
        <dsp:cNvPr id="0" name=""/>
        <dsp:cNvSpPr/>
      </dsp:nvSpPr>
      <dsp:spPr>
        <a:xfrm>
          <a:off x="6030786" y="1720888"/>
          <a:ext cx="1007078" cy="6713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 err="1"/>
            <a:t>Application</a:t>
          </a:r>
          <a:endParaRPr lang="de-DE" sz="1300" kern="1200" dirty="0"/>
        </a:p>
      </dsp:txBody>
      <dsp:txXfrm>
        <a:off x="6050450" y="1740552"/>
        <a:ext cx="967750" cy="632057"/>
      </dsp:txXfrm>
    </dsp:sp>
    <dsp:sp modelId="{41A5FBF0-A815-4549-935E-6DBD1FA61A17}">
      <dsp:nvSpPr>
        <dsp:cNvPr id="0" name=""/>
        <dsp:cNvSpPr/>
      </dsp:nvSpPr>
      <dsp:spPr>
        <a:xfrm>
          <a:off x="5879724" y="2392274"/>
          <a:ext cx="654601" cy="268554"/>
        </a:xfrm>
        <a:custGeom>
          <a:avLst/>
          <a:gdLst/>
          <a:ahLst/>
          <a:cxnLst/>
          <a:rect l="0" t="0" r="0" b="0"/>
          <a:pathLst>
            <a:path>
              <a:moveTo>
                <a:pt x="654601" y="0"/>
              </a:moveTo>
              <a:lnTo>
                <a:pt x="654601" y="134277"/>
              </a:lnTo>
              <a:lnTo>
                <a:pt x="0" y="134277"/>
              </a:lnTo>
              <a:lnTo>
                <a:pt x="0" y="2685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5AF05A-E263-4956-BEA7-CFFEA608D481}">
      <dsp:nvSpPr>
        <dsp:cNvPr id="0" name=""/>
        <dsp:cNvSpPr/>
      </dsp:nvSpPr>
      <dsp:spPr>
        <a:xfrm>
          <a:off x="5376185" y="2660828"/>
          <a:ext cx="1007078" cy="6713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 err="1"/>
            <a:t>Program</a:t>
          </a:r>
          <a:r>
            <a:rPr lang="de-DE" sz="1300" kern="1200" dirty="0"/>
            <a:t> (Exe)</a:t>
          </a:r>
        </a:p>
      </dsp:txBody>
      <dsp:txXfrm>
        <a:off x="5395849" y="2680492"/>
        <a:ext cx="967750" cy="632057"/>
      </dsp:txXfrm>
    </dsp:sp>
    <dsp:sp modelId="{C864CD7C-36D0-4B2E-B71E-1B73905543B1}">
      <dsp:nvSpPr>
        <dsp:cNvPr id="0" name=""/>
        <dsp:cNvSpPr/>
      </dsp:nvSpPr>
      <dsp:spPr>
        <a:xfrm>
          <a:off x="6534325" y="2392274"/>
          <a:ext cx="654601" cy="268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277"/>
              </a:lnTo>
              <a:lnTo>
                <a:pt x="654601" y="134277"/>
              </a:lnTo>
              <a:lnTo>
                <a:pt x="654601" y="2685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97E07E-04FF-4561-843D-4A206E29EAE5}">
      <dsp:nvSpPr>
        <dsp:cNvPr id="0" name=""/>
        <dsp:cNvSpPr/>
      </dsp:nvSpPr>
      <dsp:spPr>
        <a:xfrm>
          <a:off x="6685387" y="2660828"/>
          <a:ext cx="1007078" cy="6713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Resources</a:t>
          </a:r>
        </a:p>
      </dsp:txBody>
      <dsp:txXfrm>
        <a:off x="6705051" y="2680492"/>
        <a:ext cx="967750" cy="632057"/>
      </dsp:txXfrm>
    </dsp:sp>
    <dsp:sp modelId="{6E74CD0B-41E2-4B06-9665-BD67CDE2EADA}">
      <dsp:nvSpPr>
        <dsp:cNvPr id="0" name=""/>
        <dsp:cNvSpPr/>
      </dsp:nvSpPr>
      <dsp:spPr>
        <a:xfrm>
          <a:off x="6207025" y="1452334"/>
          <a:ext cx="2291104" cy="268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277"/>
              </a:lnTo>
              <a:lnTo>
                <a:pt x="2291104" y="134277"/>
              </a:lnTo>
              <a:lnTo>
                <a:pt x="2291104" y="2685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BB8793-E7FE-4B7E-A4B1-6BFF19F8360A}">
      <dsp:nvSpPr>
        <dsp:cNvPr id="0" name=""/>
        <dsp:cNvSpPr/>
      </dsp:nvSpPr>
      <dsp:spPr>
        <a:xfrm>
          <a:off x="7994590" y="1720888"/>
          <a:ext cx="1007078" cy="6713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 err="1"/>
            <a:t>Deployment</a:t>
          </a:r>
          <a:endParaRPr lang="de-DE" sz="1300" kern="1200" dirty="0"/>
        </a:p>
      </dsp:txBody>
      <dsp:txXfrm>
        <a:off x="8014254" y="1740552"/>
        <a:ext cx="967750" cy="632057"/>
      </dsp:txXfrm>
    </dsp:sp>
    <dsp:sp modelId="{348333B3-F16E-4ECF-A25D-6FA065362F13}">
      <dsp:nvSpPr>
        <dsp:cNvPr id="0" name=""/>
        <dsp:cNvSpPr/>
      </dsp:nvSpPr>
      <dsp:spPr>
        <a:xfrm>
          <a:off x="8452409" y="2392274"/>
          <a:ext cx="91440" cy="2685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85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273AAE-6E41-4DA4-A356-FD39E3C034BB}">
      <dsp:nvSpPr>
        <dsp:cNvPr id="0" name=""/>
        <dsp:cNvSpPr/>
      </dsp:nvSpPr>
      <dsp:spPr>
        <a:xfrm>
          <a:off x="7994590" y="2660828"/>
          <a:ext cx="1007078" cy="6713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Setup Script</a:t>
          </a:r>
        </a:p>
      </dsp:txBody>
      <dsp:txXfrm>
        <a:off x="8014254" y="2680492"/>
        <a:ext cx="967750" cy="6320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968F0D-7607-4884-B998-96CECD07E82F}">
      <dsp:nvSpPr>
        <dsp:cNvPr id="0" name=""/>
        <dsp:cNvSpPr/>
      </dsp:nvSpPr>
      <dsp:spPr>
        <a:xfrm>
          <a:off x="0" y="3061816"/>
          <a:ext cx="10005392" cy="83247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Projects</a:t>
          </a:r>
          <a:endParaRPr lang="de-DE" sz="2900" kern="1200" dirty="0"/>
        </a:p>
      </dsp:txBody>
      <dsp:txXfrm>
        <a:off x="0" y="3061816"/>
        <a:ext cx="3001617" cy="832479"/>
      </dsp:txXfrm>
    </dsp:sp>
    <dsp:sp modelId="{32658340-9513-4A0C-9649-836467D7D305}">
      <dsp:nvSpPr>
        <dsp:cNvPr id="0" name=""/>
        <dsp:cNvSpPr/>
      </dsp:nvSpPr>
      <dsp:spPr>
        <a:xfrm>
          <a:off x="0" y="2090589"/>
          <a:ext cx="10005392" cy="83247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Modules</a:t>
          </a:r>
          <a:endParaRPr lang="de-DE" sz="2900" kern="1200" dirty="0"/>
        </a:p>
      </dsp:txBody>
      <dsp:txXfrm>
        <a:off x="0" y="2090589"/>
        <a:ext cx="3001617" cy="832479"/>
      </dsp:txXfrm>
    </dsp:sp>
    <dsp:sp modelId="{7DC35BC9-8D85-4C18-B9F3-A7912E136123}">
      <dsp:nvSpPr>
        <dsp:cNvPr id="0" name=""/>
        <dsp:cNvSpPr/>
      </dsp:nvSpPr>
      <dsp:spPr>
        <a:xfrm>
          <a:off x="0" y="764210"/>
          <a:ext cx="10005392" cy="118763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Solution</a:t>
          </a:r>
          <a:endParaRPr lang="de-DE" sz="2900" kern="1200" dirty="0"/>
        </a:p>
      </dsp:txBody>
      <dsp:txXfrm>
        <a:off x="0" y="764210"/>
        <a:ext cx="3001617" cy="1187632"/>
      </dsp:txXfrm>
    </dsp:sp>
    <dsp:sp modelId="{499D6865-67FC-4A00-A263-5DFDC6A30AD7}">
      <dsp:nvSpPr>
        <dsp:cNvPr id="0" name=""/>
        <dsp:cNvSpPr/>
      </dsp:nvSpPr>
      <dsp:spPr>
        <a:xfrm>
          <a:off x="4270348" y="833584"/>
          <a:ext cx="3574939" cy="10753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X:\Foo</a:t>
          </a:r>
          <a:br>
            <a:rPr lang="en-US" sz="1500" kern="1200" dirty="0"/>
          </a:br>
          <a:r>
            <a:rPr lang="en-US" sz="1200" kern="1200" dirty="0"/>
            <a:t>- Foo.sln</a:t>
          </a:r>
          <a:br>
            <a:rPr lang="en-US" sz="1200" kern="1200" dirty="0"/>
          </a:br>
          <a:r>
            <a:rPr lang="en-US" sz="1200" kern="1200" dirty="0"/>
            <a:t>- </a:t>
          </a:r>
          <a:r>
            <a:rPr lang="en-US" sz="1200" kern="1200" dirty="0" err="1"/>
            <a:t>CluTec.Solution.Data.props</a:t>
          </a:r>
          <a:br>
            <a:rPr lang="en-US" sz="1200" kern="1200" dirty="0"/>
          </a:br>
          <a:r>
            <a:rPr lang="en-US" sz="1200" kern="1200" dirty="0"/>
            <a:t>- </a:t>
          </a:r>
          <a:r>
            <a:rPr lang="en-US" sz="1200" kern="1200" dirty="0" err="1"/>
            <a:t>CluTec.Solution.Macros.props</a:t>
          </a:r>
          <a:endParaRPr lang="de-DE" sz="1500" kern="1200" dirty="0"/>
        </a:p>
      </dsp:txBody>
      <dsp:txXfrm>
        <a:off x="4301845" y="865081"/>
        <a:ext cx="3511945" cy="1012382"/>
      </dsp:txXfrm>
    </dsp:sp>
    <dsp:sp modelId="{33FA6B27-C41F-484D-9B69-C7476A7007CE}">
      <dsp:nvSpPr>
        <dsp:cNvPr id="0" name=""/>
        <dsp:cNvSpPr/>
      </dsp:nvSpPr>
      <dsp:spPr>
        <a:xfrm>
          <a:off x="3699015" y="1908960"/>
          <a:ext cx="2358803" cy="277493"/>
        </a:xfrm>
        <a:custGeom>
          <a:avLst/>
          <a:gdLst/>
          <a:ahLst/>
          <a:cxnLst/>
          <a:rect l="0" t="0" r="0" b="0"/>
          <a:pathLst>
            <a:path>
              <a:moveTo>
                <a:pt x="2358803" y="0"/>
              </a:moveTo>
              <a:lnTo>
                <a:pt x="2358803" y="138746"/>
              </a:lnTo>
              <a:lnTo>
                <a:pt x="0" y="138746"/>
              </a:lnTo>
              <a:lnTo>
                <a:pt x="0" y="2774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FDCC1B-16D5-4476-BA38-F3C6A2E8099D}">
      <dsp:nvSpPr>
        <dsp:cNvPr id="0" name=""/>
        <dsp:cNvSpPr/>
      </dsp:nvSpPr>
      <dsp:spPr>
        <a:xfrm>
          <a:off x="3002557" y="2186454"/>
          <a:ext cx="1392915" cy="6937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_global.1.0</a:t>
          </a:r>
          <a:endParaRPr lang="de-DE" sz="1300" kern="1200" dirty="0"/>
        </a:p>
      </dsp:txBody>
      <dsp:txXfrm>
        <a:off x="3022876" y="2206773"/>
        <a:ext cx="1352277" cy="653095"/>
      </dsp:txXfrm>
    </dsp:sp>
    <dsp:sp modelId="{92F17D85-D818-475F-8E73-CD504ECF01C1}">
      <dsp:nvSpPr>
        <dsp:cNvPr id="0" name=""/>
        <dsp:cNvSpPr/>
      </dsp:nvSpPr>
      <dsp:spPr>
        <a:xfrm>
          <a:off x="3653295" y="2880187"/>
          <a:ext cx="91440" cy="2625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1292"/>
              </a:lnTo>
              <a:lnTo>
                <a:pt x="51942" y="131292"/>
              </a:lnTo>
              <a:lnTo>
                <a:pt x="51942" y="2625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623BDD-0ABF-4760-9CC2-42761AE0572E}">
      <dsp:nvSpPr>
        <dsp:cNvPr id="0" name=""/>
        <dsp:cNvSpPr/>
      </dsp:nvSpPr>
      <dsp:spPr>
        <a:xfrm>
          <a:off x="3013972" y="3142772"/>
          <a:ext cx="1382530" cy="6937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- Scripts</a:t>
          </a:r>
          <a:br>
            <a:rPr lang="en-US" sz="1300" kern="1200" dirty="0"/>
          </a:br>
          <a:r>
            <a:rPr lang="en-US" sz="1300" kern="1200" dirty="0"/>
            <a:t>- Property Sheets</a:t>
          </a:r>
          <a:br>
            <a:rPr lang="en-US" sz="1300" kern="1200" dirty="0"/>
          </a:br>
          <a:r>
            <a:rPr lang="en-US" sz="1300" kern="1200" dirty="0"/>
            <a:t>- Templates</a:t>
          </a:r>
          <a:endParaRPr lang="de-DE" sz="1300" kern="1200" dirty="0"/>
        </a:p>
      </dsp:txBody>
      <dsp:txXfrm>
        <a:off x="3034291" y="3163091"/>
        <a:ext cx="1341892" cy="653095"/>
      </dsp:txXfrm>
    </dsp:sp>
    <dsp:sp modelId="{3F4C76ED-848A-4381-BFBB-08D63E07B663}">
      <dsp:nvSpPr>
        <dsp:cNvPr id="0" name=""/>
        <dsp:cNvSpPr/>
      </dsp:nvSpPr>
      <dsp:spPr>
        <a:xfrm>
          <a:off x="6057818" y="1908960"/>
          <a:ext cx="1195584" cy="2774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746"/>
              </a:lnTo>
              <a:lnTo>
                <a:pt x="1195584" y="138746"/>
              </a:lnTo>
              <a:lnTo>
                <a:pt x="1195584" y="2774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C5C1D7-FC67-410B-B85B-CE1D351F0454}">
      <dsp:nvSpPr>
        <dsp:cNvPr id="0" name=""/>
        <dsp:cNvSpPr/>
      </dsp:nvSpPr>
      <dsp:spPr>
        <a:xfrm>
          <a:off x="5393725" y="2186454"/>
          <a:ext cx="3719353" cy="6937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MyViz.1.0</a:t>
          </a:r>
          <a:br>
            <a:rPr lang="en-US" sz="1500" kern="1200" dirty="0"/>
          </a:br>
          <a:r>
            <a:rPr lang="en-US" sz="1200" kern="1200" dirty="0"/>
            <a:t>- </a:t>
          </a:r>
          <a:r>
            <a:rPr lang="en-US" sz="1200" kern="1200" dirty="0" err="1"/>
            <a:t>CluTec.Module.Data.props</a:t>
          </a:r>
          <a:br>
            <a:rPr lang="en-US" sz="1200" kern="1200" dirty="0"/>
          </a:br>
          <a:r>
            <a:rPr lang="en-US" sz="1200" kern="1200" dirty="0"/>
            <a:t>- </a:t>
          </a:r>
          <a:r>
            <a:rPr lang="en-US" sz="1200" kern="1200" dirty="0" err="1"/>
            <a:t>CluTec.Module.Macros.props</a:t>
          </a:r>
          <a:endParaRPr lang="de-DE" sz="1500" kern="1200" dirty="0"/>
        </a:p>
      </dsp:txBody>
      <dsp:txXfrm>
        <a:off x="5414044" y="2206773"/>
        <a:ext cx="3678715" cy="653095"/>
      </dsp:txXfrm>
    </dsp:sp>
    <dsp:sp modelId="{D82428E8-EC3B-4356-9526-2734683F4479}">
      <dsp:nvSpPr>
        <dsp:cNvPr id="0" name=""/>
        <dsp:cNvSpPr/>
      </dsp:nvSpPr>
      <dsp:spPr>
        <a:xfrm>
          <a:off x="5865424" y="2880187"/>
          <a:ext cx="1387978" cy="277493"/>
        </a:xfrm>
        <a:custGeom>
          <a:avLst/>
          <a:gdLst/>
          <a:ahLst/>
          <a:cxnLst/>
          <a:rect l="0" t="0" r="0" b="0"/>
          <a:pathLst>
            <a:path>
              <a:moveTo>
                <a:pt x="1387978" y="0"/>
              </a:moveTo>
              <a:lnTo>
                <a:pt x="1387978" y="138746"/>
              </a:lnTo>
              <a:lnTo>
                <a:pt x="0" y="138746"/>
              </a:lnTo>
              <a:lnTo>
                <a:pt x="0" y="2774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9A915E-ED01-4FD8-A724-15D17621EAF0}">
      <dsp:nvSpPr>
        <dsp:cNvPr id="0" name=""/>
        <dsp:cNvSpPr/>
      </dsp:nvSpPr>
      <dsp:spPr>
        <a:xfrm>
          <a:off x="4702460" y="3157680"/>
          <a:ext cx="2325927" cy="6937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 err="1"/>
            <a:t>LibA</a:t>
          </a:r>
          <a:br>
            <a:rPr lang="en-US" sz="1500" kern="1200" dirty="0"/>
          </a:br>
          <a:r>
            <a:rPr lang="en-US" sz="1200" kern="1200" dirty="0"/>
            <a:t>- </a:t>
          </a:r>
          <a:r>
            <a:rPr lang="en-US" sz="1200" kern="1200" dirty="0" err="1"/>
            <a:t>LibA.vcxproj</a:t>
          </a:r>
          <a:br>
            <a:rPr lang="en-US" sz="1200" kern="1200" dirty="0"/>
          </a:br>
          <a:r>
            <a:rPr lang="en-US" sz="1200" kern="1200" dirty="0"/>
            <a:t>- </a:t>
          </a:r>
          <a:r>
            <a:rPr lang="en-US" sz="1200" kern="1200" dirty="0" err="1"/>
            <a:t>CluTec.Project.Lib.Macros.props</a:t>
          </a:r>
          <a:endParaRPr lang="de-DE" sz="1500" kern="1200" dirty="0"/>
        </a:p>
      </dsp:txBody>
      <dsp:txXfrm>
        <a:off x="4722779" y="3177999"/>
        <a:ext cx="2285289" cy="653095"/>
      </dsp:txXfrm>
    </dsp:sp>
    <dsp:sp modelId="{BDC9EF66-768E-4AE3-8CCD-BDADA7B46761}">
      <dsp:nvSpPr>
        <dsp:cNvPr id="0" name=""/>
        <dsp:cNvSpPr/>
      </dsp:nvSpPr>
      <dsp:spPr>
        <a:xfrm>
          <a:off x="7253402" y="2880187"/>
          <a:ext cx="1310063" cy="2834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743"/>
              </a:lnTo>
              <a:lnTo>
                <a:pt x="1310063" y="141743"/>
              </a:lnTo>
              <a:lnTo>
                <a:pt x="1310063" y="2834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A9E9DA-7EA9-4686-A3FE-CBA89D36CB6C}">
      <dsp:nvSpPr>
        <dsp:cNvPr id="0" name=""/>
        <dsp:cNvSpPr/>
      </dsp:nvSpPr>
      <dsp:spPr>
        <a:xfrm>
          <a:off x="7331577" y="3163674"/>
          <a:ext cx="2463776" cy="6637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DLL_A</a:t>
          </a:r>
          <a:br>
            <a:rPr lang="en-US" sz="1500" kern="1200" dirty="0"/>
          </a:br>
          <a:r>
            <a:rPr lang="en-US" sz="1200" kern="1200" dirty="0"/>
            <a:t>- </a:t>
          </a:r>
          <a:r>
            <a:rPr lang="en-US" sz="1200" kern="1200" dirty="0" err="1"/>
            <a:t>Dll_A.vcxproj</a:t>
          </a:r>
          <a:br>
            <a:rPr lang="en-US" sz="1200" kern="1200" dirty="0"/>
          </a:br>
          <a:r>
            <a:rPr lang="en-US" sz="1200" kern="1200" dirty="0"/>
            <a:t>- </a:t>
          </a:r>
          <a:r>
            <a:rPr lang="en-US" sz="1200" kern="1200" dirty="0" err="1"/>
            <a:t>CluTec.Projects.Dll.Macros.props</a:t>
          </a:r>
          <a:endParaRPr lang="de-DE" sz="1500" kern="1200" dirty="0"/>
        </a:p>
      </dsp:txBody>
      <dsp:txXfrm>
        <a:off x="7351019" y="3183116"/>
        <a:ext cx="2424892" cy="6249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414A6-496D-4471-AA33-E85031E0F941}" type="datetimeFigureOut">
              <a:rPr lang="de-DE" smtClean="0"/>
              <a:t>14.12.2016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C43F3-8A6C-409A-B07F-5E3CE3170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666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8B4BE4B-98BC-4943-913C-E9880DB2D127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CluTec - Dr. Christian Perwaß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A6B8-5E82-456F-80DF-B57E129FF335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CluTec - Dr. Christian Perwaß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71A6-30E7-4C51-93B7-C10307A23BB4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CluTec - Dr. Christian Perwaß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93A7-8E74-405D-B7CB-579FA3DB7A13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CluTec - Dr. Christian Perwaß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9572A-2C5C-4F3C-8C88-B2F73DDBF68F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CluTec - Dr. Christian Perwaß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F714-6E10-4202-9496-8AB73AFA5080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CluTec - Dr. Christian Perwaß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0F89-9855-450A-A659-340F839287CC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CluTec - Dr. Christian Perwaß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59891-6162-4BA7-AABD-F48B97163952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CluTec - Dr. Christian Perwaß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C8F0-8381-4EA5-A715-408F13DCBDBC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CluTec - Dr. Christian Perwaß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AF566-3FF3-435E-BFAD-B9E7C21CA71D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CluTec - Dr. Christian Perwaß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CBAC169-99AB-4736-9759-6F56B3076266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CluTec - Dr. Christian Perwaß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886DD571-7388-4E82-B0FB-DC2DD88083C9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CluTec - Dr. Christian Perwaß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CluTec</a:t>
            </a:r>
            <a:r>
              <a:rPr lang="de-DE" dirty="0"/>
              <a:t> Project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Structure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Conventions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HowTos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building</a:t>
            </a:r>
            <a:r>
              <a:rPr lang="de-DE" dirty="0"/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2905562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Structure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CluTec - Dr. Christian Perwaß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1039896" y="1758501"/>
            <a:ext cx="503531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 </a:t>
            </a:r>
            <a:r>
              <a:rPr lang="de-DE" sz="1400" dirty="0" err="1"/>
              <a:t>solution</a:t>
            </a:r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top </a:t>
            </a:r>
            <a:r>
              <a:rPr lang="de-DE" sz="1400" dirty="0" err="1"/>
              <a:t>code</a:t>
            </a:r>
            <a:r>
              <a:rPr lang="de-DE" sz="1400" dirty="0"/>
              <a:t> </a:t>
            </a:r>
            <a:r>
              <a:rPr lang="de-DE" sz="1400" dirty="0" err="1"/>
              <a:t>building</a:t>
            </a:r>
            <a:r>
              <a:rPr lang="de-DE" sz="1400" dirty="0"/>
              <a:t> </a:t>
            </a:r>
            <a:r>
              <a:rPr lang="de-DE" sz="1400" dirty="0" err="1"/>
              <a:t>unit</a:t>
            </a:r>
            <a:r>
              <a:rPr lang="de-DE" sz="1400" dirty="0"/>
              <a:t>. </a:t>
            </a:r>
            <a:r>
              <a:rPr lang="de-DE" sz="1400" dirty="0" err="1"/>
              <a:t>It</a:t>
            </a:r>
            <a:r>
              <a:rPr lang="de-DE" sz="1400" dirty="0"/>
              <a:t> </a:t>
            </a:r>
            <a:r>
              <a:rPr lang="de-DE" sz="1400" dirty="0" err="1"/>
              <a:t>contains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solution</a:t>
            </a:r>
            <a:r>
              <a:rPr lang="de-DE" sz="1400" dirty="0"/>
              <a:t> ‚.</a:t>
            </a:r>
            <a:r>
              <a:rPr lang="de-DE" sz="1400" dirty="0" err="1"/>
              <a:t>sln</a:t>
            </a:r>
            <a:r>
              <a:rPr lang="de-DE" sz="1400" dirty="0"/>
              <a:t>‘ </a:t>
            </a:r>
            <a:r>
              <a:rPr lang="de-DE" sz="1400" dirty="0" err="1"/>
              <a:t>file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a Visual Studio </a:t>
            </a:r>
            <a:r>
              <a:rPr lang="de-DE" sz="1400" dirty="0" err="1"/>
              <a:t>project</a:t>
            </a:r>
            <a:r>
              <a:rPr lang="de-DE" sz="1400" dirty="0"/>
              <a:t>. The </a:t>
            </a:r>
            <a:r>
              <a:rPr lang="de-DE" sz="1400" dirty="0" err="1"/>
              <a:t>solution</a:t>
            </a:r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stored</a:t>
            </a:r>
            <a:r>
              <a:rPr lang="de-DE" sz="1400" dirty="0"/>
              <a:t> in a GIT </a:t>
            </a:r>
            <a:r>
              <a:rPr lang="de-DE" sz="1400" dirty="0" err="1"/>
              <a:t>repository</a:t>
            </a:r>
            <a:r>
              <a:rPr lang="de-DE" sz="1400" dirty="0"/>
              <a:t>. A </a:t>
            </a:r>
            <a:r>
              <a:rPr lang="de-DE" sz="1400" dirty="0" err="1"/>
              <a:t>solution</a:t>
            </a:r>
            <a:r>
              <a:rPr lang="de-DE" sz="1400" dirty="0"/>
              <a:t> </a:t>
            </a:r>
            <a:r>
              <a:rPr lang="de-DE" sz="1400" dirty="0" err="1"/>
              <a:t>contains</a:t>
            </a:r>
            <a:r>
              <a:rPr lang="de-DE" sz="1400" dirty="0"/>
              <a:t> a </a:t>
            </a:r>
            <a:r>
              <a:rPr lang="de-DE" sz="1400" dirty="0" err="1"/>
              <a:t>number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modules</a:t>
            </a:r>
            <a:r>
              <a:rPr lang="de-DE" sz="1400" dirty="0"/>
              <a:t>. </a:t>
            </a:r>
            <a:r>
              <a:rPr lang="de-DE" sz="1400" dirty="0" err="1"/>
              <a:t>Each</a:t>
            </a:r>
            <a:r>
              <a:rPr lang="de-DE" sz="1400" dirty="0"/>
              <a:t> </a:t>
            </a:r>
            <a:r>
              <a:rPr lang="de-DE" sz="1400" dirty="0" err="1"/>
              <a:t>module</a:t>
            </a:r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a GIT </a:t>
            </a:r>
            <a:r>
              <a:rPr lang="de-DE" sz="1400" dirty="0" err="1"/>
              <a:t>repository</a:t>
            </a:r>
            <a:r>
              <a:rPr lang="de-DE" sz="1400" dirty="0"/>
              <a:t> in </a:t>
            </a:r>
            <a:r>
              <a:rPr lang="de-DE" sz="1400" dirty="0" err="1"/>
              <a:t>its</a:t>
            </a:r>
            <a:r>
              <a:rPr lang="de-DE" sz="1400" dirty="0"/>
              <a:t> </a:t>
            </a:r>
            <a:r>
              <a:rPr lang="en-US" sz="1400" dirty="0"/>
              <a:t>own right and is integrated into a solution as a GIT sub-module. </a:t>
            </a:r>
            <a:endParaRPr lang="de-DE" sz="1400" dirty="0"/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2067358288"/>
              </p:ext>
            </p:extLst>
          </p:nvPr>
        </p:nvGraphicFramePr>
        <p:xfrm>
          <a:off x="1039896" y="2670134"/>
          <a:ext cx="9187070" cy="4113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Gerader Verbinder 7"/>
          <p:cNvCxnSpPr/>
          <p:nvPr/>
        </p:nvCxnSpPr>
        <p:spPr>
          <a:xfrm>
            <a:off x="6215270" y="839304"/>
            <a:ext cx="0" cy="231471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6394685" y="879439"/>
            <a:ext cx="50353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Each module contains one or more projects. The idea here is that the modules represent combination of projects that have to be used together. For example, a module could be a visualization package that consists of a number of static libs, DLLs, unit tests and example programs. </a:t>
            </a:r>
          </a:p>
          <a:p>
            <a:endParaRPr lang="en-US" sz="1400" dirty="0"/>
          </a:p>
          <a:p>
            <a:r>
              <a:rPr lang="en-US" sz="1400" dirty="0"/>
              <a:t>A module may depend on other modules. However, a module should not include these modules as GIT sub-modules to avoid multiple inclusion of a module in a solution. Instead, one has to create a solution that contains all necessary modules.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564838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Structure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CluTec - Dr. Christian Perwaß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3251586858"/>
              </p:ext>
            </p:extLst>
          </p:nvPr>
        </p:nvGraphicFramePr>
        <p:xfrm>
          <a:off x="712304" y="2235200"/>
          <a:ext cx="10005392" cy="4658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1039896" y="1758501"/>
            <a:ext cx="503531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Each module has a two digit version number at the end of its name. The bare GIT origin does not have this version number in its name. Instead the GIT repository has a branch with this version number. The GIT clone within the solution reflects that branch in its folder name. </a:t>
            </a:r>
            <a:endParaRPr lang="de-DE" sz="1400" dirty="0"/>
          </a:p>
        </p:txBody>
      </p:sp>
      <p:cxnSp>
        <p:nvCxnSpPr>
          <p:cNvPr id="7" name="Gerader Verbinder 6"/>
          <p:cNvCxnSpPr/>
          <p:nvPr/>
        </p:nvCxnSpPr>
        <p:spPr>
          <a:xfrm>
            <a:off x="6215270" y="601144"/>
            <a:ext cx="0" cy="231471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6385672" y="561009"/>
            <a:ext cx="50353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idea here is that you could use the code from two branches of the same repository at the same time.</a:t>
            </a:r>
            <a:br>
              <a:rPr lang="en-US" sz="1400" dirty="0"/>
            </a:br>
            <a:endParaRPr lang="en-US" sz="1400" dirty="0"/>
          </a:p>
          <a:p>
            <a:r>
              <a:rPr lang="en-US" sz="1400" dirty="0"/>
              <a:t>At each folder level there are some property sheets that are automatically included in the project settings, when selecting one of the property sheets in ‘_</a:t>
            </a:r>
            <a:r>
              <a:rPr lang="en-US" sz="1400" dirty="0" err="1"/>
              <a:t>global.x.y</a:t>
            </a:r>
            <a:r>
              <a:rPr lang="en-US" sz="1400" dirty="0"/>
              <a:t>’. They allow you to specialize the default names and paths while staying within the overall project build structure.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020871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Sheet Hierarchy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CluTec - Dr. Christian Perwaß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1210366" y="2396270"/>
            <a:ext cx="39805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CluTec.Type</a:t>
            </a:r>
            <a:r>
              <a:rPr lang="en-US" dirty="0"/>
              <a:t>.[</a:t>
            </a:r>
            <a:r>
              <a:rPr lang="en-US" dirty="0" err="1"/>
              <a:t>App|Lib|Rtl</a:t>
            </a:r>
            <a:r>
              <a:rPr lang="en-US" dirty="0"/>
              <a:t>]</a:t>
            </a:r>
          </a:p>
          <a:p>
            <a:pPr marL="285750" indent="-285750">
              <a:buFontTx/>
              <a:buChar char="-"/>
            </a:pPr>
            <a:r>
              <a:rPr lang="en-US" dirty="0"/>
              <a:t>* </a:t>
            </a:r>
            <a:r>
              <a:rPr lang="en-US" dirty="0" err="1"/>
              <a:t>CluTec.Solution.Macros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* </a:t>
            </a:r>
            <a:r>
              <a:rPr lang="en-US" dirty="0" err="1"/>
              <a:t>CluTec.Project</a:t>
            </a:r>
            <a:r>
              <a:rPr lang="en-US" dirty="0"/>
              <a:t>.[</a:t>
            </a:r>
            <a:r>
              <a:rPr lang="en-US" dirty="0" err="1"/>
              <a:t>App|Lib|Rtl</a:t>
            </a:r>
            <a:r>
              <a:rPr lang="en-US" dirty="0"/>
              <a:t>].Macros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CluTec.Common.Defines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CluTec.Module.Data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* </a:t>
            </a:r>
            <a:r>
              <a:rPr lang="en-US" dirty="0" err="1"/>
              <a:t>CluTec.Solution.Data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043611" y="1988205"/>
            <a:ext cx="5035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property sheets are organized hierarchical. That is, a setting made in a property sheet may be overwritten by a sheet above it.</a:t>
            </a:r>
            <a:endParaRPr lang="de-DE" sz="1400" dirty="0"/>
          </a:p>
        </p:txBody>
      </p:sp>
      <p:sp>
        <p:nvSpPr>
          <p:cNvPr id="8" name="Textfeld 7"/>
          <p:cNvSpPr txBox="1"/>
          <p:nvPr/>
        </p:nvSpPr>
        <p:spPr>
          <a:xfrm>
            <a:off x="1210366" y="4315791"/>
            <a:ext cx="909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* optional</a:t>
            </a:r>
            <a:endParaRPr lang="de-DE" sz="1400" i="1" dirty="0"/>
          </a:p>
        </p:txBody>
      </p:sp>
    </p:spTree>
    <p:extLst>
      <p:ext uri="{BB962C8B-B14F-4D97-AF65-F5344CB8AC3E}">
        <p14:creationId xmlns:p14="http://schemas.microsoft.com/office/powerpoint/2010/main" val="2869702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Runtime</a:t>
            </a:r>
            <a:r>
              <a:rPr lang="de-DE" dirty="0"/>
              <a:t> Library / DLL</a:t>
            </a: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CluTec - Dr. Christian Perwaß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6" name="Rechteck 15"/>
          <p:cNvSpPr/>
          <p:nvPr/>
        </p:nvSpPr>
        <p:spPr>
          <a:xfrm>
            <a:off x="657224" y="1917781"/>
            <a:ext cx="6096000" cy="6357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Name: [Name].</a:t>
            </a:r>
            <a:r>
              <a:rPr lang="en-US" sz="11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rtl</a:t>
            </a:r>
            <a:endParaRPr lang="de-DE" sz="11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Output: [Name].[Short Version].dll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library: [Name].[Short Version].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implib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804516" y="2802066"/>
            <a:ext cx="7743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You</a:t>
            </a:r>
            <a:r>
              <a:rPr lang="de-DE" sz="1400" dirty="0"/>
              <a:t> </a:t>
            </a:r>
            <a:r>
              <a:rPr lang="de-DE" sz="1400" dirty="0" err="1"/>
              <a:t>need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change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$(</a:t>
            </a:r>
            <a:r>
              <a:rPr lang="de-DE" sz="1400" dirty="0" err="1"/>
              <a:t>TargetName</a:t>
            </a:r>
            <a:r>
              <a:rPr lang="de-DE" sz="1400" dirty="0"/>
              <a:t>) </a:t>
            </a:r>
            <a:r>
              <a:rPr lang="de-DE" sz="1400" dirty="0" err="1"/>
              <a:t>property</a:t>
            </a:r>
            <a:r>
              <a:rPr lang="de-DE" sz="1400" dirty="0"/>
              <a:t> in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project</a:t>
            </a:r>
            <a:r>
              <a:rPr lang="de-DE" sz="1400" dirty="0"/>
              <a:t> </a:t>
            </a:r>
            <a:r>
              <a:rPr lang="de-DE" sz="1400" dirty="0" err="1"/>
              <a:t>settings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„[Name].$(</a:t>
            </a:r>
            <a:r>
              <a:rPr lang="de-DE" sz="1400" dirty="0" err="1"/>
              <a:t>CtModVerShort</a:t>
            </a:r>
            <a:r>
              <a:rPr lang="de-DE" sz="1400" dirty="0"/>
              <a:t>)“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get</a:t>
            </a:r>
            <a:r>
              <a:rPr lang="de-DE" sz="1400" dirty="0"/>
              <a:t> </a:t>
            </a:r>
            <a:r>
              <a:rPr lang="de-DE" sz="1400" dirty="0" err="1"/>
              <a:t>rid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„</a:t>
            </a:r>
            <a:r>
              <a:rPr lang="de-DE" sz="1400" dirty="0" err="1"/>
              <a:t>rtl</a:t>
            </a:r>
            <a:r>
              <a:rPr lang="de-DE" sz="1400" dirty="0"/>
              <a:t>“ </a:t>
            </a:r>
            <a:r>
              <a:rPr lang="de-DE" sz="1400" dirty="0" err="1"/>
              <a:t>part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project</a:t>
            </a:r>
            <a:r>
              <a:rPr lang="de-DE" sz="1400" dirty="0"/>
              <a:t> </a:t>
            </a:r>
            <a:r>
              <a:rPr lang="de-DE" sz="1400" dirty="0" err="1"/>
              <a:t>name</a:t>
            </a:r>
            <a:r>
              <a:rPr lang="de-DE" sz="1400"/>
              <a:t>.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83439556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0</TotalTime>
  <Words>456</Words>
  <Application>Microsoft Office PowerPoint</Application>
  <PresentationFormat>Breitbild</PresentationFormat>
  <Paragraphs>54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Times New Roman</vt:lpstr>
      <vt:lpstr>Metropolitan</vt:lpstr>
      <vt:lpstr>CluTec Project Build Structure</vt:lpstr>
      <vt:lpstr>Structure</vt:lpstr>
      <vt:lpstr>File Structure</vt:lpstr>
      <vt:lpstr>Property Sheet Hierarchy</vt:lpstr>
      <vt:lpstr>Runtime Library / DLL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CluTec Project Build Structure</dc:title>
  <dc:creator>Christian Perwass</dc:creator>
  <cp:lastModifiedBy>Christian Perwass</cp:lastModifiedBy>
  <cp:revision>10</cp:revision>
  <dcterms:created xsi:type="dcterms:W3CDTF">2016-08-25T07:56:36Z</dcterms:created>
  <dcterms:modified xsi:type="dcterms:W3CDTF">2016-12-14T08:19:00Z</dcterms:modified>
</cp:coreProperties>
</file>