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3" r:id="rId18"/>
    <p:sldId id="274" r:id="rId19"/>
    <p:sldId id="271" r:id="rId20"/>
    <p:sldId id="275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61BA-DCF0-4757-B243-D03C72947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RMR </a:t>
            </a:r>
            <a:r>
              <a:rPr lang="sk-SK" dirty="0"/>
              <a:t>úloha 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1CC10-BE23-427E-968B-E72E74711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18693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87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17835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15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35358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3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63372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4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AB14-6ABD-496F-B4B7-738C788B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77B7-A64E-487C-9DD5-BB592EB7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Po 100 rokoch prehadzovania </a:t>
            </a:r>
            <a:r>
              <a:rPr lang="sk-SK" sz="4000" dirty="0" err="1"/>
              <a:t>slajdov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017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36973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8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70E2-0531-4BD9-BFA6-6DAFAAC1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ďalej?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DEDD-E401-464A-98AC-5E59954C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ohodnotených buniek treba vybrať tie, cez ktoré chcete ísť</a:t>
            </a:r>
          </a:p>
          <a:p>
            <a:r>
              <a:rPr lang="sk-SK" dirty="0"/>
              <a:t>Možných ciest je viacero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7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Preferuje cesty v osi y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69852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Preferuje cesty v smere x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16152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74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Preferuje predchádzajúci smer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52783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4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ED66-1B30-4A64-A00E-36B26678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Počiatočné podmienky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8FBF-E84B-4C36-81D9-3751F07A4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máme</a:t>
            </a:r>
          </a:p>
          <a:p>
            <a:pPr lvl="1"/>
            <a:r>
              <a:rPr lang="sk-SK" dirty="0"/>
              <a:t>Mapu prostredia (vytvorenú buď robotom, alebo načítanú z kót)</a:t>
            </a:r>
          </a:p>
          <a:p>
            <a:pPr lvl="1"/>
            <a:r>
              <a:rPr lang="sk-SK" dirty="0"/>
              <a:t>Kde chceme začať</a:t>
            </a:r>
          </a:p>
          <a:p>
            <a:pPr lvl="1"/>
            <a:r>
              <a:rPr lang="sk-SK" dirty="0"/>
              <a:t>Kde chceme skončiť</a:t>
            </a:r>
          </a:p>
          <a:p>
            <a:pPr lvl="1"/>
            <a:endParaRPr lang="sk-SK" dirty="0"/>
          </a:p>
          <a:p>
            <a:r>
              <a:rPr lang="sk-SK" dirty="0"/>
              <a:t>Čo chceme dostať</a:t>
            </a:r>
          </a:p>
          <a:p>
            <a:pPr lvl="1"/>
            <a:r>
              <a:rPr lang="sk-SK" dirty="0"/>
              <a:t>Množinu bodov, cez ktorú má robot prejsť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39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10BD-AD7E-4890-AD55-D3C9A283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Máme bunky. Čo ďalej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92C4-0F3C-4103-B2E3-6594B75A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Chceme aby robot prešiel cez každú jednu bunku (a zastal v nej?)</a:t>
            </a:r>
          </a:p>
          <a:p>
            <a:pPr lvl="1"/>
            <a:r>
              <a:rPr lang="sk-SK" dirty="0"/>
              <a:t>Určite nie.  Chceme mať čo najmenej bodov cez ktoré chceme prejsť</a:t>
            </a:r>
          </a:p>
          <a:p>
            <a:pPr lvl="1"/>
            <a:endParaRPr lang="sk-SK" dirty="0"/>
          </a:p>
          <a:p>
            <a:r>
              <a:rPr lang="sk-SK" dirty="0"/>
              <a:t>Prechádzame len cez zlomové body – tam kde robot mení smer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10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Zlomové body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712292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14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sz="1000" dirty="0"/>
                        <a:t>23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S</a:t>
                      </a:r>
                      <a:endParaRPr lang="en-GB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22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9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7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000" dirty="0"/>
                        <a:t>8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97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C09E-E0E8-469E-8492-D5D65FEF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Poznámky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4E8B-D525-494F-AE15-140D8B30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Vygenerované cesty sú najkratšie – blízko prekážok.</a:t>
            </a:r>
          </a:p>
          <a:p>
            <a:pPr lvl="1"/>
            <a:r>
              <a:rPr lang="sk-SK" dirty="0"/>
              <a:t>Robot s reálnymi rozmermi by zachytával hrany prekážok</a:t>
            </a:r>
          </a:p>
          <a:p>
            <a:pPr lvl="1"/>
            <a:r>
              <a:rPr lang="sk-SK" dirty="0"/>
              <a:t>Riešenie je zväčšiť prekážky o polomer robota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72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33839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57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3319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1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31189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9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17243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F7E49CD-01C9-4013-91CD-5E414B5A7AE7}"/>
              </a:ext>
            </a:extLst>
          </p:cNvPr>
          <p:cNvSpPr txBox="1"/>
          <p:nvPr/>
        </p:nvSpPr>
        <p:spPr>
          <a:xfrm>
            <a:off x="8976221" y="3095538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Príklad je pre 4-susednosť</a:t>
            </a:r>
          </a:p>
          <a:p>
            <a:r>
              <a:rPr lang="sk-SK" dirty="0"/>
              <a:t>Algoritmus funguje aj pri 8-susednosti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52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51649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33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2896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40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07006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6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56-8FF6-4029-9609-69E846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78F7E8-1EAF-43FA-B285-4F0184B22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90345"/>
              </p:ext>
            </p:extLst>
          </p:nvPr>
        </p:nvGraphicFramePr>
        <p:xfrm>
          <a:off x="2038525" y="1489755"/>
          <a:ext cx="6671200" cy="39547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3560">
                  <a:extLst>
                    <a:ext uri="{9D8B030D-6E8A-4147-A177-3AD203B41FA5}">
                      <a16:colId xmlns:a16="http://schemas.microsoft.com/office/drawing/2014/main" val="48180647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61776566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57949262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77576723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1838662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9670703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1870798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42161743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711691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739408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32264201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29609625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05944073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2344056077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781154048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95868529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22212932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1074961205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3668214474"/>
                    </a:ext>
                  </a:extLst>
                </a:gridCol>
                <a:gridCol w="333560">
                  <a:extLst>
                    <a:ext uri="{9D8B030D-6E8A-4147-A177-3AD203B41FA5}">
                      <a16:colId xmlns:a16="http://schemas.microsoft.com/office/drawing/2014/main" val="817950661"/>
                    </a:ext>
                  </a:extLst>
                </a:gridCol>
              </a:tblGrid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406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5574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738171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52585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51079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0353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67062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039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</a:t>
                      </a:r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42917"/>
                  </a:ext>
                </a:extLst>
              </a:tr>
              <a:tr h="39547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06055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FB8C85-55DC-4157-AFCC-85B04050E206}"/>
              </a:ext>
            </a:extLst>
          </p:cNvPr>
          <p:cNvCxnSpPr>
            <a:cxnSpLocks/>
          </p:cNvCxnSpPr>
          <p:nvPr/>
        </p:nvCxnSpPr>
        <p:spPr>
          <a:xfrm>
            <a:off x="1694576" y="5444455"/>
            <a:ext cx="715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09898-C490-43A7-B7DC-4EA0A8D40365}"/>
              </a:ext>
            </a:extLst>
          </p:cNvPr>
          <p:cNvCxnSpPr/>
          <p:nvPr/>
        </p:nvCxnSpPr>
        <p:spPr>
          <a:xfrm flipV="1">
            <a:off x="2038525" y="2583809"/>
            <a:ext cx="0" cy="321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/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3CA01-001B-4687-AFA7-62701214A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43" y="539315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/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7B728-B7B5-435F-A1A3-5E90D27E6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06" y="2677740"/>
                <a:ext cx="4729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9800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1495</Words>
  <Application>Microsoft Office PowerPoint</Application>
  <PresentationFormat>Widescreen</PresentationFormat>
  <Paragraphs>1374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Wingdings 3</vt:lpstr>
      <vt:lpstr>Facet</vt:lpstr>
      <vt:lpstr>RMR úloha 4</vt:lpstr>
      <vt:lpstr>Počiatočné podmienky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Čo ďalej?</vt:lpstr>
      <vt:lpstr>Preferuje cesty v osi y</vt:lpstr>
      <vt:lpstr>Preferuje cesty v smere x</vt:lpstr>
      <vt:lpstr>Preferuje predchádzajúci smer</vt:lpstr>
      <vt:lpstr>Máme bunky. Čo ďalej</vt:lpstr>
      <vt:lpstr>Zlomové body</vt:lpstr>
      <vt:lpstr>Poznámky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RMR úloha 4</dc:title>
  <dc:creator>martin dekan</dc:creator>
  <cp:lastModifiedBy>martin dekan</cp:lastModifiedBy>
  <cp:revision>7</cp:revision>
  <dcterms:created xsi:type="dcterms:W3CDTF">2019-02-19T09:23:11Z</dcterms:created>
  <dcterms:modified xsi:type="dcterms:W3CDTF">2019-02-19T09:55:36Z</dcterms:modified>
</cp:coreProperties>
</file>