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0" r:id="rId5"/>
    <p:sldId id="259" r:id="rId6"/>
    <p:sldId id="262" r:id="rId7"/>
    <p:sldId id="258" r:id="rId8"/>
    <p:sldId id="265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FC87D-0860-42E6-86D7-55FA6CEE6E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RMR </a:t>
            </a:r>
            <a:r>
              <a:rPr lang="sk-SK" dirty="0" err="1"/>
              <a:t>info</a:t>
            </a:r>
            <a:r>
              <a:rPr lang="sk-SK" dirty="0"/>
              <a:t> k demo príkladu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9EF90F-7E4C-428F-8268-8D5B995357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07212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3FADE-F96E-4FA2-AEFD-C9E06A664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Diagram aplikácie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B39BD-40A6-4607-B3ED-6E8A86143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2907"/>
            <a:ext cx="8596668" cy="4598456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EDBC81F2-14C8-4648-A5CA-B260ABCDF5A0}"/>
              </a:ext>
            </a:extLst>
          </p:cNvPr>
          <p:cNvSpPr/>
          <p:nvPr/>
        </p:nvSpPr>
        <p:spPr>
          <a:xfrm>
            <a:off x="2541864" y="2123525"/>
            <a:ext cx="1132515" cy="2097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Main</a:t>
            </a:r>
            <a:r>
              <a:rPr lang="sk-SK" dirty="0"/>
              <a:t> </a:t>
            </a:r>
            <a:r>
              <a:rPr lang="sk-SK" dirty="0" err="1"/>
              <a:t>Window</a:t>
            </a:r>
            <a:endParaRPr lang="sk-SK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E8595779-D68A-4B8D-91CE-792C93EB9AC4}"/>
              </a:ext>
            </a:extLst>
          </p:cNvPr>
          <p:cNvSpPr/>
          <p:nvPr/>
        </p:nvSpPr>
        <p:spPr>
          <a:xfrm>
            <a:off x="2541864" y="4714613"/>
            <a:ext cx="1132515" cy="9395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User Interface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B9AA9E92-DD26-48EF-A774-730C6527BC8C}"/>
              </a:ext>
            </a:extLst>
          </p:cNvPr>
          <p:cNvSpPr/>
          <p:nvPr/>
        </p:nvSpPr>
        <p:spPr>
          <a:xfrm>
            <a:off x="5696124" y="2027669"/>
            <a:ext cx="1224793" cy="9672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Lidar</a:t>
            </a:r>
            <a:r>
              <a:rPr lang="sk-SK" dirty="0"/>
              <a:t> </a:t>
            </a:r>
            <a:r>
              <a:rPr lang="sk-SK" dirty="0" err="1"/>
              <a:t>process</a:t>
            </a:r>
            <a:endParaRPr lang="sk-SK" dirty="0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F84B4EB3-AC11-49D1-8CBE-EC6754350A5C}"/>
              </a:ext>
            </a:extLst>
          </p:cNvPr>
          <p:cNvSpPr/>
          <p:nvPr/>
        </p:nvSpPr>
        <p:spPr>
          <a:xfrm>
            <a:off x="5696124" y="3330429"/>
            <a:ext cx="1224793" cy="89034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Robot </a:t>
            </a:r>
            <a:r>
              <a:rPr lang="sk-SK" dirty="0" err="1"/>
              <a:t>process</a:t>
            </a:r>
            <a:endParaRPr lang="sk-SK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8745549-3E3C-4378-B2C4-C74036633417}"/>
              </a:ext>
            </a:extLst>
          </p:cNvPr>
          <p:cNvCxnSpPr/>
          <p:nvPr/>
        </p:nvCxnSpPr>
        <p:spPr>
          <a:xfrm flipH="1">
            <a:off x="3674379" y="2348917"/>
            <a:ext cx="20217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49C1A38-C159-4493-A0C9-004DBCC7C57C}"/>
              </a:ext>
            </a:extLst>
          </p:cNvPr>
          <p:cNvCxnSpPr/>
          <p:nvPr/>
        </p:nvCxnSpPr>
        <p:spPr>
          <a:xfrm>
            <a:off x="3674379" y="2701255"/>
            <a:ext cx="20217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4CE2AF-B2E2-4EAB-ACC4-62A19F029C8D}"/>
              </a:ext>
            </a:extLst>
          </p:cNvPr>
          <p:cNvCxnSpPr/>
          <p:nvPr/>
        </p:nvCxnSpPr>
        <p:spPr>
          <a:xfrm>
            <a:off x="3674379" y="3934437"/>
            <a:ext cx="20217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7AB6930-F910-44DD-B1F2-00E46A6E2EB1}"/>
              </a:ext>
            </a:extLst>
          </p:cNvPr>
          <p:cNvCxnSpPr/>
          <p:nvPr/>
        </p:nvCxnSpPr>
        <p:spPr>
          <a:xfrm flipH="1">
            <a:off x="3674379" y="3514987"/>
            <a:ext cx="20217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23B3210-EA1A-40A5-AE43-188FCF5401E9}"/>
              </a:ext>
            </a:extLst>
          </p:cNvPr>
          <p:cNvCxnSpPr/>
          <p:nvPr/>
        </p:nvCxnSpPr>
        <p:spPr>
          <a:xfrm>
            <a:off x="3330429" y="4220773"/>
            <a:ext cx="0" cy="493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73551B4-32CF-4D21-92BC-C3DB832296E5}"/>
              </a:ext>
            </a:extLst>
          </p:cNvPr>
          <p:cNvCxnSpPr/>
          <p:nvPr/>
        </p:nvCxnSpPr>
        <p:spPr>
          <a:xfrm flipV="1">
            <a:off x="2885813" y="4220773"/>
            <a:ext cx="0" cy="493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533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3FADE-F96E-4FA2-AEFD-C9E06A664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Diagram aplikácie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B39BD-40A6-4607-B3ED-6E8A86143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2907"/>
            <a:ext cx="8596668" cy="4598456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EDBC81F2-14C8-4648-A5CA-B260ABCDF5A0}"/>
              </a:ext>
            </a:extLst>
          </p:cNvPr>
          <p:cNvSpPr/>
          <p:nvPr/>
        </p:nvSpPr>
        <p:spPr>
          <a:xfrm>
            <a:off x="2541864" y="2123525"/>
            <a:ext cx="1132515" cy="2097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Main</a:t>
            </a:r>
            <a:r>
              <a:rPr lang="sk-SK" dirty="0"/>
              <a:t> </a:t>
            </a:r>
            <a:r>
              <a:rPr lang="sk-SK" dirty="0" err="1"/>
              <a:t>Window</a:t>
            </a:r>
            <a:endParaRPr lang="sk-SK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E8595779-D68A-4B8D-91CE-792C93EB9AC4}"/>
              </a:ext>
            </a:extLst>
          </p:cNvPr>
          <p:cNvSpPr/>
          <p:nvPr/>
        </p:nvSpPr>
        <p:spPr>
          <a:xfrm>
            <a:off x="2541864" y="4714613"/>
            <a:ext cx="1132515" cy="9395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User Interface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B9AA9E92-DD26-48EF-A774-730C6527BC8C}"/>
              </a:ext>
            </a:extLst>
          </p:cNvPr>
          <p:cNvSpPr/>
          <p:nvPr/>
        </p:nvSpPr>
        <p:spPr>
          <a:xfrm>
            <a:off x="5696124" y="2027669"/>
            <a:ext cx="1224793" cy="9672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Lidar</a:t>
            </a:r>
            <a:r>
              <a:rPr lang="sk-SK" dirty="0"/>
              <a:t> </a:t>
            </a:r>
            <a:r>
              <a:rPr lang="sk-SK" dirty="0" err="1"/>
              <a:t>process</a:t>
            </a:r>
            <a:endParaRPr lang="sk-SK" dirty="0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F84B4EB3-AC11-49D1-8CBE-EC6754350A5C}"/>
              </a:ext>
            </a:extLst>
          </p:cNvPr>
          <p:cNvSpPr/>
          <p:nvPr/>
        </p:nvSpPr>
        <p:spPr>
          <a:xfrm>
            <a:off x="5696124" y="3330429"/>
            <a:ext cx="1224793" cy="89034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Robot </a:t>
            </a:r>
            <a:r>
              <a:rPr lang="sk-SK" dirty="0" err="1"/>
              <a:t>process</a:t>
            </a:r>
            <a:endParaRPr lang="sk-SK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8745549-3E3C-4378-B2C4-C74036633417}"/>
              </a:ext>
            </a:extLst>
          </p:cNvPr>
          <p:cNvCxnSpPr/>
          <p:nvPr/>
        </p:nvCxnSpPr>
        <p:spPr>
          <a:xfrm flipH="1">
            <a:off x="3674379" y="2348917"/>
            <a:ext cx="20217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49C1A38-C159-4493-A0C9-004DBCC7C57C}"/>
              </a:ext>
            </a:extLst>
          </p:cNvPr>
          <p:cNvCxnSpPr/>
          <p:nvPr/>
        </p:nvCxnSpPr>
        <p:spPr>
          <a:xfrm>
            <a:off x="3674379" y="2701255"/>
            <a:ext cx="20217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4CE2AF-B2E2-4EAB-ACC4-62A19F029C8D}"/>
              </a:ext>
            </a:extLst>
          </p:cNvPr>
          <p:cNvCxnSpPr/>
          <p:nvPr/>
        </p:nvCxnSpPr>
        <p:spPr>
          <a:xfrm>
            <a:off x="3674379" y="3934437"/>
            <a:ext cx="20217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7AB6930-F910-44DD-B1F2-00E46A6E2EB1}"/>
              </a:ext>
            </a:extLst>
          </p:cNvPr>
          <p:cNvCxnSpPr/>
          <p:nvPr/>
        </p:nvCxnSpPr>
        <p:spPr>
          <a:xfrm flipH="1">
            <a:off x="3674379" y="3514987"/>
            <a:ext cx="20217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23B3210-EA1A-40A5-AE43-188FCF5401E9}"/>
              </a:ext>
            </a:extLst>
          </p:cNvPr>
          <p:cNvCxnSpPr/>
          <p:nvPr/>
        </p:nvCxnSpPr>
        <p:spPr>
          <a:xfrm>
            <a:off x="3330429" y="4220773"/>
            <a:ext cx="0" cy="493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73551B4-32CF-4D21-92BC-C3DB832296E5}"/>
              </a:ext>
            </a:extLst>
          </p:cNvPr>
          <p:cNvCxnSpPr/>
          <p:nvPr/>
        </p:nvCxnSpPr>
        <p:spPr>
          <a:xfrm flipV="1">
            <a:off x="2885813" y="4220773"/>
            <a:ext cx="0" cy="493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142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3FADE-F96E-4FA2-AEFD-C9E06A664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Diagram aplikácie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B39BD-40A6-4607-B3ED-6E8A86143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7188" y="1442907"/>
            <a:ext cx="7436813" cy="4598456"/>
          </a:xfrm>
        </p:spPr>
        <p:txBody>
          <a:bodyPr/>
          <a:lstStyle/>
          <a:p>
            <a:r>
              <a:rPr lang="sk-SK" dirty="0"/>
              <a:t>Spravuje user interface</a:t>
            </a:r>
          </a:p>
          <a:p>
            <a:r>
              <a:rPr lang="sk-SK" dirty="0"/>
              <a:t>Spúšťa vlákna na prácu s robotom a </a:t>
            </a:r>
            <a:r>
              <a:rPr lang="sk-SK" dirty="0" err="1"/>
              <a:t>lidarom</a:t>
            </a:r>
            <a:endParaRPr lang="sk-SK" dirty="0"/>
          </a:p>
          <a:p>
            <a:endParaRPr lang="sk-SK" dirty="0"/>
          </a:p>
          <a:p>
            <a:r>
              <a:rPr lang="sk-SK" dirty="0"/>
              <a:t>Pozor- nie všetky funkcie (</a:t>
            </a:r>
            <a:r>
              <a:rPr lang="sk-SK" dirty="0" err="1"/>
              <a:t>processThisRobot</a:t>
            </a:r>
            <a:r>
              <a:rPr lang="sk-SK" dirty="0"/>
              <a:t>() a </a:t>
            </a:r>
            <a:r>
              <a:rPr lang="sk-SK" dirty="0" err="1"/>
              <a:t>processThisLidar</a:t>
            </a:r>
            <a:r>
              <a:rPr lang="sk-SK" dirty="0"/>
              <a:t>(</a:t>
            </a:r>
            <a:r>
              <a:rPr lang="sk-SK" dirty="0" err="1"/>
              <a:t>LaserMeasurement</a:t>
            </a:r>
            <a:r>
              <a:rPr lang="sk-SK" dirty="0"/>
              <a:t> &amp;</a:t>
            </a:r>
            <a:r>
              <a:rPr lang="sk-SK" dirty="0" err="1"/>
              <a:t>laserData</a:t>
            </a:r>
            <a:r>
              <a:rPr lang="sk-SK" dirty="0"/>
              <a:t>)) bežia v tom istom vlákne.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EDBC81F2-14C8-4648-A5CA-B260ABCDF5A0}"/>
              </a:ext>
            </a:extLst>
          </p:cNvPr>
          <p:cNvSpPr/>
          <p:nvPr/>
        </p:nvSpPr>
        <p:spPr>
          <a:xfrm>
            <a:off x="520118" y="2450695"/>
            <a:ext cx="1132515" cy="2097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Main</a:t>
            </a:r>
            <a:r>
              <a:rPr lang="sk-SK" dirty="0"/>
              <a:t> </a:t>
            </a:r>
            <a:r>
              <a:rPr lang="sk-SK" dirty="0" err="1"/>
              <a:t>Window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5393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3FADE-F96E-4FA2-AEFD-C9E06A664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Diagram aplikácie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B39BD-40A6-4607-B3ED-6E8A86143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3024" y="1442907"/>
            <a:ext cx="7310978" cy="4598456"/>
          </a:xfrm>
        </p:spPr>
        <p:txBody>
          <a:bodyPr/>
          <a:lstStyle/>
          <a:p>
            <a:r>
              <a:rPr lang="sk-SK" dirty="0"/>
              <a:t>Prezentačná vrstva</a:t>
            </a:r>
          </a:p>
          <a:p>
            <a:pPr lvl="1"/>
            <a:r>
              <a:rPr lang="sk-SK" dirty="0"/>
              <a:t>Rieši polohu prvkov</a:t>
            </a:r>
          </a:p>
          <a:p>
            <a:endParaRPr lang="sk-SK" dirty="0"/>
          </a:p>
          <a:p>
            <a:r>
              <a:rPr lang="sk-SK" dirty="0"/>
              <a:t>Beží v tom istom vlákne ako </a:t>
            </a:r>
            <a:r>
              <a:rPr lang="sk-SK" dirty="0" err="1"/>
              <a:t>MainWindow</a:t>
            </a:r>
            <a:endParaRPr lang="sk-SK" dirty="0"/>
          </a:p>
          <a:p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E8595779-D68A-4B8D-91CE-792C93EB9AC4}"/>
              </a:ext>
            </a:extLst>
          </p:cNvPr>
          <p:cNvSpPr/>
          <p:nvPr/>
        </p:nvSpPr>
        <p:spPr>
          <a:xfrm>
            <a:off x="604007" y="2576531"/>
            <a:ext cx="1132515" cy="9395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1220265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3FADE-F96E-4FA2-AEFD-C9E06A664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Diagram aplikácie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B39BD-40A6-4607-B3ED-6E8A86143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4360" y="1442907"/>
            <a:ext cx="7109642" cy="4598456"/>
          </a:xfrm>
        </p:spPr>
        <p:txBody>
          <a:bodyPr/>
          <a:lstStyle/>
          <a:p>
            <a:r>
              <a:rPr lang="sk-SK" dirty="0"/>
              <a:t>Vlákno na prácu s </a:t>
            </a:r>
            <a:r>
              <a:rPr lang="sk-SK" dirty="0" err="1"/>
              <a:t>lidarom</a:t>
            </a:r>
            <a:endParaRPr lang="sk-SK" dirty="0"/>
          </a:p>
          <a:p>
            <a:pPr lvl="1"/>
            <a:r>
              <a:rPr lang="sk-SK" dirty="0"/>
              <a:t>V nekonečnej slučke číta cez UDP komunikáciu meranie </a:t>
            </a:r>
            <a:r>
              <a:rPr lang="sk-SK" dirty="0" err="1"/>
              <a:t>lidaru</a:t>
            </a:r>
            <a:endParaRPr lang="sk-SK" dirty="0"/>
          </a:p>
          <a:p>
            <a:pPr lvl="1"/>
            <a:r>
              <a:rPr lang="sk-SK" dirty="0"/>
              <a:t>Vždy keď má nový </a:t>
            </a:r>
            <a:r>
              <a:rPr lang="sk-SK" dirty="0" err="1"/>
              <a:t>sken</a:t>
            </a:r>
            <a:r>
              <a:rPr lang="sk-SK" dirty="0"/>
              <a:t> zavolá funkciu </a:t>
            </a:r>
            <a:r>
              <a:rPr lang="sk-SK" dirty="0" err="1"/>
              <a:t>processThisLidar</a:t>
            </a:r>
            <a:r>
              <a:rPr lang="sk-SK" dirty="0"/>
              <a:t>(</a:t>
            </a:r>
            <a:r>
              <a:rPr lang="sk-SK" dirty="0" err="1"/>
              <a:t>LaserMeasurement</a:t>
            </a:r>
            <a:r>
              <a:rPr lang="sk-SK" dirty="0"/>
              <a:t> &amp;</a:t>
            </a:r>
            <a:r>
              <a:rPr lang="sk-SK" dirty="0" err="1"/>
              <a:t>laserData</a:t>
            </a:r>
            <a:r>
              <a:rPr lang="sk-SK" dirty="0"/>
              <a:t>)</a:t>
            </a:r>
          </a:p>
          <a:p>
            <a:pPr lvl="1"/>
            <a:endParaRPr lang="sk-SK" dirty="0"/>
          </a:p>
          <a:p>
            <a:r>
              <a:rPr lang="sk-SK" dirty="0"/>
              <a:t>Pozor, funkcia nebeží v tom istom vlákne ako </a:t>
            </a:r>
            <a:r>
              <a:rPr lang="sk-SK" dirty="0" err="1"/>
              <a:t>mainwindow</a:t>
            </a:r>
            <a:endParaRPr lang="sk-SK" dirty="0"/>
          </a:p>
          <a:p>
            <a:pPr lvl="1"/>
            <a:r>
              <a:rPr lang="sk-SK" dirty="0"/>
              <a:t>Nemôžete priamo pristupovať k </a:t>
            </a:r>
            <a:r>
              <a:rPr lang="sk-SK" dirty="0" err="1"/>
              <a:t>ui</a:t>
            </a:r>
            <a:endParaRPr lang="sk-SK" dirty="0"/>
          </a:p>
          <a:p>
            <a:pPr lvl="1"/>
            <a:r>
              <a:rPr lang="sk-SK" dirty="0"/>
              <a:t>Nemôžete v nej robiť nič výpočtovo náročné (mohli by ste spomaliť komunikáciu s </a:t>
            </a:r>
            <a:r>
              <a:rPr lang="sk-SK" dirty="0" err="1"/>
              <a:t>lidarom</a:t>
            </a:r>
            <a:r>
              <a:rPr lang="sk-SK" dirty="0"/>
              <a:t>)</a:t>
            </a:r>
          </a:p>
          <a:p>
            <a:pPr lvl="1"/>
            <a:endParaRPr lang="sk-SK" dirty="0"/>
          </a:p>
          <a:p>
            <a:pPr lvl="1"/>
            <a:endParaRPr lang="sk-SK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B9AA9E92-DD26-48EF-A774-730C6527BC8C}"/>
              </a:ext>
            </a:extLst>
          </p:cNvPr>
          <p:cNvSpPr/>
          <p:nvPr/>
        </p:nvSpPr>
        <p:spPr>
          <a:xfrm>
            <a:off x="677334" y="2945399"/>
            <a:ext cx="1224793" cy="9672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Lidar</a:t>
            </a:r>
            <a:r>
              <a:rPr lang="sk-SK" dirty="0"/>
              <a:t> </a:t>
            </a:r>
            <a:r>
              <a:rPr lang="sk-SK" dirty="0" err="1"/>
              <a:t>process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24383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3FADE-F96E-4FA2-AEFD-C9E06A664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Diagram aplikácie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B39BD-40A6-4607-B3ED-6E8A86143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3357" y="1442907"/>
            <a:ext cx="7621371" cy="4598456"/>
          </a:xfrm>
        </p:spPr>
        <p:txBody>
          <a:bodyPr/>
          <a:lstStyle/>
          <a:p>
            <a:r>
              <a:rPr lang="sk-SK" dirty="0"/>
              <a:t>Vlákno na prácu s robotom</a:t>
            </a:r>
          </a:p>
          <a:p>
            <a:pPr lvl="1"/>
            <a:r>
              <a:rPr lang="sk-SK" dirty="0"/>
              <a:t>V nekonečnej slučke číta cez UDP komunikáciu dáta robota</a:t>
            </a:r>
          </a:p>
          <a:p>
            <a:pPr lvl="1"/>
            <a:r>
              <a:rPr lang="sk-SK" dirty="0"/>
              <a:t>Vždy keď má nové dáta zavolá funkciu </a:t>
            </a:r>
            <a:r>
              <a:rPr lang="sk-SK" dirty="0" err="1"/>
              <a:t>processThisRobot</a:t>
            </a:r>
            <a:r>
              <a:rPr lang="sk-SK" dirty="0"/>
              <a:t>() </a:t>
            </a:r>
          </a:p>
          <a:p>
            <a:pPr lvl="1"/>
            <a:endParaRPr lang="sk-SK" dirty="0"/>
          </a:p>
          <a:p>
            <a:r>
              <a:rPr lang="sk-SK" dirty="0"/>
              <a:t>Pozor, funkcia nebeží v tom istom vlákne ako </a:t>
            </a:r>
            <a:r>
              <a:rPr lang="sk-SK" dirty="0" err="1"/>
              <a:t>mainwindow</a:t>
            </a:r>
            <a:endParaRPr lang="sk-SK" dirty="0"/>
          </a:p>
          <a:p>
            <a:pPr lvl="1"/>
            <a:r>
              <a:rPr lang="sk-SK" dirty="0"/>
              <a:t>Nemôžete priamo pristupovať k </a:t>
            </a:r>
            <a:r>
              <a:rPr lang="sk-SK" dirty="0" err="1"/>
              <a:t>ui</a:t>
            </a:r>
            <a:endParaRPr lang="sk-SK" dirty="0"/>
          </a:p>
          <a:p>
            <a:pPr lvl="1"/>
            <a:r>
              <a:rPr lang="sk-SK" dirty="0"/>
              <a:t>Nemôžete v nej robiť nič výpočtovo náročné (mohli by ste spomaliť komunikáciu s robotom)</a:t>
            </a:r>
          </a:p>
          <a:p>
            <a:pPr lvl="1"/>
            <a:endParaRPr lang="sk-SK" dirty="0"/>
          </a:p>
          <a:p>
            <a:pPr lvl="1"/>
            <a:endParaRPr lang="sk-SK" dirty="0"/>
          </a:p>
          <a:p>
            <a:endParaRPr lang="sk-SK" dirty="0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F84B4EB3-AC11-49D1-8CBE-EC6754350A5C}"/>
              </a:ext>
            </a:extLst>
          </p:cNvPr>
          <p:cNvSpPr/>
          <p:nvPr/>
        </p:nvSpPr>
        <p:spPr>
          <a:xfrm>
            <a:off x="677334" y="3296963"/>
            <a:ext cx="1224793" cy="89034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Robot </a:t>
            </a:r>
            <a:r>
              <a:rPr lang="sk-SK" dirty="0" err="1"/>
              <a:t>process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488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3FADE-F96E-4FA2-AEFD-C9E06A664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Diagram aplikácie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B39BD-40A6-4607-B3ED-6E8A86143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1196" y="1442907"/>
            <a:ext cx="6832805" cy="4598456"/>
          </a:xfrm>
        </p:spPr>
        <p:txBody>
          <a:bodyPr/>
          <a:lstStyle/>
          <a:p>
            <a:r>
              <a:rPr lang="sk-SK" dirty="0"/>
              <a:t>Obojstranná komunikácia </a:t>
            </a:r>
          </a:p>
          <a:p>
            <a:r>
              <a:rPr lang="sk-SK" dirty="0"/>
              <a:t>UI-</a:t>
            </a:r>
            <a:r>
              <a:rPr lang="en-US" dirty="0"/>
              <a:t>&gt;MW </a:t>
            </a:r>
            <a:r>
              <a:rPr lang="en-US" dirty="0" err="1"/>
              <a:t>eventy</a:t>
            </a:r>
            <a:r>
              <a:rPr lang="en-US" dirty="0"/>
              <a:t> od u</a:t>
            </a:r>
            <a:r>
              <a:rPr lang="sk-SK" dirty="0" err="1"/>
              <a:t>žívateľa</a:t>
            </a:r>
            <a:r>
              <a:rPr lang="sk-SK" dirty="0"/>
              <a:t>(klikanie na </a:t>
            </a:r>
            <a:r>
              <a:rPr lang="sk-SK" dirty="0" err="1"/>
              <a:t>tlačítka</a:t>
            </a:r>
            <a:r>
              <a:rPr lang="sk-SK" dirty="0"/>
              <a:t>) </a:t>
            </a:r>
          </a:p>
          <a:p>
            <a:pPr lvl="1"/>
            <a:r>
              <a:rPr lang="sk-SK" dirty="0" err="1"/>
              <a:t>Signal-slots</a:t>
            </a:r>
            <a:r>
              <a:rPr lang="sk-SK" dirty="0"/>
              <a:t> </a:t>
            </a:r>
          </a:p>
          <a:p>
            <a:endParaRPr lang="sk-SK" dirty="0"/>
          </a:p>
          <a:p>
            <a:endParaRPr lang="sk-SK" dirty="0"/>
          </a:p>
          <a:p>
            <a:r>
              <a:rPr lang="sk-SK" dirty="0"/>
              <a:t>MW-</a:t>
            </a:r>
            <a:r>
              <a:rPr lang="en-US" dirty="0"/>
              <a:t>&gt;UI </a:t>
            </a:r>
            <a:r>
              <a:rPr lang="en-US" dirty="0" err="1"/>
              <a:t>nastavovanie</a:t>
            </a:r>
            <a:r>
              <a:rPr lang="en-US" dirty="0"/>
              <a:t> </a:t>
            </a:r>
            <a:r>
              <a:rPr lang="en-US" dirty="0" err="1"/>
              <a:t>hodn</a:t>
            </a:r>
            <a:r>
              <a:rPr lang="sk-SK" dirty="0" err="1"/>
              <a:t>ôt</a:t>
            </a:r>
            <a:r>
              <a:rPr lang="sk-SK" dirty="0"/>
              <a:t> v políčkach</a:t>
            </a:r>
          </a:p>
          <a:p>
            <a:pPr lvl="1"/>
            <a:r>
              <a:rPr lang="en-US" dirty="0" err="1"/>
              <a:t>Napr</a:t>
            </a:r>
            <a:r>
              <a:rPr lang="sk-SK" dirty="0" err="1"/>
              <a:t>íklad</a:t>
            </a:r>
            <a:r>
              <a:rPr lang="sk-SK" dirty="0"/>
              <a:t> na základe signálov z iných vlákien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EDBC81F2-14C8-4648-A5CA-B260ABCDF5A0}"/>
              </a:ext>
            </a:extLst>
          </p:cNvPr>
          <p:cNvSpPr/>
          <p:nvPr/>
        </p:nvSpPr>
        <p:spPr>
          <a:xfrm>
            <a:off x="964733" y="1930400"/>
            <a:ext cx="1132515" cy="2097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Main</a:t>
            </a:r>
            <a:r>
              <a:rPr lang="sk-SK" dirty="0"/>
              <a:t> </a:t>
            </a:r>
            <a:r>
              <a:rPr lang="sk-SK" dirty="0" err="1"/>
              <a:t>Window</a:t>
            </a:r>
            <a:endParaRPr lang="sk-SK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E8595779-D68A-4B8D-91CE-792C93EB9AC4}"/>
              </a:ext>
            </a:extLst>
          </p:cNvPr>
          <p:cNvSpPr/>
          <p:nvPr/>
        </p:nvSpPr>
        <p:spPr>
          <a:xfrm>
            <a:off x="964733" y="4521488"/>
            <a:ext cx="1132515" cy="9395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User Interface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23B3210-EA1A-40A5-AE43-188FCF5401E9}"/>
              </a:ext>
            </a:extLst>
          </p:cNvPr>
          <p:cNvCxnSpPr/>
          <p:nvPr/>
        </p:nvCxnSpPr>
        <p:spPr>
          <a:xfrm>
            <a:off x="1753298" y="4027648"/>
            <a:ext cx="0" cy="493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73551B4-32CF-4D21-92BC-C3DB832296E5}"/>
              </a:ext>
            </a:extLst>
          </p:cNvPr>
          <p:cNvCxnSpPr/>
          <p:nvPr/>
        </p:nvCxnSpPr>
        <p:spPr>
          <a:xfrm flipV="1">
            <a:off x="1308682" y="4027648"/>
            <a:ext cx="0" cy="493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616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3FADE-F96E-4FA2-AEFD-C9E06A664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Diagram aplikácie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B39BD-40A6-4607-B3ED-6E8A86143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750" y="2282737"/>
            <a:ext cx="6950252" cy="3758626"/>
          </a:xfrm>
        </p:spPr>
        <p:txBody>
          <a:bodyPr/>
          <a:lstStyle/>
          <a:p>
            <a:r>
              <a:rPr lang="sk-SK" dirty="0"/>
              <a:t>MW spúšťa vlákno s </a:t>
            </a:r>
            <a:r>
              <a:rPr lang="sk-SK" dirty="0" err="1"/>
              <a:t>lidarom</a:t>
            </a:r>
            <a:endParaRPr lang="sk-SK" dirty="0"/>
          </a:p>
          <a:p>
            <a:r>
              <a:rPr lang="sk-SK" dirty="0" err="1"/>
              <a:t>Lidar</a:t>
            </a:r>
            <a:r>
              <a:rPr lang="sk-SK" dirty="0"/>
              <a:t> cez signál notifikuje MW o novom </a:t>
            </a:r>
            <a:r>
              <a:rPr lang="sk-SK" dirty="0" err="1"/>
              <a:t>skene</a:t>
            </a:r>
            <a:endParaRPr lang="sk-SK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EDBC81F2-14C8-4648-A5CA-B260ABCDF5A0}"/>
              </a:ext>
            </a:extLst>
          </p:cNvPr>
          <p:cNvSpPr/>
          <p:nvPr/>
        </p:nvSpPr>
        <p:spPr>
          <a:xfrm>
            <a:off x="511728" y="1331752"/>
            <a:ext cx="1132515" cy="2097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Main</a:t>
            </a:r>
            <a:r>
              <a:rPr lang="sk-SK" dirty="0"/>
              <a:t> </a:t>
            </a:r>
            <a:r>
              <a:rPr lang="sk-SK" dirty="0" err="1"/>
              <a:t>Window</a:t>
            </a:r>
            <a:endParaRPr lang="sk-SK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B9AA9E92-DD26-48EF-A774-730C6527BC8C}"/>
              </a:ext>
            </a:extLst>
          </p:cNvPr>
          <p:cNvSpPr/>
          <p:nvPr/>
        </p:nvSpPr>
        <p:spPr>
          <a:xfrm>
            <a:off x="3665988" y="1235896"/>
            <a:ext cx="1224793" cy="9672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Lidar</a:t>
            </a:r>
            <a:r>
              <a:rPr lang="sk-SK" dirty="0"/>
              <a:t> </a:t>
            </a:r>
            <a:r>
              <a:rPr lang="sk-SK" dirty="0" err="1"/>
              <a:t>process</a:t>
            </a:r>
            <a:endParaRPr lang="sk-SK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8745549-3E3C-4378-B2C4-C74036633417}"/>
              </a:ext>
            </a:extLst>
          </p:cNvPr>
          <p:cNvCxnSpPr/>
          <p:nvPr/>
        </p:nvCxnSpPr>
        <p:spPr>
          <a:xfrm flipH="1">
            <a:off x="1644243" y="1557144"/>
            <a:ext cx="20217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49C1A38-C159-4493-A0C9-004DBCC7C57C}"/>
              </a:ext>
            </a:extLst>
          </p:cNvPr>
          <p:cNvCxnSpPr/>
          <p:nvPr/>
        </p:nvCxnSpPr>
        <p:spPr>
          <a:xfrm>
            <a:off x="1644243" y="1909482"/>
            <a:ext cx="20217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93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3FADE-F96E-4FA2-AEFD-C9E06A664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Diagram aplikácie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B39BD-40A6-4607-B3ED-6E8A86143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2907"/>
            <a:ext cx="8596668" cy="4580388"/>
          </a:xfrm>
        </p:spPr>
        <p:txBody>
          <a:bodyPr/>
          <a:lstStyle/>
          <a:p>
            <a:r>
              <a:rPr lang="sk-SK" dirty="0"/>
              <a:t>MW spúšťa robot </a:t>
            </a:r>
            <a:r>
              <a:rPr lang="sk-SK" dirty="0" err="1"/>
              <a:t>process</a:t>
            </a:r>
            <a:r>
              <a:rPr lang="sk-SK" dirty="0"/>
              <a:t> vlákno</a:t>
            </a:r>
          </a:p>
          <a:p>
            <a:r>
              <a:rPr lang="sk-SK" dirty="0"/>
              <a:t>Robot </a:t>
            </a:r>
            <a:r>
              <a:rPr lang="sk-SK" dirty="0" err="1"/>
              <a:t>process</a:t>
            </a:r>
            <a:r>
              <a:rPr lang="sk-SK" dirty="0"/>
              <a:t> vlákno notifikuje MW cez signál 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EDBC81F2-14C8-4648-A5CA-B260ABCDF5A0}"/>
              </a:ext>
            </a:extLst>
          </p:cNvPr>
          <p:cNvSpPr/>
          <p:nvPr/>
        </p:nvSpPr>
        <p:spPr>
          <a:xfrm>
            <a:off x="677334" y="3574820"/>
            <a:ext cx="1132515" cy="2097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Main</a:t>
            </a:r>
            <a:r>
              <a:rPr lang="sk-SK" dirty="0"/>
              <a:t> </a:t>
            </a:r>
            <a:r>
              <a:rPr lang="sk-SK" dirty="0" err="1"/>
              <a:t>Window</a:t>
            </a:r>
            <a:endParaRPr lang="sk-SK" dirty="0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F84B4EB3-AC11-49D1-8CBE-EC6754350A5C}"/>
              </a:ext>
            </a:extLst>
          </p:cNvPr>
          <p:cNvSpPr/>
          <p:nvPr/>
        </p:nvSpPr>
        <p:spPr>
          <a:xfrm>
            <a:off x="3831594" y="4781724"/>
            <a:ext cx="1224793" cy="89034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Robot </a:t>
            </a:r>
            <a:r>
              <a:rPr lang="sk-SK" dirty="0" err="1"/>
              <a:t>process</a:t>
            </a:r>
            <a:endParaRPr lang="sk-SK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4CE2AF-B2E2-4EAB-ACC4-62A19F029C8D}"/>
              </a:ext>
            </a:extLst>
          </p:cNvPr>
          <p:cNvCxnSpPr/>
          <p:nvPr/>
        </p:nvCxnSpPr>
        <p:spPr>
          <a:xfrm>
            <a:off x="1809849" y="5385732"/>
            <a:ext cx="20217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7AB6930-F910-44DD-B1F2-00E46A6E2EB1}"/>
              </a:ext>
            </a:extLst>
          </p:cNvPr>
          <p:cNvCxnSpPr/>
          <p:nvPr/>
        </p:nvCxnSpPr>
        <p:spPr>
          <a:xfrm flipH="1">
            <a:off x="1809849" y="4966282"/>
            <a:ext cx="20217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1519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768</TotalTime>
  <Words>270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RMR info k demo príkladu</vt:lpstr>
      <vt:lpstr>Diagram aplikácie</vt:lpstr>
      <vt:lpstr>Diagram aplikácie</vt:lpstr>
      <vt:lpstr>Diagram aplikácie</vt:lpstr>
      <vt:lpstr>Diagram aplikácie</vt:lpstr>
      <vt:lpstr>Diagram aplikácie</vt:lpstr>
      <vt:lpstr>Diagram aplikácie</vt:lpstr>
      <vt:lpstr>Diagram aplikácie</vt:lpstr>
      <vt:lpstr>Diagram aplikácie</vt:lpstr>
      <vt:lpstr>Diagram aplikácie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RMR info k demo príkladu</dc:title>
  <dc:creator>martinko</dc:creator>
  <cp:lastModifiedBy>martinko</cp:lastModifiedBy>
  <cp:revision>11</cp:revision>
  <dcterms:created xsi:type="dcterms:W3CDTF">2019-02-07T14:14:50Z</dcterms:created>
  <dcterms:modified xsi:type="dcterms:W3CDTF">2019-02-09T16:21:08Z</dcterms:modified>
</cp:coreProperties>
</file>