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67" r:id="rId15"/>
    <p:sldId id="268" r:id="rId16"/>
    <p:sldId id="269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C062A-ACBD-447E-B1C4-8C5DB00EE26E}" v="1419" dt="2019-03-12T18:10:04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Dano" userId="296b85fa6df4e4b3" providerId="LiveId" clId="{55EC062A-ACBD-447E-B1C4-8C5DB00EE26E}"/>
    <pc:docChg chg="custSel addSld modSld">
      <pc:chgData name="Dominik Dano" userId="296b85fa6df4e4b3" providerId="LiveId" clId="{55EC062A-ACBD-447E-B1C4-8C5DB00EE26E}" dt="2019-03-12T18:10:04.154" v="1417" actId="14100"/>
      <pc:docMkLst>
        <pc:docMk/>
      </pc:docMkLst>
      <pc:sldChg chg="modSp">
        <pc:chgData name="Dominik Dano" userId="296b85fa6df4e4b3" providerId="LiveId" clId="{55EC062A-ACBD-447E-B1C4-8C5DB00EE26E}" dt="2019-03-12T17:44:43.092" v="494" actId="20577"/>
        <pc:sldMkLst>
          <pc:docMk/>
          <pc:sldMk cId="795320774" sldId="268"/>
        </pc:sldMkLst>
        <pc:spChg chg="mod">
          <ac:chgData name="Dominik Dano" userId="296b85fa6df4e4b3" providerId="LiveId" clId="{55EC062A-ACBD-447E-B1C4-8C5DB00EE26E}" dt="2019-03-12T17:44:43.092" v="494" actId="20577"/>
          <ac:spMkLst>
            <pc:docMk/>
            <pc:sldMk cId="795320774" sldId="268"/>
            <ac:spMk id="3" creationId="{C8C2C103-5979-48AC-A898-D41F7A43D86E}"/>
          </ac:spMkLst>
        </pc:spChg>
      </pc:sldChg>
      <pc:sldChg chg="addSp delSp modSp">
        <pc:chgData name="Dominik Dano" userId="296b85fa6df4e4b3" providerId="LiveId" clId="{55EC062A-ACBD-447E-B1C4-8C5DB00EE26E}" dt="2019-03-12T17:50:51.953" v="646" actId="20577"/>
        <pc:sldMkLst>
          <pc:docMk/>
          <pc:sldMk cId="1363050826" sldId="269"/>
        </pc:sldMkLst>
        <pc:spChg chg="mod">
          <ac:chgData name="Dominik Dano" userId="296b85fa6df4e4b3" providerId="LiveId" clId="{55EC062A-ACBD-447E-B1C4-8C5DB00EE26E}" dt="2019-03-12T17:45:12.205" v="521" actId="122"/>
          <ac:spMkLst>
            <pc:docMk/>
            <pc:sldMk cId="1363050826" sldId="269"/>
            <ac:spMk id="2" creationId="{9D1B2AD8-AE68-4CDC-A9AB-9A66E86DD7B1}"/>
          </ac:spMkLst>
        </pc:spChg>
        <pc:spChg chg="mod">
          <ac:chgData name="Dominik Dano" userId="296b85fa6df4e4b3" providerId="LiveId" clId="{55EC062A-ACBD-447E-B1C4-8C5DB00EE26E}" dt="2019-03-12T17:50:51.953" v="646" actId="20577"/>
          <ac:spMkLst>
            <pc:docMk/>
            <pc:sldMk cId="1363050826" sldId="269"/>
            <ac:spMk id="3" creationId="{63A67C1E-64E1-42DE-BB14-97EFF3908953}"/>
          </ac:spMkLst>
        </pc:spChg>
        <pc:picChg chg="add del mod">
          <ac:chgData name="Dominik Dano" userId="296b85fa6df4e4b3" providerId="LiveId" clId="{55EC062A-ACBD-447E-B1C4-8C5DB00EE26E}" dt="2019-03-12T17:47:44.826" v="545" actId="478"/>
          <ac:picMkLst>
            <pc:docMk/>
            <pc:sldMk cId="1363050826" sldId="269"/>
            <ac:picMk id="5" creationId="{A23EB9C5-8FEF-480E-9370-C44C5A4DB44A}"/>
          </ac:picMkLst>
        </pc:picChg>
        <pc:picChg chg="add mod">
          <ac:chgData name="Dominik Dano" userId="296b85fa6df4e4b3" providerId="LiveId" clId="{55EC062A-ACBD-447E-B1C4-8C5DB00EE26E}" dt="2019-03-12T17:48:53.067" v="551" actId="1076"/>
          <ac:picMkLst>
            <pc:docMk/>
            <pc:sldMk cId="1363050826" sldId="269"/>
            <ac:picMk id="7" creationId="{602FDE34-07F6-41B4-A8F0-A533F85E0D44}"/>
          </ac:picMkLst>
        </pc:picChg>
      </pc:sldChg>
      <pc:sldChg chg="addSp modSp add">
        <pc:chgData name="Dominik Dano" userId="296b85fa6df4e4b3" providerId="LiveId" clId="{55EC062A-ACBD-447E-B1C4-8C5DB00EE26E}" dt="2019-03-12T17:26:33.565" v="54" actId="20577"/>
        <pc:sldMkLst>
          <pc:docMk/>
          <pc:sldMk cId="1490939788" sldId="271"/>
        </pc:sldMkLst>
        <pc:spChg chg="mod">
          <ac:chgData name="Dominik Dano" userId="296b85fa6df4e4b3" providerId="LiveId" clId="{55EC062A-ACBD-447E-B1C4-8C5DB00EE26E}" dt="2019-03-12T17:24:13.504" v="2" actId="122"/>
          <ac:spMkLst>
            <pc:docMk/>
            <pc:sldMk cId="1490939788" sldId="271"/>
            <ac:spMk id="2" creationId="{CEEB08E8-1D09-4154-91E2-8199EE9FE261}"/>
          </ac:spMkLst>
        </pc:spChg>
        <pc:spChg chg="mod">
          <ac:chgData name="Dominik Dano" userId="296b85fa6df4e4b3" providerId="LiveId" clId="{55EC062A-ACBD-447E-B1C4-8C5DB00EE26E}" dt="2019-03-12T17:26:33.565" v="54" actId="20577"/>
          <ac:spMkLst>
            <pc:docMk/>
            <pc:sldMk cId="1490939788" sldId="271"/>
            <ac:spMk id="3" creationId="{DF6C512D-A285-4BFB-A50E-F3A358D47A01}"/>
          </ac:spMkLst>
        </pc:spChg>
        <pc:picChg chg="add mod">
          <ac:chgData name="Dominik Dano" userId="296b85fa6df4e4b3" providerId="LiveId" clId="{55EC062A-ACBD-447E-B1C4-8C5DB00EE26E}" dt="2019-03-12T17:26:00.843" v="25" actId="14100"/>
          <ac:picMkLst>
            <pc:docMk/>
            <pc:sldMk cId="1490939788" sldId="271"/>
            <ac:picMk id="4" creationId="{1DF5BA06-C723-4B4C-A38B-3A2F4BB82068}"/>
          </ac:picMkLst>
        </pc:picChg>
      </pc:sldChg>
      <pc:sldChg chg="addSp modSp add">
        <pc:chgData name="Dominik Dano" userId="296b85fa6df4e4b3" providerId="LiveId" clId="{55EC062A-ACBD-447E-B1C4-8C5DB00EE26E}" dt="2019-03-12T17:29:39.866" v="111"/>
        <pc:sldMkLst>
          <pc:docMk/>
          <pc:sldMk cId="2485035773" sldId="272"/>
        </pc:sldMkLst>
        <pc:spChg chg="mod">
          <ac:chgData name="Dominik Dano" userId="296b85fa6df4e4b3" providerId="LiveId" clId="{55EC062A-ACBD-447E-B1C4-8C5DB00EE26E}" dt="2019-03-12T17:27:31.004" v="57" actId="122"/>
          <ac:spMkLst>
            <pc:docMk/>
            <pc:sldMk cId="2485035773" sldId="272"/>
            <ac:spMk id="2" creationId="{B4032998-1F3E-4D1D-B212-8953C5A28A62}"/>
          </ac:spMkLst>
        </pc:spChg>
        <pc:spChg chg="mod">
          <ac:chgData name="Dominik Dano" userId="296b85fa6df4e4b3" providerId="LiveId" clId="{55EC062A-ACBD-447E-B1C4-8C5DB00EE26E}" dt="2019-03-12T17:29:39.866" v="111"/>
          <ac:spMkLst>
            <pc:docMk/>
            <pc:sldMk cId="2485035773" sldId="272"/>
            <ac:spMk id="3" creationId="{2B70BF96-A8BD-45E3-973A-903CA9A869DA}"/>
          </ac:spMkLst>
        </pc:spChg>
        <pc:picChg chg="add mod">
          <ac:chgData name="Dominik Dano" userId="296b85fa6df4e4b3" providerId="LiveId" clId="{55EC062A-ACBD-447E-B1C4-8C5DB00EE26E}" dt="2019-03-12T17:28:40.803" v="88" actId="14100"/>
          <ac:picMkLst>
            <pc:docMk/>
            <pc:sldMk cId="2485035773" sldId="272"/>
            <ac:picMk id="4" creationId="{DA1DDC9B-AA89-43B2-B84A-7B3E41736067}"/>
          </ac:picMkLst>
        </pc:picChg>
      </pc:sldChg>
      <pc:sldChg chg="addSp modSp add">
        <pc:chgData name="Dominik Dano" userId="296b85fa6df4e4b3" providerId="LiveId" clId="{55EC062A-ACBD-447E-B1C4-8C5DB00EE26E}" dt="2019-03-12T17:57:23.342" v="886" actId="1076"/>
        <pc:sldMkLst>
          <pc:docMk/>
          <pc:sldMk cId="3892899472" sldId="273"/>
        </pc:sldMkLst>
        <pc:spChg chg="mod">
          <ac:chgData name="Dominik Dano" userId="296b85fa6df4e4b3" providerId="LiveId" clId="{55EC062A-ACBD-447E-B1C4-8C5DB00EE26E}" dt="2019-03-12T17:54:08.174" v="678" actId="122"/>
          <ac:spMkLst>
            <pc:docMk/>
            <pc:sldMk cId="3892899472" sldId="273"/>
            <ac:spMk id="2" creationId="{CCFF4DD9-A7E2-46D7-B1AD-CD4F4CF4814B}"/>
          </ac:spMkLst>
        </pc:spChg>
        <pc:spChg chg="mod">
          <ac:chgData name="Dominik Dano" userId="296b85fa6df4e4b3" providerId="LiveId" clId="{55EC062A-ACBD-447E-B1C4-8C5DB00EE26E}" dt="2019-03-12T17:57:08.491" v="880" actId="20577"/>
          <ac:spMkLst>
            <pc:docMk/>
            <pc:sldMk cId="3892899472" sldId="273"/>
            <ac:spMk id="3" creationId="{44313DE5-1888-4B46-912C-E7CE5142CBDD}"/>
          </ac:spMkLst>
        </pc:spChg>
        <pc:picChg chg="add mod">
          <ac:chgData name="Dominik Dano" userId="296b85fa6df4e4b3" providerId="LiveId" clId="{55EC062A-ACBD-447E-B1C4-8C5DB00EE26E}" dt="2019-03-12T17:57:23.342" v="886" actId="1076"/>
          <ac:picMkLst>
            <pc:docMk/>
            <pc:sldMk cId="3892899472" sldId="273"/>
            <ac:picMk id="5" creationId="{3BF8A781-54BB-49CC-AADE-2A6511913DA0}"/>
          </ac:picMkLst>
        </pc:picChg>
      </pc:sldChg>
      <pc:sldChg chg="addSp modSp add">
        <pc:chgData name="Dominik Dano" userId="296b85fa6df4e4b3" providerId="LiveId" clId="{55EC062A-ACBD-447E-B1C4-8C5DB00EE26E}" dt="2019-03-12T18:04:51.700" v="1089" actId="1076"/>
        <pc:sldMkLst>
          <pc:docMk/>
          <pc:sldMk cId="2818449594" sldId="274"/>
        </pc:sldMkLst>
        <pc:spChg chg="mod">
          <ac:chgData name="Dominik Dano" userId="296b85fa6df4e4b3" providerId="LiveId" clId="{55EC062A-ACBD-447E-B1C4-8C5DB00EE26E}" dt="2019-03-12T17:57:41.805" v="916" actId="122"/>
          <ac:spMkLst>
            <pc:docMk/>
            <pc:sldMk cId="2818449594" sldId="274"/>
            <ac:spMk id="2" creationId="{0248EC6C-3946-4823-BD8D-D9957C4543B5}"/>
          </ac:spMkLst>
        </pc:spChg>
        <pc:spChg chg="mod">
          <ac:chgData name="Dominik Dano" userId="296b85fa6df4e4b3" providerId="LiveId" clId="{55EC062A-ACBD-447E-B1C4-8C5DB00EE26E}" dt="2019-03-12T18:04:43.858" v="1087" actId="20577"/>
          <ac:spMkLst>
            <pc:docMk/>
            <pc:sldMk cId="2818449594" sldId="274"/>
            <ac:spMk id="3" creationId="{38C38833-9840-49CF-81DF-5DF9D65D571D}"/>
          </ac:spMkLst>
        </pc:spChg>
        <pc:picChg chg="add mod">
          <ac:chgData name="Dominik Dano" userId="296b85fa6df4e4b3" providerId="LiveId" clId="{55EC062A-ACBD-447E-B1C4-8C5DB00EE26E}" dt="2019-03-12T18:04:51.700" v="1089" actId="1076"/>
          <ac:picMkLst>
            <pc:docMk/>
            <pc:sldMk cId="2818449594" sldId="274"/>
            <ac:picMk id="5" creationId="{261EC82E-E952-4677-A800-42F283F2A2CD}"/>
          </ac:picMkLst>
        </pc:picChg>
      </pc:sldChg>
      <pc:sldChg chg="modSp add">
        <pc:chgData name="Dominik Dano" userId="296b85fa6df4e4b3" providerId="LiveId" clId="{55EC062A-ACBD-447E-B1C4-8C5DB00EE26E}" dt="2019-03-12T18:07:22.134" v="1262" actId="20577"/>
        <pc:sldMkLst>
          <pc:docMk/>
          <pc:sldMk cId="3970230651" sldId="275"/>
        </pc:sldMkLst>
        <pc:spChg chg="mod">
          <ac:chgData name="Dominik Dano" userId="296b85fa6df4e4b3" providerId="LiveId" clId="{55EC062A-ACBD-447E-B1C4-8C5DB00EE26E}" dt="2019-03-12T18:06:00.737" v="1117" actId="122"/>
          <ac:spMkLst>
            <pc:docMk/>
            <pc:sldMk cId="3970230651" sldId="275"/>
            <ac:spMk id="2" creationId="{65960812-9AB6-4F54-A54C-5839AFA5F8DD}"/>
          </ac:spMkLst>
        </pc:spChg>
        <pc:spChg chg="mod">
          <ac:chgData name="Dominik Dano" userId="296b85fa6df4e4b3" providerId="LiveId" clId="{55EC062A-ACBD-447E-B1C4-8C5DB00EE26E}" dt="2019-03-12T18:07:22.134" v="1262" actId="20577"/>
          <ac:spMkLst>
            <pc:docMk/>
            <pc:sldMk cId="3970230651" sldId="275"/>
            <ac:spMk id="3" creationId="{4FB6CCD0-4262-458C-BFA4-29B501156F53}"/>
          </ac:spMkLst>
        </pc:spChg>
      </pc:sldChg>
      <pc:sldChg chg="addSp modSp add">
        <pc:chgData name="Dominik Dano" userId="296b85fa6df4e4b3" providerId="LiveId" clId="{55EC062A-ACBD-447E-B1C4-8C5DB00EE26E}" dt="2019-03-12T18:10:04.154" v="1417" actId="14100"/>
        <pc:sldMkLst>
          <pc:docMk/>
          <pc:sldMk cId="2130296839" sldId="276"/>
        </pc:sldMkLst>
        <pc:spChg chg="mod">
          <ac:chgData name="Dominik Dano" userId="296b85fa6df4e4b3" providerId="LiveId" clId="{55EC062A-ACBD-447E-B1C4-8C5DB00EE26E}" dt="2019-03-12T18:08:04.432" v="1290" actId="122"/>
          <ac:spMkLst>
            <pc:docMk/>
            <pc:sldMk cId="2130296839" sldId="276"/>
            <ac:spMk id="2" creationId="{8DFC6F91-415E-4983-8176-59C6A9E1A11D}"/>
          </ac:spMkLst>
        </pc:spChg>
        <pc:spChg chg="mod">
          <ac:chgData name="Dominik Dano" userId="296b85fa6df4e4b3" providerId="LiveId" clId="{55EC062A-ACBD-447E-B1C4-8C5DB00EE26E}" dt="2019-03-12T18:10:01.211" v="1415" actId="1076"/>
          <ac:spMkLst>
            <pc:docMk/>
            <pc:sldMk cId="2130296839" sldId="276"/>
            <ac:spMk id="3" creationId="{5F0A4EAC-3361-426C-A22F-45B1B6C5079D}"/>
          </ac:spMkLst>
        </pc:spChg>
        <pc:picChg chg="add mod">
          <ac:chgData name="Dominik Dano" userId="296b85fa6df4e4b3" providerId="LiveId" clId="{55EC062A-ACBD-447E-B1C4-8C5DB00EE26E}" dt="2019-03-12T18:10:04.154" v="1417" actId="14100"/>
          <ac:picMkLst>
            <pc:docMk/>
            <pc:sldMk cId="2130296839" sldId="276"/>
            <ac:picMk id="5" creationId="{1A5C48E3-6789-4071-A9B8-D350E3915E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00D3-F7C3-4C2F-A8B0-79A51C69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9E3D-39F7-4930-B644-37F7DAED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A1E7-E2A3-4E32-9E7E-5E390525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8492-9E59-4CD4-AB25-E63379D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7C48-D8FD-444D-890C-65F83050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14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E981-B8E8-49FC-AB67-E0304361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7291A-880B-4F16-82A7-3E9F0E6AC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137F-2F1B-432D-90AE-545D4092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B2A8-DF3C-4B82-8E18-A46AE56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5129-C614-4C13-B975-0F0DBA9F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4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7AB33-2D70-4C64-8A5C-4218D8FE7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3FCDF-CA23-4C08-ADA1-23089218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5DC2-D6BF-4845-9450-C2C6E901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03F-9665-4CFE-BB42-B1B978E3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6597-7E15-4BDB-AF0C-C168CE51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97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3FDD-ABA9-4014-B80F-5F3882BC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BB20-74ED-4ECC-A38E-73E00D32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86D4-D09D-4723-A0EA-202A1F9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5D8D-EEC8-4D9F-83E7-15FF877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E859-0B89-4CA1-B3D3-CE0212B1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01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02DA-9C78-46C2-826F-AE2AE6BA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69296-6602-47FE-9A28-FDA9DC1BB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3682-8DFD-4D32-8717-1FC142D6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F40D-2ADA-4B8C-BABF-F98D08D0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EB50-3D1B-46E8-B1BD-EBBEDF1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97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9287-600C-48AE-9C67-D8D12B2E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35FB-B73D-49D0-8E39-9CDB643FD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76F47-E15E-4F29-A048-C631B50A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08AC-645F-4B7B-B6BA-F99E451C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E545-1AC9-4070-BB16-0FE2D758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13B02-919A-497A-9E79-7182F84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90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BE79-34E6-4273-AF0E-A909933E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C4FD-BF37-4C65-A988-19C63481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49A5-D094-4963-B7A1-6C3868B6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325B6-DBD0-4F62-9063-BB300E84C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39205-CF5E-44DF-9F03-948A721A1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A3A8A-A435-43F4-A5B0-C3E9DC3D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0261C-C0FC-4D38-9475-D5D1C5AE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23CE9-FE43-4DF7-9518-676210F5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37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B74E-9B1D-4429-A3E3-474336C7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50F54-6BFF-4585-9D57-F3B009E2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3D93C-ADF6-42D4-B296-00C12C54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8DA8C-9D28-4218-BCE6-C06EF6EB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3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5A82-7F28-4EC2-99B6-1C2E110C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752C7-DA3F-460A-B5FB-8178BA4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F7335-30A1-4E75-B3B0-4D7A0FDF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8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F659-DAA3-4F31-A7AC-65A60254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32B6-A075-4A4B-B907-B7A357A9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A3B3C-9D03-4012-89BD-25EB8F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CDC3-AB6A-43AD-9623-387C1A51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F2EE-1C88-44D0-B9E6-EF1C3CFF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5F40-423B-45E0-97D2-C419E9F7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0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D6D4-3937-414D-96D1-9C3F7A04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F4DB-5C1A-406F-B43D-F17ECEC3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19FA7-BE81-454D-8F7C-D284E478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7CE8-A898-483C-9DC4-31EFC1FA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33F8-EE46-4725-8ECC-3E6E7BC0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F90BC-C8A6-4BA2-AA0C-449CA65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88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0284F-C809-45ED-BE5A-BF2A1E6D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865F-FFDF-45EB-AA40-1E156CFA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2090-6539-4D6E-B9DD-1264041B7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A77A-0800-483B-94FE-E2F1D346938E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1A21-48BE-4B45-9800-6AE3812C3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4445-644F-449F-A728-B0041FC6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6CA2-F956-4277-8088-D9A2418AB0C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80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180-1471-400B-8321-6862530A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0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Dynamický systém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E927-6988-419B-A148-463CA1A8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21" y="1253331"/>
            <a:ext cx="10515600" cy="2714512"/>
          </a:xfrm>
        </p:spPr>
        <p:txBody>
          <a:bodyPr/>
          <a:lstStyle/>
          <a:p>
            <a:r>
              <a:rPr lang="sk-SK" dirty="0"/>
              <a:t>Dynamický systém</a:t>
            </a:r>
          </a:p>
          <a:p>
            <a:pPr lvl="3"/>
            <a:r>
              <a:rPr lang="sk-SK" dirty="0"/>
              <a:t> čas vystupuje ako nezávislá premenná, čiže jeho stav sa v čase mení</a:t>
            </a:r>
          </a:p>
          <a:p>
            <a:pPr lvl="3"/>
            <a:r>
              <a:rPr lang="sk-SK" dirty="0"/>
              <a:t> je opísaný diferenciálnymi / diferenčnými rovnicami </a:t>
            </a:r>
          </a:p>
          <a:p>
            <a:pPr lvl="3"/>
            <a:r>
              <a:rPr lang="sk-SK" dirty="0"/>
              <a:t>Príklady: -teplota v miestnosti</a:t>
            </a:r>
          </a:p>
          <a:p>
            <a:pPr marL="2286000" lvl="5" indent="0">
              <a:buNone/>
            </a:pPr>
            <a:r>
              <a:rPr lang="sk-SK" dirty="0"/>
              <a:t>   -RLC obvod</a:t>
            </a:r>
          </a:p>
          <a:p>
            <a:pPr marL="2286000" lvl="5" indent="0">
              <a:buNone/>
            </a:pPr>
            <a:r>
              <a:rPr lang="sk-SK" dirty="0"/>
              <a:t>   -tlak v kotli</a:t>
            </a:r>
          </a:p>
          <a:p>
            <a:pPr marL="2286000" lvl="5" indent="0">
              <a:buNone/>
            </a:pPr>
            <a:r>
              <a:rPr lang="sk-SK" dirty="0"/>
              <a:t>   -chemická reakcia</a:t>
            </a:r>
          </a:p>
          <a:p>
            <a:pPr marL="2286000" lvl="5" indent="0">
              <a:buNone/>
            </a:pPr>
            <a:r>
              <a:rPr lang="sk-SK" dirty="0"/>
              <a:t>   -...</a:t>
            </a:r>
          </a:p>
          <a:p>
            <a:pPr marL="1371600" lvl="3" indent="0">
              <a:buNone/>
            </a:pP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161C7-B8AB-4526-9DE9-37EF7B987E6D}"/>
              </a:ext>
            </a:extLst>
          </p:cNvPr>
          <p:cNvSpPr txBox="1">
            <a:spLocks/>
          </p:cNvSpPr>
          <p:nvPr/>
        </p:nvSpPr>
        <p:spPr>
          <a:xfrm>
            <a:off x="721821" y="4551703"/>
            <a:ext cx="10515600" cy="119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Statický systém</a:t>
            </a:r>
          </a:p>
          <a:p>
            <a:pPr lvl="3"/>
            <a:r>
              <a:rPr lang="sk-SK" dirty="0"/>
              <a:t> čas nevystupuje ako nezávislá premenná</a:t>
            </a:r>
          </a:p>
          <a:p>
            <a:pPr lvl="3"/>
            <a:r>
              <a:rPr lang="sk-SK" dirty="0"/>
              <a:t> je opísaný algebraickými rovnicami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565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6249-0D0E-4BB0-9841-B94C8359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8255"/>
            <a:ext cx="10515600" cy="1325563"/>
          </a:xfrm>
        </p:spPr>
        <p:txBody>
          <a:bodyPr/>
          <a:lstStyle/>
          <a:p>
            <a:r>
              <a:rPr lang="sk-SK" dirty="0"/>
              <a:t>Vytvorenie dif.rovnice z prenosu - 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B3B81-CF9F-4ED5-B2DC-11A215730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5004868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Zadanie: Nájdite diferenciálnu rovnicu, ktorá opisuje dynamický systém, keď jeho prenos má tvar: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sk-SK" i="1"/>
                      <m:t>𝐹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𝑌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num>
                      <m:den>
                        <m:r>
                          <a:rPr lang="sk-SK" i="1"/>
                          <m:t>𝑈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den>
                    </m:f>
                    <m:r>
                      <a:rPr lang="sk-SK" i="1"/>
                      <m:t>=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2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3</m:t>
                            </m:r>
                          </m:sup>
                        </m:sSup>
                        <m:r>
                          <a:rPr lang="sk-SK" i="1"/>
                          <m:t>+4</m:t>
                        </m:r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2</m:t>
                            </m:r>
                          </m:sup>
                        </m:sSup>
                        <m:r>
                          <a:rPr lang="sk-SK" i="1"/>
                          <m:t>+</m:t>
                        </m:r>
                        <m:r>
                          <a:rPr lang="sk-SK" i="1"/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Riešenie:</a:t>
                </a:r>
              </a:p>
              <a:p>
                <a:r>
                  <a:rPr lang="sk-SK" dirty="0"/>
                  <a:t>1.	Z prenosu vytvoríme algebraickú rovnicu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sk-SK" sz="2200" i="1"/>
                        </m:ctrlPr>
                      </m:dPr>
                      <m:e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𝑠</m:t>
                            </m:r>
                          </m:e>
                          <m:sup>
                            <m:r>
                              <a:rPr lang="sk-SK" sz="2200" i="1"/>
                              <m:t>3</m:t>
                            </m:r>
                          </m:sup>
                        </m:sSup>
                        <m:r>
                          <a:rPr lang="sk-SK" sz="2200" i="1"/>
                          <m:t>+4</m:t>
                        </m:r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𝑠</m:t>
                            </m:r>
                          </m:e>
                          <m:sup>
                            <m:r>
                              <a:rPr lang="sk-SK" sz="2200" i="1"/>
                              <m:t>2</m:t>
                            </m:r>
                          </m:sup>
                        </m:sSup>
                        <m:r>
                          <a:rPr lang="sk-SK" sz="2200" i="1"/>
                          <m:t>+</m:t>
                        </m:r>
                        <m:r>
                          <a:rPr lang="sk-SK" sz="2200" i="1"/>
                          <m:t>𝑠</m:t>
                        </m:r>
                      </m:e>
                    </m:d>
                    <m:r>
                      <a:rPr lang="sk-SK" sz="2200" i="1"/>
                      <m:t>𝑌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𝑠</m:t>
                        </m:r>
                      </m:e>
                    </m:d>
                    <m:r>
                      <a:rPr lang="sk-SK" sz="2200" i="1"/>
                      <m:t>=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2</m:t>
                        </m:r>
                        <m:r>
                          <a:rPr lang="sk-SK" sz="2200" i="1"/>
                          <m:t>𝑠</m:t>
                        </m:r>
                        <m:r>
                          <a:rPr lang="sk-SK" sz="2200" i="1"/>
                          <m:t>+1</m:t>
                        </m:r>
                      </m:e>
                    </m:d>
                    <m:r>
                      <a:rPr lang="sk-SK" sz="2200" i="1"/>
                      <m:t>𝑈</m:t>
                    </m:r>
                    <m:r>
                      <a:rPr lang="sk-SK" sz="2200" i="1"/>
                      <m:t>(</m:t>
                    </m:r>
                    <m:r>
                      <a:rPr lang="sk-SK" sz="2200" i="1"/>
                      <m:t>𝑠</m:t>
                    </m:r>
                    <m:r>
                      <a:rPr lang="sk-SK" sz="2200" i="1"/>
                      <m:t>)</m:t>
                    </m:r>
                  </m:oMath>
                </a14:m>
                <a:endParaRPr lang="sk-SK" sz="2200" dirty="0"/>
              </a:p>
              <a:p>
                <a:r>
                  <a:rPr lang="sk-SK" dirty="0"/>
                  <a:t>Upravíme ju do nasledovného tvaru: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200" i="1"/>
                        </m:ctrlPr>
                      </m:sSupPr>
                      <m:e>
                        <m:r>
                          <a:rPr lang="sk-SK" sz="2200" i="1"/>
                          <m:t>𝑠</m:t>
                        </m:r>
                      </m:e>
                      <m:sup>
                        <m:r>
                          <a:rPr lang="sk-SK" sz="2200" i="1"/>
                          <m:t>3</m:t>
                        </m:r>
                      </m:sup>
                    </m:sSup>
                    <m:r>
                      <a:rPr lang="sk-SK" sz="2200" i="1"/>
                      <m:t>𝑌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𝑠</m:t>
                        </m:r>
                      </m:e>
                    </m:d>
                    <m:r>
                      <a:rPr lang="sk-SK" sz="2200" i="1"/>
                      <m:t>+4</m:t>
                    </m:r>
                    <m:sSup>
                      <m:sSupPr>
                        <m:ctrlPr>
                          <a:rPr lang="sk-SK" sz="2200" i="1"/>
                        </m:ctrlPr>
                      </m:sSupPr>
                      <m:e>
                        <m:r>
                          <a:rPr lang="sk-SK" sz="2200" i="1"/>
                          <m:t>𝑠</m:t>
                        </m:r>
                      </m:e>
                      <m:sup>
                        <m:r>
                          <a:rPr lang="sk-SK" sz="2200" i="1"/>
                          <m:t>2</m:t>
                        </m:r>
                      </m:sup>
                    </m:sSup>
                    <m:r>
                      <a:rPr lang="sk-SK" sz="2200" i="1"/>
                      <m:t>𝑌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𝑠</m:t>
                        </m:r>
                      </m:e>
                    </m:d>
                    <m:r>
                      <a:rPr lang="sk-SK" sz="2200" i="1"/>
                      <m:t>+</m:t>
                    </m:r>
                    <m:r>
                      <a:rPr lang="sk-SK" sz="2200" i="1"/>
                      <m:t>𝑠𝑌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𝑠</m:t>
                        </m:r>
                      </m:e>
                    </m:d>
                    <m:r>
                      <a:rPr lang="sk-SK" sz="2200" i="1"/>
                      <m:t>=2</m:t>
                    </m:r>
                    <m:r>
                      <a:rPr lang="sk-SK" sz="2200" i="1"/>
                      <m:t>𝑠𝑈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𝑠</m:t>
                        </m:r>
                      </m:e>
                    </m:d>
                    <m:r>
                      <a:rPr lang="sk-SK" sz="2200" i="1"/>
                      <m:t>+</m:t>
                    </m:r>
                    <m:r>
                      <a:rPr lang="sk-SK" sz="2200" i="1"/>
                      <m:t>𝑈</m:t>
                    </m:r>
                    <m:r>
                      <a:rPr lang="sk-SK" sz="2200" i="1"/>
                      <m:t>(</m:t>
                    </m:r>
                    <m:r>
                      <a:rPr lang="sk-SK" sz="2200" i="1"/>
                      <m:t>𝑠</m:t>
                    </m:r>
                    <m:r>
                      <a:rPr lang="sk-SK" sz="2200" i="1"/>
                      <m:t>)</m:t>
                    </m:r>
                  </m:oMath>
                </a14:m>
                <a:endParaRPr lang="sk-SK" sz="2200" dirty="0"/>
              </a:p>
              <a:p>
                <a:endParaRPr lang="sk-SK" sz="2200" dirty="0"/>
              </a:p>
              <a:p>
                <a:r>
                  <a:rPr lang="sk-SK" dirty="0"/>
                  <a:t>2.	Urobíme spätnú Laplaceovu transformáciu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sk-SK" sz="2200" i="1"/>
                        </m:ctrlPr>
                      </m:accPr>
                      <m:e>
                        <m:r>
                          <a:rPr lang="sk-SK" sz="2200" i="1"/>
                          <m:t>𝑦</m:t>
                        </m:r>
                      </m:e>
                    </m:acc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𝑡</m:t>
                        </m:r>
                      </m:e>
                    </m:d>
                    <m:r>
                      <a:rPr lang="sk-SK" sz="2200" i="1"/>
                      <m:t>+4</m:t>
                    </m:r>
                    <m:acc>
                      <m:accPr>
                        <m:chr m:val="̈"/>
                        <m:ctrlPr>
                          <a:rPr lang="sk-SK" sz="2200" i="1"/>
                        </m:ctrlPr>
                      </m:accPr>
                      <m:e>
                        <m:r>
                          <a:rPr lang="sk-SK" sz="2200" i="1"/>
                          <m:t>𝑦</m:t>
                        </m:r>
                      </m:e>
                    </m:acc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𝑡</m:t>
                        </m:r>
                      </m:e>
                    </m:d>
                    <m:r>
                      <a:rPr lang="sk-SK" sz="2200" i="1"/>
                      <m:t>+ </m:t>
                    </m:r>
                    <m:acc>
                      <m:accPr>
                        <m:chr m:val="̇"/>
                        <m:ctrlPr>
                          <a:rPr lang="sk-SK" sz="2200" i="1"/>
                        </m:ctrlPr>
                      </m:accPr>
                      <m:e>
                        <m:r>
                          <a:rPr lang="sk-SK" sz="2200" i="1"/>
                          <m:t>𝑦</m:t>
                        </m:r>
                      </m:e>
                    </m:acc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𝑡</m:t>
                        </m:r>
                      </m:e>
                    </m:d>
                    <m:r>
                      <a:rPr lang="sk-SK" sz="2200" i="1"/>
                      <m:t>=2</m:t>
                    </m:r>
                    <m:acc>
                      <m:accPr>
                        <m:chr m:val="̇"/>
                        <m:ctrlPr>
                          <a:rPr lang="sk-SK" sz="2200" i="1"/>
                        </m:ctrlPr>
                      </m:accPr>
                      <m:e>
                        <m:r>
                          <a:rPr lang="sk-SK" sz="2200" i="1"/>
                          <m:t>𝑢</m:t>
                        </m:r>
                      </m:e>
                    </m:acc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𝑡</m:t>
                        </m:r>
                      </m:e>
                    </m:d>
                    <m:r>
                      <a:rPr lang="sk-SK" sz="2200" i="1"/>
                      <m:t>+</m:t>
                    </m:r>
                    <m:r>
                      <a:rPr lang="sk-SK" sz="2200" i="1"/>
                      <m:t>𝑢</m:t>
                    </m:r>
                    <m:r>
                      <a:rPr lang="sk-SK" sz="2200" i="1"/>
                      <m:t>(</m:t>
                    </m:r>
                    <m:r>
                      <a:rPr lang="sk-SK" sz="2200" i="1"/>
                      <m:t>𝑡</m:t>
                    </m:r>
                    <m:r>
                      <a:rPr lang="sk-SK" sz="2200" i="1"/>
                      <m:t>)</m:t>
                    </m:r>
                  </m:oMath>
                </a14:m>
                <a:endParaRPr lang="sk-SK" sz="2200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B3B81-CF9F-4ED5-B2DC-11A215730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5004868"/>
              </a:xfrm>
              <a:blipFill>
                <a:blip r:embed="rId2"/>
                <a:stretch>
                  <a:fillRect l="-1043" t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718D-50E6-46CE-8AE7-31D9352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Algebra prenosových funkcií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1FCF2-9F7F-49AF-90C1-A43F9B4F1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Sériové zapojenie 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Výsledný prenos:</a:t>
                </a:r>
              </a:p>
              <a:p>
                <a14:m>
                  <m:oMath xmlns:m="http://schemas.openxmlformats.org/officeDocument/2006/math">
                    <m:r>
                      <a:rPr lang="sk-SK" i="1"/>
                      <m:t>𝐺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𝐺</m:t>
                        </m:r>
                      </m:e>
                      <m:sub>
                        <m:r>
                          <a:rPr lang="sk-SK" i="1"/>
                          <m:t>1</m:t>
                        </m:r>
                      </m:sub>
                    </m:sSub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∗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𝐺</m:t>
                        </m:r>
                      </m:e>
                      <m:sub>
                        <m:r>
                          <a:rPr lang="sk-SK" i="1"/>
                          <m:t>2</m:t>
                        </m:r>
                      </m:sub>
                    </m:sSub>
                    <m:r>
                      <a:rPr lang="sk-SK" i="1"/>
                      <m:t>(</m:t>
                    </m:r>
                    <m:r>
                      <a:rPr lang="sk-SK" i="1"/>
                      <m:t>𝑠</m:t>
                    </m:r>
                    <m:r>
                      <a:rPr lang="sk-SK" i="1"/>
                      <m:t>)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1FCF2-9F7F-49AF-90C1-A43F9B4F1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627F6B-2E86-4C95-97E8-E8CAAFC9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4125"/>
            <a:ext cx="4042452" cy="13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08E8-1D09-4154-91E2-8199EE9F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Algebra prenosových funkcií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512D-A285-4BFB-A50E-F3A358D47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Paralelné zapojenie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Výsledný prenos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𝐺</m:t>
                        </m:r>
                      </m:e>
                      <m:sub>
                        <m:r>
                          <a:rPr lang="sk-SK" i="1"/>
                          <m:t>1</m:t>
                        </m:r>
                      </m:sub>
                    </m:sSub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+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𝐺</m:t>
                        </m:r>
                      </m:e>
                      <m:sub>
                        <m:r>
                          <a:rPr lang="sk-SK" i="1"/>
                          <m:t>2</m:t>
                        </m:r>
                      </m:sub>
                    </m:sSub>
                    <m:r>
                      <a:rPr lang="sk-SK" i="1"/>
                      <m:t>(</m:t>
                    </m:r>
                    <m:r>
                      <a:rPr lang="sk-SK" i="1"/>
                      <m:t>𝑠</m:t>
                    </m:r>
                    <m:r>
                      <a:rPr lang="sk-SK" i="1"/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512D-A285-4BFB-A50E-F3A358D47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F5BA06-C723-4B4C-A38B-3A2F4BB8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71408"/>
            <a:ext cx="3714345" cy="21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3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2998-1F3E-4D1D-B212-8953C5A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Algebra prenosových funkcií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0BF96-A8BD-45E3-973A-903CA9A86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Spätnoväzobné zapojenie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Výsledný prenos:</a:t>
                </a:r>
              </a:p>
              <a:p>
                <a14:m>
                  <m:oMath xmlns:m="http://schemas.openxmlformats.org/officeDocument/2006/math">
                    <m:r>
                      <a:rPr lang="sk-SK" i="1"/>
                      <m:t>𝐺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𝐺</m:t>
                            </m:r>
                          </m:e>
                          <m:sub>
                            <m:r>
                              <a:rPr lang="sk-SK" i="1"/>
                              <m:t>1</m:t>
                            </m:r>
                          </m:sub>
                        </m:sSub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num>
                      <m:den>
                        <m:r>
                          <a:rPr lang="sk-SK" i="1"/>
                          <m:t>1+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𝐺</m:t>
                            </m:r>
                          </m:e>
                          <m:sub>
                            <m:r>
                              <a:rPr lang="sk-SK" i="1"/>
                              <m:t>1</m:t>
                            </m:r>
                          </m:sub>
                        </m:sSub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𝐺</m:t>
                            </m:r>
                          </m:e>
                          <m:sub>
                            <m:r>
                              <a:rPr lang="sk-SK" i="1"/>
                              <m:t>2</m:t>
                            </m:r>
                          </m:sub>
                        </m:sSub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0BF96-A8BD-45E3-973A-903CA9A86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1DDC9B-AA89-43B2-B84A-7B3E4173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18" y="2544647"/>
            <a:ext cx="4457431" cy="17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3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4A02-4C9F-4938-AE4D-77F9E6DF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</a:t>
            </a:r>
            <a:r>
              <a:rPr lang="sk-SK" dirty="0"/>
              <a:t>ákladné pojmy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45D4B-C227-46D0-B624-39682FBF8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614"/>
                <a:ext cx="10515600" cy="4854349"/>
              </a:xfrm>
            </p:spPr>
            <p:txBody>
              <a:bodyPr/>
              <a:lstStyle/>
              <a:p>
                <a:r>
                  <a:rPr lang="sk-SK" dirty="0"/>
                  <a:t>Póly – korene menovateľa prenosu</a:t>
                </a:r>
              </a:p>
              <a:p>
                <a:r>
                  <a:rPr lang="sk-SK" dirty="0"/>
                  <a:t>Nuly – korene čitateľa prenosu</a:t>
                </a:r>
              </a:p>
              <a:p>
                <a:r>
                  <a:rPr lang="sk-SK" dirty="0"/>
                  <a:t>Rád dynamického systému – stupeň polynómu v menovateli prenosu</a:t>
                </a:r>
              </a:p>
              <a:p>
                <a:r>
                  <a:rPr lang="sk-SK" dirty="0"/>
                  <a:t>Stabilita – dynamický systém je stabilný vtedy, keď všetky jeho póly majú zápornú reálnu časť. Systém je na hranici stability, ak má jeden pól nulový alebo dvojicu komplexných pólov s nulovou reálnou časťou (a ostatné póly so zápornou reálnou časťou). Systém je nestabilný, keď má aspoň jeden pól s kladnou reálnou časťou.</a:t>
                </a:r>
              </a:p>
              <a:p>
                <a:r>
                  <a:rPr lang="sk-SK" dirty="0"/>
                  <a:t>Statické zosilnenie – je definované ako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Charakteristická rovnica – je to rovnica A(s) = 0</a:t>
                </a:r>
                <a:endParaRPr lang="sk-SK" baseline="-25000" dirty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45D4B-C227-46D0-B624-39682FBF8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614"/>
                <a:ext cx="10515600" cy="4854349"/>
              </a:xfrm>
              <a:blipFill>
                <a:blip r:embed="rId2"/>
                <a:stretch>
                  <a:fillRect l="-1043" t="-2136" r="-1855" b="-21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12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E75B-065F-4114-A3EA-593EB7F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Prechodov</a:t>
            </a:r>
            <a:r>
              <a:rPr lang="sk-SK" dirty="0"/>
              <a:t>á charakteristika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C103-5979-48AC-A898-D41F7A43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</a:t>
            </a:r>
            <a:r>
              <a:rPr lang="sk-SK" dirty="0"/>
              <a:t>ícia: je to odozva výstupného signálu, keď na vstup zavedieme jednotkový skok pri nulových počiatočných podmienkach</a:t>
            </a:r>
          </a:p>
          <a:p>
            <a:endParaRPr lang="sk-SK" dirty="0"/>
          </a:p>
          <a:p>
            <a:r>
              <a:rPr lang="sk-SK" dirty="0"/>
              <a:t>Ak sa prechodová charakteristika ustaľuje na nejakej nenulovej hodnote „X“, systém je stabilný a jeho zosilnenie je „X“</a:t>
            </a:r>
          </a:p>
          <a:p>
            <a:r>
              <a:rPr lang="sk-SK" dirty="0"/>
              <a:t>V opačnom prípade je systém buď na hranici stability alebo nestabilný</a:t>
            </a:r>
          </a:p>
        </p:txBody>
      </p:sp>
    </p:spTree>
    <p:extLst>
      <p:ext uri="{BB962C8B-B14F-4D97-AF65-F5344CB8AC3E}">
        <p14:creationId xmlns:p14="http://schemas.microsoft.com/office/powerpoint/2010/main" val="79532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2AD8-AE68-4CDC-A9AB-9A66E86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Prechodová charakteristika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7C1E-64E1-42DE-BB14-97EFF3908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Stabilný systém:</a:t>
                </a:r>
              </a:p>
              <a:p>
                <a14:m>
                  <m:oMath xmlns:m="http://schemas.openxmlformats.org/officeDocument/2006/math">
                    <m:r>
                      <a:rPr lang="sk-SK" i="1"/>
                      <m:t>𝐺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 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2</m:t>
                            </m:r>
                          </m:sup>
                        </m:sSup>
                        <m:r>
                          <a:rPr lang="sk-SK" i="1"/>
                          <m:t>+2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+1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 err="1"/>
                  <a:t>Korene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𝑠</m:t>
                        </m:r>
                      </m:e>
                      <m:sub>
                        <m:r>
                          <a:rPr lang="sk-SK" i="1"/>
                          <m:t>1</m:t>
                        </m:r>
                      </m:sub>
                    </m:sSub>
                    <m:r>
                      <a:rPr lang="sk-SK" i="1"/>
                      <m:t>= −1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𝑠</m:t>
                        </m:r>
                      </m:e>
                      <m:sub>
                        <m:r>
                          <a:rPr lang="sk-SK" i="1"/>
                          <m:t>2</m:t>
                        </m:r>
                      </m:sub>
                    </m:sSub>
                    <m:r>
                      <a:rPr lang="sk-SK" i="1"/>
                      <m:t>=−1</m:t>
                    </m:r>
                  </m:oMath>
                </a14:m>
                <a:endParaRPr lang="en-GB" dirty="0"/>
              </a:p>
              <a:p>
                <a:r>
                  <a:rPr lang="sk-SK" dirty="0"/>
                  <a:t>Oba korene majú zápornú </a:t>
                </a:r>
              </a:p>
              <a:p>
                <a:pPr marL="0" indent="0">
                  <a:buNone/>
                </a:pPr>
                <a:r>
                  <a:rPr lang="sk-SK" dirty="0"/>
                  <a:t>  reálnu časť – stabilný systém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7C1E-64E1-42DE-BB14-97EFF3908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2FDE34-07F6-41B4-A8F0-A533F85E0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7" y="1196350"/>
            <a:ext cx="5953733" cy="4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4DD9-A7E2-46D7-B1AD-CD4F4CF4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Prechodov</a:t>
            </a:r>
            <a:r>
              <a:rPr lang="sk-SK" dirty="0"/>
              <a:t>á charakteristika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13DE5-1888-4B46-912C-E7CE5142C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Nestabilný systém:</a:t>
                </a:r>
              </a:p>
              <a:p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 err="1"/>
                  <a:t>Korene</a:t>
                </a:r>
                <a:r>
                  <a:rPr lang="en-GB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2.4142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=0.4142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Jeden</a:t>
                </a:r>
                <a:r>
                  <a:rPr lang="en-GB" dirty="0"/>
                  <a:t> z </a:t>
                </a:r>
                <a:r>
                  <a:rPr lang="sk-SK" dirty="0"/>
                  <a:t>koreňov má kladnú</a:t>
                </a:r>
              </a:p>
              <a:p>
                <a:pPr marL="0" indent="0">
                  <a:buNone/>
                </a:pPr>
                <a:r>
                  <a:rPr lang="sk-SK" dirty="0"/>
                  <a:t>  reálnu časť – nestabilný systém</a:t>
                </a:r>
                <a:endParaRPr lang="en-GB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13DE5-1888-4B46-912C-E7CE5142C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F8A781-54BB-49CC-AADE-2A6511913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60" y="1494885"/>
            <a:ext cx="59817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EC6C-3946-4823-BD8D-D9957C45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Prechodová charakteristika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38833-9840-49CF-81DF-5DF9D65D5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Na hranici stability:</a:t>
                </a:r>
              </a:p>
              <a:p>
                <a14:m>
                  <m:oMath xmlns:m="http://schemas.openxmlformats.org/officeDocument/2006/math">
                    <m:r>
                      <a:rPr lang="sk-SK" i="1"/>
                      <m:t>𝐺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 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2</m:t>
                            </m:r>
                          </m:sup>
                        </m:sSup>
                        <m:r>
                          <a:rPr lang="sk-SK" i="1"/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Korene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Oba </a:t>
                </a:r>
                <a:r>
                  <a:rPr lang="en-GB" dirty="0" err="1"/>
                  <a:t>korene</a:t>
                </a:r>
                <a:r>
                  <a:rPr lang="en-GB" dirty="0"/>
                  <a:t> </a:t>
                </a:r>
                <a:r>
                  <a:rPr lang="en-GB" dirty="0" err="1"/>
                  <a:t>maj</a:t>
                </a:r>
                <a:r>
                  <a:rPr lang="sk-SK" dirty="0"/>
                  <a:t>ú nulovú </a:t>
                </a:r>
              </a:p>
              <a:p>
                <a:pPr marL="0" indent="0">
                  <a:buNone/>
                </a:pPr>
                <a:r>
                  <a:rPr lang="sk-SK" dirty="0"/>
                  <a:t>  reálnu časť – systém je na</a:t>
                </a:r>
              </a:p>
              <a:p>
                <a:pPr marL="0" indent="0">
                  <a:buNone/>
                </a:pPr>
                <a:r>
                  <a:rPr lang="sk-SK" dirty="0"/>
                  <a:t>  hranici stability</a:t>
                </a:r>
                <a:endParaRPr lang="en-GB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38833-9840-49CF-81DF-5DF9D65D5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1EC82E-E952-4677-A800-42F283F2A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08" y="1261196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4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0812-9AB6-4F54-A54C-5839AFA5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Prechodová charakteristika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6CCD0-4262-458C-BFA4-29B501156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Zosilnenie systému:</a:t>
                </a:r>
              </a:p>
              <a:p>
                <a:r>
                  <a:rPr lang="sk-SK" dirty="0"/>
                  <a:t>Dá sa vypočítať z prenosu, ak dosadíme za argument Laplaceovej transformácie s = 0</a:t>
                </a:r>
              </a:p>
              <a:p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Zosilnenie: K = 1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6CCD0-4262-458C-BFA4-29B501156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23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79C7-E176-406B-9DB3-67ED3F8B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Opis dynamických systémov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C0BE-9516-42E3-83D8-CE36E5150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569"/>
                <a:ext cx="10515600" cy="5001306"/>
              </a:xfrm>
            </p:spPr>
            <p:txBody>
              <a:bodyPr/>
              <a:lstStyle/>
              <a:p>
                <a:r>
                  <a:rPr lang="sk-SK" dirty="0"/>
                  <a:t>Diferenciálna rovnica: je matematická rovnica, v ktorej ako premenné vystupujú derivácie funkcií</a:t>
                </a:r>
              </a:p>
              <a:p>
                <a:r>
                  <a:rPr lang="sk-SK" dirty="0"/>
                  <a:t>Podľa stupňa derivácie, ktorú rovnica obsahuje rozlišujeme rády diferenciálnych rovníc</a:t>
                </a:r>
              </a:p>
              <a:p>
                <a:endParaRPr lang="sk-SK" i="1" dirty="0"/>
              </a:p>
              <a:p>
                <a:r>
                  <a:rPr lang="sk-SK" i="1" dirty="0"/>
                  <a:t>Lineárna diferenciálna rovnica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𝑦</m:t>
                        </m:r>
                      </m:e>
                      <m:sup>
                        <m:r>
                          <a:rPr lang="sk-SK" i="1"/>
                          <m:t>(</m:t>
                        </m:r>
                        <m:r>
                          <a:rPr lang="sk-SK" i="1"/>
                          <m:t>𝑛</m:t>
                        </m:r>
                        <m:r>
                          <a:rPr lang="sk-SK" i="1"/>
                          <m:t>)</m:t>
                        </m:r>
                      </m:sup>
                    </m:sSup>
                    <m:r>
                      <a:rPr lang="sk-SK" i="1"/>
                      <m:t>+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𝑎</m:t>
                        </m:r>
                      </m:e>
                      <m:sub>
                        <m:r>
                          <a:rPr lang="sk-SK" i="1"/>
                          <m:t>𝑛</m:t>
                        </m:r>
                        <m:r>
                          <a:rPr lang="sk-SK" i="1"/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𝑦</m:t>
                        </m:r>
                      </m:e>
                      <m:sup>
                        <m:r>
                          <a:rPr lang="sk-SK" i="1"/>
                          <m:t>(</m:t>
                        </m:r>
                        <m:r>
                          <a:rPr lang="sk-SK" i="1"/>
                          <m:t>𝑛</m:t>
                        </m:r>
                        <m:r>
                          <a:rPr lang="sk-SK" i="1"/>
                          <m:t>−1)</m:t>
                        </m:r>
                      </m:sup>
                    </m:sSup>
                    <m:r>
                      <a:rPr lang="sk-SK" i="1"/>
                      <m:t>+…+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𝑎</m:t>
                        </m:r>
                      </m:e>
                      <m:sub>
                        <m:r>
                          <a:rPr lang="sk-SK" i="1"/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𝑦</m:t>
                        </m:r>
                      </m:e>
                    </m:acc>
                    <m:r>
                      <a:rPr lang="sk-SK" i="1"/>
                      <m:t>+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𝑎</m:t>
                        </m:r>
                      </m:e>
                      <m:sub>
                        <m:r>
                          <a:rPr lang="sk-SK" i="1"/>
                          <m:t>0</m:t>
                        </m:r>
                      </m:sub>
                    </m:sSub>
                    <m:r>
                      <a:rPr lang="sk-SK" i="1"/>
                      <m:t>𝑦</m:t>
                    </m:r>
                    <m:r>
                      <a:rPr lang="sk-SK" i="1"/>
                      <m:t>=</m:t>
                    </m:r>
                    <m:r>
                      <a:rPr lang="sk-SK"/>
                      <m:t>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𝑏</m:t>
                        </m:r>
                      </m:e>
                      <m:sub>
                        <m:r>
                          <a:rPr lang="sk-SK" i="1"/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/>
                            </m:ctrlPr>
                          </m:dPr>
                          <m:e>
                            <m:r>
                              <a:rPr lang="sk-SK" i="1"/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/>
                      <m:t>+…+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𝑏</m:t>
                        </m:r>
                      </m:e>
                      <m:sub>
                        <m:r>
                          <a:rPr lang="sk-SK" i="1"/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𝑢</m:t>
                        </m:r>
                      </m:e>
                    </m:acc>
                    <m:r>
                      <a:rPr lang="sk-SK" i="1"/>
                      <m:t>+ </m:t>
                    </m:r>
                    <m:sSub>
                      <m:sSubPr>
                        <m:ctrlPr>
                          <a:rPr lang="sk-SK" i="1"/>
                        </m:ctrlPr>
                      </m:sSubPr>
                      <m:e>
                        <m:r>
                          <a:rPr lang="sk-SK" i="1"/>
                          <m:t>𝑏</m:t>
                        </m:r>
                      </m:e>
                      <m:sub>
                        <m:r>
                          <a:rPr lang="sk-SK" i="1"/>
                          <m:t>0</m:t>
                        </m:r>
                      </m:sub>
                    </m:sSub>
                    <m:r>
                      <a:rPr lang="sk-SK" i="1"/>
                      <m:t>𝑢</m:t>
                    </m:r>
                  </m:oMath>
                </a14:m>
                <a:endParaRPr lang="sk-SK" dirty="0"/>
              </a:p>
              <a:p>
                <a:endParaRPr lang="sk-SK" dirty="0"/>
              </a:p>
              <a:p>
                <a:r>
                  <a:rPr lang="sk-SK" i="1" dirty="0"/>
                  <a:t>Nelineárna diferenciálna rovnica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𝑦</m:t>
                        </m:r>
                      </m:e>
                      <m:sup>
                        <m:r>
                          <a:rPr lang="sk-SK" i="1"/>
                          <m:t>(</m:t>
                        </m:r>
                        <m:r>
                          <a:rPr lang="sk-SK" i="1"/>
                          <m:t>𝑛</m:t>
                        </m:r>
                        <m:r>
                          <a:rPr lang="sk-SK" i="1"/>
                          <m:t>)</m:t>
                        </m:r>
                      </m:sup>
                    </m:sSup>
                    <m:r>
                      <a:rPr lang="sk-SK" i="1"/>
                      <m:t>= </m:t>
                    </m:r>
                    <m:r>
                      <a:rPr lang="sk-SK" i="1"/>
                      <m:t>𝜑</m:t>
                    </m:r>
                    <m:r>
                      <a:rPr lang="sk-SK" i="1"/>
                      <m:t>(</m:t>
                    </m:r>
                    <m:r>
                      <a:rPr lang="sk-SK" i="1"/>
                      <m:t>𝑦</m:t>
                    </m:r>
                    <m:r>
                      <a:rPr lang="sk-SK" i="1"/>
                      <m:t>,</m:t>
                    </m:r>
                    <m:acc>
                      <m:accPr>
                        <m:chr m:val="̇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𝑦</m:t>
                        </m:r>
                      </m:e>
                    </m:acc>
                    <m:r>
                      <a:rPr lang="sk-SK" i="1"/>
                      <m:t>,…,</m:t>
                    </m:r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/>
                            </m:ctrlPr>
                          </m:dPr>
                          <m:e>
                            <m:r>
                              <a:rPr lang="sk-SK" i="1"/>
                              <m:t>𝑛</m:t>
                            </m:r>
                            <m:r>
                              <a:rPr lang="sk-SK" i="1"/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/>
                      <m:t>,</m:t>
                    </m:r>
                    <m:r>
                      <a:rPr lang="sk-SK" i="1"/>
                      <m:t>𝑢</m:t>
                    </m:r>
                    <m:r>
                      <a:rPr lang="sk-SK" i="1"/>
                      <m:t>,</m:t>
                    </m:r>
                    <m:acc>
                      <m:accPr>
                        <m:chr m:val="̇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𝑢</m:t>
                        </m:r>
                      </m:e>
                    </m:acc>
                    <m:r>
                      <a:rPr lang="sk-SK" i="1"/>
                      <m:t>,…,</m:t>
                    </m:r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𝑢</m:t>
                        </m:r>
                      </m:e>
                      <m:sup>
                        <m:r>
                          <a:rPr lang="sk-SK" i="1"/>
                          <m:t>(</m:t>
                        </m:r>
                        <m:r>
                          <a:rPr lang="sk-SK" i="1"/>
                          <m:t>𝑚</m:t>
                        </m:r>
                        <m:r>
                          <a:rPr lang="sk-SK" i="1"/>
                          <m:t>)</m:t>
                        </m:r>
                      </m:sup>
                    </m:sSup>
                    <m:r>
                      <a:rPr lang="sk-SK" i="1"/>
                      <m:t>)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C0BE-9516-42E3-83D8-CE36E5150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569"/>
                <a:ext cx="10515600" cy="5001306"/>
              </a:xfrm>
              <a:blipFill>
                <a:blip r:embed="rId2"/>
                <a:stretch>
                  <a:fillRect l="-1043" t="-2073" r="-6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0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6F91-415E-4983-8176-59C6A9E1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Prechodová charakteristika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4EAC-3361-426C-A22F-45B1B6C50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924" y="1485157"/>
                <a:ext cx="10515600" cy="4351338"/>
              </a:xfrm>
            </p:spPr>
            <p:txBody>
              <a:bodyPr/>
              <a:lstStyle/>
              <a:p>
                <a:r>
                  <a:rPr lang="sk-SK" dirty="0"/>
                  <a:t>Ak sa sprechodová charakteristika ustaľuje na nulovej hodnote, tak systém obsahuje v čitateli aspoň jednu nulu</a:t>
                </a:r>
              </a:p>
              <a:p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4EAC-3361-426C-A22F-45B1B6C50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924" y="1485157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A5C48E3-6789-4071-A9B8-D350E391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15" y="2284488"/>
            <a:ext cx="5804113" cy="43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A517-450D-419D-B5CA-BE635F0E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Modelovanie diferenciálnej rovnice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46A7D-86CC-42AF-A75D-E54C6F223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Diferencíálna rovnica</a:t>
                </a:r>
                <a:r>
                  <a:rPr lang="sk-SK" i="1" dirty="0"/>
                  <a:t>:   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sk-SK" i="1" dirty="0"/>
              </a:p>
              <a:p>
                <a:r>
                  <a:rPr lang="sk-SK" dirty="0"/>
                  <a:t>Vyjadrenie najvyššej mocniny: 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46A7D-86CC-42AF-A75D-E54C6F223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AC5B2B-97DE-4D77-A2AE-9A9EE8FF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5805"/>
            <a:ext cx="6175443" cy="30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80BA-86ED-499E-8074-6BA85EED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Laplaceova transformácia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73644-9DC6-4D7A-BBF5-CDE60F901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Je to nástroj riešenie lineárnych diferenciálnych rovníc</a:t>
                </a:r>
              </a:p>
              <a:p>
                <a:r>
                  <a:rPr lang="sk-SK" dirty="0"/>
                  <a:t>Je to nástroj opisu dynamických systémov a signálov v nich</a:t>
                </a:r>
              </a:p>
              <a:p>
                <a:r>
                  <a:rPr lang="sk-SK" dirty="0"/>
                  <a:t>Priama Laplaceova transformácia</a:t>
                </a:r>
              </a:p>
              <a:p>
                <a14:m>
                  <m:oMath xmlns:m="http://schemas.openxmlformats.org/officeDocument/2006/math">
                    <m:r>
                      <a:rPr lang="sk-SK" i="1"/>
                      <m:t>𝐹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 </m:t>
                    </m:r>
                    <m:r>
                      <a:rPr lang="sk-SK" i="1"/>
                      <m:t>𝐿</m:t>
                    </m:r>
                    <m:r>
                      <a:rPr lang="en-GB" i="1"/>
                      <m:t>{</m:t>
                    </m:r>
                    <m:r>
                      <a:rPr lang="sk-SK" i="1"/>
                      <m:t>𝑓</m:t>
                    </m:r>
                    <m:r>
                      <a:rPr lang="sk-SK" i="1"/>
                      <m:t>(</m:t>
                    </m:r>
                    <m:r>
                      <a:rPr lang="sk-SK" i="1"/>
                      <m:t>𝑡</m:t>
                    </m:r>
                    <m:r>
                      <a:rPr lang="sk-SK" i="1"/>
                      <m:t>)</m:t>
                    </m:r>
                    <m:r>
                      <a:rPr lang="en-GB" i="1"/>
                      <m:t>}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GB" i="1"/>
                      <m:t>𝐹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en-GB" i="1"/>
                          <m:t>𝑠</m:t>
                        </m:r>
                      </m:e>
                    </m:d>
                    <m:r>
                      <a:rPr lang="en-GB" i="1"/>
                      <m:t>= </m:t>
                    </m:r>
                    <m:nary>
                      <m:naryPr>
                        <m:limLoc m:val="subSup"/>
                        <m:ctrlPr>
                          <a:rPr lang="sk-SK" i="1"/>
                        </m:ctrlPr>
                      </m:naryPr>
                      <m:sub>
                        <m:r>
                          <a:rPr lang="en-GB" i="1"/>
                          <m:t>0</m:t>
                        </m:r>
                      </m:sub>
                      <m:sup>
                        <m:r>
                          <a:rPr lang="en-GB" i="1"/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en-GB" i="1"/>
                              <m:t>𝑒</m:t>
                            </m:r>
                          </m:e>
                          <m:sup>
                            <m:r>
                              <a:rPr lang="en-GB" i="1"/>
                              <m:t>−</m:t>
                            </m:r>
                            <m:r>
                              <a:rPr lang="en-GB" i="1"/>
                              <m:t>𝑠𝑡</m:t>
                            </m:r>
                          </m:sup>
                        </m:sSup>
                        <m:r>
                          <a:rPr lang="en-GB" i="1"/>
                          <m:t>𝑓</m:t>
                        </m:r>
                        <m:r>
                          <a:rPr lang="en-GB" i="1"/>
                          <m:t>(</m:t>
                        </m:r>
                        <m:r>
                          <a:rPr lang="en-GB" i="1"/>
                          <m:t>𝑡</m:t>
                        </m:r>
                        <m:r>
                          <a:rPr lang="en-GB" i="1"/>
                          <m:t>)</m:t>
                        </m:r>
                        <m:r>
                          <a:rPr lang="en-GB" i="1"/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14:m>
                  <m:oMath xmlns:m="http://schemas.openxmlformats.org/officeDocument/2006/math">
                    <m:r>
                      <a:rPr lang="en-GB" i="1"/>
                      <m:t>𝑓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en-GB" i="1"/>
                          <m:t>𝑡</m:t>
                        </m:r>
                      </m:e>
                    </m:d>
                    <m:r>
                      <a:rPr lang="en-GB" i="1"/>
                      <m:t>= </m:t>
                    </m:r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en-GB" i="1"/>
                          <m:t>𝐿</m:t>
                        </m:r>
                      </m:e>
                      <m:sup>
                        <m:r>
                          <a:rPr lang="en-GB" i="1"/>
                          <m:t>−1</m:t>
                        </m:r>
                      </m:sup>
                    </m:sSup>
                    <m:r>
                      <a:rPr lang="en-GB" i="1"/>
                      <m:t>{</m:t>
                    </m:r>
                    <m:r>
                      <a:rPr lang="sk-SK" i="1"/>
                      <m:t>𝐹</m:t>
                    </m:r>
                    <m:r>
                      <a:rPr lang="sk-SK" i="1"/>
                      <m:t>(</m:t>
                    </m:r>
                    <m:r>
                      <a:rPr lang="sk-SK" i="1"/>
                      <m:t>𝑠</m:t>
                    </m:r>
                    <m:r>
                      <a:rPr lang="sk-SK" i="1"/>
                      <m:t>)</m:t>
                    </m:r>
                    <m:r>
                      <a:rPr lang="en-GB" i="1"/>
                      <m:t>}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sk-SK" i="1"/>
                      <m:t>𝑓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𝑡</m:t>
                        </m:r>
                      </m:e>
                    </m:d>
                    <m:r>
                      <a:rPr lang="sk-SK" i="1"/>
                      <m:t>= 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1</m:t>
                        </m:r>
                      </m:num>
                      <m:den>
                        <m:r>
                          <a:rPr lang="sk-SK" i="1"/>
                          <m:t>2</m:t>
                        </m:r>
                        <m:r>
                          <a:rPr lang="sk-SK" i="1"/>
                          <m:t>𝜋</m:t>
                        </m:r>
                        <m:r>
                          <a:rPr lang="sk-SK" i="1"/>
                          <m:t>𝑖</m:t>
                        </m:r>
                      </m:den>
                    </m:f>
                    <m:r>
                      <a:rPr lang="sk-SK" i="1"/>
                      <m:t> </m:t>
                    </m:r>
                    <m:func>
                      <m:funcPr>
                        <m:ctrlPr>
                          <a:rPr lang="sk-SK" i="1"/>
                        </m:ctrlPr>
                      </m:funcPr>
                      <m:fName>
                        <m:limLow>
                          <m:limLowPr>
                            <m:ctrlPr>
                              <a:rPr lang="sk-SK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/>
                              <m:t>lim</m:t>
                            </m:r>
                          </m:e>
                          <m:lim>
                            <m:r>
                              <a:rPr lang="sk-SK" i="1"/>
                              <m:t>𝑇</m:t>
                            </m:r>
                            <m:r>
                              <a:rPr lang="sk-SK" i="1"/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nary>
                              <m:naryPr>
                                <m:limLoc m:val="subSup"/>
                                <m:ctrlPr>
                                  <a:rPr lang="sk-SK" i="1"/>
                                </m:ctrlPr>
                              </m:naryPr>
                              <m:sub>
                                <m:r>
                                  <a:rPr lang="sk-SK" i="1"/>
                                  <m:t>𝛾</m:t>
                                </m:r>
                                <m:r>
                                  <a:rPr lang="sk-SK" i="1"/>
                                  <m:t>−</m:t>
                                </m:r>
                                <m:r>
                                  <a:rPr lang="sk-SK" i="1"/>
                                  <m:t>𝑖𝑇</m:t>
                                </m:r>
                              </m:sub>
                              <m:sup>
                                <m:r>
                                  <a:rPr lang="sk-SK" i="1"/>
                                  <m:t>𝛾</m:t>
                                </m:r>
                                <m:r>
                                  <a:rPr lang="sk-SK" i="1"/>
                                  <m:t>+</m:t>
                                </m:r>
                                <m:r>
                                  <a:rPr lang="sk-SK" i="1"/>
                                  <m:t>𝑖𝑇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sk-SK" i="1"/>
                                    </m:ctrlPr>
                                  </m:sSupPr>
                                  <m:e>
                                    <m:r>
                                      <a:rPr lang="sk-SK" i="1"/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i="1"/>
                                      <m:t>𝑠𝑡</m:t>
                                    </m:r>
                                  </m:sup>
                                </m:sSup>
                                <m:r>
                                  <a:rPr lang="sk-SK" i="1"/>
                                  <m:t>𝐹</m:t>
                                </m:r>
                                <m:r>
                                  <a:rPr lang="sk-SK" i="1"/>
                                  <m:t>(</m:t>
                                </m:r>
                                <m:r>
                                  <a:rPr lang="sk-SK" i="1"/>
                                  <m:t>𝑠</m:t>
                                </m:r>
                                <m:r>
                                  <a:rPr lang="sk-SK" i="1"/>
                                  <m:t>)</m:t>
                                </m:r>
                                <m:r>
                                  <a:rPr lang="sk-SK" i="1"/>
                                  <m:t>𝑑𝑠</m:t>
                                </m:r>
                              </m:e>
                            </m:nary>
                          </m:e>
                          <m:sup/>
                        </m:sSup>
                      </m:e>
                    </m:func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73644-9DC6-4D7A-BBF5-CDE60F901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2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CB11-FED8-4DBC-85FD-E41B560C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15" y="-403360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Laplaceova transformácia - tabuľka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8378-2C77-41B2-8DD0-7AEA1F9C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DD48D-CAF8-498A-8070-D4DB27F5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1" y="603115"/>
            <a:ext cx="9473625" cy="6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CDB5-99B5-4371-9CD9-F3A3BE4C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Laplaceova transformácia - 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BA671-BAEA-4316-BDB4-308B50DA7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Zadanie: pre diferenciálnu rovnicu 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 aplikujte Laplaceovu transformáciu</a:t>
                </a:r>
              </a:p>
              <a:p>
                <a:endParaRPr lang="sk-SK" dirty="0"/>
              </a:p>
              <a:p>
                <a:r>
                  <a:rPr lang="sk-SK" dirty="0"/>
                  <a:t>Riešenie: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𝑠</m:t>
                        </m:r>
                      </m:e>
                      <m:sup>
                        <m:r>
                          <a:rPr lang="sk-SK" i="1"/>
                          <m:t>2</m:t>
                        </m:r>
                      </m:sup>
                    </m:sSup>
                    <m:r>
                      <a:rPr lang="sk-SK" i="1"/>
                      <m:t>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+3</m:t>
                    </m:r>
                    <m:r>
                      <a:rPr lang="sk-SK" i="1"/>
                      <m:t>𝑠𝑌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+2</m:t>
                    </m:r>
                    <m:r>
                      <a:rPr lang="sk-SK" i="1"/>
                      <m:t>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=0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 i="1"/>
                      <m:t>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d>
                      <m:dPr>
                        <m:ctrlPr>
                          <a:rPr lang="sk-SK" i="1"/>
                        </m:ctrlPr>
                      </m:dPr>
                      <m:e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2</m:t>
                            </m:r>
                          </m:sup>
                        </m:sSup>
                        <m:r>
                          <a:rPr lang="sk-SK" i="1"/>
                          <m:t>+3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+2</m:t>
                        </m:r>
                      </m:e>
                    </m:d>
                    <m:r>
                      <a:rPr lang="sk-SK" i="1"/>
                      <m:t>=0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 i="1"/>
                      <m:t>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 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2</m:t>
                            </m:r>
                          </m:sup>
                        </m:sSup>
                        <m:r>
                          <a:rPr lang="sk-SK" i="1"/>
                          <m:t>+3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+2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BA671-BAEA-4316-BDB4-308B50DA7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93F5-C72B-4E60-855C-52BBAEFC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Prenosová funkcia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E18AE-B820-497E-A5CC-B0DD35D47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945"/>
                <a:ext cx="10515600" cy="4351338"/>
              </a:xfrm>
            </p:spPr>
            <p:txBody>
              <a:bodyPr/>
              <a:lstStyle/>
              <a:p>
                <a:pPr algn="just"/>
                <a:r>
                  <a:rPr lang="sk-SK" dirty="0"/>
                  <a:t>Definícia: Je to pomer Laplaceovho obrazu výstupnej veličiny systému k Laplaceovmu obrazu vstupnej veličiny systému pri nulových počiatočných podmienkach</a:t>
                </a:r>
              </a:p>
              <a:p>
                <a:pPr algn="just"/>
                <a:endParaRPr lang="sk-SK" i="1" dirty="0"/>
              </a:p>
              <a:p>
                <a:pPr algn="just"/>
                <a14:m>
                  <m:oMath xmlns:m="http://schemas.openxmlformats.org/officeDocument/2006/math">
                    <m:r>
                      <a:rPr lang="sk-SK" i="1"/>
                      <m:t>𝐹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𝑌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num>
                      <m:den>
                        <m:r>
                          <a:rPr lang="sk-SK" i="1"/>
                          <m:t>𝑈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pPr algn="just"/>
                <a:endParaRPr lang="sk-SK" dirty="0"/>
              </a:p>
              <a:p>
                <a:pPr algn="just"/>
                <a:r>
                  <a:rPr lang="sk-SK" dirty="0"/>
                  <a:t>Prenos: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E18AE-B820-497E-A5CC-B0DD35D47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945"/>
                <a:ext cx="10515600" cy="4351338"/>
              </a:xfrm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A76B2A-AEAD-4050-92CD-E5AA60F2E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63" y="4183562"/>
            <a:ext cx="4803396" cy="12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E10B-E477-4BB0-8095-2174E6B7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Prenosová funkcia - 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C3130-FF88-4FE6-B40B-C42DD068B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760" y="1119043"/>
                <a:ext cx="10515600" cy="519863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Zadanie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Vytvorte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prenosov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ú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funkciu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zo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zadanej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diferenci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lnej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rovnice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𝑦</m:t>
                        </m:r>
                      </m:e>
                    </m:acc>
                    <m:r>
                      <a:rPr lang="sk-SK" i="1"/>
                      <m:t>(</m:t>
                    </m:r>
                    <m:r>
                      <a:rPr lang="sk-SK" i="1"/>
                      <m:t>𝑡</m:t>
                    </m:r>
                    <m:r>
                      <a:rPr lang="sk-SK" i="1"/>
                      <m:t>)+4</m:t>
                    </m:r>
                    <m:acc>
                      <m:accPr>
                        <m:chr m:val="̈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𝑦</m:t>
                        </m:r>
                      </m:e>
                    </m:acc>
                    <m:r>
                      <a:rPr lang="sk-SK" i="1"/>
                      <m:t>(</m:t>
                    </m:r>
                    <m:r>
                      <a:rPr lang="sk-SK" i="1"/>
                      <m:t>𝑡</m:t>
                    </m:r>
                    <m:r>
                      <a:rPr lang="sk-SK" i="1"/>
                      <m:t>)+</m:t>
                    </m:r>
                    <m:acc>
                      <m:accPr>
                        <m:chr m:val="̇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𝑦</m:t>
                        </m:r>
                      </m:e>
                    </m:acc>
                    <m:r>
                      <a:rPr lang="sk-SK" i="1"/>
                      <m:t>(</m:t>
                    </m:r>
                    <m:r>
                      <a:rPr lang="sk-SK" i="1"/>
                      <m:t>𝑡</m:t>
                    </m:r>
                    <m:r>
                      <a:rPr lang="sk-SK" i="1"/>
                      <m:t>)=2</m:t>
                    </m:r>
                    <m:acc>
                      <m:accPr>
                        <m:chr m:val="̇"/>
                        <m:ctrlPr>
                          <a:rPr lang="sk-SK" i="1"/>
                        </m:ctrlPr>
                      </m:accPr>
                      <m:e>
                        <m:r>
                          <a:rPr lang="sk-SK" i="1"/>
                          <m:t>𝑢</m:t>
                        </m:r>
                      </m:e>
                    </m:acc>
                    <m:r>
                      <a:rPr lang="sk-SK" i="1"/>
                      <m:t>(</m:t>
                    </m:r>
                    <m:r>
                      <a:rPr lang="sk-SK" i="1"/>
                      <m:t>𝑡</m:t>
                    </m:r>
                    <m:r>
                      <a:rPr lang="sk-SK" i="1"/>
                      <m:t>)+</m:t>
                    </m:r>
                    <m:r>
                      <a:rPr lang="sk-SK" i="1"/>
                      <m:t>𝑢</m:t>
                    </m:r>
                    <m:r>
                      <a:rPr lang="sk-SK" i="1"/>
                      <m:t>(</m:t>
                    </m:r>
                    <m:r>
                      <a:rPr lang="sk-SK" i="1"/>
                      <m:t>𝑡</m:t>
                    </m:r>
                    <m:r>
                      <a:rPr lang="sk-SK" i="1"/>
                      <m:t>)</m:t>
                    </m:r>
                  </m:oMath>
                </a14:m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Aplikujeme Laplaceovu transformáciu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𝑠</m:t>
                        </m:r>
                      </m:e>
                      <m:sup>
                        <m:r>
                          <a:rPr lang="sk-SK" i="1"/>
                          <m:t>3</m:t>
                        </m:r>
                      </m:sup>
                    </m:sSup>
                    <m:r>
                      <a:rPr lang="sk-SK" i="1"/>
                      <m:t>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+4</m:t>
                    </m:r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𝑠</m:t>
                        </m:r>
                      </m:e>
                      <m:sup>
                        <m:r>
                          <a:rPr lang="sk-SK" i="1"/>
                          <m:t>2</m:t>
                        </m:r>
                      </m:sup>
                    </m:sSup>
                    <m:r>
                      <a:rPr lang="sk-SK" i="1"/>
                      <m:t>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+</m:t>
                    </m:r>
                    <m:r>
                      <a:rPr lang="sk-SK" i="1"/>
                      <m:t>𝑠𝑌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=2</m:t>
                    </m:r>
                    <m:r>
                      <a:rPr lang="sk-SK" i="1"/>
                      <m:t>𝑠𝑈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+</m:t>
                    </m:r>
                    <m:r>
                      <a:rPr lang="sk-SK" i="1"/>
                      <m:t>𝑈</m:t>
                    </m:r>
                    <m:r>
                      <a:rPr lang="sk-SK" i="1"/>
                      <m:t>(</m:t>
                    </m:r>
                    <m:r>
                      <a:rPr lang="sk-SK" i="1"/>
                      <m:t>𝑠</m:t>
                    </m:r>
                    <m:r>
                      <a:rPr lang="sk-SK" i="1"/>
                      <m:t>)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 i="1"/>
                      <m:t>𝑌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d>
                      <m:dPr>
                        <m:ctrlPr>
                          <a:rPr lang="sk-SK" i="1"/>
                        </m:ctrlPr>
                      </m:dPr>
                      <m:e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3</m:t>
                            </m:r>
                          </m:sup>
                        </m:sSup>
                        <m:r>
                          <a:rPr lang="sk-SK" i="1"/>
                          <m:t>+4</m:t>
                        </m:r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2</m:t>
                            </m:r>
                          </m:sup>
                        </m:sSup>
                        <m:r>
                          <a:rPr lang="sk-SK" i="1"/>
                          <m:t>+</m:t>
                        </m:r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</m:t>
                    </m:r>
                    <m:r>
                      <a:rPr lang="sk-SK" i="1"/>
                      <m:t>𝑈</m:t>
                    </m:r>
                    <m:r>
                      <a:rPr lang="sk-SK" i="1"/>
                      <m:t>(</m:t>
                    </m:r>
                    <m:r>
                      <a:rPr lang="sk-SK" i="1"/>
                      <m:t>𝑠</m:t>
                    </m:r>
                    <m:r>
                      <a:rPr lang="sk-SK" i="1"/>
                      <m:t>)(2</m:t>
                    </m:r>
                    <m:r>
                      <a:rPr lang="sk-SK" i="1"/>
                      <m:t>𝑠</m:t>
                    </m:r>
                    <m:r>
                      <a:rPr lang="sk-SK" i="1"/>
                      <m:t>+1)</m:t>
                    </m:r>
                  </m:oMath>
                </a14:m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Vytvoríme prenos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𝑌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num>
                      <m:den>
                        <m:r>
                          <a:rPr lang="sk-SK" i="1"/>
                          <m:t>𝑈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den>
                    </m:f>
                    <m:r>
                      <a:rPr lang="sk-SK" i="1"/>
                      <m:t>= 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2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3</m:t>
                            </m:r>
                          </m:sup>
                        </m:sSup>
                        <m:r>
                          <a:rPr lang="sk-SK" i="1"/>
                          <m:t>+</m:t>
                        </m:r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4</m:t>
                            </m:r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2</m:t>
                            </m:r>
                          </m:sup>
                        </m:sSup>
                        <m:r>
                          <a:rPr lang="sk-SK" i="1"/>
                          <m:t>+</m:t>
                        </m:r>
                        <m:r>
                          <a:rPr lang="sk-SK" i="1"/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C3130-FF88-4FE6-B40B-C42DD068B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760" y="1119043"/>
                <a:ext cx="10515600" cy="519863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44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1645-1CFC-4F46-8187-792BC5FC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824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Vytvorenie diferenciálnej rovnice z prenosu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D921B-3713-491B-B56E-1F40C9AD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287"/>
                <a:ext cx="10515600" cy="48136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sk-SK" dirty="0"/>
                  <a:t>Predpokladáme, že dynamický systém je opísaný prenosom v tvare:</a:t>
                </a:r>
              </a:p>
              <a:p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/>
                        </m:ctrlPr>
                      </m:dPr>
                      <m:e>
                        <m:r>
                          <a:rPr lang="sk-SK" i="1"/>
                          <m:t>𝑠</m:t>
                        </m:r>
                      </m:e>
                    </m:d>
                    <m:r>
                      <a:rPr lang="sk-SK" i="1"/>
                      <m:t>=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𝑌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num>
                      <m:den>
                        <m:r>
                          <a:rPr lang="sk-SK" i="1"/>
                          <m:t>𝑈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den>
                    </m:f>
                    <m:r>
                      <a:rPr lang="sk-SK" i="1"/>
                      <m:t>= 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𝑏</m:t>
                            </m:r>
                          </m:e>
                          <m:sub>
                            <m:r>
                              <a:rPr lang="sk-SK" i="1"/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𝑚</m:t>
                            </m:r>
                          </m:sup>
                        </m:sSup>
                        <m:r>
                          <a:rPr lang="sk-SK" i="1"/>
                          <m:t>+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𝑏</m:t>
                            </m:r>
                          </m:e>
                          <m:sub>
                            <m:r>
                              <a:rPr lang="sk-SK" i="1"/>
                              <m:t>𝑚</m:t>
                            </m:r>
                            <m:r>
                              <a:rPr lang="sk-SK" i="1"/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𝑚</m:t>
                            </m:r>
                            <m:r>
                              <a:rPr lang="sk-SK" i="1"/>
                              <m:t>−1</m:t>
                            </m:r>
                          </m:sup>
                        </m:sSup>
                        <m:r>
                          <a:rPr lang="sk-SK" i="1"/>
                          <m:t>+…+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𝑏</m:t>
                            </m:r>
                          </m:e>
                          <m:sub>
                            <m:r>
                              <a:rPr lang="sk-SK" i="1"/>
                              <m:t>1</m:t>
                            </m:r>
                          </m:sub>
                        </m:sSub>
                        <m:r>
                          <a:rPr lang="sk-SK" i="1"/>
                          <m:t>𝑠</m:t>
                        </m:r>
                        <m:r>
                          <a:rPr lang="sk-SK" i="1"/>
                          <m:t>+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𝑏</m:t>
                            </m:r>
                          </m:e>
                          <m:sub>
                            <m:r>
                              <a:rPr lang="sk-SK" i="1"/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𝑎</m:t>
                            </m:r>
                          </m:e>
                          <m:sub>
                            <m:r>
                              <a:rPr lang="sk-SK" i="1"/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𝑛</m:t>
                            </m:r>
                          </m:sup>
                        </m:sSup>
                        <m:r>
                          <a:rPr lang="sk-SK" i="1"/>
                          <m:t>+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𝑎</m:t>
                            </m:r>
                          </m:e>
                          <m:sub>
                            <m:r>
                              <a:rPr lang="sk-SK" i="1"/>
                              <m:t>𝑛</m:t>
                            </m:r>
                            <m:r>
                              <a:rPr lang="sk-SK" i="1"/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sk-SK" i="1"/>
                            </m:ctrlPr>
                          </m:sSupPr>
                          <m:e>
                            <m:r>
                              <a:rPr lang="sk-SK" i="1"/>
                              <m:t>𝑠</m:t>
                            </m:r>
                          </m:e>
                          <m:sup>
                            <m:r>
                              <a:rPr lang="sk-SK" i="1"/>
                              <m:t>𝑛</m:t>
                            </m:r>
                            <m:r>
                              <a:rPr lang="sk-SK" i="1"/>
                              <m:t>−1</m:t>
                            </m:r>
                          </m:sup>
                        </m:sSup>
                        <m:r>
                          <a:rPr lang="sk-SK" i="1"/>
                          <m:t>+…+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𝑎</m:t>
                            </m:r>
                          </m:e>
                          <m:sub>
                            <m:r>
                              <a:rPr lang="sk-SK" i="1"/>
                              <m:t>1</m:t>
                            </m:r>
                          </m:sub>
                        </m:sSub>
                        <m:r>
                          <a:rPr lang="sk-SK" i="1"/>
                          <m:t>𝑠</m:t>
                        </m:r>
                        <m:r>
                          <a:rPr lang="sk-SK" i="1"/>
                          <m:t>+</m:t>
                        </m:r>
                        <m:sSub>
                          <m:sSubPr>
                            <m:ctrlPr>
                              <a:rPr lang="sk-SK" i="1"/>
                            </m:ctrlPr>
                          </m:sSubPr>
                          <m:e>
                            <m:r>
                              <a:rPr lang="sk-SK" i="1"/>
                              <m:t>𝑎</m:t>
                            </m:r>
                          </m:e>
                          <m:sub>
                            <m:r>
                              <a:rPr lang="sk-SK" i="1"/>
                              <m:t>0</m:t>
                            </m:r>
                          </m:sub>
                        </m:sSub>
                      </m:den>
                    </m:f>
                    <m:r>
                      <a:rPr lang="sk-SK" i="1"/>
                      <m:t>=</m:t>
                    </m:r>
                    <m:f>
                      <m:fPr>
                        <m:ctrlPr>
                          <a:rPr lang="sk-SK" i="1"/>
                        </m:ctrlPr>
                      </m:fPr>
                      <m:num>
                        <m:r>
                          <a:rPr lang="sk-SK" i="1"/>
                          <m:t>𝐵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num>
                      <m:den>
                        <m:r>
                          <a:rPr lang="sk-SK" i="1"/>
                          <m:t>𝐴</m:t>
                        </m:r>
                        <m:r>
                          <a:rPr lang="sk-SK" i="1"/>
                          <m:t>(</m:t>
                        </m:r>
                        <m:r>
                          <a:rPr lang="sk-SK" i="1"/>
                          <m:t>𝑠</m:t>
                        </m:r>
                        <m:r>
                          <a:rPr lang="sk-SK" i="1"/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Diferenciálnu rovnicu k tomuto prenosu získame nasledovne:</a:t>
                </a:r>
              </a:p>
              <a:p>
                <a:endParaRPr lang="sk-SK" dirty="0"/>
              </a:p>
              <a:p>
                <a:r>
                  <a:rPr lang="sk-SK" dirty="0"/>
                  <a:t>1.	Z prenosuv vytvoríme algebraickú rovnicu v tvare: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sk-SK" sz="2200" i="1"/>
                        </m:ctrlPr>
                      </m:dPr>
                      <m:e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𝑠</m:t>
                            </m:r>
                          </m:e>
                          <m:sup>
                            <m:r>
                              <a:rPr lang="sk-SK" sz="2200" i="1"/>
                              <m:t>𝑛</m:t>
                            </m:r>
                          </m:sup>
                        </m:sSup>
                        <m:r>
                          <a:rPr lang="sk-SK" sz="2200" i="1"/>
                          <m:t>+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𝑛</m:t>
                            </m:r>
                            <m:r>
                              <a:rPr lang="sk-SK" sz="2200" i="1"/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𝑠</m:t>
                            </m:r>
                          </m:e>
                          <m:sup>
                            <m:r>
                              <a:rPr lang="sk-SK" sz="2200" i="1"/>
                              <m:t>𝑛</m:t>
                            </m:r>
                            <m:r>
                              <a:rPr lang="sk-SK" sz="2200" i="1"/>
                              <m:t>−1</m:t>
                            </m:r>
                          </m:sup>
                        </m:sSup>
                        <m:r>
                          <a:rPr lang="sk-SK" sz="2200" i="1"/>
                          <m:t>+…+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1</m:t>
                            </m:r>
                          </m:sub>
                        </m:sSub>
                        <m:r>
                          <a:rPr lang="sk-SK" sz="2200" i="1"/>
                          <m:t>𝑠</m:t>
                        </m:r>
                        <m:r>
                          <a:rPr lang="sk-SK" sz="2200" i="1"/>
                          <m:t>+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0</m:t>
                            </m:r>
                          </m:sub>
                        </m:sSub>
                      </m:e>
                    </m:d>
                    <m:r>
                      <a:rPr lang="sk-SK" sz="2200" i="1"/>
                      <m:t>𝑌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r>
                          <a:rPr lang="sk-SK" sz="2200" i="1"/>
                          <m:t>𝑠</m:t>
                        </m:r>
                      </m:e>
                    </m:d>
                    <m:r>
                      <a:rPr lang="sk-SK" sz="2200" i="1"/>
                      <m:t>=(</m:t>
                    </m:r>
                    <m:sSub>
                      <m:sSubPr>
                        <m:ctrlPr>
                          <a:rPr lang="sk-SK" sz="2200" i="1"/>
                        </m:ctrlPr>
                      </m:sSubPr>
                      <m:e>
                        <m:r>
                          <a:rPr lang="sk-SK" sz="2200" i="1"/>
                          <m:t>𝑏</m:t>
                        </m:r>
                      </m:e>
                      <m:sub>
                        <m:r>
                          <a:rPr lang="sk-SK" sz="2200" i="1"/>
                          <m:t>𝑚</m:t>
                        </m:r>
                      </m:sub>
                    </m:sSub>
                    <m:sSup>
                      <m:sSupPr>
                        <m:ctrlPr>
                          <a:rPr lang="sk-SK" sz="2200" i="1"/>
                        </m:ctrlPr>
                      </m:sSupPr>
                      <m:e>
                        <m:r>
                          <a:rPr lang="sk-SK" sz="2200" i="1"/>
                          <m:t>𝑠</m:t>
                        </m:r>
                      </m:e>
                      <m:sup>
                        <m:r>
                          <a:rPr lang="sk-SK" sz="2200" i="1"/>
                          <m:t>𝑚</m:t>
                        </m:r>
                      </m:sup>
                    </m:sSup>
                    <m:r>
                      <a:rPr lang="sk-SK" sz="2200" i="1"/>
                      <m:t>+</m:t>
                    </m:r>
                    <m:sSub>
                      <m:sSubPr>
                        <m:ctrlPr>
                          <a:rPr lang="sk-SK" sz="2200" i="1"/>
                        </m:ctrlPr>
                      </m:sSubPr>
                      <m:e>
                        <m:r>
                          <a:rPr lang="sk-SK" sz="2200" i="1"/>
                          <m:t>𝑏</m:t>
                        </m:r>
                      </m:e>
                      <m:sub>
                        <m:r>
                          <a:rPr lang="sk-SK" sz="2200" i="1"/>
                          <m:t>𝑚</m:t>
                        </m:r>
                        <m:r>
                          <a:rPr lang="sk-SK" sz="2200" i="1"/>
                          <m:t>−1</m:t>
                        </m:r>
                      </m:sub>
                    </m:sSub>
                    <m:sSup>
                      <m:sSupPr>
                        <m:ctrlPr>
                          <a:rPr lang="sk-SK" sz="2200" i="1"/>
                        </m:ctrlPr>
                      </m:sSupPr>
                      <m:e>
                        <m:r>
                          <a:rPr lang="sk-SK" sz="2200" i="1"/>
                          <m:t>𝑠</m:t>
                        </m:r>
                      </m:e>
                      <m:sup>
                        <m:r>
                          <a:rPr lang="sk-SK" sz="2200" i="1"/>
                          <m:t>𝑚</m:t>
                        </m:r>
                        <m:r>
                          <a:rPr lang="sk-SK" sz="2200" i="1"/>
                          <m:t>−1</m:t>
                        </m:r>
                      </m:sup>
                    </m:sSup>
                    <m:r>
                      <a:rPr lang="sk-SK" sz="2200" i="1"/>
                      <m:t>+…+</m:t>
                    </m:r>
                    <m:sSub>
                      <m:sSubPr>
                        <m:ctrlPr>
                          <a:rPr lang="sk-SK" sz="2200" i="1"/>
                        </m:ctrlPr>
                      </m:sSubPr>
                      <m:e>
                        <m:r>
                          <a:rPr lang="sk-SK" sz="2200" i="1"/>
                          <m:t>𝑏</m:t>
                        </m:r>
                      </m:e>
                      <m:sub>
                        <m:r>
                          <a:rPr lang="sk-SK" sz="2200" i="1"/>
                          <m:t>1</m:t>
                        </m:r>
                      </m:sub>
                    </m:sSub>
                    <m:r>
                      <a:rPr lang="sk-SK" sz="2200" i="1"/>
                      <m:t>𝑠</m:t>
                    </m:r>
                    <m:r>
                      <a:rPr lang="sk-SK" sz="2200" i="1"/>
                      <m:t>+ </m:t>
                    </m:r>
                    <m:sSub>
                      <m:sSubPr>
                        <m:ctrlPr>
                          <a:rPr lang="sk-SK" sz="2200" i="1"/>
                        </m:ctrlPr>
                      </m:sSubPr>
                      <m:e>
                        <m:r>
                          <a:rPr lang="sk-SK" sz="2200" i="1"/>
                          <m:t>𝑏</m:t>
                        </m:r>
                      </m:e>
                      <m:sub>
                        <m:r>
                          <a:rPr lang="sk-SK" sz="2200" i="1"/>
                          <m:t>0</m:t>
                        </m:r>
                      </m:sub>
                    </m:sSub>
                    <m:r>
                      <a:rPr lang="sk-SK" sz="2200" i="1"/>
                      <m:t>)</m:t>
                    </m:r>
                    <m:r>
                      <a:rPr lang="sk-SK" sz="2200" i="1"/>
                      <m:t>𝑈</m:t>
                    </m:r>
                    <m:r>
                      <a:rPr lang="sk-SK" sz="2200" i="1"/>
                      <m:t>(</m:t>
                    </m:r>
                    <m:r>
                      <a:rPr lang="sk-SK" sz="2200" i="1"/>
                      <m:t>𝑠</m:t>
                    </m:r>
                    <m:r>
                      <a:rPr lang="sk-SK" sz="2200" i="1"/>
                      <m:t>)</m:t>
                    </m:r>
                  </m:oMath>
                </a14:m>
                <a:endParaRPr lang="sk-SK" sz="2200" dirty="0"/>
              </a:p>
              <a:p>
                <a:endParaRPr lang="sk-SK" sz="2200" dirty="0"/>
              </a:p>
              <a:p>
                <a:r>
                  <a:rPr lang="sk-SK" dirty="0"/>
                  <a:t>2.	Urobíme spätnú Laplaceovu transformáciu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sk-SK" sz="2200" i="1"/>
                        </m:ctrlPr>
                      </m:dPr>
                      <m:e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sk-SK" sz="2200" i="1"/>
                                </m:ctrlPr>
                              </m:dPr>
                              <m:e>
                                <m:r>
                                  <a:rPr lang="sk-SK" sz="2200" i="1"/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  <m:r>
                          <a:rPr lang="sk-SK" sz="2200" i="1"/>
                          <m:t>+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𝑛</m:t>
                            </m:r>
                            <m:r>
                              <a:rPr lang="sk-SK" sz="2200" i="1"/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sk-SK" sz="2200" i="1"/>
                                </m:ctrlPr>
                              </m:dPr>
                              <m:e>
                                <m:r>
                                  <a:rPr lang="sk-SK" sz="2200" i="1"/>
                                  <m:t>𝑛</m:t>
                                </m:r>
                                <m:r>
                                  <a:rPr lang="sk-SK" sz="2200" i="1"/>
                                  <m:t>−1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  <m:r>
                          <a:rPr lang="sk-SK" sz="2200" i="1"/>
                          <m:t>+…+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1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sk-SK" sz="2200" i="1"/>
                            </m:ctrlPr>
                          </m:accPr>
                          <m:e>
                            <m:r>
                              <a:rPr lang="sk-SK" sz="2200" i="1"/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  <m:r>
                          <a:rPr lang="sk-SK" sz="2200" i="1"/>
                          <m:t>+ 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𝑎</m:t>
                            </m:r>
                          </m:e>
                          <m:sub>
                            <m:r>
                              <a:rPr lang="sk-SK" sz="2200" i="1"/>
                              <m:t>0</m:t>
                            </m:r>
                          </m:sub>
                        </m:sSub>
                        <m:r>
                          <a:rPr lang="sk-SK" sz="2200" i="1"/>
                          <m:t>𝑦</m:t>
                        </m:r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</m:e>
                    </m:d>
                    <m:r>
                      <a:rPr lang="sk-SK" sz="2200" i="1"/>
                      <m:t>=</m:t>
                    </m:r>
                    <m:d>
                      <m:dPr>
                        <m:ctrlPr>
                          <a:rPr lang="sk-SK" sz="2200" i="1"/>
                        </m:ctrlPr>
                      </m:dPr>
                      <m:e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𝑏</m:t>
                            </m:r>
                          </m:e>
                          <m:sub>
                            <m:r>
                              <a:rPr lang="sk-SK" sz="2200" i="1"/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sk-SK" sz="2200" i="1"/>
                                </m:ctrlPr>
                              </m:dPr>
                              <m:e>
                                <m:r>
                                  <a:rPr lang="sk-SK" sz="2200" i="1"/>
                                  <m:t>𝑚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  <m:r>
                          <a:rPr lang="sk-SK" sz="2200" i="1"/>
                          <m:t>+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𝑏</m:t>
                            </m:r>
                          </m:e>
                          <m:sub>
                            <m:r>
                              <a:rPr lang="sk-SK" sz="2200" i="1"/>
                              <m:t>𝑚</m:t>
                            </m:r>
                            <m:r>
                              <a:rPr lang="sk-SK" sz="2200" i="1"/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sk-SK" sz="2200" i="1"/>
                            </m:ctrlPr>
                          </m:sSupPr>
                          <m:e>
                            <m:r>
                              <a:rPr lang="sk-SK" sz="2200" i="1"/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sk-SK" sz="2200" i="1"/>
                                </m:ctrlPr>
                              </m:dPr>
                              <m:e>
                                <m:r>
                                  <a:rPr lang="sk-SK" sz="2200" i="1"/>
                                  <m:t>𝑚</m:t>
                                </m:r>
                                <m:r>
                                  <a:rPr lang="sk-SK" sz="2200" i="1"/>
                                  <m:t>−1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  <m:r>
                          <a:rPr lang="sk-SK" sz="2200" i="1"/>
                          <m:t>+…+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𝑏</m:t>
                            </m:r>
                          </m:e>
                          <m:sub>
                            <m:r>
                              <a:rPr lang="sk-SK" sz="2200" i="1"/>
                              <m:t>1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sk-SK" sz="2200" i="1"/>
                            </m:ctrlPr>
                          </m:accPr>
                          <m:e>
                            <m:r>
                              <a:rPr lang="sk-SK" sz="2200" i="1"/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  <m:r>
                          <a:rPr lang="sk-SK" sz="2200" i="1"/>
                          <m:t>+ </m:t>
                        </m:r>
                        <m:sSub>
                          <m:sSubPr>
                            <m:ctrlPr>
                              <a:rPr lang="sk-SK" sz="2200" i="1"/>
                            </m:ctrlPr>
                          </m:sSubPr>
                          <m:e>
                            <m:r>
                              <a:rPr lang="sk-SK" sz="2200" i="1"/>
                              <m:t>𝑏</m:t>
                            </m:r>
                          </m:e>
                          <m:sub>
                            <m:r>
                              <a:rPr lang="sk-SK" sz="2200" i="1"/>
                              <m:t>0</m:t>
                            </m:r>
                          </m:sub>
                        </m:sSub>
                        <m:r>
                          <a:rPr lang="sk-SK" sz="2200" i="1"/>
                          <m:t>𝑢</m:t>
                        </m:r>
                        <m:d>
                          <m:dPr>
                            <m:ctrlPr>
                              <a:rPr lang="sk-SK" sz="2200" i="1"/>
                            </m:ctrlPr>
                          </m:dPr>
                          <m:e>
                            <m:r>
                              <a:rPr lang="sk-SK" sz="2200" i="1"/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D921B-3713-491B-B56E-1F40C9AD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287"/>
                <a:ext cx="10515600" cy="4813676"/>
              </a:xfrm>
              <a:blipFill>
                <a:blip r:embed="rId2"/>
                <a:stretch>
                  <a:fillRect l="-812" t="-29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36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789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Dynamický systém</vt:lpstr>
      <vt:lpstr>Opis dynamických systémov</vt:lpstr>
      <vt:lpstr>Modelovanie diferenciálnej rovnice</vt:lpstr>
      <vt:lpstr>Laplaceova transformácia</vt:lpstr>
      <vt:lpstr>Laplaceova transformácia - tabuľka</vt:lpstr>
      <vt:lpstr>Laplaceova transformácia - príklad</vt:lpstr>
      <vt:lpstr>Prenosová funkcia</vt:lpstr>
      <vt:lpstr>Prenosová funkcia - príklad</vt:lpstr>
      <vt:lpstr>Vytvorenie diferenciálnej rovnice z prenosu</vt:lpstr>
      <vt:lpstr>Vytvorenie dif.rovnice z prenosu - príklad</vt:lpstr>
      <vt:lpstr>Algebra prenosových funkcií</vt:lpstr>
      <vt:lpstr>Algebra prenosových funkcií</vt:lpstr>
      <vt:lpstr>Algebra prenosových funkcií</vt:lpstr>
      <vt:lpstr>Základné pojmy</vt:lpstr>
      <vt:lpstr>Prechodová charakteristika </vt:lpstr>
      <vt:lpstr>Prechodová charakteristika</vt:lpstr>
      <vt:lpstr>Prechodová charakteristika</vt:lpstr>
      <vt:lpstr>Prechodová charakteristika</vt:lpstr>
      <vt:lpstr>Prechodová charakteristika</vt:lpstr>
      <vt:lpstr>Prechodová charakteristika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Dano</dc:creator>
  <cp:lastModifiedBy>Dominik Dano</cp:lastModifiedBy>
  <cp:revision>16</cp:revision>
  <dcterms:created xsi:type="dcterms:W3CDTF">2019-03-12T12:40:49Z</dcterms:created>
  <dcterms:modified xsi:type="dcterms:W3CDTF">2019-03-12T18:10:17Z</dcterms:modified>
</cp:coreProperties>
</file>