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0" r:id="rId9"/>
    <p:sldId id="306" r:id="rId10"/>
    <p:sldId id="259" r:id="rId11"/>
    <p:sldId id="264" r:id="rId12"/>
    <p:sldId id="301" r:id="rId13"/>
    <p:sldId id="302" r:id="rId14"/>
    <p:sldId id="303" r:id="rId15"/>
    <p:sldId id="304" r:id="rId16"/>
    <p:sldId id="272" r:id="rId17"/>
    <p:sldId id="273" r:id="rId18"/>
    <p:sldId id="276" r:id="rId19"/>
    <p:sldId id="277" r:id="rId20"/>
    <p:sldId id="284" r:id="rId21"/>
    <p:sldId id="285" r:id="rId22"/>
    <p:sldId id="274" r:id="rId23"/>
    <p:sldId id="282" r:id="rId24"/>
    <p:sldId id="283" r:id="rId25"/>
    <p:sldId id="275" r:id="rId26"/>
    <p:sldId id="299" r:id="rId27"/>
    <p:sldId id="300" r:id="rId28"/>
    <p:sldId id="278" r:id="rId29"/>
    <p:sldId id="292" r:id="rId30"/>
    <p:sldId id="281" r:id="rId31"/>
    <p:sldId id="293" r:id="rId32"/>
    <p:sldId id="294" r:id="rId33"/>
    <p:sldId id="290" r:id="rId34"/>
    <p:sldId id="291" r:id="rId35"/>
    <p:sldId id="279" r:id="rId36"/>
    <p:sldId id="271" r:id="rId37"/>
    <p:sldId id="280" r:id="rId38"/>
    <p:sldId id="286" r:id="rId39"/>
    <p:sldId id="287" r:id="rId40"/>
    <p:sldId id="288" r:id="rId41"/>
    <p:sldId id="28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9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3. 6. 2019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súčiastky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91" y="2789538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038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872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Integrátor a </a:t>
            </a:r>
            <a:r>
              <a:rPr lang="sk-SK" dirty="0" err="1" smtClean="0"/>
              <a:t>derivátor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36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Veta o počiatočnej a koncovej hodnote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Posun v čase – dopravné oneskorenie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</a:t>
            </a:r>
            <a:r>
              <a:rPr lang="sk-SK" dirty="0" smtClean="0"/>
              <a:t>fúziou z </a:t>
            </a:r>
            <a:r>
              <a:rPr lang="sk-SK" dirty="0" smtClean="0"/>
              <a:t>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Realizovateľnosť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9864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Modelovanie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206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809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8" y="1147537"/>
            <a:ext cx="8272506" cy="492374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dirty="0" smtClean="0"/>
              <a:t>Svet okolo nás je </a:t>
            </a:r>
            <a:r>
              <a:rPr lang="sk-SK" u="sng" dirty="0" smtClean="0"/>
              <a:t>dynamický = mení sa v čase</a:t>
            </a:r>
            <a:r>
              <a:rPr lang="sk-SK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u="sng" dirty="0" smtClean="0"/>
              <a:t>Čas</a:t>
            </a:r>
            <a:r>
              <a:rPr lang="sk-SK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dirty="0" smtClean="0"/>
              <a:t>Matematická analýza (</a:t>
            </a:r>
            <a:r>
              <a:rPr lang="sk-SK" dirty="0" err="1" smtClean="0"/>
              <a:t>calculus</a:t>
            </a:r>
            <a:r>
              <a:rPr lang="sk-SK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dirty="0" smtClean="0"/>
              <a:t>Energia</a:t>
            </a:r>
            <a:endParaRPr lang="sk-SK" dirty="0"/>
          </a:p>
          <a:p>
            <a:pPr lvl="2">
              <a:lnSpc>
                <a:spcPct val="160000"/>
              </a:lnSpc>
            </a:pPr>
            <a:r>
              <a:rPr lang="sk-SK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dynamiky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rády diferenciálnych </a:t>
                </a:r>
                <a:r>
                  <a:rPr lang="sk-SK" dirty="0" smtClean="0"/>
                  <a:t>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</a:t>
                </a:r>
                <a:r>
                  <a:rPr lang="sk-SK" dirty="0" smtClean="0"/>
                  <a:t>(vedenie tepla) , metóda konečných prvkov – zložitá problematika</a:t>
                </a:r>
                <a:r>
                  <a:rPr lang="sk-SK" dirty="0" smtClean="0"/>
                  <a:t>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1752" b="-8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využívajú kybernetici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3893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 smtClean="0"/>
              <a:t>Simulink</a:t>
            </a:r>
            <a:r>
              <a:rPr lang="sk-SK" dirty="0" smtClean="0"/>
              <a:t> využíva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</a:t>
            </a:r>
            <a:r>
              <a:rPr lang="sk-SK" dirty="0" smtClean="0"/>
              <a:t>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46052"/>
            <a:ext cx="4145280" cy="466367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853228"/>
            <a:ext cx="4191000" cy="480372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aj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848037"/>
            <a:ext cx="4145280" cy="19616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4" y="1846052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Kyvadlo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0" y="370906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4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40" y="3617232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1046</Words>
  <Application>Microsoft Office PowerPoint</Application>
  <PresentationFormat>Prezentácia na obrazovke (4:3)</PresentationFormat>
  <Paragraphs>193</Paragraphs>
  <Slides>41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Riešenie diferenciálnych rovníc</vt:lpstr>
      <vt:lpstr>Laplaceova transformácia</vt:lpstr>
      <vt:lpstr>Obrazy vybraných funkcii</vt:lpstr>
      <vt:lpstr>Riešenie diferenciálnych rovníc</vt:lpstr>
      <vt:lpstr>Inverzná Laplaceova transformácia</vt:lpstr>
      <vt:lpstr>Rozklad na parciálne zlomky</vt:lpstr>
      <vt:lpstr>Integrátor a derivátor</vt:lpstr>
      <vt:lpstr>Veta o počiatočnej a koncovej hodnote</vt:lpstr>
      <vt:lpstr>Posun v čase – dopravné oneskorenie</vt:lpstr>
      <vt:lpstr>Spätná väzba</vt:lpstr>
      <vt:lpstr>Spätná väzba v systéme</vt:lpstr>
      <vt:lpstr>Spätná väzba príklady</vt:lpstr>
      <vt:lpstr>Prenosová funkcia systému</vt:lpstr>
      <vt:lpstr>Statické zosilnenie</vt:lpstr>
      <vt:lpstr>Póly-nuly-charakteristický polynóm</vt:lpstr>
      <vt:lpstr>Astatizmus</vt:lpstr>
      <vt:lpstr>Realizovateľnosť</vt:lpstr>
      <vt:lpstr>Stabilita systémov</vt:lpstr>
      <vt:lpstr>Všeobecné kritérium stability</vt:lpstr>
      <vt:lpstr>Algebra prenosových funkcii</vt:lpstr>
      <vt:lpstr>Modelovanie diferenciálnych rovníc</vt:lpstr>
      <vt:lpstr>Model systému</vt:lpstr>
      <vt:lpstr>Charakteristiky systémov</vt:lpstr>
      <vt:lpstr>Prechodová charakteristika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59</cp:revision>
  <dcterms:created xsi:type="dcterms:W3CDTF">2019-03-28T07:06:37Z</dcterms:created>
  <dcterms:modified xsi:type="dcterms:W3CDTF">2019-06-03T11:12:19Z</dcterms:modified>
</cp:coreProperties>
</file>