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680" cy="45540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680" cy="622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Obrázok 10" descr=""/>
          <p:cNvPicPr/>
          <p:nvPr/>
        </p:nvPicPr>
        <p:blipFill>
          <a:blip r:embed="rId2"/>
          <a:stretch/>
        </p:blipFill>
        <p:spPr>
          <a:xfrm>
            <a:off x="251280" y="214920"/>
            <a:ext cx="1705320" cy="861840"/>
          </a:xfrm>
          <a:prstGeom prst="rect">
            <a:avLst/>
          </a:prstGeom>
          <a:ln>
            <a:noFill/>
          </a:ln>
        </p:spPr>
      </p:pic>
      <p:pic>
        <p:nvPicPr>
          <p:cNvPr id="6" name="Obrázok 12" descr=""/>
          <p:cNvPicPr/>
          <p:nvPr/>
        </p:nvPicPr>
        <p:blipFill>
          <a:blip r:embed="rId3"/>
          <a:srcRect l="-252" t="0" r="34620" b="0"/>
          <a:stretch/>
        </p:blipFill>
        <p:spPr>
          <a:xfrm>
            <a:off x="6783480" y="6480"/>
            <a:ext cx="2266200" cy="1278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200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f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200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822960" y="4716000"/>
            <a:ext cx="7543440" cy="145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Ú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v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k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y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b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e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e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t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i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k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y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o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f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I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g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J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á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n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M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u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r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g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a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š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,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h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D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.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potom...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20" name="Group 5"/>
          <p:cNvGrpSpPr/>
          <p:nvPr/>
        </p:nvGrpSpPr>
        <p:grpSpPr>
          <a:xfrm>
            <a:off x="3050640" y="2023200"/>
            <a:ext cx="1795680" cy="537120"/>
            <a:chOff x="3050640" y="2023200"/>
            <a:chExt cx="1795680" cy="537120"/>
          </a:xfrm>
        </p:grpSpPr>
        <p:sp>
          <p:nvSpPr>
            <p:cNvPr id="721" name="CustomShape 6"/>
            <p:cNvSpPr/>
            <p:nvPr/>
          </p:nvSpPr>
          <p:spPr>
            <a:xfrm>
              <a:off x="3050640" y="2031120"/>
              <a:ext cx="1795680" cy="527040"/>
            </a:xfrm>
            <a:custGeom>
              <a:avLst/>
              <a:gdLst/>
              <a:ah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7"/>
            <p:cNvSpPr/>
            <p:nvPr/>
          </p:nvSpPr>
          <p:spPr>
            <a:xfrm>
              <a:off x="3116160" y="20347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8"/>
            <p:cNvSpPr/>
            <p:nvPr/>
          </p:nvSpPr>
          <p:spPr>
            <a:xfrm>
              <a:off x="305820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"/>
            <p:cNvSpPr/>
            <p:nvPr/>
          </p:nvSpPr>
          <p:spPr>
            <a:xfrm>
              <a:off x="3279960" y="21114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0"/>
            <p:cNvSpPr/>
            <p:nvPr/>
          </p:nvSpPr>
          <p:spPr>
            <a:xfrm>
              <a:off x="3541320" y="2023200"/>
              <a:ext cx="174240" cy="18216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1"/>
            <p:cNvSpPr/>
            <p:nvPr/>
          </p:nvSpPr>
          <p:spPr>
            <a:xfrm>
              <a:off x="3735000" y="2121120"/>
              <a:ext cx="138240" cy="125280"/>
            </a:xfrm>
            <a:custGeom>
              <a:avLst/>
              <a:gdLst/>
              <a:ah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2"/>
            <p:cNvSpPr/>
            <p:nvPr/>
          </p:nvSpPr>
          <p:spPr>
            <a:xfrm>
              <a:off x="389592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3"/>
            <p:cNvSpPr/>
            <p:nvPr/>
          </p:nvSpPr>
          <p:spPr>
            <a:xfrm>
              <a:off x="4103640" y="205668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4"/>
            <p:cNvSpPr/>
            <p:nvPr/>
          </p:nvSpPr>
          <p:spPr>
            <a:xfrm>
              <a:off x="4353120" y="203112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5"/>
            <p:cNvSpPr/>
            <p:nvPr/>
          </p:nvSpPr>
          <p:spPr>
            <a:xfrm>
              <a:off x="4547160" y="2121120"/>
              <a:ext cx="138600" cy="125280"/>
            </a:xfrm>
            <a:custGeom>
              <a:avLst/>
              <a:gdLst/>
              <a:ah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6"/>
            <p:cNvSpPr/>
            <p:nvPr/>
          </p:nvSpPr>
          <p:spPr>
            <a:xfrm>
              <a:off x="4708080" y="20923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7"/>
            <p:cNvSpPr/>
            <p:nvPr/>
          </p:nvSpPr>
          <p:spPr>
            <a:xfrm>
              <a:off x="3474000" y="2396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8"/>
            <p:cNvSpPr/>
            <p:nvPr/>
          </p:nvSpPr>
          <p:spPr>
            <a:xfrm>
              <a:off x="3684240" y="2415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9"/>
            <p:cNvSpPr/>
            <p:nvPr/>
          </p:nvSpPr>
          <p:spPr>
            <a:xfrm>
              <a:off x="3950640" y="2329920"/>
              <a:ext cx="180000" cy="184320"/>
            </a:xfrm>
            <a:custGeom>
              <a:avLst/>
              <a:gdLst/>
              <a:ah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20"/>
            <p:cNvSpPr/>
            <p:nvPr/>
          </p:nvSpPr>
          <p:spPr>
            <a:xfrm>
              <a:off x="4130640" y="2424960"/>
              <a:ext cx="138600" cy="124920"/>
            </a:xfrm>
            <a:custGeom>
              <a:avLst/>
              <a:gdLst/>
              <a:ah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21"/>
            <p:cNvSpPr/>
            <p:nvPr/>
          </p:nvSpPr>
          <p:spPr>
            <a:xfrm>
              <a:off x="4292280" y="23961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22"/>
          <p:cNvGrpSpPr/>
          <p:nvPr/>
        </p:nvGrpSpPr>
        <p:grpSpPr>
          <a:xfrm>
            <a:off x="914400" y="3200400"/>
            <a:ext cx="6092640" cy="1671120"/>
            <a:chOff x="914400" y="3200400"/>
            <a:chExt cx="6092640" cy="1671120"/>
          </a:xfrm>
        </p:grpSpPr>
        <p:sp>
          <p:nvSpPr>
            <p:cNvPr id="738" name="CustomShape 23"/>
            <p:cNvSpPr/>
            <p:nvPr/>
          </p:nvSpPr>
          <p:spPr>
            <a:xfrm>
              <a:off x="914400" y="3200400"/>
              <a:ext cx="6092640" cy="1671120"/>
            </a:xfrm>
            <a:custGeom>
              <a:avLst/>
              <a:gdLst/>
              <a:ah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24"/>
            <p:cNvSpPr/>
            <p:nvPr/>
          </p:nvSpPr>
          <p:spPr>
            <a:xfrm>
              <a:off x="923040" y="391752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25"/>
            <p:cNvSpPr/>
            <p:nvPr/>
          </p:nvSpPr>
          <p:spPr>
            <a:xfrm>
              <a:off x="111672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6"/>
            <p:cNvSpPr/>
            <p:nvPr/>
          </p:nvSpPr>
          <p:spPr>
            <a:xfrm>
              <a:off x="13543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7"/>
            <p:cNvSpPr/>
            <p:nvPr/>
          </p:nvSpPr>
          <p:spPr>
            <a:xfrm>
              <a:off x="169020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8"/>
            <p:cNvSpPr/>
            <p:nvPr/>
          </p:nvSpPr>
          <p:spPr>
            <a:xfrm>
              <a:off x="169020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9"/>
            <p:cNvSpPr/>
            <p:nvPr/>
          </p:nvSpPr>
          <p:spPr>
            <a:xfrm>
              <a:off x="169020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30"/>
            <p:cNvSpPr/>
            <p:nvPr/>
          </p:nvSpPr>
          <p:spPr>
            <a:xfrm>
              <a:off x="169020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31"/>
            <p:cNvSpPr/>
            <p:nvPr/>
          </p:nvSpPr>
          <p:spPr>
            <a:xfrm>
              <a:off x="169020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32"/>
            <p:cNvSpPr/>
            <p:nvPr/>
          </p:nvSpPr>
          <p:spPr>
            <a:xfrm>
              <a:off x="169020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33"/>
            <p:cNvSpPr/>
            <p:nvPr/>
          </p:nvSpPr>
          <p:spPr>
            <a:xfrm>
              <a:off x="169020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34"/>
            <p:cNvSpPr/>
            <p:nvPr/>
          </p:nvSpPr>
          <p:spPr>
            <a:xfrm>
              <a:off x="194472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5"/>
            <p:cNvSpPr/>
            <p:nvPr/>
          </p:nvSpPr>
          <p:spPr>
            <a:xfrm>
              <a:off x="2654280" y="3236040"/>
              <a:ext cx="84240" cy="16956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6"/>
            <p:cNvSpPr/>
            <p:nvPr/>
          </p:nvSpPr>
          <p:spPr>
            <a:xfrm>
              <a:off x="3339360" y="323604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37"/>
            <p:cNvSpPr/>
            <p:nvPr/>
          </p:nvSpPr>
          <p:spPr>
            <a:xfrm>
              <a:off x="388944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8"/>
            <p:cNvSpPr/>
            <p:nvPr/>
          </p:nvSpPr>
          <p:spPr>
            <a:xfrm>
              <a:off x="400176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39"/>
            <p:cNvSpPr/>
            <p:nvPr/>
          </p:nvSpPr>
          <p:spPr>
            <a:xfrm>
              <a:off x="4114440" y="3328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40"/>
            <p:cNvSpPr/>
            <p:nvPr/>
          </p:nvSpPr>
          <p:spPr>
            <a:xfrm>
              <a:off x="4768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41"/>
            <p:cNvSpPr/>
            <p:nvPr/>
          </p:nvSpPr>
          <p:spPr>
            <a:xfrm>
              <a:off x="194472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2"/>
            <p:cNvSpPr/>
            <p:nvPr/>
          </p:nvSpPr>
          <p:spPr>
            <a:xfrm>
              <a:off x="264168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3"/>
            <p:cNvSpPr/>
            <p:nvPr/>
          </p:nvSpPr>
          <p:spPr>
            <a:xfrm>
              <a:off x="3351960" y="353952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4"/>
            <p:cNvSpPr/>
            <p:nvPr/>
          </p:nvSpPr>
          <p:spPr>
            <a:xfrm>
              <a:off x="388944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5"/>
            <p:cNvSpPr/>
            <p:nvPr/>
          </p:nvSpPr>
          <p:spPr>
            <a:xfrm>
              <a:off x="400176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6"/>
            <p:cNvSpPr/>
            <p:nvPr/>
          </p:nvSpPr>
          <p:spPr>
            <a:xfrm>
              <a:off x="4114440" y="3632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7"/>
            <p:cNvSpPr/>
            <p:nvPr/>
          </p:nvSpPr>
          <p:spPr>
            <a:xfrm>
              <a:off x="4768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8"/>
            <p:cNvSpPr/>
            <p:nvPr/>
          </p:nvSpPr>
          <p:spPr>
            <a:xfrm>
              <a:off x="198504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9"/>
            <p:cNvSpPr/>
            <p:nvPr/>
          </p:nvSpPr>
          <p:spPr>
            <a:xfrm>
              <a:off x="198504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50"/>
            <p:cNvSpPr/>
            <p:nvPr/>
          </p:nvSpPr>
          <p:spPr>
            <a:xfrm>
              <a:off x="198504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51"/>
            <p:cNvSpPr/>
            <p:nvPr/>
          </p:nvSpPr>
          <p:spPr>
            <a:xfrm>
              <a:off x="268200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2"/>
            <p:cNvSpPr/>
            <p:nvPr/>
          </p:nvSpPr>
          <p:spPr>
            <a:xfrm>
              <a:off x="2682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53"/>
            <p:cNvSpPr/>
            <p:nvPr/>
          </p:nvSpPr>
          <p:spPr>
            <a:xfrm>
              <a:off x="268200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54"/>
            <p:cNvSpPr/>
            <p:nvPr/>
          </p:nvSpPr>
          <p:spPr>
            <a:xfrm>
              <a:off x="33789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55"/>
            <p:cNvSpPr/>
            <p:nvPr/>
          </p:nvSpPr>
          <p:spPr>
            <a:xfrm>
              <a:off x="33789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56"/>
            <p:cNvSpPr/>
            <p:nvPr/>
          </p:nvSpPr>
          <p:spPr>
            <a:xfrm>
              <a:off x="33789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7"/>
            <p:cNvSpPr/>
            <p:nvPr/>
          </p:nvSpPr>
          <p:spPr>
            <a:xfrm>
              <a:off x="3924360" y="3976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8"/>
            <p:cNvSpPr/>
            <p:nvPr/>
          </p:nvSpPr>
          <p:spPr>
            <a:xfrm>
              <a:off x="4023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9"/>
            <p:cNvSpPr/>
            <p:nvPr/>
          </p:nvSpPr>
          <p:spPr>
            <a:xfrm>
              <a:off x="4121280" y="41284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60"/>
            <p:cNvSpPr/>
            <p:nvPr/>
          </p:nvSpPr>
          <p:spPr>
            <a:xfrm>
              <a:off x="480852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1"/>
            <p:cNvSpPr/>
            <p:nvPr/>
          </p:nvSpPr>
          <p:spPr>
            <a:xfrm>
              <a:off x="480852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62"/>
            <p:cNvSpPr/>
            <p:nvPr/>
          </p:nvSpPr>
          <p:spPr>
            <a:xfrm>
              <a:off x="480852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63"/>
            <p:cNvSpPr/>
            <p:nvPr/>
          </p:nvSpPr>
          <p:spPr>
            <a:xfrm>
              <a:off x="194472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64"/>
            <p:cNvSpPr/>
            <p:nvPr/>
          </p:nvSpPr>
          <p:spPr>
            <a:xfrm>
              <a:off x="264168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5"/>
            <p:cNvSpPr/>
            <p:nvPr/>
          </p:nvSpPr>
          <p:spPr>
            <a:xfrm>
              <a:off x="3339360" y="43156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66"/>
            <p:cNvSpPr/>
            <p:nvPr/>
          </p:nvSpPr>
          <p:spPr>
            <a:xfrm>
              <a:off x="388944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67"/>
            <p:cNvSpPr/>
            <p:nvPr/>
          </p:nvSpPr>
          <p:spPr>
            <a:xfrm>
              <a:off x="400176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68"/>
            <p:cNvSpPr/>
            <p:nvPr/>
          </p:nvSpPr>
          <p:spPr>
            <a:xfrm>
              <a:off x="4114440" y="4407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69"/>
            <p:cNvSpPr/>
            <p:nvPr/>
          </p:nvSpPr>
          <p:spPr>
            <a:xfrm>
              <a:off x="4780800" y="431568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70"/>
            <p:cNvSpPr/>
            <p:nvPr/>
          </p:nvSpPr>
          <p:spPr>
            <a:xfrm>
              <a:off x="179748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71"/>
            <p:cNvSpPr/>
            <p:nvPr/>
          </p:nvSpPr>
          <p:spPr>
            <a:xfrm>
              <a:off x="198324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72"/>
            <p:cNvSpPr/>
            <p:nvPr/>
          </p:nvSpPr>
          <p:spPr>
            <a:xfrm>
              <a:off x="2115720" y="4708440"/>
              <a:ext cx="83160" cy="12168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73"/>
            <p:cNvSpPr/>
            <p:nvPr/>
          </p:nvSpPr>
          <p:spPr>
            <a:xfrm>
              <a:off x="249444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74"/>
            <p:cNvSpPr/>
            <p:nvPr/>
          </p:nvSpPr>
          <p:spPr>
            <a:xfrm>
              <a:off x="268020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75"/>
            <p:cNvSpPr/>
            <p:nvPr/>
          </p:nvSpPr>
          <p:spPr>
            <a:xfrm>
              <a:off x="2823120" y="47084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76"/>
            <p:cNvSpPr/>
            <p:nvPr/>
          </p:nvSpPr>
          <p:spPr>
            <a:xfrm>
              <a:off x="319140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77"/>
            <p:cNvSpPr/>
            <p:nvPr/>
          </p:nvSpPr>
          <p:spPr>
            <a:xfrm>
              <a:off x="337716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78"/>
            <p:cNvSpPr/>
            <p:nvPr/>
          </p:nvSpPr>
          <p:spPr>
            <a:xfrm>
              <a:off x="3512160" y="4708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79"/>
            <p:cNvSpPr/>
            <p:nvPr/>
          </p:nvSpPr>
          <p:spPr>
            <a:xfrm>
              <a:off x="388944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80"/>
            <p:cNvSpPr/>
            <p:nvPr/>
          </p:nvSpPr>
          <p:spPr>
            <a:xfrm>
              <a:off x="400176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81"/>
            <p:cNvSpPr/>
            <p:nvPr/>
          </p:nvSpPr>
          <p:spPr>
            <a:xfrm>
              <a:off x="4114440" y="4711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82"/>
            <p:cNvSpPr/>
            <p:nvPr/>
          </p:nvSpPr>
          <p:spPr>
            <a:xfrm>
              <a:off x="447912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83"/>
            <p:cNvSpPr/>
            <p:nvPr/>
          </p:nvSpPr>
          <p:spPr>
            <a:xfrm>
              <a:off x="466524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4"/>
            <p:cNvSpPr/>
            <p:nvPr/>
          </p:nvSpPr>
          <p:spPr>
            <a:xfrm>
              <a:off x="4797000" y="47476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85"/>
            <p:cNvSpPr/>
            <p:nvPr/>
          </p:nvSpPr>
          <p:spPr>
            <a:xfrm>
              <a:off x="4933080" y="4777200"/>
              <a:ext cx="120240" cy="900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6"/>
            <p:cNvSpPr/>
            <p:nvPr/>
          </p:nvSpPr>
          <p:spPr>
            <a:xfrm>
              <a:off x="5091480" y="470844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87"/>
            <p:cNvSpPr/>
            <p:nvPr/>
          </p:nvSpPr>
          <p:spPr>
            <a:xfrm>
              <a:off x="51868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88"/>
            <p:cNvSpPr/>
            <p:nvPr/>
          </p:nvSpPr>
          <p:spPr>
            <a:xfrm>
              <a:off x="5253840" y="36554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89"/>
            <p:cNvSpPr/>
            <p:nvPr/>
          </p:nvSpPr>
          <p:spPr>
            <a:xfrm>
              <a:off x="5253840" y="38077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90"/>
            <p:cNvSpPr/>
            <p:nvPr/>
          </p:nvSpPr>
          <p:spPr>
            <a:xfrm>
              <a:off x="5253840" y="39596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91"/>
            <p:cNvSpPr/>
            <p:nvPr/>
          </p:nvSpPr>
          <p:spPr>
            <a:xfrm>
              <a:off x="5253840" y="411120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92"/>
            <p:cNvSpPr/>
            <p:nvPr/>
          </p:nvSpPr>
          <p:spPr>
            <a:xfrm>
              <a:off x="5253840" y="42631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93"/>
            <p:cNvSpPr/>
            <p:nvPr/>
          </p:nvSpPr>
          <p:spPr>
            <a:xfrm>
              <a:off x="51868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4"/>
            <p:cNvSpPr/>
            <p:nvPr/>
          </p:nvSpPr>
          <p:spPr>
            <a:xfrm>
              <a:off x="5869440" y="3926160"/>
              <a:ext cx="156240" cy="173520"/>
            </a:xfrm>
            <a:custGeom>
              <a:avLst/>
              <a:gdLst/>
              <a:ah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5"/>
            <p:cNvSpPr/>
            <p:nvPr/>
          </p:nvSpPr>
          <p:spPr>
            <a:xfrm>
              <a:off x="605196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96"/>
            <p:cNvSpPr/>
            <p:nvPr/>
          </p:nvSpPr>
          <p:spPr>
            <a:xfrm>
              <a:off x="62899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97"/>
            <p:cNvSpPr/>
            <p:nvPr/>
          </p:nvSpPr>
          <p:spPr>
            <a:xfrm>
              <a:off x="66250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8"/>
            <p:cNvSpPr/>
            <p:nvPr/>
          </p:nvSpPr>
          <p:spPr>
            <a:xfrm>
              <a:off x="662508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9"/>
            <p:cNvSpPr/>
            <p:nvPr/>
          </p:nvSpPr>
          <p:spPr>
            <a:xfrm>
              <a:off x="662508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00"/>
            <p:cNvSpPr/>
            <p:nvPr/>
          </p:nvSpPr>
          <p:spPr>
            <a:xfrm>
              <a:off x="662508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01"/>
            <p:cNvSpPr/>
            <p:nvPr/>
          </p:nvSpPr>
          <p:spPr>
            <a:xfrm>
              <a:off x="662508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02"/>
            <p:cNvSpPr/>
            <p:nvPr/>
          </p:nvSpPr>
          <p:spPr>
            <a:xfrm>
              <a:off x="662508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03"/>
            <p:cNvSpPr/>
            <p:nvPr/>
          </p:nvSpPr>
          <p:spPr>
            <a:xfrm>
              <a:off x="66250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04"/>
            <p:cNvSpPr/>
            <p:nvPr/>
          </p:nvSpPr>
          <p:spPr>
            <a:xfrm>
              <a:off x="6721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05"/>
            <p:cNvSpPr/>
            <p:nvPr/>
          </p:nvSpPr>
          <p:spPr>
            <a:xfrm>
              <a:off x="6721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06"/>
            <p:cNvSpPr/>
            <p:nvPr/>
          </p:nvSpPr>
          <p:spPr>
            <a:xfrm>
              <a:off x="67611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07"/>
            <p:cNvSpPr/>
            <p:nvPr/>
          </p:nvSpPr>
          <p:spPr>
            <a:xfrm>
              <a:off x="67611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08"/>
            <p:cNvSpPr/>
            <p:nvPr/>
          </p:nvSpPr>
          <p:spPr>
            <a:xfrm>
              <a:off x="67611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09"/>
            <p:cNvSpPr/>
            <p:nvPr/>
          </p:nvSpPr>
          <p:spPr>
            <a:xfrm>
              <a:off x="672120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10"/>
            <p:cNvSpPr/>
            <p:nvPr/>
          </p:nvSpPr>
          <p:spPr>
            <a:xfrm>
              <a:off x="6734160" y="46191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11"/>
            <p:cNvSpPr/>
            <p:nvPr/>
          </p:nvSpPr>
          <p:spPr>
            <a:xfrm>
              <a:off x="6839280" y="3200400"/>
              <a:ext cx="84960" cy="455760"/>
            </a:xfrm>
            <a:custGeom>
              <a:avLst/>
              <a:gdLst/>
              <a:ah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12"/>
            <p:cNvSpPr/>
            <p:nvPr/>
          </p:nvSpPr>
          <p:spPr>
            <a:xfrm>
              <a:off x="690624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13"/>
            <p:cNvSpPr/>
            <p:nvPr/>
          </p:nvSpPr>
          <p:spPr>
            <a:xfrm>
              <a:off x="690624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14"/>
            <p:cNvSpPr/>
            <p:nvPr/>
          </p:nvSpPr>
          <p:spPr>
            <a:xfrm>
              <a:off x="690624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15"/>
            <p:cNvSpPr/>
            <p:nvPr/>
          </p:nvSpPr>
          <p:spPr>
            <a:xfrm>
              <a:off x="690624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16"/>
            <p:cNvSpPr/>
            <p:nvPr/>
          </p:nvSpPr>
          <p:spPr>
            <a:xfrm>
              <a:off x="690624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7"/>
            <p:cNvSpPr/>
            <p:nvPr/>
          </p:nvSpPr>
          <p:spPr>
            <a:xfrm>
              <a:off x="6839280" y="441540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roup 118"/>
          <p:cNvGrpSpPr/>
          <p:nvPr/>
        </p:nvGrpSpPr>
        <p:grpSpPr>
          <a:xfrm>
            <a:off x="914400" y="5394960"/>
            <a:ext cx="3417120" cy="303840"/>
            <a:chOff x="914400" y="5394960"/>
            <a:chExt cx="3417120" cy="303840"/>
          </a:xfrm>
        </p:grpSpPr>
        <p:sp>
          <p:nvSpPr>
            <p:cNvPr id="834" name="CustomShape 119"/>
            <p:cNvSpPr/>
            <p:nvPr/>
          </p:nvSpPr>
          <p:spPr>
            <a:xfrm>
              <a:off x="914400" y="5394960"/>
              <a:ext cx="3417120" cy="303840"/>
            </a:xfrm>
            <a:custGeom>
              <a:avLst/>
              <a:gdLst/>
              <a:ah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20"/>
            <p:cNvSpPr/>
            <p:nvPr/>
          </p:nvSpPr>
          <p:spPr>
            <a:xfrm>
              <a:off x="927000" y="543168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21"/>
            <p:cNvSpPr/>
            <p:nvPr/>
          </p:nvSpPr>
          <p:spPr>
            <a:xfrm>
              <a:off x="1108080" y="552672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22"/>
            <p:cNvSpPr/>
            <p:nvPr/>
          </p:nvSpPr>
          <p:spPr>
            <a:xfrm>
              <a:off x="1346040" y="551700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23"/>
            <p:cNvSpPr/>
            <p:nvPr/>
          </p:nvSpPr>
          <p:spPr>
            <a:xfrm>
              <a:off x="164988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24"/>
            <p:cNvSpPr/>
            <p:nvPr/>
          </p:nvSpPr>
          <p:spPr>
            <a:xfrm>
              <a:off x="17161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5"/>
            <p:cNvSpPr/>
            <p:nvPr/>
          </p:nvSpPr>
          <p:spPr>
            <a:xfrm>
              <a:off x="1822320" y="552780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26"/>
            <p:cNvSpPr/>
            <p:nvPr/>
          </p:nvSpPr>
          <p:spPr>
            <a:xfrm>
              <a:off x="21913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27"/>
            <p:cNvSpPr/>
            <p:nvPr/>
          </p:nvSpPr>
          <p:spPr>
            <a:xfrm>
              <a:off x="230724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28"/>
            <p:cNvSpPr/>
            <p:nvPr/>
          </p:nvSpPr>
          <p:spPr>
            <a:xfrm>
              <a:off x="2666880" y="5431680"/>
              <a:ext cx="93600" cy="17892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29"/>
            <p:cNvSpPr/>
            <p:nvPr/>
          </p:nvSpPr>
          <p:spPr>
            <a:xfrm>
              <a:off x="2774520" y="5527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30"/>
            <p:cNvSpPr/>
            <p:nvPr/>
          </p:nvSpPr>
          <p:spPr>
            <a:xfrm>
              <a:off x="315180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31"/>
            <p:cNvSpPr/>
            <p:nvPr/>
          </p:nvSpPr>
          <p:spPr>
            <a:xfrm>
              <a:off x="326412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32"/>
            <p:cNvSpPr/>
            <p:nvPr/>
          </p:nvSpPr>
          <p:spPr>
            <a:xfrm>
              <a:off x="337644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33"/>
            <p:cNvSpPr/>
            <p:nvPr/>
          </p:nvSpPr>
          <p:spPr>
            <a:xfrm>
              <a:off x="373248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34"/>
            <p:cNvSpPr/>
            <p:nvPr/>
          </p:nvSpPr>
          <p:spPr>
            <a:xfrm>
              <a:off x="3837240" y="556704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35"/>
            <p:cNvSpPr/>
            <p:nvPr/>
          </p:nvSpPr>
          <p:spPr>
            <a:xfrm>
              <a:off x="3973320" y="559620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36"/>
            <p:cNvSpPr/>
            <p:nvPr/>
          </p:nvSpPr>
          <p:spPr>
            <a:xfrm>
              <a:off x="413172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37"/>
            <p:cNvSpPr/>
            <p:nvPr/>
          </p:nvSpPr>
          <p:spPr>
            <a:xfrm>
              <a:off x="423144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3"/>
          <p:cNvSpPr/>
          <p:nvPr/>
        </p:nvSpPr>
        <p:spPr>
          <a:xfrm>
            <a:off x="0" y="0"/>
            <a:ext cx="79815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6" name="CustomShape 4"/>
          <p:cNvSpPr/>
          <p:nvPr/>
        </p:nvSpPr>
        <p:spPr>
          <a:xfrm>
            <a:off x="394200" y="125280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57" name="Group 5"/>
          <p:cNvGrpSpPr/>
          <p:nvPr/>
        </p:nvGrpSpPr>
        <p:grpSpPr>
          <a:xfrm>
            <a:off x="549000" y="1596600"/>
            <a:ext cx="3690000" cy="598320"/>
            <a:chOff x="549000" y="1596600"/>
            <a:chExt cx="3690000" cy="598320"/>
          </a:xfrm>
        </p:grpSpPr>
        <p:sp>
          <p:nvSpPr>
            <p:cNvPr id="858" name="CustomShape 6"/>
            <p:cNvSpPr/>
            <p:nvPr/>
          </p:nvSpPr>
          <p:spPr>
            <a:xfrm>
              <a:off x="549000" y="159660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7"/>
            <p:cNvSpPr/>
            <p:nvPr/>
          </p:nvSpPr>
          <p:spPr>
            <a:xfrm>
              <a:off x="561600" y="17791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8"/>
            <p:cNvSpPr/>
            <p:nvPr/>
          </p:nvSpPr>
          <p:spPr>
            <a:xfrm>
              <a:off x="77292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9"/>
            <p:cNvSpPr/>
            <p:nvPr/>
          </p:nvSpPr>
          <p:spPr>
            <a:xfrm>
              <a:off x="859320" y="18460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0"/>
            <p:cNvSpPr/>
            <p:nvPr/>
          </p:nvSpPr>
          <p:spPr>
            <a:xfrm>
              <a:off x="97920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"/>
            <p:cNvSpPr/>
            <p:nvPr/>
          </p:nvSpPr>
          <p:spPr>
            <a:xfrm>
              <a:off x="114804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2"/>
            <p:cNvSpPr/>
            <p:nvPr/>
          </p:nvSpPr>
          <p:spPr>
            <a:xfrm>
              <a:off x="1440000" y="161316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3"/>
            <p:cNvSpPr/>
            <p:nvPr/>
          </p:nvSpPr>
          <p:spPr>
            <a:xfrm>
              <a:off x="165960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4"/>
            <p:cNvSpPr/>
            <p:nvPr/>
          </p:nvSpPr>
          <p:spPr>
            <a:xfrm>
              <a:off x="1746000" y="1674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5"/>
            <p:cNvSpPr/>
            <p:nvPr/>
          </p:nvSpPr>
          <p:spPr>
            <a:xfrm>
              <a:off x="186588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6"/>
            <p:cNvSpPr/>
            <p:nvPr/>
          </p:nvSpPr>
          <p:spPr>
            <a:xfrm>
              <a:off x="1431360" y="188928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7"/>
            <p:cNvSpPr/>
            <p:nvPr/>
          </p:nvSpPr>
          <p:spPr>
            <a:xfrm>
              <a:off x="1449360" y="195840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8"/>
            <p:cNvSpPr/>
            <p:nvPr/>
          </p:nvSpPr>
          <p:spPr>
            <a:xfrm>
              <a:off x="1657800" y="194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9"/>
            <p:cNvSpPr/>
            <p:nvPr/>
          </p:nvSpPr>
          <p:spPr>
            <a:xfrm>
              <a:off x="174492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20"/>
            <p:cNvSpPr/>
            <p:nvPr/>
          </p:nvSpPr>
          <p:spPr>
            <a:xfrm>
              <a:off x="1864800" y="1941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21"/>
            <p:cNvSpPr/>
            <p:nvPr/>
          </p:nvSpPr>
          <p:spPr>
            <a:xfrm>
              <a:off x="206460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22"/>
            <p:cNvSpPr/>
            <p:nvPr/>
          </p:nvSpPr>
          <p:spPr>
            <a:xfrm>
              <a:off x="3242520" y="1617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23"/>
            <p:cNvSpPr/>
            <p:nvPr/>
          </p:nvSpPr>
          <p:spPr>
            <a:xfrm>
              <a:off x="2347920" y="188928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4"/>
            <p:cNvSpPr/>
            <p:nvPr/>
          </p:nvSpPr>
          <p:spPr>
            <a:xfrm>
              <a:off x="23612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5"/>
            <p:cNvSpPr/>
            <p:nvPr/>
          </p:nvSpPr>
          <p:spPr>
            <a:xfrm>
              <a:off x="2476440" y="19404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6"/>
            <p:cNvSpPr/>
            <p:nvPr/>
          </p:nvSpPr>
          <p:spPr>
            <a:xfrm>
              <a:off x="26503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7"/>
            <p:cNvSpPr/>
            <p:nvPr/>
          </p:nvSpPr>
          <p:spPr>
            <a:xfrm>
              <a:off x="2899800" y="19623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8"/>
            <p:cNvSpPr/>
            <p:nvPr/>
          </p:nvSpPr>
          <p:spPr>
            <a:xfrm>
              <a:off x="302940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9"/>
            <p:cNvSpPr/>
            <p:nvPr/>
          </p:nvSpPr>
          <p:spPr>
            <a:xfrm>
              <a:off x="3145680" y="19404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30"/>
            <p:cNvSpPr/>
            <p:nvPr/>
          </p:nvSpPr>
          <p:spPr>
            <a:xfrm>
              <a:off x="331848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31"/>
            <p:cNvSpPr/>
            <p:nvPr/>
          </p:nvSpPr>
          <p:spPr>
            <a:xfrm>
              <a:off x="3570120" y="196236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32"/>
            <p:cNvSpPr/>
            <p:nvPr/>
          </p:nvSpPr>
          <p:spPr>
            <a:xfrm>
              <a:off x="36968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33"/>
            <p:cNvSpPr/>
            <p:nvPr/>
          </p:nvSpPr>
          <p:spPr>
            <a:xfrm>
              <a:off x="38725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4"/>
            <p:cNvSpPr/>
            <p:nvPr/>
          </p:nvSpPr>
          <p:spPr>
            <a:xfrm>
              <a:off x="4134240" y="19623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7" name="Group 35"/>
          <p:cNvGrpSpPr/>
          <p:nvPr/>
        </p:nvGrpSpPr>
        <p:grpSpPr>
          <a:xfrm>
            <a:off x="609480" y="3200400"/>
            <a:ext cx="1305720" cy="253080"/>
            <a:chOff x="609480" y="3200400"/>
            <a:chExt cx="1305720" cy="253080"/>
          </a:xfrm>
        </p:grpSpPr>
        <p:sp>
          <p:nvSpPr>
            <p:cNvPr id="888" name="CustomShape 36"/>
            <p:cNvSpPr/>
            <p:nvPr/>
          </p:nvSpPr>
          <p:spPr>
            <a:xfrm>
              <a:off x="609480" y="32004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7"/>
            <p:cNvSpPr/>
            <p:nvPr/>
          </p:nvSpPr>
          <p:spPr>
            <a:xfrm>
              <a:off x="617040" y="3278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38"/>
            <p:cNvSpPr/>
            <p:nvPr/>
          </p:nvSpPr>
          <p:spPr>
            <a:xfrm>
              <a:off x="773640" y="33105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39"/>
            <p:cNvSpPr/>
            <p:nvPr/>
          </p:nvSpPr>
          <p:spPr>
            <a:xfrm>
              <a:off x="89280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40"/>
            <p:cNvSpPr/>
            <p:nvPr/>
          </p:nvSpPr>
          <p:spPr>
            <a:xfrm>
              <a:off x="972000" y="3231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41"/>
            <p:cNvSpPr/>
            <p:nvPr/>
          </p:nvSpPr>
          <p:spPr>
            <a:xfrm>
              <a:off x="10720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42"/>
            <p:cNvSpPr/>
            <p:nvPr/>
          </p:nvSpPr>
          <p:spPr>
            <a:xfrm>
              <a:off x="1240200" y="3297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43"/>
            <p:cNvSpPr/>
            <p:nvPr/>
          </p:nvSpPr>
          <p:spPr>
            <a:xfrm>
              <a:off x="1500840" y="32781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44"/>
            <p:cNvSpPr/>
            <p:nvPr/>
          </p:nvSpPr>
          <p:spPr>
            <a:xfrm>
              <a:off x="16516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45"/>
            <p:cNvSpPr/>
            <p:nvPr/>
          </p:nvSpPr>
          <p:spPr>
            <a:xfrm>
              <a:off x="1730520" y="3231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6"/>
            <p:cNvSpPr/>
            <p:nvPr/>
          </p:nvSpPr>
          <p:spPr>
            <a:xfrm>
              <a:off x="183096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47"/>
          <p:cNvGrpSpPr/>
          <p:nvPr/>
        </p:nvGrpSpPr>
        <p:grpSpPr>
          <a:xfrm>
            <a:off x="589680" y="3809520"/>
            <a:ext cx="1467000" cy="537480"/>
            <a:chOff x="589680" y="3809520"/>
            <a:chExt cx="1467000" cy="537480"/>
          </a:xfrm>
        </p:grpSpPr>
        <p:sp>
          <p:nvSpPr>
            <p:cNvPr id="900" name="CustomShape 48"/>
            <p:cNvSpPr/>
            <p:nvPr/>
          </p:nvSpPr>
          <p:spPr>
            <a:xfrm>
              <a:off x="589680" y="38095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49"/>
            <p:cNvSpPr/>
            <p:nvPr/>
          </p:nvSpPr>
          <p:spPr>
            <a:xfrm>
              <a:off x="597240" y="40590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50"/>
            <p:cNvSpPr/>
            <p:nvPr/>
          </p:nvSpPr>
          <p:spPr>
            <a:xfrm>
              <a:off x="745200" y="40906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51"/>
            <p:cNvSpPr/>
            <p:nvPr/>
          </p:nvSpPr>
          <p:spPr>
            <a:xfrm>
              <a:off x="873000" y="3980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52"/>
            <p:cNvSpPr/>
            <p:nvPr/>
          </p:nvSpPr>
          <p:spPr>
            <a:xfrm>
              <a:off x="951840" y="40122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53"/>
            <p:cNvSpPr/>
            <p:nvPr/>
          </p:nvSpPr>
          <p:spPr>
            <a:xfrm>
              <a:off x="1052280" y="39805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54"/>
            <p:cNvSpPr/>
            <p:nvPr/>
          </p:nvSpPr>
          <p:spPr>
            <a:xfrm>
              <a:off x="1220400" y="40773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55"/>
            <p:cNvSpPr/>
            <p:nvPr/>
          </p:nvSpPr>
          <p:spPr>
            <a:xfrm>
              <a:off x="1513800" y="38239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56"/>
            <p:cNvSpPr/>
            <p:nvPr/>
          </p:nvSpPr>
          <p:spPr>
            <a:xfrm>
              <a:off x="1642320" y="38872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57"/>
            <p:cNvSpPr/>
            <p:nvPr/>
          </p:nvSpPr>
          <p:spPr>
            <a:xfrm>
              <a:off x="179316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58"/>
            <p:cNvSpPr/>
            <p:nvPr/>
          </p:nvSpPr>
          <p:spPr>
            <a:xfrm>
              <a:off x="1872720" y="3840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9"/>
            <p:cNvSpPr/>
            <p:nvPr/>
          </p:nvSpPr>
          <p:spPr>
            <a:xfrm>
              <a:off x="197244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60"/>
            <p:cNvSpPr/>
            <p:nvPr/>
          </p:nvSpPr>
          <p:spPr>
            <a:xfrm>
              <a:off x="1503720" y="41022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61"/>
            <p:cNvSpPr/>
            <p:nvPr/>
          </p:nvSpPr>
          <p:spPr>
            <a:xfrm>
              <a:off x="1678680" y="41684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62"/>
            <p:cNvSpPr/>
            <p:nvPr/>
          </p:nvSpPr>
          <p:spPr>
            <a:xfrm>
              <a:off x="1806120" y="41857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63"/>
          <p:cNvGrpSpPr/>
          <p:nvPr/>
        </p:nvGrpSpPr>
        <p:grpSpPr>
          <a:xfrm>
            <a:off x="582840" y="4569120"/>
            <a:ext cx="1580760" cy="556920"/>
            <a:chOff x="582840" y="4569120"/>
            <a:chExt cx="1580760" cy="556920"/>
          </a:xfrm>
        </p:grpSpPr>
        <p:sp>
          <p:nvSpPr>
            <p:cNvPr id="916" name="CustomShape 64"/>
            <p:cNvSpPr/>
            <p:nvPr/>
          </p:nvSpPr>
          <p:spPr>
            <a:xfrm>
              <a:off x="582840" y="45727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65"/>
            <p:cNvSpPr/>
            <p:nvPr/>
          </p:nvSpPr>
          <p:spPr>
            <a:xfrm>
              <a:off x="590400" y="48380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66"/>
            <p:cNvSpPr/>
            <p:nvPr/>
          </p:nvSpPr>
          <p:spPr>
            <a:xfrm>
              <a:off x="737280" y="48700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67"/>
            <p:cNvSpPr/>
            <p:nvPr/>
          </p:nvSpPr>
          <p:spPr>
            <a:xfrm>
              <a:off x="86616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68"/>
            <p:cNvSpPr/>
            <p:nvPr/>
          </p:nvSpPr>
          <p:spPr>
            <a:xfrm>
              <a:off x="945000" y="4791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69"/>
            <p:cNvSpPr/>
            <p:nvPr/>
          </p:nvSpPr>
          <p:spPr>
            <a:xfrm>
              <a:off x="104544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70"/>
            <p:cNvSpPr/>
            <p:nvPr/>
          </p:nvSpPr>
          <p:spPr>
            <a:xfrm>
              <a:off x="1213560" y="48571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71"/>
            <p:cNvSpPr/>
            <p:nvPr/>
          </p:nvSpPr>
          <p:spPr>
            <a:xfrm>
              <a:off x="1507320" y="46029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72"/>
            <p:cNvSpPr/>
            <p:nvPr/>
          </p:nvSpPr>
          <p:spPr>
            <a:xfrm>
              <a:off x="1639800" y="45691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73"/>
            <p:cNvSpPr/>
            <p:nvPr/>
          </p:nvSpPr>
          <p:spPr>
            <a:xfrm>
              <a:off x="1749960" y="46663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74"/>
            <p:cNvSpPr/>
            <p:nvPr/>
          </p:nvSpPr>
          <p:spPr>
            <a:xfrm>
              <a:off x="190008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75"/>
            <p:cNvSpPr/>
            <p:nvPr/>
          </p:nvSpPr>
          <p:spPr>
            <a:xfrm>
              <a:off x="1979640" y="4620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76"/>
            <p:cNvSpPr/>
            <p:nvPr/>
          </p:nvSpPr>
          <p:spPr>
            <a:xfrm>
              <a:off x="207936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77"/>
            <p:cNvSpPr/>
            <p:nvPr/>
          </p:nvSpPr>
          <p:spPr>
            <a:xfrm>
              <a:off x="1496880" y="48812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78"/>
            <p:cNvSpPr/>
            <p:nvPr/>
          </p:nvSpPr>
          <p:spPr>
            <a:xfrm>
              <a:off x="1672200" y="49474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79"/>
            <p:cNvSpPr/>
            <p:nvPr/>
          </p:nvSpPr>
          <p:spPr>
            <a:xfrm>
              <a:off x="1799280" y="49647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80"/>
            <p:cNvSpPr/>
            <p:nvPr/>
          </p:nvSpPr>
          <p:spPr>
            <a:xfrm>
              <a:off x="1896120" y="49323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roup 81"/>
          <p:cNvGrpSpPr/>
          <p:nvPr/>
        </p:nvGrpSpPr>
        <p:grpSpPr>
          <a:xfrm>
            <a:off x="3702240" y="3111840"/>
            <a:ext cx="4344480" cy="911520"/>
            <a:chOff x="3702240" y="3111840"/>
            <a:chExt cx="4344480" cy="911520"/>
          </a:xfrm>
        </p:grpSpPr>
        <p:sp>
          <p:nvSpPr>
            <p:cNvPr id="934" name="CustomShape 82"/>
            <p:cNvSpPr/>
            <p:nvPr/>
          </p:nvSpPr>
          <p:spPr>
            <a:xfrm>
              <a:off x="3702240" y="31118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83"/>
            <p:cNvSpPr/>
            <p:nvPr/>
          </p:nvSpPr>
          <p:spPr>
            <a:xfrm>
              <a:off x="37846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84"/>
            <p:cNvSpPr/>
            <p:nvPr/>
          </p:nvSpPr>
          <p:spPr>
            <a:xfrm>
              <a:off x="37846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85"/>
            <p:cNvSpPr/>
            <p:nvPr/>
          </p:nvSpPr>
          <p:spPr>
            <a:xfrm>
              <a:off x="3986280" y="31550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86"/>
            <p:cNvSpPr/>
            <p:nvPr/>
          </p:nvSpPr>
          <p:spPr>
            <a:xfrm>
              <a:off x="38786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87"/>
            <p:cNvSpPr/>
            <p:nvPr/>
          </p:nvSpPr>
          <p:spPr>
            <a:xfrm>
              <a:off x="403452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88"/>
            <p:cNvSpPr/>
            <p:nvPr/>
          </p:nvSpPr>
          <p:spPr>
            <a:xfrm>
              <a:off x="3986280" y="3458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89"/>
            <p:cNvSpPr/>
            <p:nvPr/>
          </p:nvSpPr>
          <p:spPr>
            <a:xfrm>
              <a:off x="38786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90"/>
            <p:cNvSpPr/>
            <p:nvPr/>
          </p:nvSpPr>
          <p:spPr>
            <a:xfrm>
              <a:off x="4026600" y="35481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91"/>
            <p:cNvSpPr/>
            <p:nvPr/>
          </p:nvSpPr>
          <p:spPr>
            <a:xfrm>
              <a:off x="3986280" y="37623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92"/>
            <p:cNvSpPr/>
            <p:nvPr/>
          </p:nvSpPr>
          <p:spPr>
            <a:xfrm>
              <a:off x="38786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93"/>
            <p:cNvSpPr/>
            <p:nvPr/>
          </p:nvSpPr>
          <p:spPr>
            <a:xfrm>
              <a:off x="40255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94"/>
            <p:cNvSpPr/>
            <p:nvPr/>
          </p:nvSpPr>
          <p:spPr>
            <a:xfrm>
              <a:off x="41306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95"/>
            <p:cNvSpPr/>
            <p:nvPr/>
          </p:nvSpPr>
          <p:spPr>
            <a:xfrm>
              <a:off x="41306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96"/>
            <p:cNvSpPr/>
            <p:nvPr/>
          </p:nvSpPr>
          <p:spPr>
            <a:xfrm>
              <a:off x="4382280" y="35373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97"/>
            <p:cNvSpPr/>
            <p:nvPr/>
          </p:nvSpPr>
          <p:spPr>
            <a:xfrm>
              <a:off x="471780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98"/>
            <p:cNvSpPr/>
            <p:nvPr/>
          </p:nvSpPr>
          <p:spPr>
            <a:xfrm>
              <a:off x="471780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99"/>
            <p:cNvSpPr/>
            <p:nvPr/>
          </p:nvSpPr>
          <p:spPr>
            <a:xfrm>
              <a:off x="491220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00"/>
            <p:cNvSpPr/>
            <p:nvPr/>
          </p:nvSpPr>
          <p:spPr>
            <a:xfrm>
              <a:off x="5500800" y="31557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01"/>
            <p:cNvSpPr/>
            <p:nvPr/>
          </p:nvSpPr>
          <p:spPr>
            <a:xfrm>
              <a:off x="6064920" y="31557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02"/>
            <p:cNvSpPr/>
            <p:nvPr/>
          </p:nvSpPr>
          <p:spPr>
            <a:xfrm>
              <a:off x="4912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03"/>
            <p:cNvSpPr/>
            <p:nvPr/>
          </p:nvSpPr>
          <p:spPr>
            <a:xfrm>
              <a:off x="5488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04"/>
            <p:cNvSpPr/>
            <p:nvPr/>
          </p:nvSpPr>
          <p:spPr>
            <a:xfrm>
              <a:off x="6077520" y="34596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05"/>
            <p:cNvSpPr/>
            <p:nvPr/>
          </p:nvSpPr>
          <p:spPr>
            <a:xfrm>
              <a:off x="4824720" y="38631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6"/>
            <p:cNvSpPr/>
            <p:nvPr/>
          </p:nvSpPr>
          <p:spPr>
            <a:xfrm>
              <a:off x="502308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07"/>
            <p:cNvSpPr/>
            <p:nvPr/>
          </p:nvSpPr>
          <p:spPr>
            <a:xfrm>
              <a:off x="5401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08"/>
            <p:cNvSpPr/>
            <p:nvPr/>
          </p:nvSpPr>
          <p:spPr>
            <a:xfrm>
              <a:off x="5589720" y="37630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09"/>
            <p:cNvSpPr/>
            <p:nvPr/>
          </p:nvSpPr>
          <p:spPr>
            <a:xfrm>
              <a:off x="5977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10"/>
            <p:cNvSpPr/>
            <p:nvPr/>
          </p:nvSpPr>
          <p:spPr>
            <a:xfrm>
              <a:off x="6163920" y="37630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11"/>
            <p:cNvSpPr/>
            <p:nvPr/>
          </p:nvSpPr>
          <p:spPr>
            <a:xfrm>
              <a:off x="628128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12"/>
            <p:cNvSpPr/>
            <p:nvPr/>
          </p:nvSpPr>
          <p:spPr>
            <a:xfrm>
              <a:off x="628128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13"/>
            <p:cNvSpPr/>
            <p:nvPr/>
          </p:nvSpPr>
          <p:spPr>
            <a:xfrm>
              <a:off x="65732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14"/>
            <p:cNvSpPr/>
            <p:nvPr/>
          </p:nvSpPr>
          <p:spPr>
            <a:xfrm>
              <a:off x="65732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15"/>
            <p:cNvSpPr/>
            <p:nvPr/>
          </p:nvSpPr>
          <p:spPr>
            <a:xfrm>
              <a:off x="66668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16"/>
            <p:cNvSpPr/>
            <p:nvPr/>
          </p:nvSpPr>
          <p:spPr>
            <a:xfrm>
              <a:off x="682344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17"/>
            <p:cNvSpPr/>
            <p:nvPr/>
          </p:nvSpPr>
          <p:spPr>
            <a:xfrm>
              <a:off x="66668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18"/>
            <p:cNvSpPr/>
            <p:nvPr/>
          </p:nvSpPr>
          <p:spPr>
            <a:xfrm>
              <a:off x="6815160" y="35481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19"/>
            <p:cNvSpPr/>
            <p:nvPr/>
          </p:nvSpPr>
          <p:spPr>
            <a:xfrm>
              <a:off x="66668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20"/>
            <p:cNvSpPr/>
            <p:nvPr/>
          </p:nvSpPr>
          <p:spPr>
            <a:xfrm>
              <a:off x="68137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21"/>
            <p:cNvSpPr/>
            <p:nvPr/>
          </p:nvSpPr>
          <p:spPr>
            <a:xfrm>
              <a:off x="691956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22"/>
            <p:cNvSpPr/>
            <p:nvPr/>
          </p:nvSpPr>
          <p:spPr>
            <a:xfrm>
              <a:off x="691956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23"/>
            <p:cNvSpPr/>
            <p:nvPr/>
          </p:nvSpPr>
          <p:spPr>
            <a:xfrm>
              <a:off x="7156800" y="3482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24"/>
            <p:cNvSpPr/>
            <p:nvPr/>
          </p:nvSpPr>
          <p:spPr>
            <a:xfrm>
              <a:off x="74782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25"/>
            <p:cNvSpPr/>
            <p:nvPr/>
          </p:nvSpPr>
          <p:spPr>
            <a:xfrm>
              <a:off x="74782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26"/>
            <p:cNvSpPr/>
            <p:nvPr/>
          </p:nvSpPr>
          <p:spPr>
            <a:xfrm>
              <a:off x="757368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27"/>
            <p:cNvSpPr/>
            <p:nvPr/>
          </p:nvSpPr>
          <p:spPr>
            <a:xfrm>
              <a:off x="757368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28"/>
            <p:cNvSpPr/>
            <p:nvPr/>
          </p:nvSpPr>
          <p:spPr>
            <a:xfrm>
              <a:off x="758664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29"/>
            <p:cNvSpPr/>
            <p:nvPr/>
          </p:nvSpPr>
          <p:spPr>
            <a:xfrm>
              <a:off x="76924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30"/>
            <p:cNvSpPr/>
            <p:nvPr/>
          </p:nvSpPr>
          <p:spPr>
            <a:xfrm>
              <a:off x="76924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31"/>
            <p:cNvSpPr/>
            <p:nvPr/>
          </p:nvSpPr>
          <p:spPr>
            <a:xfrm>
              <a:off x="7909200" y="35182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32"/>
          <p:cNvGrpSpPr/>
          <p:nvPr/>
        </p:nvGrpSpPr>
        <p:grpSpPr>
          <a:xfrm>
            <a:off x="3820680" y="4389120"/>
            <a:ext cx="2205360" cy="911520"/>
            <a:chOff x="3820680" y="4389120"/>
            <a:chExt cx="2205360" cy="911520"/>
          </a:xfrm>
        </p:grpSpPr>
        <p:sp>
          <p:nvSpPr>
            <p:cNvPr id="985" name="CustomShape 133"/>
            <p:cNvSpPr/>
            <p:nvPr/>
          </p:nvSpPr>
          <p:spPr>
            <a:xfrm>
              <a:off x="3820680" y="4389120"/>
              <a:ext cx="2205360" cy="911520"/>
            </a:xfrm>
            <a:custGeom>
              <a:avLst/>
              <a:gdLst/>
              <a:ah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34"/>
            <p:cNvSpPr/>
            <p:nvPr/>
          </p:nvSpPr>
          <p:spPr>
            <a:xfrm>
              <a:off x="3828240" y="47955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35"/>
            <p:cNvSpPr/>
            <p:nvPr/>
          </p:nvSpPr>
          <p:spPr>
            <a:xfrm>
              <a:off x="4038480" y="4814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36"/>
            <p:cNvSpPr/>
            <p:nvPr/>
          </p:nvSpPr>
          <p:spPr>
            <a:xfrm>
              <a:off x="4342680" y="4692600"/>
              <a:ext cx="48600" cy="303840"/>
            </a:xfrm>
            <a:custGeom>
              <a:avLst/>
              <a:gdLst/>
              <a:ah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37"/>
            <p:cNvSpPr/>
            <p:nvPr/>
          </p:nvSpPr>
          <p:spPr>
            <a:xfrm>
              <a:off x="4409280" y="473688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38"/>
            <p:cNvSpPr/>
            <p:nvPr/>
          </p:nvSpPr>
          <p:spPr>
            <a:xfrm>
              <a:off x="4785840" y="47368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39"/>
            <p:cNvSpPr/>
            <p:nvPr/>
          </p:nvSpPr>
          <p:spPr>
            <a:xfrm>
              <a:off x="5165640" y="47368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40"/>
            <p:cNvSpPr/>
            <p:nvPr/>
          </p:nvSpPr>
          <p:spPr>
            <a:xfrm>
              <a:off x="5287680" y="469260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41"/>
            <p:cNvSpPr/>
            <p:nvPr/>
          </p:nvSpPr>
          <p:spPr>
            <a:xfrm>
              <a:off x="5512320" y="43891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42"/>
            <p:cNvSpPr/>
            <p:nvPr/>
          </p:nvSpPr>
          <p:spPr>
            <a:xfrm>
              <a:off x="5512320" y="48445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43"/>
            <p:cNvSpPr/>
            <p:nvPr/>
          </p:nvSpPr>
          <p:spPr>
            <a:xfrm>
              <a:off x="5605560" y="4489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44"/>
            <p:cNvSpPr/>
            <p:nvPr/>
          </p:nvSpPr>
          <p:spPr>
            <a:xfrm>
              <a:off x="5762160" y="452196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45"/>
            <p:cNvSpPr/>
            <p:nvPr/>
          </p:nvSpPr>
          <p:spPr>
            <a:xfrm>
              <a:off x="5605560" y="4793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46"/>
            <p:cNvSpPr/>
            <p:nvPr/>
          </p:nvSpPr>
          <p:spPr>
            <a:xfrm>
              <a:off x="5754240" y="4825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47"/>
            <p:cNvSpPr/>
            <p:nvPr/>
          </p:nvSpPr>
          <p:spPr>
            <a:xfrm>
              <a:off x="5605560" y="50968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48"/>
            <p:cNvSpPr/>
            <p:nvPr/>
          </p:nvSpPr>
          <p:spPr>
            <a:xfrm>
              <a:off x="5752440" y="51289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49"/>
            <p:cNvSpPr/>
            <p:nvPr/>
          </p:nvSpPr>
          <p:spPr>
            <a:xfrm>
              <a:off x="5858280" y="43891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50"/>
            <p:cNvSpPr/>
            <p:nvPr/>
          </p:nvSpPr>
          <p:spPr>
            <a:xfrm>
              <a:off x="5858280" y="48445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005" name="Group 3"/>
          <p:cNvGrpSpPr/>
          <p:nvPr/>
        </p:nvGrpSpPr>
        <p:grpSpPr>
          <a:xfrm>
            <a:off x="365760" y="1230480"/>
            <a:ext cx="3690000" cy="598320"/>
            <a:chOff x="365760" y="1230480"/>
            <a:chExt cx="3690000" cy="598320"/>
          </a:xfrm>
        </p:grpSpPr>
        <p:sp>
          <p:nvSpPr>
            <p:cNvPr id="1006" name="CustomShape 4"/>
            <p:cNvSpPr/>
            <p:nvPr/>
          </p:nvSpPr>
          <p:spPr>
            <a:xfrm>
              <a:off x="365760" y="123048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5"/>
            <p:cNvSpPr/>
            <p:nvPr/>
          </p:nvSpPr>
          <p:spPr>
            <a:xfrm>
              <a:off x="37836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6"/>
            <p:cNvSpPr/>
            <p:nvPr/>
          </p:nvSpPr>
          <p:spPr>
            <a:xfrm>
              <a:off x="58968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7"/>
            <p:cNvSpPr/>
            <p:nvPr/>
          </p:nvSpPr>
          <p:spPr>
            <a:xfrm>
              <a:off x="676080" y="1479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8"/>
            <p:cNvSpPr/>
            <p:nvPr/>
          </p:nvSpPr>
          <p:spPr>
            <a:xfrm>
              <a:off x="79596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9"/>
            <p:cNvSpPr/>
            <p:nvPr/>
          </p:nvSpPr>
          <p:spPr>
            <a:xfrm>
              <a:off x="96480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0"/>
            <p:cNvSpPr/>
            <p:nvPr/>
          </p:nvSpPr>
          <p:spPr>
            <a:xfrm>
              <a:off x="1256760" y="124704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1"/>
            <p:cNvSpPr/>
            <p:nvPr/>
          </p:nvSpPr>
          <p:spPr>
            <a:xfrm>
              <a:off x="147636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2"/>
            <p:cNvSpPr/>
            <p:nvPr/>
          </p:nvSpPr>
          <p:spPr>
            <a:xfrm>
              <a:off x="1562760" y="1308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3"/>
            <p:cNvSpPr/>
            <p:nvPr/>
          </p:nvSpPr>
          <p:spPr>
            <a:xfrm>
              <a:off x="168264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4"/>
            <p:cNvSpPr/>
            <p:nvPr/>
          </p:nvSpPr>
          <p:spPr>
            <a:xfrm>
              <a:off x="1248120" y="152316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5"/>
            <p:cNvSpPr/>
            <p:nvPr/>
          </p:nvSpPr>
          <p:spPr>
            <a:xfrm>
              <a:off x="1266120" y="15922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6"/>
            <p:cNvSpPr/>
            <p:nvPr/>
          </p:nvSpPr>
          <p:spPr>
            <a:xfrm>
              <a:off x="1474560" y="157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7"/>
            <p:cNvSpPr/>
            <p:nvPr/>
          </p:nvSpPr>
          <p:spPr>
            <a:xfrm>
              <a:off x="156168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8"/>
            <p:cNvSpPr/>
            <p:nvPr/>
          </p:nvSpPr>
          <p:spPr>
            <a:xfrm>
              <a:off x="1681560" y="1575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9"/>
            <p:cNvSpPr/>
            <p:nvPr/>
          </p:nvSpPr>
          <p:spPr>
            <a:xfrm>
              <a:off x="188136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0"/>
            <p:cNvSpPr/>
            <p:nvPr/>
          </p:nvSpPr>
          <p:spPr>
            <a:xfrm>
              <a:off x="3059280" y="125172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1"/>
            <p:cNvSpPr/>
            <p:nvPr/>
          </p:nvSpPr>
          <p:spPr>
            <a:xfrm>
              <a:off x="2164680" y="152316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2"/>
            <p:cNvSpPr/>
            <p:nvPr/>
          </p:nvSpPr>
          <p:spPr>
            <a:xfrm>
              <a:off x="21780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3"/>
            <p:cNvSpPr/>
            <p:nvPr/>
          </p:nvSpPr>
          <p:spPr>
            <a:xfrm>
              <a:off x="2293200" y="1574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4"/>
            <p:cNvSpPr/>
            <p:nvPr/>
          </p:nvSpPr>
          <p:spPr>
            <a:xfrm>
              <a:off x="24670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5"/>
            <p:cNvSpPr/>
            <p:nvPr/>
          </p:nvSpPr>
          <p:spPr>
            <a:xfrm>
              <a:off x="2716560" y="15962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6"/>
            <p:cNvSpPr/>
            <p:nvPr/>
          </p:nvSpPr>
          <p:spPr>
            <a:xfrm>
              <a:off x="284616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7"/>
            <p:cNvSpPr/>
            <p:nvPr/>
          </p:nvSpPr>
          <p:spPr>
            <a:xfrm>
              <a:off x="2962440" y="1574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8"/>
            <p:cNvSpPr/>
            <p:nvPr/>
          </p:nvSpPr>
          <p:spPr>
            <a:xfrm>
              <a:off x="313524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9"/>
            <p:cNvSpPr/>
            <p:nvPr/>
          </p:nvSpPr>
          <p:spPr>
            <a:xfrm>
              <a:off x="3386880" y="15962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30"/>
            <p:cNvSpPr/>
            <p:nvPr/>
          </p:nvSpPr>
          <p:spPr>
            <a:xfrm>
              <a:off x="35136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1"/>
            <p:cNvSpPr/>
            <p:nvPr/>
          </p:nvSpPr>
          <p:spPr>
            <a:xfrm>
              <a:off x="36892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2"/>
            <p:cNvSpPr/>
            <p:nvPr/>
          </p:nvSpPr>
          <p:spPr>
            <a:xfrm>
              <a:off x="3951000" y="15962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roup 33"/>
          <p:cNvGrpSpPr/>
          <p:nvPr/>
        </p:nvGrpSpPr>
        <p:grpSpPr>
          <a:xfrm>
            <a:off x="380880" y="2743200"/>
            <a:ext cx="3825360" cy="311040"/>
            <a:chOff x="380880" y="2743200"/>
            <a:chExt cx="3825360" cy="311040"/>
          </a:xfrm>
        </p:grpSpPr>
        <p:sp>
          <p:nvSpPr>
            <p:cNvPr id="1036" name="CustomShape 34"/>
            <p:cNvSpPr/>
            <p:nvPr/>
          </p:nvSpPr>
          <p:spPr>
            <a:xfrm>
              <a:off x="380880" y="2746800"/>
              <a:ext cx="3825360" cy="307440"/>
            </a:xfrm>
            <a:custGeom>
              <a:avLst/>
              <a:gdLst/>
              <a:ah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35"/>
            <p:cNvSpPr/>
            <p:nvPr/>
          </p:nvSpPr>
          <p:spPr>
            <a:xfrm>
              <a:off x="389520" y="2792880"/>
              <a:ext cx="184320" cy="173160"/>
            </a:xfrm>
            <a:custGeom>
              <a:avLst/>
              <a:gdLst/>
              <a:ah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36"/>
            <p:cNvSpPr/>
            <p:nvPr/>
          </p:nvSpPr>
          <p:spPr>
            <a:xfrm>
              <a:off x="60912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37"/>
            <p:cNvSpPr/>
            <p:nvPr/>
          </p:nvSpPr>
          <p:spPr>
            <a:xfrm>
              <a:off x="695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38"/>
            <p:cNvSpPr/>
            <p:nvPr/>
          </p:nvSpPr>
          <p:spPr>
            <a:xfrm>
              <a:off x="81576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39"/>
            <p:cNvSpPr/>
            <p:nvPr/>
          </p:nvSpPr>
          <p:spPr>
            <a:xfrm>
              <a:off x="99252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40"/>
            <p:cNvSpPr/>
            <p:nvPr/>
          </p:nvSpPr>
          <p:spPr>
            <a:xfrm>
              <a:off x="105984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41"/>
            <p:cNvSpPr/>
            <p:nvPr/>
          </p:nvSpPr>
          <p:spPr>
            <a:xfrm>
              <a:off x="1175040" y="2743200"/>
              <a:ext cx="82080" cy="12168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42"/>
            <p:cNvSpPr/>
            <p:nvPr/>
          </p:nvSpPr>
          <p:spPr>
            <a:xfrm>
              <a:off x="13496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43"/>
            <p:cNvSpPr/>
            <p:nvPr/>
          </p:nvSpPr>
          <p:spPr>
            <a:xfrm>
              <a:off x="1599120" y="27968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44"/>
            <p:cNvSpPr/>
            <p:nvPr/>
          </p:nvSpPr>
          <p:spPr>
            <a:xfrm>
              <a:off x="172836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45"/>
            <p:cNvSpPr/>
            <p:nvPr/>
          </p:nvSpPr>
          <p:spPr>
            <a:xfrm>
              <a:off x="1845000" y="27432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46"/>
            <p:cNvSpPr/>
            <p:nvPr/>
          </p:nvSpPr>
          <p:spPr>
            <a:xfrm>
              <a:off x="20174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47"/>
            <p:cNvSpPr/>
            <p:nvPr/>
          </p:nvSpPr>
          <p:spPr>
            <a:xfrm>
              <a:off x="226908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48"/>
            <p:cNvSpPr/>
            <p:nvPr/>
          </p:nvSpPr>
          <p:spPr>
            <a:xfrm>
              <a:off x="2396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49"/>
            <p:cNvSpPr/>
            <p:nvPr/>
          </p:nvSpPr>
          <p:spPr>
            <a:xfrm>
              <a:off x="2572200" y="2817360"/>
              <a:ext cx="168480" cy="169560"/>
            </a:xfrm>
            <a:custGeom>
              <a:avLst/>
              <a:gdLst/>
              <a:ah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50"/>
            <p:cNvSpPr/>
            <p:nvPr/>
          </p:nvSpPr>
          <p:spPr>
            <a:xfrm>
              <a:off x="2833560" y="27968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51"/>
            <p:cNvSpPr/>
            <p:nvPr/>
          </p:nvSpPr>
          <p:spPr>
            <a:xfrm>
              <a:off x="294300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52"/>
            <p:cNvSpPr/>
            <p:nvPr/>
          </p:nvSpPr>
          <p:spPr>
            <a:xfrm>
              <a:off x="3127320" y="287208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53"/>
            <p:cNvSpPr/>
            <p:nvPr/>
          </p:nvSpPr>
          <p:spPr>
            <a:xfrm>
              <a:off x="3397680" y="27928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54"/>
            <p:cNvSpPr/>
            <p:nvPr/>
          </p:nvSpPr>
          <p:spPr>
            <a:xfrm>
              <a:off x="360612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55"/>
            <p:cNvSpPr/>
            <p:nvPr/>
          </p:nvSpPr>
          <p:spPr>
            <a:xfrm>
              <a:off x="369252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56"/>
            <p:cNvSpPr/>
            <p:nvPr/>
          </p:nvSpPr>
          <p:spPr>
            <a:xfrm>
              <a:off x="381240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57"/>
            <p:cNvSpPr/>
            <p:nvPr/>
          </p:nvSpPr>
          <p:spPr>
            <a:xfrm>
              <a:off x="3968280" y="2775600"/>
              <a:ext cx="35280" cy="253440"/>
            </a:xfrm>
            <a:custGeom>
              <a:avLst/>
              <a:gdLst/>
              <a:ah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58"/>
            <p:cNvSpPr/>
            <p:nvPr/>
          </p:nvSpPr>
          <p:spPr>
            <a:xfrm>
              <a:off x="402120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59"/>
            <p:cNvSpPr/>
            <p:nvPr/>
          </p:nvSpPr>
          <p:spPr>
            <a:xfrm>
              <a:off x="4140720" y="2775600"/>
              <a:ext cx="34920" cy="253440"/>
            </a:xfrm>
            <a:custGeom>
              <a:avLst/>
              <a:gdLst/>
              <a:ah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2" name="Group 60"/>
          <p:cNvGrpSpPr/>
          <p:nvPr/>
        </p:nvGrpSpPr>
        <p:grpSpPr>
          <a:xfrm>
            <a:off x="365760" y="3291840"/>
            <a:ext cx="4818240" cy="285840"/>
            <a:chOff x="365760" y="3291840"/>
            <a:chExt cx="4818240" cy="285840"/>
          </a:xfrm>
        </p:grpSpPr>
        <p:sp>
          <p:nvSpPr>
            <p:cNvPr id="1063" name="CustomShape 61"/>
            <p:cNvSpPr/>
            <p:nvPr/>
          </p:nvSpPr>
          <p:spPr>
            <a:xfrm>
              <a:off x="365760" y="3295440"/>
              <a:ext cx="4818240" cy="282240"/>
            </a:xfrm>
            <a:custGeom>
              <a:avLst/>
              <a:gdLst/>
              <a:ah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62"/>
            <p:cNvSpPr/>
            <p:nvPr/>
          </p:nvSpPr>
          <p:spPr>
            <a:xfrm>
              <a:off x="37440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63"/>
            <p:cNvSpPr/>
            <p:nvPr/>
          </p:nvSpPr>
          <p:spPr>
            <a:xfrm>
              <a:off x="594000" y="332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64"/>
            <p:cNvSpPr/>
            <p:nvPr/>
          </p:nvSpPr>
          <p:spPr>
            <a:xfrm>
              <a:off x="680400" y="34020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65"/>
            <p:cNvSpPr/>
            <p:nvPr/>
          </p:nvSpPr>
          <p:spPr>
            <a:xfrm>
              <a:off x="800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66"/>
            <p:cNvSpPr/>
            <p:nvPr/>
          </p:nvSpPr>
          <p:spPr>
            <a:xfrm>
              <a:off x="955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67"/>
            <p:cNvSpPr/>
            <p:nvPr/>
          </p:nvSpPr>
          <p:spPr>
            <a:xfrm>
              <a:off x="1206000" y="3345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68"/>
            <p:cNvSpPr/>
            <p:nvPr/>
          </p:nvSpPr>
          <p:spPr>
            <a:xfrm>
              <a:off x="1333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69"/>
            <p:cNvSpPr/>
            <p:nvPr/>
          </p:nvSpPr>
          <p:spPr>
            <a:xfrm>
              <a:off x="14475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70"/>
            <p:cNvSpPr/>
            <p:nvPr/>
          </p:nvSpPr>
          <p:spPr>
            <a:xfrm>
              <a:off x="16668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71"/>
            <p:cNvSpPr/>
            <p:nvPr/>
          </p:nvSpPr>
          <p:spPr>
            <a:xfrm>
              <a:off x="17532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72"/>
            <p:cNvSpPr/>
            <p:nvPr/>
          </p:nvSpPr>
          <p:spPr>
            <a:xfrm>
              <a:off x="187308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73"/>
            <p:cNvSpPr/>
            <p:nvPr/>
          </p:nvSpPr>
          <p:spPr>
            <a:xfrm>
              <a:off x="202752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74"/>
            <p:cNvSpPr/>
            <p:nvPr/>
          </p:nvSpPr>
          <p:spPr>
            <a:xfrm>
              <a:off x="2277360" y="33454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75"/>
            <p:cNvSpPr/>
            <p:nvPr/>
          </p:nvSpPr>
          <p:spPr>
            <a:xfrm>
              <a:off x="2406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76"/>
            <p:cNvSpPr/>
            <p:nvPr/>
          </p:nvSpPr>
          <p:spPr>
            <a:xfrm>
              <a:off x="2522880" y="32918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7"/>
            <p:cNvSpPr/>
            <p:nvPr/>
          </p:nvSpPr>
          <p:spPr>
            <a:xfrm>
              <a:off x="263412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78"/>
            <p:cNvSpPr/>
            <p:nvPr/>
          </p:nvSpPr>
          <p:spPr>
            <a:xfrm>
              <a:off x="28533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79"/>
            <p:cNvSpPr/>
            <p:nvPr/>
          </p:nvSpPr>
          <p:spPr>
            <a:xfrm>
              <a:off x="293976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80"/>
            <p:cNvSpPr/>
            <p:nvPr/>
          </p:nvSpPr>
          <p:spPr>
            <a:xfrm>
              <a:off x="3059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81"/>
            <p:cNvSpPr/>
            <p:nvPr/>
          </p:nvSpPr>
          <p:spPr>
            <a:xfrm>
              <a:off x="3214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82"/>
            <p:cNvSpPr/>
            <p:nvPr/>
          </p:nvSpPr>
          <p:spPr>
            <a:xfrm>
              <a:off x="3466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83"/>
            <p:cNvSpPr/>
            <p:nvPr/>
          </p:nvSpPr>
          <p:spPr>
            <a:xfrm>
              <a:off x="3581640" y="32918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4"/>
            <p:cNvSpPr/>
            <p:nvPr/>
          </p:nvSpPr>
          <p:spPr>
            <a:xfrm>
              <a:off x="36939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85"/>
            <p:cNvSpPr/>
            <p:nvPr/>
          </p:nvSpPr>
          <p:spPr>
            <a:xfrm>
              <a:off x="3913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86"/>
            <p:cNvSpPr/>
            <p:nvPr/>
          </p:nvSpPr>
          <p:spPr>
            <a:xfrm>
              <a:off x="3999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87"/>
            <p:cNvSpPr/>
            <p:nvPr/>
          </p:nvSpPr>
          <p:spPr>
            <a:xfrm>
              <a:off x="4120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88"/>
            <p:cNvSpPr/>
            <p:nvPr/>
          </p:nvSpPr>
          <p:spPr>
            <a:xfrm>
              <a:off x="4288320" y="34210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89"/>
            <p:cNvSpPr/>
            <p:nvPr/>
          </p:nvSpPr>
          <p:spPr>
            <a:xfrm>
              <a:off x="4554000" y="334548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90"/>
            <p:cNvSpPr/>
            <p:nvPr/>
          </p:nvSpPr>
          <p:spPr>
            <a:xfrm>
              <a:off x="4684680" y="334152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91"/>
            <p:cNvSpPr/>
            <p:nvPr/>
          </p:nvSpPr>
          <p:spPr>
            <a:xfrm>
              <a:off x="489312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92"/>
            <p:cNvSpPr/>
            <p:nvPr/>
          </p:nvSpPr>
          <p:spPr>
            <a:xfrm>
              <a:off x="497952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93"/>
            <p:cNvSpPr/>
            <p:nvPr/>
          </p:nvSpPr>
          <p:spPr>
            <a:xfrm>
              <a:off x="50997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6" name="CustomShape 94"/>
          <p:cNvSpPr/>
          <p:nvPr/>
        </p:nvSpPr>
        <p:spPr>
          <a:xfrm>
            <a:off x="274320" y="2334240"/>
            <a:ext cx="488196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vytvoríme difierenciálnu rovnicu: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97" name="Group 95"/>
          <p:cNvGrpSpPr/>
          <p:nvPr/>
        </p:nvGrpSpPr>
        <p:grpSpPr>
          <a:xfrm>
            <a:off x="434160" y="4654800"/>
            <a:ext cx="4568400" cy="557280"/>
            <a:chOff x="434160" y="4654800"/>
            <a:chExt cx="4568400" cy="557280"/>
          </a:xfrm>
        </p:grpSpPr>
        <p:sp>
          <p:nvSpPr>
            <p:cNvPr id="1098" name="CustomShape 96"/>
            <p:cNvSpPr/>
            <p:nvPr/>
          </p:nvSpPr>
          <p:spPr>
            <a:xfrm>
              <a:off x="434160" y="465840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97"/>
            <p:cNvSpPr/>
            <p:nvPr/>
          </p:nvSpPr>
          <p:spPr>
            <a:xfrm>
              <a:off x="441720" y="492372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98"/>
            <p:cNvSpPr/>
            <p:nvPr/>
          </p:nvSpPr>
          <p:spPr>
            <a:xfrm>
              <a:off x="5925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99"/>
            <p:cNvSpPr/>
            <p:nvPr/>
          </p:nvSpPr>
          <p:spPr>
            <a:xfrm>
              <a:off x="67140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100"/>
            <p:cNvSpPr/>
            <p:nvPr/>
          </p:nvSpPr>
          <p:spPr>
            <a:xfrm>
              <a:off x="771840" y="4845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101"/>
            <p:cNvSpPr/>
            <p:nvPr/>
          </p:nvSpPr>
          <p:spPr>
            <a:xfrm>
              <a:off x="92592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102"/>
            <p:cNvSpPr/>
            <p:nvPr/>
          </p:nvSpPr>
          <p:spPr>
            <a:xfrm>
              <a:off x="117720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103"/>
            <p:cNvSpPr/>
            <p:nvPr/>
          </p:nvSpPr>
          <p:spPr>
            <a:xfrm>
              <a:off x="13316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104"/>
            <p:cNvSpPr/>
            <p:nvPr/>
          </p:nvSpPr>
          <p:spPr>
            <a:xfrm>
              <a:off x="146052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105"/>
            <p:cNvSpPr/>
            <p:nvPr/>
          </p:nvSpPr>
          <p:spPr>
            <a:xfrm>
              <a:off x="161172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06"/>
            <p:cNvSpPr/>
            <p:nvPr/>
          </p:nvSpPr>
          <p:spPr>
            <a:xfrm>
              <a:off x="169092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107"/>
            <p:cNvSpPr/>
            <p:nvPr/>
          </p:nvSpPr>
          <p:spPr>
            <a:xfrm>
              <a:off x="179064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108"/>
            <p:cNvSpPr/>
            <p:nvPr/>
          </p:nvSpPr>
          <p:spPr>
            <a:xfrm>
              <a:off x="1321920" y="496692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109"/>
            <p:cNvSpPr/>
            <p:nvPr/>
          </p:nvSpPr>
          <p:spPr>
            <a:xfrm>
              <a:off x="14968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10"/>
            <p:cNvSpPr/>
            <p:nvPr/>
          </p:nvSpPr>
          <p:spPr>
            <a:xfrm>
              <a:off x="1624320" y="505044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111"/>
            <p:cNvSpPr/>
            <p:nvPr/>
          </p:nvSpPr>
          <p:spPr>
            <a:xfrm>
              <a:off x="19756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112"/>
            <p:cNvSpPr/>
            <p:nvPr/>
          </p:nvSpPr>
          <p:spPr>
            <a:xfrm>
              <a:off x="2225160" y="486648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113"/>
            <p:cNvSpPr/>
            <p:nvPr/>
          </p:nvSpPr>
          <p:spPr>
            <a:xfrm>
              <a:off x="238176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114"/>
            <p:cNvSpPr/>
            <p:nvPr/>
          </p:nvSpPr>
          <p:spPr>
            <a:xfrm>
              <a:off x="2514240" y="4654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115"/>
            <p:cNvSpPr/>
            <p:nvPr/>
          </p:nvSpPr>
          <p:spPr>
            <a:xfrm>
              <a:off x="262404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116"/>
            <p:cNvSpPr/>
            <p:nvPr/>
          </p:nvSpPr>
          <p:spPr>
            <a:xfrm>
              <a:off x="27745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17"/>
            <p:cNvSpPr/>
            <p:nvPr/>
          </p:nvSpPr>
          <p:spPr>
            <a:xfrm>
              <a:off x="2854080" y="470592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18"/>
            <p:cNvSpPr/>
            <p:nvPr/>
          </p:nvSpPr>
          <p:spPr>
            <a:xfrm>
              <a:off x="295380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19"/>
            <p:cNvSpPr/>
            <p:nvPr/>
          </p:nvSpPr>
          <p:spPr>
            <a:xfrm>
              <a:off x="23713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20"/>
            <p:cNvSpPr/>
            <p:nvPr/>
          </p:nvSpPr>
          <p:spPr>
            <a:xfrm>
              <a:off x="25462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121"/>
            <p:cNvSpPr/>
            <p:nvPr/>
          </p:nvSpPr>
          <p:spPr>
            <a:xfrm>
              <a:off x="26737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22"/>
            <p:cNvSpPr/>
            <p:nvPr/>
          </p:nvSpPr>
          <p:spPr>
            <a:xfrm>
              <a:off x="2770560" y="50180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123"/>
            <p:cNvSpPr/>
            <p:nvPr/>
          </p:nvSpPr>
          <p:spPr>
            <a:xfrm>
              <a:off x="31384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124"/>
            <p:cNvSpPr/>
            <p:nvPr/>
          </p:nvSpPr>
          <p:spPr>
            <a:xfrm>
              <a:off x="34178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125"/>
            <p:cNvSpPr/>
            <p:nvPr/>
          </p:nvSpPr>
          <p:spPr>
            <a:xfrm>
              <a:off x="3549240" y="46548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126"/>
            <p:cNvSpPr/>
            <p:nvPr/>
          </p:nvSpPr>
          <p:spPr>
            <a:xfrm>
              <a:off x="3660480" y="475200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127"/>
            <p:cNvSpPr/>
            <p:nvPr/>
          </p:nvSpPr>
          <p:spPr>
            <a:xfrm>
              <a:off x="38113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128"/>
            <p:cNvSpPr/>
            <p:nvPr/>
          </p:nvSpPr>
          <p:spPr>
            <a:xfrm>
              <a:off x="389088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129"/>
            <p:cNvSpPr/>
            <p:nvPr/>
          </p:nvSpPr>
          <p:spPr>
            <a:xfrm>
              <a:off x="399060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30"/>
            <p:cNvSpPr/>
            <p:nvPr/>
          </p:nvSpPr>
          <p:spPr>
            <a:xfrm>
              <a:off x="34081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31"/>
            <p:cNvSpPr/>
            <p:nvPr/>
          </p:nvSpPr>
          <p:spPr>
            <a:xfrm>
              <a:off x="35830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132"/>
            <p:cNvSpPr/>
            <p:nvPr/>
          </p:nvSpPr>
          <p:spPr>
            <a:xfrm>
              <a:off x="37105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133"/>
            <p:cNvSpPr/>
            <p:nvPr/>
          </p:nvSpPr>
          <p:spPr>
            <a:xfrm>
              <a:off x="3805560" y="50180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134"/>
            <p:cNvSpPr/>
            <p:nvPr/>
          </p:nvSpPr>
          <p:spPr>
            <a:xfrm>
              <a:off x="4189320" y="49428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135"/>
            <p:cNvSpPr/>
            <p:nvPr/>
          </p:nvSpPr>
          <p:spPr>
            <a:xfrm>
              <a:off x="445464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136"/>
            <p:cNvSpPr/>
            <p:nvPr/>
          </p:nvSpPr>
          <p:spPr>
            <a:xfrm>
              <a:off x="4576320" y="49237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37"/>
            <p:cNvSpPr/>
            <p:nvPr/>
          </p:nvSpPr>
          <p:spPr>
            <a:xfrm>
              <a:off x="473868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138"/>
            <p:cNvSpPr/>
            <p:nvPr/>
          </p:nvSpPr>
          <p:spPr>
            <a:xfrm>
              <a:off x="481824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139"/>
            <p:cNvSpPr/>
            <p:nvPr/>
          </p:nvSpPr>
          <p:spPr>
            <a:xfrm>
              <a:off x="49179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4" name="CustomShape 3"/>
          <p:cNvSpPr/>
          <p:nvPr/>
        </p:nvSpPr>
        <p:spPr>
          <a:xfrm>
            <a:off x="274320" y="1236960"/>
            <a:ext cx="488196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pokračujeme: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teda naozaj: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45" name="Group 4"/>
          <p:cNvGrpSpPr/>
          <p:nvPr/>
        </p:nvGrpSpPr>
        <p:grpSpPr>
          <a:xfrm>
            <a:off x="548640" y="1236960"/>
            <a:ext cx="4568400" cy="557280"/>
            <a:chOff x="548640" y="1236960"/>
            <a:chExt cx="4568400" cy="557280"/>
          </a:xfrm>
        </p:grpSpPr>
        <p:sp>
          <p:nvSpPr>
            <p:cNvPr id="1146" name="CustomShape 5"/>
            <p:cNvSpPr/>
            <p:nvPr/>
          </p:nvSpPr>
          <p:spPr>
            <a:xfrm>
              <a:off x="548640" y="124056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"/>
            <p:cNvSpPr/>
            <p:nvPr/>
          </p:nvSpPr>
          <p:spPr>
            <a:xfrm>
              <a:off x="556200" y="15058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"/>
            <p:cNvSpPr/>
            <p:nvPr/>
          </p:nvSpPr>
          <p:spPr>
            <a:xfrm>
              <a:off x="7070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8"/>
            <p:cNvSpPr/>
            <p:nvPr/>
          </p:nvSpPr>
          <p:spPr>
            <a:xfrm>
              <a:off x="78588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9"/>
            <p:cNvSpPr/>
            <p:nvPr/>
          </p:nvSpPr>
          <p:spPr>
            <a:xfrm>
              <a:off x="886320" y="1427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0"/>
            <p:cNvSpPr/>
            <p:nvPr/>
          </p:nvSpPr>
          <p:spPr>
            <a:xfrm>
              <a:off x="104040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1"/>
            <p:cNvSpPr/>
            <p:nvPr/>
          </p:nvSpPr>
          <p:spPr>
            <a:xfrm>
              <a:off x="129168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2"/>
            <p:cNvSpPr/>
            <p:nvPr/>
          </p:nvSpPr>
          <p:spPr>
            <a:xfrm>
              <a:off x="14461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13"/>
            <p:cNvSpPr/>
            <p:nvPr/>
          </p:nvSpPr>
          <p:spPr>
            <a:xfrm>
              <a:off x="157500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14"/>
            <p:cNvSpPr/>
            <p:nvPr/>
          </p:nvSpPr>
          <p:spPr>
            <a:xfrm>
              <a:off x="172620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15"/>
            <p:cNvSpPr/>
            <p:nvPr/>
          </p:nvSpPr>
          <p:spPr>
            <a:xfrm>
              <a:off x="180540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16"/>
            <p:cNvSpPr/>
            <p:nvPr/>
          </p:nvSpPr>
          <p:spPr>
            <a:xfrm>
              <a:off x="190512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17"/>
            <p:cNvSpPr/>
            <p:nvPr/>
          </p:nvSpPr>
          <p:spPr>
            <a:xfrm>
              <a:off x="1436400" y="154908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18"/>
            <p:cNvSpPr/>
            <p:nvPr/>
          </p:nvSpPr>
          <p:spPr>
            <a:xfrm>
              <a:off x="16113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19"/>
            <p:cNvSpPr/>
            <p:nvPr/>
          </p:nvSpPr>
          <p:spPr>
            <a:xfrm>
              <a:off x="1738800" y="16326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20"/>
            <p:cNvSpPr/>
            <p:nvPr/>
          </p:nvSpPr>
          <p:spPr>
            <a:xfrm>
              <a:off x="20901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1"/>
            <p:cNvSpPr/>
            <p:nvPr/>
          </p:nvSpPr>
          <p:spPr>
            <a:xfrm>
              <a:off x="2339640" y="144864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2"/>
            <p:cNvSpPr/>
            <p:nvPr/>
          </p:nvSpPr>
          <p:spPr>
            <a:xfrm>
              <a:off x="249624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23"/>
            <p:cNvSpPr/>
            <p:nvPr/>
          </p:nvSpPr>
          <p:spPr>
            <a:xfrm>
              <a:off x="2628720" y="123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24"/>
            <p:cNvSpPr/>
            <p:nvPr/>
          </p:nvSpPr>
          <p:spPr>
            <a:xfrm>
              <a:off x="273852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25"/>
            <p:cNvSpPr/>
            <p:nvPr/>
          </p:nvSpPr>
          <p:spPr>
            <a:xfrm>
              <a:off x="28890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26"/>
            <p:cNvSpPr/>
            <p:nvPr/>
          </p:nvSpPr>
          <p:spPr>
            <a:xfrm>
              <a:off x="2968560" y="128808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27"/>
            <p:cNvSpPr/>
            <p:nvPr/>
          </p:nvSpPr>
          <p:spPr>
            <a:xfrm>
              <a:off x="306828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28"/>
            <p:cNvSpPr/>
            <p:nvPr/>
          </p:nvSpPr>
          <p:spPr>
            <a:xfrm>
              <a:off x="24858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29"/>
            <p:cNvSpPr/>
            <p:nvPr/>
          </p:nvSpPr>
          <p:spPr>
            <a:xfrm>
              <a:off x="26607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0"/>
            <p:cNvSpPr/>
            <p:nvPr/>
          </p:nvSpPr>
          <p:spPr>
            <a:xfrm>
              <a:off x="27882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1"/>
            <p:cNvSpPr/>
            <p:nvPr/>
          </p:nvSpPr>
          <p:spPr>
            <a:xfrm>
              <a:off x="2885040" y="16002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2"/>
            <p:cNvSpPr/>
            <p:nvPr/>
          </p:nvSpPr>
          <p:spPr>
            <a:xfrm>
              <a:off x="32529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3"/>
            <p:cNvSpPr/>
            <p:nvPr/>
          </p:nvSpPr>
          <p:spPr>
            <a:xfrm>
              <a:off x="35323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34"/>
            <p:cNvSpPr/>
            <p:nvPr/>
          </p:nvSpPr>
          <p:spPr>
            <a:xfrm>
              <a:off x="3663720" y="123696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35"/>
            <p:cNvSpPr/>
            <p:nvPr/>
          </p:nvSpPr>
          <p:spPr>
            <a:xfrm>
              <a:off x="3774960" y="13341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36"/>
            <p:cNvSpPr/>
            <p:nvPr/>
          </p:nvSpPr>
          <p:spPr>
            <a:xfrm>
              <a:off x="39258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37"/>
            <p:cNvSpPr/>
            <p:nvPr/>
          </p:nvSpPr>
          <p:spPr>
            <a:xfrm>
              <a:off x="400536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8"/>
            <p:cNvSpPr/>
            <p:nvPr/>
          </p:nvSpPr>
          <p:spPr>
            <a:xfrm>
              <a:off x="410508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39"/>
            <p:cNvSpPr/>
            <p:nvPr/>
          </p:nvSpPr>
          <p:spPr>
            <a:xfrm>
              <a:off x="35226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40"/>
            <p:cNvSpPr/>
            <p:nvPr/>
          </p:nvSpPr>
          <p:spPr>
            <a:xfrm>
              <a:off x="36975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1"/>
            <p:cNvSpPr/>
            <p:nvPr/>
          </p:nvSpPr>
          <p:spPr>
            <a:xfrm>
              <a:off x="38250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42"/>
            <p:cNvSpPr/>
            <p:nvPr/>
          </p:nvSpPr>
          <p:spPr>
            <a:xfrm>
              <a:off x="3920040" y="160020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43"/>
            <p:cNvSpPr/>
            <p:nvPr/>
          </p:nvSpPr>
          <p:spPr>
            <a:xfrm>
              <a:off x="4303800" y="1524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44"/>
            <p:cNvSpPr/>
            <p:nvPr/>
          </p:nvSpPr>
          <p:spPr>
            <a:xfrm>
              <a:off x="456912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45"/>
            <p:cNvSpPr/>
            <p:nvPr/>
          </p:nvSpPr>
          <p:spPr>
            <a:xfrm>
              <a:off x="4690800" y="15058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46"/>
            <p:cNvSpPr/>
            <p:nvPr/>
          </p:nvSpPr>
          <p:spPr>
            <a:xfrm>
              <a:off x="485316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47"/>
            <p:cNvSpPr/>
            <p:nvPr/>
          </p:nvSpPr>
          <p:spPr>
            <a:xfrm>
              <a:off x="493272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48"/>
            <p:cNvSpPr/>
            <p:nvPr/>
          </p:nvSpPr>
          <p:spPr>
            <a:xfrm>
              <a:off x="50324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0" name="Group 49"/>
          <p:cNvGrpSpPr/>
          <p:nvPr/>
        </p:nvGrpSpPr>
        <p:grpSpPr>
          <a:xfrm>
            <a:off x="6244560" y="1371600"/>
            <a:ext cx="1305720" cy="253080"/>
            <a:chOff x="6244560" y="1371600"/>
            <a:chExt cx="1305720" cy="253080"/>
          </a:xfrm>
        </p:grpSpPr>
        <p:sp>
          <p:nvSpPr>
            <p:cNvPr id="1191" name="CustomShape 50"/>
            <p:cNvSpPr/>
            <p:nvPr/>
          </p:nvSpPr>
          <p:spPr>
            <a:xfrm>
              <a:off x="6244560" y="13716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51"/>
            <p:cNvSpPr/>
            <p:nvPr/>
          </p:nvSpPr>
          <p:spPr>
            <a:xfrm>
              <a:off x="6252120" y="14493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52"/>
            <p:cNvSpPr/>
            <p:nvPr/>
          </p:nvSpPr>
          <p:spPr>
            <a:xfrm>
              <a:off x="6408720" y="1481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53"/>
            <p:cNvSpPr/>
            <p:nvPr/>
          </p:nvSpPr>
          <p:spPr>
            <a:xfrm>
              <a:off x="652788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54"/>
            <p:cNvSpPr/>
            <p:nvPr/>
          </p:nvSpPr>
          <p:spPr>
            <a:xfrm>
              <a:off x="6607080" y="14025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55"/>
            <p:cNvSpPr/>
            <p:nvPr/>
          </p:nvSpPr>
          <p:spPr>
            <a:xfrm>
              <a:off x="67071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56"/>
            <p:cNvSpPr/>
            <p:nvPr/>
          </p:nvSpPr>
          <p:spPr>
            <a:xfrm>
              <a:off x="6875280" y="14684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57"/>
            <p:cNvSpPr/>
            <p:nvPr/>
          </p:nvSpPr>
          <p:spPr>
            <a:xfrm>
              <a:off x="7135920" y="14493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58"/>
            <p:cNvSpPr/>
            <p:nvPr/>
          </p:nvSpPr>
          <p:spPr>
            <a:xfrm>
              <a:off x="72867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59"/>
            <p:cNvSpPr/>
            <p:nvPr/>
          </p:nvSpPr>
          <p:spPr>
            <a:xfrm>
              <a:off x="7365600" y="14025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60"/>
            <p:cNvSpPr/>
            <p:nvPr/>
          </p:nvSpPr>
          <p:spPr>
            <a:xfrm>
              <a:off x="746604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2" name="Group 61"/>
          <p:cNvGrpSpPr/>
          <p:nvPr/>
        </p:nvGrpSpPr>
        <p:grpSpPr>
          <a:xfrm>
            <a:off x="6224760" y="1980720"/>
            <a:ext cx="1467000" cy="537480"/>
            <a:chOff x="6224760" y="1980720"/>
            <a:chExt cx="1467000" cy="537480"/>
          </a:xfrm>
        </p:grpSpPr>
        <p:sp>
          <p:nvSpPr>
            <p:cNvPr id="1203" name="CustomShape 62"/>
            <p:cNvSpPr/>
            <p:nvPr/>
          </p:nvSpPr>
          <p:spPr>
            <a:xfrm>
              <a:off x="6224760" y="19807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63"/>
            <p:cNvSpPr/>
            <p:nvPr/>
          </p:nvSpPr>
          <p:spPr>
            <a:xfrm>
              <a:off x="6232320" y="2230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64"/>
            <p:cNvSpPr/>
            <p:nvPr/>
          </p:nvSpPr>
          <p:spPr>
            <a:xfrm>
              <a:off x="6380280" y="22618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65"/>
            <p:cNvSpPr/>
            <p:nvPr/>
          </p:nvSpPr>
          <p:spPr>
            <a:xfrm>
              <a:off x="6508080" y="2151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66"/>
            <p:cNvSpPr/>
            <p:nvPr/>
          </p:nvSpPr>
          <p:spPr>
            <a:xfrm>
              <a:off x="6586920" y="21834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67"/>
            <p:cNvSpPr/>
            <p:nvPr/>
          </p:nvSpPr>
          <p:spPr>
            <a:xfrm>
              <a:off x="6687360" y="21517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68"/>
            <p:cNvSpPr/>
            <p:nvPr/>
          </p:nvSpPr>
          <p:spPr>
            <a:xfrm>
              <a:off x="6855480" y="22485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69"/>
            <p:cNvSpPr/>
            <p:nvPr/>
          </p:nvSpPr>
          <p:spPr>
            <a:xfrm>
              <a:off x="7148880" y="1995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70"/>
            <p:cNvSpPr/>
            <p:nvPr/>
          </p:nvSpPr>
          <p:spPr>
            <a:xfrm>
              <a:off x="7277400" y="20584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71"/>
            <p:cNvSpPr/>
            <p:nvPr/>
          </p:nvSpPr>
          <p:spPr>
            <a:xfrm>
              <a:off x="742824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72"/>
            <p:cNvSpPr/>
            <p:nvPr/>
          </p:nvSpPr>
          <p:spPr>
            <a:xfrm>
              <a:off x="7507800" y="20116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73"/>
            <p:cNvSpPr/>
            <p:nvPr/>
          </p:nvSpPr>
          <p:spPr>
            <a:xfrm>
              <a:off x="760752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74"/>
            <p:cNvSpPr/>
            <p:nvPr/>
          </p:nvSpPr>
          <p:spPr>
            <a:xfrm>
              <a:off x="7138800" y="22734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75"/>
            <p:cNvSpPr/>
            <p:nvPr/>
          </p:nvSpPr>
          <p:spPr>
            <a:xfrm>
              <a:off x="7313760" y="2339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76"/>
            <p:cNvSpPr/>
            <p:nvPr/>
          </p:nvSpPr>
          <p:spPr>
            <a:xfrm>
              <a:off x="7441200" y="23569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8" name="Group 77"/>
          <p:cNvGrpSpPr/>
          <p:nvPr/>
        </p:nvGrpSpPr>
        <p:grpSpPr>
          <a:xfrm>
            <a:off x="6217920" y="2740320"/>
            <a:ext cx="1580760" cy="556920"/>
            <a:chOff x="6217920" y="2740320"/>
            <a:chExt cx="1580760" cy="556920"/>
          </a:xfrm>
        </p:grpSpPr>
        <p:sp>
          <p:nvSpPr>
            <p:cNvPr id="1219" name="CustomShape 78"/>
            <p:cNvSpPr/>
            <p:nvPr/>
          </p:nvSpPr>
          <p:spPr>
            <a:xfrm>
              <a:off x="6217920" y="27439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79"/>
            <p:cNvSpPr/>
            <p:nvPr/>
          </p:nvSpPr>
          <p:spPr>
            <a:xfrm>
              <a:off x="6225480" y="3009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80"/>
            <p:cNvSpPr/>
            <p:nvPr/>
          </p:nvSpPr>
          <p:spPr>
            <a:xfrm>
              <a:off x="6372360" y="3041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81"/>
            <p:cNvSpPr/>
            <p:nvPr/>
          </p:nvSpPr>
          <p:spPr>
            <a:xfrm>
              <a:off x="650124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82"/>
            <p:cNvSpPr/>
            <p:nvPr/>
          </p:nvSpPr>
          <p:spPr>
            <a:xfrm>
              <a:off x="6580080" y="2962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83"/>
            <p:cNvSpPr/>
            <p:nvPr/>
          </p:nvSpPr>
          <p:spPr>
            <a:xfrm>
              <a:off x="668052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84"/>
            <p:cNvSpPr/>
            <p:nvPr/>
          </p:nvSpPr>
          <p:spPr>
            <a:xfrm>
              <a:off x="6848640" y="30283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85"/>
            <p:cNvSpPr/>
            <p:nvPr/>
          </p:nvSpPr>
          <p:spPr>
            <a:xfrm>
              <a:off x="7142400" y="27741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86"/>
            <p:cNvSpPr/>
            <p:nvPr/>
          </p:nvSpPr>
          <p:spPr>
            <a:xfrm>
              <a:off x="7274880" y="27403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87"/>
            <p:cNvSpPr/>
            <p:nvPr/>
          </p:nvSpPr>
          <p:spPr>
            <a:xfrm>
              <a:off x="7385040" y="28375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88"/>
            <p:cNvSpPr/>
            <p:nvPr/>
          </p:nvSpPr>
          <p:spPr>
            <a:xfrm>
              <a:off x="753516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89"/>
            <p:cNvSpPr/>
            <p:nvPr/>
          </p:nvSpPr>
          <p:spPr>
            <a:xfrm>
              <a:off x="7614720" y="2791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90"/>
            <p:cNvSpPr/>
            <p:nvPr/>
          </p:nvSpPr>
          <p:spPr>
            <a:xfrm>
              <a:off x="771444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91"/>
            <p:cNvSpPr/>
            <p:nvPr/>
          </p:nvSpPr>
          <p:spPr>
            <a:xfrm>
              <a:off x="7131960" y="30524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92"/>
            <p:cNvSpPr/>
            <p:nvPr/>
          </p:nvSpPr>
          <p:spPr>
            <a:xfrm>
              <a:off x="7307280" y="31186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93"/>
            <p:cNvSpPr/>
            <p:nvPr/>
          </p:nvSpPr>
          <p:spPr>
            <a:xfrm>
              <a:off x="7434360" y="31359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94"/>
            <p:cNvSpPr/>
            <p:nvPr/>
          </p:nvSpPr>
          <p:spPr>
            <a:xfrm>
              <a:off x="7531200" y="31035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6" name="Group 95"/>
          <p:cNvGrpSpPr/>
          <p:nvPr/>
        </p:nvGrpSpPr>
        <p:grpSpPr>
          <a:xfrm>
            <a:off x="548640" y="2493360"/>
            <a:ext cx="2292480" cy="524160"/>
            <a:chOff x="548640" y="2493360"/>
            <a:chExt cx="2292480" cy="524160"/>
          </a:xfrm>
        </p:grpSpPr>
        <p:sp>
          <p:nvSpPr>
            <p:cNvPr id="1237" name="CustomShape 96"/>
            <p:cNvSpPr/>
            <p:nvPr/>
          </p:nvSpPr>
          <p:spPr>
            <a:xfrm>
              <a:off x="548640" y="2493360"/>
              <a:ext cx="2292480" cy="521280"/>
            </a:xfrm>
            <a:custGeom>
              <a:avLst/>
              <a:gdLst/>
              <a:ah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97"/>
            <p:cNvSpPr/>
            <p:nvPr/>
          </p:nvSpPr>
          <p:spPr>
            <a:xfrm>
              <a:off x="663840" y="2670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98"/>
            <p:cNvSpPr/>
            <p:nvPr/>
          </p:nvSpPr>
          <p:spPr>
            <a:xfrm>
              <a:off x="5562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99"/>
            <p:cNvSpPr/>
            <p:nvPr/>
          </p:nvSpPr>
          <p:spPr>
            <a:xfrm>
              <a:off x="712800" y="2760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00"/>
            <p:cNvSpPr/>
            <p:nvPr/>
          </p:nvSpPr>
          <p:spPr>
            <a:xfrm>
              <a:off x="8913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01"/>
            <p:cNvSpPr/>
            <p:nvPr/>
          </p:nvSpPr>
          <p:spPr>
            <a:xfrm>
              <a:off x="118440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02"/>
            <p:cNvSpPr/>
            <p:nvPr/>
          </p:nvSpPr>
          <p:spPr>
            <a:xfrm>
              <a:off x="1313640" y="2557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03"/>
            <p:cNvSpPr/>
            <p:nvPr/>
          </p:nvSpPr>
          <p:spPr>
            <a:xfrm>
              <a:off x="1470240" y="2589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04"/>
            <p:cNvSpPr/>
            <p:nvPr/>
          </p:nvSpPr>
          <p:spPr>
            <a:xfrm>
              <a:off x="1174680" y="2772000"/>
              <a:ext cx="390600" cy="1116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05"/>
            <p:cNvSpPr/>
            <p:nvPr/>
          </p:nvSpPr>
          <p:spPr>
            <a:xfrm>
              <a:off x="126792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06"/>
            <p:cNvSpPr/>
            <p:nvPr/>
          </p:nvSpPr>
          <p:spPr>
            <a:xfrm>
              <a:off x="139536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07"/>
            <p:cNvSpPr/>
            <p:nvPr/>
          </p:nvSpPr>
          <p:spPr>
            <a:xfrm>
              <a:off x="167940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08"/>
            <p:cNvSpPr/>
            <p:nvPr/>
          </p:nvSpPr>
          <p:spPr>
            <a:xfrm>
              <a:off x="197244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09"/>
            <p:cNvSpPr/>
            <p:nvPr/>
          </p:nvSpPr>
          <p:spPr>
            <a:xfrm>
              <a:off x="2101680" y="255744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10"/>
            <p:cNvSpPr/>
            <p:nvPr/>
          </p:nvSpPr>
          <p:spPr>
            <a:xfrm>
              <a:off x="1962720" y="2772000"/>
              <a:ext cx="265680" cy="11160"/>
            </a:xfrm>
            <a:custGeom>
              <a:avLst/>
              <a:gdLst/>
              <a:ah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11"/>
            <p:cNvSpPr/>
            <p:nvPr/>
          </p:nvSpPr>
          <p:spPr>
            <a:xfrm>
              <a:off x="199368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12"/>
            <p:cNvSpPr/>
            <p:nvPr/>
          </p:nvSpPr>
          <p:spPr>
            <a:xfrm>
              <a:off x="212112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13"/>
            <p:cNvSpPr/>
            <p:nvPr/>
          </p:nvSpPr>
          <p:spPr>
            <a:xfrm>
              <a:off x="23421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14"/>
            <p:cNvSpPr/>
            <p:nvPr/>
          </p:nvSpPr>
          <p:spPr>
            <a:xfrm>
              <a:off x="26028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15"/>
            <p:cNvSpPr/>
            <p:nvPr/>
          </p:nvSpPr>
          <p:spPr>
            <a:xfrm>
              <a:off x="2750760" y="27604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7" name="Group 116"/>
          <p:cNvGrpSpPr/>
          <p:nvPr/>
        </p:nvGrpSpPr>
        <p:grpSpPr>
          <a:xfrm>
            <a:off x="548640" y="3191760"/>
            <a:ext cx="2406240" cy="557280"/>
            <a:chOff x="548640" y="3191760"/>
            <a:chExt cx="2406240" cy="557280"/>
          </a:xfrm>
        </p:grpSpPr>
        <p:sp>
          <p:nvSpPr>
            <p:cNvPr id="1258" name="CustomShape 117"/>
            <p:cNvSpPr/>
            <p:nvPr/>
          </p:nvSpPr>
          <p:spPr>
            <a:xfrm>
              <a:off x="548640" y="3195360"/>
              <a:ext cx="2406240" cy="550800"/>
            </a:xfrm>
            <a:custGeom>
              <a:avLst/>
              <a:gdLst/>
              <a:ah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18"/>
            <p:cNvSpPr/>
            <p:nvPr/>
          </p:nvSpPr>
          <p:spPr>
            <a:xfrm>
              <a:off x="663840" y="34030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19"/>
            <p:cNvSpPr/>
            <p:nvPr/>
          </p:nvSpPr>
          <p:spPr>
            <a:xfrm>
              <a:off x="55620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20"/>
            <p:cNvSpPr/>
            <p:nvPr/>
          </p:nvSpPr>
          <p:spPr>
            <a:xfrm>
              <a:off x="704160" y="34927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21"/>
            <p:cNvSpPr/>
            <p:nvPr/>
          </p:nvSpPr>
          <p:spPr>
            <a:xfrm>
              <a:off x="89136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22"/>
            <p:cNvSpPr/>
            <p:nvPr/>
          </p:nvSpPr>
          <p:spPr>
            <a:xfrm>
              <a:off x="118476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23"/>
            <p:cNvSpPr/>
            <p:nvPr/>
          </p:nvSpPr>
          <p:spPr>
            <a:xfrm>
              <a:off x="1313640" y="32889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24"/>
            <p:cNvSpPr/>
            <p:nvPr/>
          </p:nvSpPr>
          <p:spPr>
            <a:xfrm>
              <a:off x="1462320" y="3321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25"/>
            <p:cNvSpPr/>
            <p:nvPr/>
          </p:nvSpPr>
          <p:spPr>
            <a:xfrm>
              <a:off x="1174680" y="350388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26"/>
            <p:cNvSpPr/>
            <p:nvPr/>
          </p:nvSpPr>
          <p:spPr>
            <a:xfrm>
              <a:off x="126828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27"/>
            <p:cNvSpPr/>
            <p:nvPr/>
          </p:nvSpPr>
          <p:spPr>
            <a:xfrm>
              <a:off x="1395360" y="35874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28"/>
            <p:cNvSpPr/>
            <p:nvPr/>
          </p:nvSpPr>
          <p:spPr>
            <a:xfrm>
              <a:off x="167940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29"/>
            <p:cNvSpPr/>
            <p:nvPr/>
          </p:nvSpPr>
          <p:spPr>
            <a:xfrm>
              <a:off x="197280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30"/>
            <p:cNvSpPr/>
            <p:nvPr/>
          </p:nvSpPr>
          <p:spPr>
            <a:xfrm>
              <a:off x="2105640" y="31917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31"/>
            <p:cNvSpPr/>
            <p:nvPr/>
          </p:nvSpPr>
          <p:spPr>
            <a:xfrm>
              <a:off x="2215080" y="32889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32"/>
            <p:cNvSpPr/>
            <p:nvPr/>
          </p:nvSpPr>
          <p:spPr>
            <a:xfrm>
              <a:off x="1962720" y="350388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33"/>
            <p:cNvSpPr/>
            <p:nvPr/>
          </p:nvSpPr>
          <p:spPr>
            <a:xfrm>
              <a:off x="199404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34"/>
            <p:cNvSpPr/>
            <p:nvPr/>
          </p:nvSpPr>
          <p:spPr>
            <a:xfrm>
              <a:off x="2121480" y="35874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35"/>
            <p:cNvSpPr/>
            <p:nvPr/>
          </p:nvSpPr>
          <p:spPr>
            <a:xfrm>
              <a:off x="2217960" y="35550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36"/>
            <p:cNvSpPr/>
            <p:nvPr/>
          </p:nvSpPr>
          <p:spPr>
            <a:xfrm>
              <a:off x="245592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37"/>
            <p:cNvSpPr/>
            <p:nvPr/>
          </p:nvSpPr>
          <p:spPr>
            <a:xfrm>
              <a:off x="271656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38"/>
            <p:cNvSpPr/>
            <p:nvPr/>
          </p:nvSpPr>
          <p:spPr>
            <a:xfrm>
              <a:off x="2863440" y="34927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0" name="Group 139"/>
          <p:cNvGrpSpPr/>
          <p:nvPr/>
        </p:nvGrpSpPr>
        <p:grpSpPr>
          <a:xfrm>
            <a:off x="527040" y="3923280"/>
            <a:ext cx="7062480" cy="557280"/>
            <a:chOff x="527040" y="3923280"/>
            <a:chExt cx="7062480" cy="557280"/>
          </a:xfrm>
        </p:grpSpPr>
        <p:sp>
          <p:nvSpPr>
            <p:cNvPr id="1281" name="CustomShape 140"/>
            <p:cNvSpPr/>
            <p:nvPr/>
          </p:nvSpPr>
          <p:spPr>
            <a:xfrm>
              <a:off x="527040" y="3926880"/>
              <a:ext cx="7062480" cy="550800"/>
            </a:xfrm>
            <a:custGeom>
              <a:avLst/>
              <a:gdLst/>
              <a:ah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141"/>
            <p:cNvSpPr/>
            <p:nvPr/>
          </p:nvSpPr>
          <p:spPr>
            <a:xfrm>
              <a:off x="642240" y="41346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142"/>
            <p:cNvSpPr/>
            <p:nvPr/>
          </p:nvSpPr>
          <p:spPr>
            <a:xfrm>
              <a:off x="53460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143"/>
            <p:cNvSpPr/>
            <p:nvPr/>
          </p:nvSpPr>
          <p:spPr>
            <a:xfrm>
              <a:off x="68148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144"/>
            <p:cNvSpPr/>
            <p:nvPr/>
          </p:nvSpPr>
          <p:spPr>
            <a:xfrm>
              <a:off x="86976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145"/>
            <p:cNvSpPr/>
            <p:nvPr/>
          </p:nvSpPr>
          <p:spPr>
            <a:xfrm>
              <a:off x="116280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146"/>
            <p:cNvSpPr/>
            <p:nvPr/>
          </p:nvSpPr>
          <p:spPr>
            <a:xfrm>
              <a:off x="1292040" y="40204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147"/>
            <p:cNvSpPr/>
            <p:nvPr/>
          </p:nvSpPr>
          <p:spPr>
            <a:xfrm>
              <a:off x="1438920" y="40528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148"/>
            <p:cNvSpPr/>
            <p:nvPr/>
          </p:nvSpPr>
          <p:spPr>
            <a:xfrm>
              <a:off x="1153080" y="423540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149"/>
            <p:cNvSpPr/>
            <p:nvPr/>
          </p:nvSpPr>
          <p:spPr>
            <a:xfrm>
              <a:off x="124632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150"/>
            <p:cNvSpPr/>
            <p:nvPr/>
          </p:nvSpPr>
          <p:spPr>
            <a:xfrm>
              <a:off x="137376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151"/>
            <p:cNvSpPr/>
            <p:nvPr/>
          </p:nvSpPr>
          <p:spPr>
            <a:xfrm>
              <a:off x="165780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52"/>
            <p:cNvSpPr/>
            <p:nvPr/>
          </p:nvSpPr>
          <p:spPr>
            <a:xfrm>
              <a:off x="195084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53"/>
            <p:cNvSpPr/>
            <p:nvPr/>
          </p:nvSpPr>
          <p:spPr>
            <a:xfrm>
              <a:off x="2082240" y="3923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54"/>
            <p:cNvSpPr/>
            <p:nvPr/>
          </p:nvSpPr>
          <p:spPr>
            <a:xfrm>
              <a:off x="219348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155"/>
            <p:cNvSpPr/>
            <p:nvPr/>
          </p:nvSpPr>
          <p:spPr>
            <a:xfrm>
              <a:off x="194112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56"/>
            <p:cNvSpPr/>
            <p:nvPr/>
          </p:nvSpPr>
          <p:spPr>
            <a:xfrm>
              <a:off x="197208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157"/>
            <p:cNvSpPr/>
            <p:nvPr/>
          </p:nvSpPr>
          <p:spPr>
            <a:xfrm>
              <a:off x="209952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158"/>
            <p:cNvSpPr/>
            <p:nvPr/>
          </p:nvSpPr>
          <p:spPr>
            <a:xfrm>
              <a:off x="2194560" y="42865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59"/>
            <p:cNvSpPr/>
            <p:nvPr/>
          </p:nvSpPr>
          <p:spPr>
            <a:xfrm>
              <a:off x="24343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60"/>
            <p:cNvSpPr/>
            <p:nvPr/>
          </p:nvSpPr>
          <p:spPr>
            <a:xfrm>
              <a:off x="269964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61"/>
            <p:cNvSpPr/>
            <p:nvPr/>
          </p:nvSpPr>
          <p:spPr>
            <a:xfrm>
              <a:off x="2820600" y="4192200"/>
              <a:ext cx="131040" cy="115200"/>
            </a:xfrm>
            <a:custGeom>
              <a:avLst/>
              <a:gdLst/>
              <a:ah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62"/>
            <p:cNvSpPr/>
            <p:nvPr/>
          </p:nvSpPr>
          <p:spPr>
            <a:xfrm>
              <a:off x="3035520" y="42354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63"/>
            <p:cNvSpPr/>
            <p:nvPr/>
          </p:nvSpPr>
          <p:spPr>
            <a:xfrm>
              <a:off x="3278520" y="413496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64"/>
            <p:cNvSpPr/>
            <p:nvPr/>
          </p:nvSpPr>
          <p:spPr>
            <a:xfrm>
              <a:off x="34347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65"/>
            <p:cNvSpPr/>
            <p:nvPr/>
          </p:nvSpPr>
          <p:spPr>
            <a:xfrm>
              <a:off x="3567960" y="3923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66"/>
            <p:cNvSpPr/>
            <p:nvPr/>
          </p:nvSpPr>
          <p:spPr>
            <a:xfrm>
              <a:off x="36774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67"/>
            <p:cNvSpPr/>
            <p:nvPr/>
          </p:nvSpPr>
          <p:spPr>
            <a:xfrm>
              <a:off x="342504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68"/>
            <p:cNvSpPr/>
            <p:nvPr/>
          </p:nvSpPr>
          <p:spPr>
            <a:xfrm>
              <a:off x="34556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69"/>
            <p:cNvSpPr/>
            <p:nvPr/>
          </p:nvSpPr>
          <p:spPr>
            <a:xfrm>
              <a:off x="3583440" y="431892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70"/>
            <p:cNvSpPr/>
            <p:nvPr/>
          </p:nvSpPr>
          <p:spPr>
            <a:xfrm>
              <a:off x="3680280" y="42865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71"/>
            <p:cNvSpPr/>
            <p:nvPr/>
          </p:nvSpPr>
          <p:spPr>
            <a:xfrm>
              <a:off x="39106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72"/>
            <p:cNvSpPr/>
            <p:nvPr/>
          </p:nvSpPr>
          <p:spPr>
            <a:xfrm>
              <a:off x="4155480" y="413496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73"/>
            <p:cNvSpPr/>
            <p:nvPr/>
          </p:nvSpPr>
          <p:spPr>
            <a:xfrm>
              <a:off x="43095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74"/>
            <p:cNvSpPr/>
            <p:nvPr/>
          </p:nvSpPr>
          <p:spPr>
            <a:xfrm>
              <a:off x="44388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75"/>
            <p:cNvSpPr/>
            <p:nvPr/>
          </p:nvSpPr>
          <p:spPr>
            <a:xfrm>
              <a:off x="4299840" y="4235400"/>
              <a:ext cx="265680" cy="10800"/>
            </a:xfrm>
            <a:custGeom>
              <a:avLst/>
              <a:gdLst/>
              <a:ah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76"/>
            <p:cNvSpPr/>
            <p:nvPr/>
          </p:nvSpPr>
          <p:spPr>
            <a:xfrm>
              <a:off x="43304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77"/>
            <p:cNvSpPr/>
            <p:nvPr/>
          </p:nvSpPr>
          <p:spPr>
            <a:xfrm>
              <a:off x="445824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78"/>
            <p:cNvSpPr/>
            <p:nvPr/>
          </p:nvSpPr>
          <p:spPr>
            <a:xfrm>
              <a:off x="46720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79"/>
            <p:cNvSpPr/>
            <p:nvPr/>
          </p:nvSpPr>
          <p:spPr>
            <a:xfrm>
              <a:off x="4911480" y="41922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80"/>
            <p:cNvSpPr/>
            <p:nvPr/>
          </p:nvSpPr>
          <p:spPr>
            <a:xfrm>
              <a:off x="51217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81"/>
            <p:cNvSpPr/>
            <p:nvPr/>
          </p:nvSpPr>
          <p:spPr>
            <a:xfrm>
              <a:off x="538740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82"/>
            <p:cNvSpPr/>
            <p:nvPr/>
          </p:nvSpPr>
          <p:spPr>
            <a:xfrm>
              <a:off x="5508360" y="419220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83"/>
            <p:cNvSpPr/>
            <p:nvPr/>
          </p:nvSpPr>
          <p:spPr>
            <a:xfrm>
              <a:off x="57232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84"/>
            <p:cNvSpPr/>
            <p:nvPr/>
          </p:nvSpPr>
          <p:spPr>
            <a:xfrm>
              <a:off x="5965920" y="413496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85"/>
            <p:cNvSpPr/>
            <p:nvPr/>
          </p:nvSpPr>
          <p:spPr>
            <a:xfrm>
              <a:off x="608904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86"/>
            <p:cNvSpPr/>
            <p:nvPr/>
          </p:nvSpPr>
          <p:spPr>
            <a:xfrm>
              <a:off x="623592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87"/>
            <p:cNvSpPr/>
            <p:nvPr/>
          </p:nvSpPr>
          <p:spPr>
            <a:xfrm>
              <a:off x="641736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88"/>
            <p:cNvSpPr/>
            <p:nvPr/>
          </p:nvSpPr>
          <p:spPr>
            <a:xfrm>
              <a:off x="666216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89"/>
            <p:cNvSpPr/>
            <p:nvPr/>
          </p:nvSpPr>
          <p:spPr>
            <a:xfrm>
              <a:off x="678312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90"/>
            <p:cNvSpPr/>
            <p:nvPr/>
          </p:nvSpPr>
          <p:spPr>
            <a:xfrm>
              <a:off x="6931800" y="42242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91"/>
            <p:cNvSpPr/>
            <p:nvPr/>
          </p:nvSpPr>
          <p:spPr>
            <a:xfrm>
              <a:off x="711144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92"/>
            <p:cNvSpPr/>
            <p:nvPr/>
          </p:nvSpPr>
          <p:spPr>
            <a:xfrm>
              <a:off x="735048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93"/>
            <p:cNvSpPr/>
            <p:nvPr/>
          </p:nvSpPr>
          <p:spPr>
            <a:xfrm>
              <a:off x="7507080" y="42242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roup 194"/>
          <p:cNvGrpSpPr/>
          <p:nvPr/>
        </p:nvGrpSpPr>
        <p:grpSpPr>
          <a:xfrm>
            <a:off x="2056320" y="4940640"/>
            <a:ext cx="4344480" cy="911520"/>
            <a:chOff x="2056320" y="4940640"/>
            <a:chExt cx="4344480" cy="911520"/>
          </a:xfrm>
        </p:grpSpPr>
        <p:sp>
          <p:nvSpPr>
            <p:cNvPr id="1336" name="CustomShape 195"/>
            <p:cNvSpPr/>
            <p:nvPr/>
          </p:nvSpPr>
          <p:spPr>
            <a:xfrm>
              <a:off x="2056320" y="49406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96"/>
            <p:cNvSpPr/>
            <p:nvPr/>
          </p:nvSpPr>
          <p:spPr>
            <a:xfrm>
              <a:off x="21387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97"/>
            <p:cNvSpPr/>
            <p:nvPr/>
          </p:nvSpPr>
          <p:spPr>
            <a:xfrm>
              <a:off x="21387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98"/>
            <p:cNvSpPr/>
            <p:nvPr/>
          </p:nvSpPr>
          <p:spPr>
            <a:xfrm>
              <a:off x="2340360" y="4983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99"/>
            <p:cNvSpPr/>
            <p:nvPr/>
          </p:nvSpPr>
          <p:spPr>
            <a:xfrm>
              <a:off x="22327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00"/>
            <p:cNvSpPr/>
            <p:nvPr/>
          </p:nvSpPr>
          <p:spPr>
            <a:xfrm>
              <a:off x="238860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01"/>
            <p:cNvSpPr/>
            <p:nvPr/>
          </p:nvSpPr>
          <p:spPr>
            <a:xfrm>
              <a:off x="2340360" y="5287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02"/>
            <p:cNvSpPr/>
            <p:nvPr/>
          </p:nvSpPr>
          <p:spPr>
            <a:xfrm>
              <a:off x="22327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03"/>
            <p:cNvSpPr/>
            <p:nvPr/>
          </p:nvSpPr>
          <p:spPr>
            <a:xfrm>
              <a:off x="2380680" y="537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04"/>
            <p:cNvSpPr/>
            <p:nvPr/>
          </p:nvSpPr>
          <p:spPr>
            <a:xfrm>
              <a:off x="2340360" y="5591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05"/>
            <p:cNvSpPr/>
            <p:nvPr/>
          </p:nvSpPr>
          <p:spPr>
            <a:xfrm>
              <a:off x="22327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06"/>
            <p:cNvSpPr/>
            <p:nvPr/>
          </p:nvSpPr>
          <p:spPr>
            <a:xfrm>
              <a:off x="23796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07"/>
            <p:cNvSpPr/>
            <p:nvPr/>
          </p:nvSpPr>
          <p:spPr>
            <a:xfrm>
              <a:off x="24847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08"/>
            <p:cNvSpPr/>
            <p:nvPr/>
          </p:nvSpPr>
          <p:spPr>
            <a:xfrm>
              <a:off x="24847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09"/>
            <p:cNvSpPr/>
            <p:nvPr/>
          </p:nvSpPr>
          <p:spPr>
            <a:xfrm>
              <a:off x="2736360" y="53661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10"/>
            <p:cNvSpPr/>
            <p:nvPr/>
          </p:nvSpPr>
          <p:spPr>
            <a:xfrm>
              <a:off x="307188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11"/>
            <p:cNvSpPr/>
            <p:nvPr/>
          </p:nvSpPr>
          <p:spPr>
            <a:xfrm>
              <a:off x="307188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12"/>
            <p:cNvSpPr/>
            <p:nvPr/>
          </p:nvSpPr>
          <p:spPr>
            <a:xfrm>
              <a:off x="326628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13"/>
            <p:cNvSpPr/>
            <p:nvPr/>
          </p:nvSpPr>
          <p:spPr>
            <a:xfrm>
              <a:off x="3854880" y="49845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14"/>
            <p:cNvSpPr/>
            <p:nvPr/>
          </p:nvSpPr>
          <p:spPr>
            <a:xfrm>
              <a:off x="4419000" y="49845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15"/>
            <p:cNvSpPr/>
            <p:nvPr/>
          </p:nvSpPr>
          <p:spPr>
            <a:xfrm>
              <a:off x="3266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216"/>
            <p:cNvSpPr/>
            <p:nvPr/>
          </p:nvSpPr>
          <p:spPr>
            <a:xfrm>
              <a:off x="3842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217"/>
            <p:cNvSpPr/>
            <p:nvPr/>
          </p:nvSpPr>
          <p:spPr>
            <a:xfrm>
              <a:off x="4431600" y="52884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18"/>
            <p:cNvSpPr/>
            <p:nvPr/>
          </p:nvSpPr>
          <p:spPr>
            <a:xfrm>
              <a:off x="3178800" y="56919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219"/>
            <p:cNvSpPr/>
            <p:nvPr/>
          </p:nvSpPr>
          <p:spPr>
            <a:xfrm>
              <a:off x="337716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220"/>
            <p:cNvSpPr/>
            <p:nvPr/>
          </p:nvSpPr>
          <p:spPr>
            <a:xfrm>
              <a:off x="3755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21"/>
            <p:cNvSpPr/>
            <p:nvPr/>
          </p:nvSpPr>
          <p:spPr>
            <a:xfrm>
              <a:off x="3943800" y="55918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22"/>
            <p:cNvSpPr/>
            <p:nvPr/>
          </p:nvSpPr>
          <p:spPr>
            <a:xfrm>
              <a:off x="4331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223"/>
            <p:cNvSpPr/>
            <p:nvPr/>
          </p:nvSpPr>
          <p:spPr>
            <a:xfrm>
              <a:off x="4518000" y="55918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224"/>
            <p:cNvSpPr/>
            <p:nvPr/>
          </p:nvSpPr>
          <p:spPr>
            <a:xfrm>
              <a:off x="463536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225"/>
            <p:cNvSpPr/>
            <p:nvPr/>
          </p:nvSpPr>
          <p:spPr>
            <a:xfrm>
              <a:off x="463536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226"/>
            <p:cNvSpPr/>
            <p:nvPr/>
          </p:nvSpPr>
          <p:spPr>
            <a:xfrm>
              <a:off x="49273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27"/>
            <p:cNvSpPr/>
            <p:nvPr/>
          </p:nvSpPr>
          <p:spPr>
            <a:xfrm>
              <a:off x="49273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228"/>
            <p:cNvSpPr/>
            <p:nvPr/>
          </p:nvSpPr>
          <p:spPr>
            <a:xfrm>
              <a:off x="50209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229"/>
            <p:cNvSpPr/>
            <p:nvPr/>
          </p:nvSpPr>
          <p:spPr>
            <a:xfrm>
              <a:off x="517752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230"/>
            <p:cNvSpPr/>
            <p:nvPr/>
          </p:nvSpPr>
          <p:spPr>
            <a:xfrm>
              <a:off x="50209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231"/>
            <p:cNvSpPr/>
            <p:nvPr/>
          </p:nvSpPr>
          <p:spPr>
            <a:xfrm>
              <a:off x="5169240" y="53769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232"/>
            <p:cNvSpPr/>
            <p:nvPr/>
          </p:nvSpPr>
          <p:spPr>
            <a:xfrm>
              <a:off x="50209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233"/>
            <p:cNvSpPr/>
            <p:nvPr/>
          </p:nvSpPr>
          <p:spPr>
            <a:xfrm>
              <a:off x="51678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234"/>
            <p:cNvSpPr/>
            <p:nvPr/>
          </p:nvSpPr>
          <p:spPr>
            <a:xfrm>
              <a:off x="527364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235"/>
            <p:cNvSpPr/>
            <p:nvPr/>
          </p:nvSpPr>
          <p:spPr>
            <a:xfrm>
              <a:off x="527364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236"/>
            <p:cNvSpPr/>
            <p:nvPr/>
          </p:nvSpPr>
          <p:spPr>
            <a:xfrm>
              <a:off x="5510880" y="53114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237"/>
            <p:cNvSpPr/>
            <p:nvPr/>
          </p:nvSpPr>
          <p:spPr>
            <a:xfrm>
              <a:off x="58323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38"/>
            <p:cNvSpPr/>
            <p:nvPr/>
          </p:nvSpPr>
          <p:spPr>
            <a:xfrm>
              <a:off x="58323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239"/>
            <p:cNvSpPr/>
            <p:nvPr/>
          </p:nvSpPr>
          <p:spPr>
            <a:xfrm>
              <a:off x="592776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40"/>
            <p:cNvSpPr/>
            <p:nvPr/>
          </p:nvSpPr>
          <p:spPr>
            <a:xfrm>
              <a:off x="592776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241"/>
            <p:cNvSpPr/>
            <p:nvPr/>
          </p:nvSpPr>
          <p:spPr>
            <a:xfrm>
              <a:off x="594072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42"/>
            <p:cNvSpPr/>
            <p:nvPr/>
          </p:nvSpPr>
          <p:spPr>
            <a:xfrm>
              <a:off x="60465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243"/>
            <p:cNvSpPr/>
            <p:nvPr/>
          </p:nvSpPr>
          <p:spPr>
            <a:xfrm>
              <a:off x="60465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244"/>
            <p:cNvSpPr/>
            <p:nvPr/>
          </p:nvSpPr>
          <p:spPr>
            <a:xfrm>
              <a:off x="6263280" y="53470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9" name="CustomShape 4"/>
          <p:cNvSpPr/>
          <p:nvPr/>
        </p:nvSpPr>
        <p:spPr>
          <a:xfrm>
            <a:off x="389880" y="1176480"/>
            <a:ext cx="8292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90" name="Group 5"/>
          <p:cNvGrpSpPr/>
          <p:nvPr/>
        </p:nvGrpSpPr>
        <p:grpSpPr>
          <a:xfrm>
            <a:off x="914400" y="3333600"/>
            <a:ext cx="4833360" cy="598320"/>
            <a:chOff x="914400" y="3333600"/>
            <a:chExt cx="4833360" cy="598320"/>
          </a:xfrm>
        </p:grpSpPr>
        <p:sp>
          <p:nvSpPr>
            <p:cNvPr id="1391" name="Freeform 6"/>
            <p:cNvSpPr/>
            <p:nvPr/>
          </p:nvSpPr>
          <p:spPr>
            <a:xfrm>
              <a:off x="914400" y="3333600"/>
              <a:ext cx="4833720" cy="598680"/>
            </a:xfrm>
            <a:custGeom>
              <a:avLst/>
              <a:gdLst/>
              <a:ahLst/>
              <a:rect l="0" t="0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2" name="Freeform 7"/>
            <p:cNvSpPr/>
            <p:nvPr/>
          </p:nvSpPr>
          <p:spPr>
            <a:xfrm>
              <a:off x="924120" y="3522600"/>
              <a:ext cx="181080" cy="173160"/>
            </a:xfrm>
            <a:custGeom>
              <a:avLst/>
              <a:gdLst/>
              <a:ahLst/>
              <a:rect l="0" t="0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3" name="Freeform 8"/>
            <p:cNvSpPr/>
            <p:nvPr/>
          </p:nvSpPr>
          <p:spPr>
            <a:xfrm>
              <a:off x="113724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4" name="Freeform 9"/>
            <p:cNvSpPr/>
            <p:nvPr/>
          </p:nvSpPr>
          <p:spPr>
            <a:xfrm>
              <a:off x="1223640" y="35830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5" name="Freeform 10"/>
            <p:cNvSpPr/>
            <p:nvPr/>
          </p:nvSpPr>
          <p:spPr>
            <a:xfrm>
              <a:off x="134352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6" name="Freeform 11"/>
            <p:cNvSpPr/>
            <p:nvPr/>
          </p:nvSpPr>
          <p:spPr>
            <a:xfrm>
              <a:off x="151236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7" name="Freeform 12"/>
            <p:cNvSpPr/>
            <p:nvPr/>
          </p:nvSpPr>
          <p:spPr>
            <a:xfrm>
              <a:off x="181980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8" name="Freeform 13"/>
            <p:cNvSpPr/>
            <p:nvPr/>
          </p:nvSpPr>
          <p:spPr>
            <a:xfrm>
              <a:off x="194148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14"/>
            <p:cNvSpPr/>
            <p:nvPr/>
          </p:nvSpPr>
          <p:spPr>
            <a:xfrm>
              <a:off x="202824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15"/>
            <p:cNvSpPr/>
            <p:nvPr/>
          </p:nvSpPr>
          <p:spPr>
            <a:xfrm>
              <a:off x="214812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6"/>
            <p:cNvSpPr/>
            <p:nvPr/>
          </p:nvSpPr>
          <p:spPr>
            <a:xfrm>
              <a:off x="1795680" y="362628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7"/>
            <p:cNvSpPr/>
            <p:nvPr/>
          </p:nvSpPr>
          <p:spPr>
            <a:xfrm>
              <a:off x="1805400" y="37562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8"/>
            <p:cNvSpPr/>
            <p:nvPr/>
          </p:nvSpPr>
          <p:spPr>
            <a:xfrm>
              <a:off x="1954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9"/>
            <p:cNvSpPr/>
            <p:nvPr/>
          </p:nvSpPr>
          <p:spPr>
            <a:xfrm>
              <a:off x="204120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20"/>
            <p:cNvSpPr/>
            <p:nvPr/>
          </p:nvSpPr>
          <p:spPr>
            <a:xfrm>
              <a:off x="2161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21"/>
            <p:cNvSpPr/>
            <p:nvPr/>
          </p:nvSpPr>
          <p:spPr>
            <a:xfrm>
              <a:off x="235980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22"/>
            <p:cNvSpPr/>
            <p:nvPr/>
          </p:nvSpPr>
          <p:spPr>
            <a:xfrm>
              <a:off x="399492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23"/>
            <p:cNvSpPr/>
            <p:nvPr/>
          </p:nvSpPr>
          <p:spPr>
            <a:xfrm>
              <a:off x="411660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24"/>
            <p:cNvSpPr/>
            <p:nvPr/>
          </p:nvSpPr>
          <p:spPr>
            <a:xfrm>
              <a:off x="420300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25"/>
            <p:cNvSpPr/>
            <p:nvPr/>
          </p:nvSpPr>
          <p:spPr>
            <a:xfrm>
              <a:off x="432324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6"/>
            <p:cNvSpPr/>
            <p:nvPr/>
          </p:nvSpPr>
          <p:spPr>
            <a:xfrm>
              <a:off x="2643120" y="3626280"/>
              <a:ext cx="3105000" cy="11160"/>
            </a:xfrm>
            <a:custGeom>
              <a:avLst/>
              <a:gdLst/>
              <a:ahLst/>
              <a:rect l="0" t="0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7"/>
            <p:cNvSpPr/>
            <p:nvPr/>
          </p:nvSpPr>
          <p:spPr>
            <a:xfrm>
              <a:off x="26679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8"/>
            <p:cNvSpPr/>
            <p:nvPr/>
          </p:nvSpPr>
          <p:spPr>
            <a:xfrm>
              <a:off x="275436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9"/>
            <p:cNvSpPr/>
            <p:nvPr/>
          </p:nvSpPr>
          <p:spPr>
            <a:xfrm>
              <a:off x="293724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30"/>
            <p:cNvSpPr/>
            <p:nvPr/>
          </p:nvSpPr>
          <p:spPr>
            <a:xfrm>
              <a:off x="317916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31"/>
            <p:cNvSpPr/>
            <p:nvPr/>
          </p:nvSpPr>
          <p:spPr>
            <a:xfrm>
              <a:off x="3339360" y="3827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32"/>
            <p:cNvSpPr/>
            <p:nvPr/>
          </p:nvSpPr>
          <p:spPr>
            <a:xfrm>
              <a:off x="34833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33"/>
            <p:cNvSpPr/>
            <p:nvPr/>
          </p:nvSpPr>
          <p:spPr>
            <a:xfrm>
              <a:off x="3630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34"/>
            <p:cNvSpPr/>
            <p:nvPr/>
          </p:nvSpPr>
          <p:spPr>
            <a:xfrm>
              <a:off x="374364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0" name="Freeform 35"/>
            <p:cNvSpPr/>
            <p:nvPr/>
          </p:nvSpPr>
          <p:spPr>
            <a:xfrm>
              <a:off x="3855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1" name="Freeform 36"/>
            <p:cNvSpPr/>
            <p:nvPr/>
          </p:nvSpPr>
          <p:spPr>
            <a:xfrm>
              <a:off x="39718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2" name="Freeform 37"/>
            <p:cNvSpPr/>
            <p:nvPr/>
          </p:nvSpPr>
          <p:spPr>
            <a:xfrm>
              <a:off x="405828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8"/>
            <p:cNvSpPr/>
            <p:nvPr/>
          </p:nvSpPr>
          <p:spPr>
            <a:xfrm>
              <a:off x="424080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9"/>
            <p:cNvSpPr/>
            <p:nvPr/>
          </p:nvSpPr>
          <p:spPr>
            <a:xfrm>
              <a:off x="448344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40"/>
            <p:cNvSpPr/>
            <p:nvPr/>
          </p:nvSpPr>
          <p:spPr>
            <a:xfrm>
              <a:off x="4646520" y="3788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41"/>
            <p:cNvSpPr/>
            <p:nvPr/>
          </p:nvSpPr>
          <p:spPr>
            <a:xfrm>
              <a:off x="476280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42"/>
            <p:cNvSpPr/>
            <p:nvPr/>
          </p:nvSpPr>
          <p:spPr>
            <a:xfrm>
              <a:off x="487224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43"/>
            <p:cNvSpPr/>
            <p:nvPr/>
          </p:nvSpPr>
          <p:spPr>
            <a:xfrm>
              <a:off x="495864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44"/>
            <p:cNvSpPr/>
            <p:nvPr/>
          </p:nvSpPr>
          <p:spPr>
            <a:xfrm>
              <a:off x="514116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45"/>
            <p:cNvSpPr/>
            <p:nvPr/>
          </p:nvSpPr>
          <p:spPr>
            <a:xfrm>
              <a:off x="538380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6"/>
            <p:cNvSpPr/>
            <p:nvPr/>
          </p:nvSpPr>
          <p:spPr>
            <a:xfrm>
              <a:off x="5554080" y="37886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7"/>
            <p:cNvSpPr/>
            <p:nvPr/>
          </p:nvSpPr>
          <p:spPr>
            <a:xfrm>
              <a:off x="56631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33" name="Group 48"/>
          <p:cNvGrpSpPr/>
          <p:nvPr/>
        </p:nvGrpSpPr>
        <p:grpSpPr>
          <a:xfrm>
            <a:off x="2468880" y="4937760"/>
            <a:ext cx="3030480" cy="253440"/>
            <a:chOff x="2468880" y="4937760"/>
            <a:chExt cx="3030480" cy="253440"/>
          </a:xfrm>
        </p:grpSpPr>
        <p:sp>
          <p:nvSpPr>
            <p:cNvPr id="1434" name="Freeform 49"/>
            <p:cNvSpPr/>
            <p:nvPr/>
          </p:nvSpPr>
          <p:spPr>
            <a:xfrm>
              <a:off x="2468880" y="4937760"/>
              <a:ext cx="3030840" cy="253800"/>
            </a:xfrm>
            <a:custGeom>
              <a:avLst/>
              <a:gdLst/>
              <a:ahLst/>
              <a:rect l="0" t="0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35" name="Freeform 50"/>
            <p:cNvSpPr/>
            <p:nvPr/>
          </p:nvSpPr>
          <p:spPr>
            <a:xfrm>
              <a:off x="2480400" y="49464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51"/>
            <p:cNvSpPr/>
            <p:nvPr/>
          </p:nvSpPr>
          <p:spPr>
            <a:xfrm>
              <a:off x="27118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52"/>
            <p:cNvSpPr/>
            <p:nvPr/>
          </p:nvSpPr>
          <p:spPr>
            <a:xfrm>
              <a:off x="2830680" y="501552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53"/>
            <p:cNvSpPr/>
            <p:nvPr/>
          </p:nvSpPr>
          <p:spPr>
            <a:xfrm>
              <a:off x="2990880" y="504828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54"/>
            <p:cNvSpPr/>
            <p:nvPr/>
          </p:nvSpPr>
          <p:spPr>
            <a:xfrm>
              <a:off x="30844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55"/>
            <p:cNvSpPr/>
            <p:nvPr/>
          </p:nvSpPr>
          <p:spPr>
            <a:xfrm>
              <a:off x="3284640" y="4990680"/>
              <a:ext cx="155160" cy="147960"/>
            </a:xfrm>
            <a:custGeom>
              <a:avLst/>
              <a:gdLst/>
              <a:ahLst/>
              <a:rect l="0" t="0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6"/>
            <p:cNvSpPr/>
            <p:nvPr/>
          </p:nvSpPr>
          <p:spPr>
            <a:xfrm>
              <a:off x="3540240" y="495900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7"/>
            <p:cNvSpPr/>
            <p:nvPr/>
          </p:nvSpPr>
          <p:spPr>
            <a:xfrm>
              <a:off x="3678480" y="5018400"/>
              <a:ext cx="28440" cy="158760"/>
            </a:xfrm>
            <a:custGeom>
              <a:avLst/>
              <a:gdLst/>
              <a:ahLst/>
              <a:rect l="0" t="0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3" name="Freeform 58"/>
            <p:cNvSpPr/>
            <p:nvPr/>
          </p:nvSpPr>
          <p:spPr>
            <a:xfrm>
              <a:off x="4029840" y="4960080"/>
              <a:ext cx="67680" cy="171000"/>
            </a:xfrm>
            <a:custGeom>
              <a:avLst/>
              <a:gdLst/>
              <a:ahLst/>
              <a:rect l="0" t="0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4" name="Freeform 59"/>
            <p:cNvSpPr/>
            <p:nvPr/>
          </p:nvSpPr>
          <p:spPr>
            <a:xfrm>
              <a:off x="4194000" y="5034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5" name="Freeform 60"/>
            <p:cNvSpPr/>
            <p:nvPr/>
          </p:nvSpPr>
          <p:spPr>
            <a:xfrm>
              <a:off x="4469400" y="495900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61"/>
            <p:cNvSpPr/>
            <p:nvPr/>
          </p:nvSpPr>
          <p:spPr>
            <a:xfrm>
              <a:off x="459540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62"/>
            <p:cNvSpPr/>
            <p:nvPr/>
          </p:nvSpPr>
          <p:spPr>
            <a:xfrm>
              <a:off x="479196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63"/>
            <p:cNvSpPr/>
            <p:nvPr/>
          </p:nvSpPr>
          <p:spPr>
            <a:xfrm>
              <a:off x="490500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64"/>
            <p:cNvSpPr/>
            <p:nvPr/>
          </p:nvSpPr>
          <p:spPr>
            <a:xfrm>
              <a:off x="501732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65"/>
            <p:cNvSpPr/>
            <p:nvPr/>
          </p:nvSpPr>
          <p:spPr>
            <a:xfrm>
              <a:off x="517176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6"/>
            <p:cNvSpPr/>
            <p:nvPr/>
          </p:nvSpPr>
          <p:spPr>
            <a:xfrm>
              <a:off x="5354280" y="501552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56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457" name="Freeform 6"/>
            <p:cNvSpPr/>
            <p:nvPr/>
          </p:nvSpPr>
          <p:spPr>
            <a:xfrm>
              <a:off x="822960" y="16459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58" name="Freeform 7"/>
            <p:cNvSpPr/>
            <p:nvPr/>
          </p:nvSpPr>
          <p:spPr>
            <a:xfrm>
              <a:off x="834480" y="16545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8"/>
            <p:cNvSpPr/>
            <p:nvPr/>
          </p:nvSpPr>
          <p:spPr>
            <a:xfrm>
              <a:off x="10659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9"/>
            <p:cNvSpPr/>
            <p:nvPr/>
          </p:nvSpPr>
          <p:spPr>
            <a:xfrm>
              <a:off x="1184400" y="17236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10"/>
            <p:cNvSpPr/>
            <p:nvPr/>
          </p:nvSpPr>
          <p:spPr>
            <a:xfrm>
              <a:off x="1344600" y="17564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11"/>
            <p:cNvSpPr/>
            <p:nvPr/>
          </p:nvSpPr>
          <p:spPr>
            <a:xfrm>
              <a:off x="14385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63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464" name="Freeform 13"/>
            <p:cNvSpPr/>
            <p:nvPr/>
          </p:nvSpPr>
          <p:spPr>
            <a:xfrm>
              <a:off x="822960" y="21031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65" name="Freeform 14"/>
            <p:cNvSpPr/>
            <p:nvPr/>
          </p:nvSpPr>
          <p:spPr>
            <a:xfrm>
              <a:off x="834480" y="21117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15"/>
            <p:cNvSpPr/>
            <p:nvPr/>
          </p:nvSpPr>
          <p:spPr>
            <a:xfrm>
              <a:off x="10659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16"/>
            <p:cNvSpPr/>
            <p:nvPr/>
          </p:nvSpPr>
          <p:spPr>
            <a:xfrm>
              <a:off x="1184400" y="21808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17"/>
            <p:cNvSpPr/>
            <p:nvPr/>
          </p:nvSpPr>
          <p:spPr>
            <a:xfrm>
              <a:off x="1344600" y="22136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18"/>
            <p:cNvSpPr/>
            <p:nvPr/>
          </p:nvSpPr>
          <p:spPr>
            <a:xfrm>
              <a:off x="14385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0" name="Group 19"/>
          <p:cNvGrpSpPr/>
          <p:nvPr/>
        </p:nvGrpSpPr>
        <p:grpSpPr>
          <a:xfrm>
            <a:off x="695520" y="3686400"/>
            <a:ext cx="2243880" cy="253080"/>
            <a:chOff x="695520" y="3686400"/>
            <a:chExt cx="2243880" cy="253080"/>
          </a:xfrm>
        </p:grpSpPr>
        <p:sp>
          <p:nvSpPr>
            <p:cNvPr id="1471" name="CustomShape 20"/>
            <p:cNvSpPr/>
            <p:nvPr/>
          </p:nvSpPr>
          <p:spPr>
            <a:xfrm>
              <a:off x="695520" y="368640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21"/>
            <p:cNvSpPr/>
            <p:nvPr/>
          </p:nvSpPr>
          <p:spPr>
            <a:xfrm>
              <a:off x="761040" y="37072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22"/>
            <p:cNvSpPr/>
            <p:nvPr/>
          </p:nvSpPr>
          <p:spPr>
            <a:xfrm>
              <a:off x="70308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23"/>
            <p:cNvSpPr/>
            <p:nvPr/>
          </p:nvSpPr>
          <p:spPr>
            <a:xfrm>
              <a:off x="86544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24"/>
            <p:cNvSpPr/>
            <p:nvPr/>
          </p:nvSpPr>
          <p:spPr>
            <a:xfrm>
              <a:off x="94428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25"/>
            <p:cNvSpPr/>
            <p:nvPr/>
          </p:nvSpPr>
          <p:spPr>
            <a:xfrm>
              <a:off x="1044720" y="3686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26"/>
            <p:cNvSpPr/>
            <p:nvPr/>
          </p:nvSpPr>
          <p:spPr>
            <a:xfrm>
              <a:off x="1212840" y="3783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27"/>
            <p:cNvSpPr/>
            <p:nvPr/>
          </p:nvSpPr>
          <p:spPr>
            <a:xfrm>
              <a:off x="1474920" y="369504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28"/>
            <p:cNvSpPr/>
            <p:nvPr/>
          </p:nvSpPr>
          <p:spPr>
            <a:xfrm>
              <a:off x="166284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29"/>
            <p:cNvSpPr/>
            <p:nvPr/>
          </p:nvSpPr>
          <p:spPr>
            <a:xfrm>
              <a:off x="18252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30"/>
            <p:cNvSpPr/>
            <p:nvPr/>
          </p:nvSpPr>
          <p:spPr>
            <a:xfrm>
              <a:off x="1904760" y="3717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31"/>
            <p:cNvSpPr/>
            <p:nvPr/>
          </p:nvSpPr>
          <p:spPr>
            <a:xfrm>
              <a:off x="20041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32"/>
            <p:cNvSpPr/>
            <p:nvPr/>
          </p:nvSpPr>
          <p:spPr>
            <a:xfrm>
              <a:off x="2158560" y="37285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CustomShape 33"/>
            <p:cNvSpPr/>
            <p:nvPr/>
          </p:nvSpPr>
          <p:spPr>
            <a:xfrm>
              <a:off x="2409840" y="370080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34"/>
            <p:cNvSpPr/>
            <p:nvPr/>
          </p:nvSpPr>
          <p:spPr>
            <a:xfrm>
              <a:off x="2513520" y="37641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35"/>
            <p:cNvSpPr/>
            <p:nvPr/>
          </p:nvSpPr>
          <p:spPr>
            <a:xfrm>
              <a:off x="26766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36"/>
            <p:cNvSpPr/>
            <p:nvPr/>
          </p:nvSpPr>
          <p:spPr>
            <a:xfrm>
              <a:off x="275544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37"/>
            <p:cNvSpPr/>
            <p:nvPr/>
          </p:nvSpPr>
          <p:spPr>
            <a:xfrm>
              <a:off x="28555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9" name="Group 38"/>
          <p:cNvGrpSpPr/>
          <p:nvPr/>
        </p:nvGrpSpPr>
        <p:grpSpPr>
          <a:xfrm>
            <a:off x="727200" y="4128480"/>
            <a:ext cx="1461240" cy="289080"/>
            <a:chOff x="727200" y="4128480"/>
            <a:chExt cx="1461240" cy="289080"/>
          </a:xfrm>
        </p:grpSpPr>
        <p:sp>
          <p:nvSpPr>
            <p:cNvPr id="1490" name="CustomShape 39"/>
            <p:cNvSpPr/>
            <p:nvPr/>
          </p:nvSpPr>
          <p:spPr>
            <a:xfrm>
              <a:off x="727200" y="412848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40"/>
            <p:cNvSpPr/>
            <p:nvPr/>
          </p:nvSpPr>
          <p:spPr>
            <a:xfrm>
              <a:off x="734760" y="424224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41"/>
            <p:cNvSpPr/>
            <p:nvPr/>
          </p:nvSpPr>
          <p:spPr>
            <a:xfrm>
              <a:off x="8856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42"/>
            <p:cNvSpPr/>
            <p:nvPr/>
          </p:nvSpPr>
          <p:spPr>
            <a:xfrm>
              <a:off x="96444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43"/>
            <p:cNvSpPr/>
            <p:nvPr/>
          </p:nvSpPr>
          <p:spPr>
            <a:xfrm>
              <a:off x="106488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44"/>
            <p:cNvSpPr/>
            <p:nvPr/>
          </p:nvSpPr>
          <p:spPr>
            <a:xfrm>
              <a:off x="1233000" y="426096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45"/>
            <p:cNvSpPr/>
            <p:nvPr/>
          </p:nvSpPr>
          <p:spPr>
            <a:xfrm>
              <a:off x="1496160" y="424224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46"/>
            <p:cNvSpPr/>
            <p:nvPr/>
          </p:nvSpPr>
          <p:spPr>
            <a:xfrm>
              <a:off x="1603440" y="412956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47"/>
            <p:cNvSpPr/>
            <p:nvPr/>
          </p:nvSpPr>
          <p:spPr>
            <a:xfrm>
              <a:off x="1762560" y="4242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48"/>
            <p:cNvSpPr/>
            <p:nvPr/>
          </p:nvSpPr>
          <p:spPr>
            <a:xfrm>
              <a:off x="192492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49"/>
            <p:cNvSpPr/>
            <p:nvPr/>
          </p:nvSpPr>
          <p:spPr>
            <a:xfrm>
              <a:off x="200376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50"/>
            <p:cNvSpPr/>
            <p:nvPr/>
          </p:nvSpPr>
          <p:spPr>
            <a:xfrm>
              <a:off x="21042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2" name="Group 51"/>
          <p:cNvGrpSpPr/>
          <p:nvPr/>
        </p:nvGrpSpPr>
        <p:grpSpPr>
          <a:xfrm>
            <a:off x="1828800" y="5542560"/>
            <a:ext cx="2088720" cy="218160"/>
            <a:chOff x="1828800" y="5542560"/>
            <a:chExt cx="2088720" cy="218160"/>
          </a:xfrm>
        </p:grpSpPr>
        <p:sp>
          <p:nvSpPr>
            <p:cNvPr id="1503" name="Freeform 52"/>
            <p:cNvSpPr/>
            <p:nvPr/>
          </p:nvSpPr>
          <p:spPr>
            <a:xfrm>
              <a:off x="1828800" y="5544360"/>
              <a:ext cx="2089080" cy="216720"/>
            </a:xfrm>
            <a:custGeom>
              <a:avLst/>
              <a:gdLst/>
              <a:ahLst/>
              <a:rect l="0" t="0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04" name="Freeform 53"/>
            <p:cNvSpPr/>
            <p:nvPr/>
          </p:nvSpPr>
          <p:spPr>
            <a:xfrm>
              <a:off x="1839240" y="55994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54"/>
            <p:cNvSpPr/>
            <p:nvPr/>
          </p:nvSpPr>
          <p:spPr>
            <a:xfrm>
              <a:off x="1998720" y="5631840"/>
              <a:ext cx="54360" cy="119880"/>
            </a:xfrm>
            <a:custGeom>
              <a:avLst/>
              <a:gdLst/>
              <a:ahLst/>
              <a:rect l="0" t="0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55"/>
            <p:cNvSpPr/>
            <p:nvPr/>
          </p:nvSpPr>
          <p:spPr>
            <a:xfrm>
              <a:off x="2096640" y="5601960"/>
              <a:ext cx="28440" cy="158400"/>
            </a:xfrm>
            <a:custGeom>
              <a:avLst/>
              <a:gdLst/>
              <a:ahLst/>
              <a:rect l="0" t="0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56"/>
            <p:cNvSpPr/>
            <p:nvPr/>
          </p:nvSpPr>
          <p:spPr>
            <a:xfrm>
              <a:off x="2448000" y="5543640"/>
              <a:ext cx="67680" cy="170640"/>
            </a:xfrm>
            <a:custGeom>
              <a:avLst/>
              <a:gdLst/>
              <a:ahLst/>
              <a:rect l="0" t="0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57"/>
            <p:cNvSpPr/>
            <p:nvPr/>
          </p:nvSpPr>
          <p:spPr>
            <a:xfrm>
              <a:off x="2612160" y="5618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58"/>
            <p:cNvSpPr/>
            <p:nvPr/>
          </p:nvSpPr>
          <p:spPr>
            <a:xfrm>
              <a:off x="2887560" y="55425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59"/>
            <p:cNvSpPr/>
            <p:nvPr/>
          </p:nvSpPr>
          <p:spPr>
            <a:xfrm>
              <a:off x="301320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1" name="Freeform 60"/>
            <p:cNvSpPr/>
            <p:nvPr/>
          </p:nvSpPr>
          <p:spPr>
            <a:xfrm>
              <a:off x="321012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2" name="Freeform 61"/>
            <p:cNvSpPr/>
            <p:nvPr/>
          </p:nvSpPr>
          <p:spPr>
            <a:xfrm>
              <a:off x="332244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3" name="Freeform 62"/>
            <p:cNvSpPr/>
            <p:nvPr/>
          </p:nvSpPr>
          <p:spPr>
            <a:xfrm>
              <a:off x="343548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63"/>
            <p:cNvSpPr/>
            <p:nvPr/>
          </p:nvSpPr>
          <p:spPr>
            <a:xfrm>
              <a:off x="358992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64"/>
            <p:cNvSpPr/>
            <p:nvPr/>
          </p:nvSpPr>
          <p:spPr>
            <a:xfrm>
              <a:off x="3772440" y="559944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6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517" name="Freeform 66"/>
            <p:cNvSpPr/>
            <p:nvPr/>
          </p:nvSpPr>
          <p:spPr>
            <a:xfrm>
              <a:off x="1097280" y="4663440"/>
              <a:ext cx="2073960" cy="253800"/>
            </a:xfrm>
            <a:custGeom>
              <a:avLst/>
              <a:gdLst/>
              <a:ahLst/>
              <a:rect l="0" t="0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8" name="Freeform 67"/>
            <p:cNvSpPr/>
            <p:nvPr/>
          </p:nvSpPr>
          <p:spPr>
            <a:xfrm>
              <a:off x="1107720" y="4741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68"/>
            <p:cNvSpPr/>
            <p:nvPr/>
          </p:nvSpPr>
          <p:spPr>
            <a:xfrm>
              <a:off x="12564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69"/>
            <p:cNvSpPr/>
            <p:nvPr/>
          </p:nvSpPr>
          <p:spPr>
            <a:xfrm>
              <a:off x="13428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70"/>
            <p:cNvSpPr/>
            <p:nvPr/>
          </p:nvSpPr>
          <p:spPr>
            <a:xfrm>
              <a:off x="146232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71"/>
            <p:cNvSpPr/>
            <p:nvPr/>
          </p:nvSpPr>
          <p:spPr>
            <a:xfrm>
              <a:off x="1630800" y="4760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72"/>
            <p:cNvSpPr/>
            <p:nvPr/>
          </p:nvSpPr>
          <p:spPr>
            <a:xfrm>
              <a:off x="1893960" y="467784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73"/>
            <p:cNvSpPr/>
            <p:nvPr/>
          </p:nvSpPr>
          <p:spPr>
            <a:xfrm>
              <a:off x="2026800" y="4741200"/>
              <a:ext cx="98280" cy="115560"/>
            </a:xfrm>
            <a:custGeom>
              <a:avLst/>
              <a:gdLst/>
              <a:ahLst/>
              <a:rect l="0" t="0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74"/>
            <p:cNvSpPr/>
            <p:nvPr/>
          </p:nvSpPr>
          <p:spPr>
            <a:xfrm>
              <a:off x="2139120" y="469440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75"/>
            <p:cNvSpPr/>
            <p:nvPr/>
          </p:nvSpPr>
          <p:spPr>
            <a:xfrm>
              <a:off x="22500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76"/>
            <p:cNvSpPr/>
            <p:nvPr/>
          </p:nvSpPr>
          <p:spPr>
            <a:xfrm>
              <a:off x="23364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77"/>
            <p:cNvSpPr/>
            <p:nvPr/>
          </p:nvSpPr>
          <p:spPr>
            <a:xfrm>
              <a:off x="2450160" y="4680000"/>
              <a:ext cx="118080" cy="173880"/>
            </a:xfrm>
            <a:custGeom>
              <a:avLst/>
              <a:gdLst/>
              <a:ah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78"/>
            <p:cNvSpPr/>
            <p:nvPr/>
          </p:nvSpPr>
          <p:spPr>
            <a:xfrm>
              <a:off x="2650320" y="47851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79"/>
            <p:cNvSpPr/>
            <p:nvPr/>
          </p:nvSpPr>
          <p:spPr>
            <a:xfrm>
              <a:off x="2890800" y="4672080"/>
              <a:ext cx="174600" cy="182520"/>
            </a:xfrm>
            <a:custGeom>
              <a:avLst/>
              <a:gdLst/>
              <a:ah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80"/>
            <p:cNvSpPr/>
            <p:nvPr/>
          </p:nvSpPr>
          <p:spPr>
            <a:xfrm>
              <a:off x="308628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536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537" name="Freeform 6"/>
            <p:cNvSpPr/>
            <p:nvPr/>
          </p:nvSpPr>
          <p:spPr>
            <a:xfrm>
              <a:off x="427680" y="1928160"/>
              <a:ext cx="2498760" cy="572760"/>
            </a:xfrm>
            <a:custGeom>
              <a:avLst/>
              <a:gdLst/>
              <a:ahLst/>
              <a:rect l="0" t="0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38" name="Freeform 7"/>
            <p:cNvSpPr/>
            <p:nvPr/>
          </p:nvSpPr>
          <p:spPr>
            <a:xfrm>
              <a:off x="440280" y="2084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9" name="Freeform 8"/>
            <p:cNvSpPr/>
            <p:nvPr/>
          </p:nvSpPr>
          <p:spPr>
            <a:xfrm>
              <a:off x="645840" y="2183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0" name="Freeform 9"/>
            <p:cNvSpPr/>
            <p:nvPr/>
          </p:nvSpPr>
          <p:spPr>
            <a:xfrm>
              <a:off x="76500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1" name="Freeform 10"/>
            <p:cNvSpPr/>
            <p:nvPr/>
          </p:nvSpPr>
          <p:spPr>
            <a:xfrm>
              <a:off x="851400" y="215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2" name="Freeform 11"/>
            <p:cNvSpPr/>
            <p:nvPr/>
          </p:nvSpPr>
          <p:spPr>
            <a:xfrm>
              <a:off x="97128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3" name="Freeform 12"/>
            <p:cNvSpPr/>
            <p:nvPr/>
          </p:nvSpPr>
          <p:spPr>
            <a:xfrm>
              <a:off x="1140120" y="2169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4" name="Freeform 13"/>
            <p:cNvSpPr/>
            <p:nvPr/>
          </p:nvSpPr>
          <p:spPr>
            <a:xfrm>
              <a:off x="2125440" y="1920240"/>
              <a:ext cx="109440" cy="177840"/>
            </a:xfrm>
            <a:custGeom>
              <a:avLst/>
              <a:gdLst/>
              <a:ahLst/>
              <a:rect l="0" t="0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14"/>
            <p:cNvSpPr/>
            <p:nvPr/>
          </p:nvSpPr>
          <p:spPr>
            <a:xfrm>
              <a:off x="1423440" y="2194560"/>
              <a:ext cx="1503000" cy="11160"/>
            </a:xfrm>
            <a:custGeom>
              <a:avLst/>
              <a:gdLst/>
              <a:ahLst/>
              <a:rect l="0" t="0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15"/>
            <p:cNvSpPr/>
            <p:nvPr/>
          </p:nvSpPr>
          <p:spPr>
            <a:xfrm>
              <a:off x="14482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6"/>
            <p:cNvSpPr/>
            <p:nvPr/>
          </p:nvSpPr>
          <p:spPr>
            <a:xfrm>
              <a:off x="1534680" y="2324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7"/>
            <p:cNvSpPr/>
            <p:nvPr/>
          </p:nvSpPr>
          <p:spPr>
            <a:xfrm>
              <a:off x="1710720" y="2289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8"/>
            <p:cNvSpPr/>
            <p:nvPr/>
          </p:nvSpPr>
          <p:spPr>
            <a:xfrm>
              <a:off x="1971720" y="2267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9"/>
            <p:cNvSpPr/>
            <p:nvPr/>
          </p:nvSpPr>
          <p:spPr>
            <a:xfrm>
              <a:off x="2090520" y="2246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20"/>
            <p:cNvSpPr/>
            <p:nvPr/>
          </p:nvSpPr>
          <p:spPr>
            <a:xfrm>
              <a:off x="219924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21"/>
            <p:cNvSpPr/>
            <p:nvPr/>
          </p:nvSpPr>
          <p:spPr>
            <a:xfrm>
              <a:off x="2286360" y="2324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22"/>
            <p:cNvSpPr/>
            <p:nvPr/>
          </p:nvSpPr>
          <p:spPr>
            <a:xfrm>
              <a:off x="2462040" y="2289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23"/>
            <p:cNvSpPr/>
            <p:nvPr/>
          </p:nvSpPr>
          <p:spPr>
            <a:xfrm>
              <a:off x="2711160" y="2267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24"/>
            <p:cNvSpPr/>
            <p:nvPr/>
          </p:nvSpPr>
          <p:spPr>
            <a:xfrm>
              <a:off x="28414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56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557" name="Freeform 26"/>
            <p:cNvSpPr/>
            <p:nvPr/>
          </p:nvSpPr>
          <p:spPr>
            <a:xfrm>
              <a:off x="456480" y="2810160"/>
              <a:ext cx="2744280" cy="572760"/>
            </a:xfrm>
            <a:custGeom>
              <a:avLst/>
              <a:gdLst/>
              <a:ahLst/>
              <a:rect l="0" t="0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58" name="Freeform 27"/>
            <p:cNvSpPr/>
            <p:nvPr/>
          </p:nvSpPr>
          <p:spPr>
            <a:xfrm>
              <a:off x="469080" y="2966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8"/>
            <p:cNvSpPr/>
            <p:nvPr/>
          </p:nvSpPr>
          <p:spPr>
            <a:xfrm>
              <a:off x="666720" y="30650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9"/>
            <p:cNvSpPr/>
            <p:nvPr/>
          </p:nvSpPr>
          <p:spPr>
            <a:xfrm>
              <a:off x="794160" y="295488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30"/>
            <p:cNvSpPr/>
            <p:nvPr/>
          </p:nvSpPr>
          <p:spPr>
            <a:xfrm>
              <a:off x="880560" y="3032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31"/>
            <p:cNvSpPr/>
            <p:nvPr/>
          </p:nvSpPr>
          <p:spPr>
            <a:xfrm>
              <a:off x="1000080" y="2954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32"/>
            <p:cNvSpPr/>
            <p:nvPr/>
          </p:nvSpPr>
          <p:spPr>
            <a:xfrm>
              <a:off x="1168920" y="3051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33"/>
            <p:cNvSpPr/>
            <p:nvPr/>
          </p:nvSpPr>
          <p:spPr>
            <a:xfrm>
              <a:off x="2285280" y="280512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34"/>
            <p:cNvSpPr/>
            <p:nvPr/>
          </p:nvSpPr>
          <p:spPr>
            <a:xfrm>
              <a:off x="1452240" y="3076560"/>
              <a:ext cx="1748520" cy="11160"/>
            </a:xfrm>
            <a:custGeom>
              <a:avLst/>
              <a:gdLst/>
              <a:ahLst/>
              <a:rect l="0" t="0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35"/>
            <p:cNvSpPr/>
            <p:nvPr/>
          </p:nvSpPr>
          <p:spPr>
            <a:xfrm>
              <a:off x="146484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6"/>
            <p:cNvSpPr/>
            <p:nvPr/>
          </p:nvSpPr>
          <p:spPr>
            <a:xfrm>
              <a:off x="159588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7"/>
            <p:cNvSpPr/>
            <p:nvPr/>
          </p:nvSpPr>
          <p:spPr>
            <a:xfrm>
              <a:off x="167976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8"/>
            <p:cNvSpPr/>
            <p:nvPr/>
          </p:nvSpPr>
          <p:spPr>
            <a:xfrm>
              <a:off x="1809000" y="3206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9"/>
            <p:cNvSpPr/>
            <p:nvPr/>
          </p:nvSpPr>
          <p:spPr>
            <a:xfrm>
              <a:off x="1984680" y="3171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40"/>
            <p:cNvSpPr/>
            <p:nvPr/>
          </p:nvSpPr>
          <p:spPr>
            <a:xfrm>
              <a:off x="2246040" y="3149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41"/>
            <p:cNvSpPr/>
            <p:nvPr/>
          </p:nvSpPr>
          <p:spPr>
            <a:xfrm>
              <a:off x="236484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3" name="Freeform 42"/>
            <p:cNvSpPr/>
            <p:nvPr/>
          </p:nvSpPr>
          <p:spPr>
            <a:xfrm>
              <a:off x="247356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4" name="Freeform 43"/>
            <p:cNvSpPr/>
            <p:nvPr/>
          </p:nvSpPr>
          <p:spPr>
            <a:xfrm>
              <a:off x="255996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5" name="Freeform 44"/>
            <p:cNvSpPr/>
            <p:nvPr/>
          </p:nvSpPr>
          <p:spPr>
            <a:xfrm>
              <a:off x="2735640" y="3171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45"/>
            <p:cNvSpPr/>
            <p:nvPr/>
          </p:nvSpPr>
          <p:spPr>
            <a:xfrm>
              <a:off x="298548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6"/>
            <p:cNvSpPr/>
            <p:nvPr/>
          </p:nvSpPr>
          <p:spPr>
            <a:xfrm>
              <a:off x="311580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8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579" name="Freeform 48"/>
            <p:cNvSpPr/>
            <p:nvPr/>
          </p:nvSpPr>
          <p:spPr>
            <a:xfrm>
              <a:off x="457200" y="3754080"/>
              <a:ext cx="2219400" cy="529560"/>
            </a:xfrm>
            <a:custGeom>
              <a:avLst/>
              <a:gdLst/>
              <a:ahLst/>
              <a:rect l="0" t="0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80" name="Freeform 49"/>
            <p:cNvSpPr/>
            <p:nvPr/>
          </p:nvSpPr>
          <p:spPr>
            <a:xfrm>
              <a:off x="469800" y="39103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50"/>
            <p:cNvSpPr/>
            <p:nvPr/>
          </p:nvSpPr>
          <p:spPr>
            <a:xfrm>
              <a:off x="665640" y="4008600"/>
              <a:ext cx="82440" cy="122040"/>
            </a:xfrm>
            <a:custGeom>
              <a:avLst/>
              <a:gdLst/>
              <a:ahLst/>
              <a:rect l="0" t="0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51"/>
            <p:cNvSpPr/>
            <p:nvPr/>
          </p:nvSpPr>
          <p:spPr>
            <a:xfrm>
              <a:off x="794880" y="3898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52"/>
            <p:cNvSpPr/>
            <p:nvPr/>
          </p:nvSpPr>
          <p:spPr>
            <a:xfrm>
              <a:off x="881280" y="3976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53"/>
            <p:cNvSpPr/>
            <p:nvPr/>
          </p:nvSpPr>
          <p:spPr>
            <a:xfrm>
              <a:off x="1001160" y="38988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54"/>
            <p:cNvSpPr/>
            <p:nvPr/>
          </p:nvSpPr>
          <p:spPr>
            <a:xfrm>
              <a:off x="1169640" y="39956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55"/>
            <p:cNvSpPr/>
            <p:nvPr/>
          </p:nvSpPr>
          <p:spPr>
            <a:xfrm>
              <a:off x="1800000" y="3805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6"/>
            <p:cNvSpPr/>
            <p:nvPr/>
          </p:nvSpPr>
          <p:spPr>
            <a:xfrm>
              <a:off x="1976400" y="37699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7"/>
            <p:cNvSpPr/>
            <p:nvPr/>
          </p:nvSpPr>
          <p:spPr>
            <a:xfrm>
              <a:off x="2237400" y="37490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8"/>
            <p:cNvSpPr/>
            <p:nvPr/>
          </p:nvSpPr>
          <p:spPr>
            <a:xfrm>
              <a:off x="1453320" y="4020120"/>
              <a:ext cx="1223280" cy="11520"/>
            </a:xfrm>
            <a:custGeom>
              <a:avLst/>
              <a:gdLst/>
              <a:ahLst/>
              <a:rect l="0" t="0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9"/>
            <p:cNvSpPr/>
            <p:nvPr/>
          </p:nvSpPr>
          <p:spPr>
            <a:xfrm>
              <a:off x="146592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60"/>
            <p:cNvSpPr/>
            <p:nvPr/>
          </p:nvSpPr>
          <p:spPr>
            <a:xfrm>
              <a:off x="1582920" y="40716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61"/>
            <p:cNvSpPr/>
            <p:nvPr/>
          </p:nvSpPr>
          <p:spPr>
            <a:xfrm>
              <a:off x="175572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3" name="Freeform 62"/>
            <p:cNvSpPr/>
            <p:nvPr/>
          </p:nvSpPr>
          <p:spPr>
            <a:xfrm>
              <a:off x="2007360" y="4093560"/>
              <a:ext cx="101880" cy="169560"/>
            </a:xfrm>
            <a:custGeom>
              <a:avLst/>
              <a:gdLst/>
              <a:ah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4" name="Freeform 63"/>
            <p:cNvSpPr/>
            <p:nvPr/>
          </p:nvSpPr>
          <p:spPr>
            <a:xfrm>
              <a:off x="213408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5" name="Freeform 64"/>
            <p:cNvSpPr/>
            <p:nvPr/>
          </p:nvSpPr>
          <p:spPr>
            <a:xfrm>
              <a:off x="230976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6" name="Freeform 65"/>
            <p:cNvSpPr/>
            <p:nvPr/>
          </p:nvSpPr>
          <p:spPr>
            <a:xfrm>
              <a:off x="2571480" y="409356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97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598" name="Freeform 67"/>
            <p:cNvSpPr/>
            <p:nvPr/>
          </p:nvSpPr>
          <p:spPr>
            <a:xfrm>
              <a:off x="456480" y="46684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99" name="Freeform 68"/>
            <p:cNvSpPr/>
            <p:nvPr/>
          </p:nvSpPr>
          <p:spPr>
            <a:xfrm>
              <a:off x="469080" y="48247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0" name="Freeform 69"/>
            <p:cNvSpPr/>
            <p:nvPr/>
          </p:nvSpPr>
          <p:spPr>
            <a:xfrm>
              <a:off x="662040" y="4921560"/>
              <a:ext cx="87840" cy="120240"/>
            </a:xfrm>
            <a:custGeom>
              <a:avLst/>
              <a:gdLst/>
              <a:ah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1" name="Freeform 70"/>
            <p:cNvSpPr/>
            <p:nvPr/>
          </p:nvSpPr>
          <p:spPr>
            <a:xfrm>
              <a:off x="794160" y="48132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2" name="Freeform 71"/>
            <p:cNvSpPr/>
            <p:nvPr/>
          </p:nvSpPr>
          <p:spPr>
            <a:xfrm>
              <a:off x="880560" y="48909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3" name="Freeform 72"/>
            <p:cNvSpPr/>
            <p:nvPr/>
          </p:nvSpPr>
          <p:spPr>
            <a:xfrm>
              <a:off x="1000080" y="48132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4" name="Freeform 73"/>
            <p:cNvSpPr/>
            <p:nvPr/>
          </p:nvSpPr>
          <p:spPr>
            <a:xfrm>
              <a:off x="1168920" y="49100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5" name="Freeform 74"/>
            <p:cNvSpPr/>
            <p:nvPr/>
          </p:nvSpPr>
          <p:spPr>
            <a:xfrm>
              <a:off x="1942200" y="46634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6" name="Freeform 75"/>
            <p:cNvSpPr/>
            <p:nvPr/>
          </p:nvSpPr>
          <p:spPr>
            <a:xfrm>
              <a:off x="2055960" y="46634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7" name="Freeform 76"/>
            <p:cNvSpPr/>
            <p:nvPr/>
          </p:nvSpPr>
          <p:spPr>
            <a:xfrm>
              <a:off x="2250360" y="47638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8" name="Freeform 77"/>
            <p:cNvSpPr/>
            <p:nvPr/>
          </p:nvSpPr>
          <p:spPr>
            <a:xfrm>
              <a:off x="2495160" y="47199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9" name="Freeform 78"/>
            <p:cNvSpPr/>
            <p:nvPr/>
          </p:nvSpPr>
          <p:spPr>
            <a:xfrm>
              <a:off x="1452600" y="49348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0" name="Freeform 79"/>
            <p:cNvSpPr/>
            <p:nvPr/>
          </p:nvSpPr>
          <p:spPr>
            <a:xfrm>
              <a:off x="147708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1" name="Freeform 80"/>
            <p:cNvSpPr/>
            <p:nvPr/>
          </p:nvSpPr>
          <p:spPr>
            <a:xfrm>
              <a:off x="156348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2" name="Freeform 81"/>
            <p:cNvSpPr/>
            <p:nvPr/>
          </p:nvSpPr>
          <p:spPr>
            <a:xfrm>
              <a:off x="1739880" y="5029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3" name="Freeform 82"/>
            <p:cNvSpPr/>
            <p:nvPr/>
          </p:nvSpPr>
          <p:spPr>
            <a:xfrm>
              <a:off x="2000880" y="5007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4" name="Freeform 83"/>
            <p:cNvSpPr/>
            <p:nvPr/>
          </p:nvSpPr>
          <p:spPr>
            <a:xfrm>
              <a:off x="211932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5" name="Freeform 84"/>
            <p:cNvSpPr/>
            <p:nvPr/>
          </p:nvSpPr>
          <p:spPr>
            <a:xfrm>
              <a:off x="2214360" y="49860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6" name="Freeform 85"/>
            <p:cNvSpPr/>
            <p:nvPr/>
          </p:nvSpPr>
          <p:spPr>
            <a:xfrm>
              <a:off x="234180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7" name="Freeform 86"/>
            <p:cNvSpPr/>
            <p:nvPr/>
          </p:nvSpPr>
          <p:spPr>
            <a:xfrm>
              <a:off x="242892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8" name="Freeform 87"/>
            <p:cNvSpPr/>
            <p:nvPr/>
          </p:nvSpPr>
          <p:spPr>
            <a:xfrm>
              <a:off x="2611440" y="5108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9" name="Freeform 88"/>
            <p:cNvSpPr/>
            <p:nvPr/>
          </p:nvSpPr>
          <p:spPr>
            <a:xfrm>
              <a:off x="2854080" y="50079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0" name="Freeform 89"/>
            <p:cNvSpPr/>
            <p:nvPr/>
          </p:nvSpPr>
          <p:spPr>
            <a:xfrm>
              <a:off x="298404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21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622" name="Freeform 91"/>
            <p:cNvSpPr/>
            <p:nvPr/>
          </p:nvSpPr>
          <p:spPr>
            <a:xfrm>
              <a:off x="457200" y="55828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23" name="Freeform 92"/>
            <p:cNvSpPr/>
            <p:nvPr/>
          </p:nvSpPr>
          <p:spPr>
            <a:xfrm>
              <a:off x="469800" y="57391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4" name="Freeform 93"/>
            <p:cNvSpPr/>
            <p:nvPr/>
          </p:nvSpPr>
          <p:spPr>
            <a:xfrm>
              <a:off x="667440" y="5837760"/>
              <a:ext cx="79200" cy="122040"/>
            </a:xfrm>
            <a:custGeom>
              <a:avLst/>
              <a:gdLst/>
              <a:ahLst/>
              <a:rect l="0" t="0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5" name="Freeform 94"/>
            <p:cNvSpPr/>
            <p:nvPr/>
          </p:nvSpPr>
          <p:spPr>
            <a:xfrm>
              <a:off x="794880" y="57276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6" name="Freeform 95"/>
            <p:cNvSpPr/>
            <p:nvPr/>
          </p:nvSpPr>
          <p:spPr>
            <a:xfrm>
              <a:off x="881280" y="58053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7" name="Freeform 96"/>
            <p:cNvSpPr/>
            <p:nvPr/>
          </p:nvSpPr>
          <p:spPr>
            <a:xfrm>
              <a:off x="1000800" y="57276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8" name="Freeform 97"/>
            <p:cNvSpPr/>
            <p:nvPr/>
          </p:nvSpPr>
          <p:spPr>
            <a:xfrm>
              <a:off x="1169640" y="58244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9" name="Freeform 98"/>
            <p:cNvSpPr/>
            <p:nvPr/>
          </p:nvSpPr>
          <p:spPr>
            <a:xfrm>
              <a:off x="1942920" y="55778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0" name="Freeform 99"/>
            <p:cNvSpPr/>
            <p:nvPr/>
          </p:nvSpPr>
          <p:spPr>
            <a:xfrm>
              <a:off x="2056680" y="55778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1" name="Freeform 100"/>
            <p:cNvSpPr/>
            <p:nvPr/>
          </p:nvSpPr>
          <p:spPr>
            <a:xfrm>
              <a:off x="2251080" y="56782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2" name="Freeform 101"/>
            <p:cNvSpPr/>
            <p:nvPr/>
          </p:nvSpPr>
          <p:spPr>
            <a:xfrm>
              <a:off x="2495880" y="5634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3" name="Freeform 102"/>
            <p:cNvSpPr/>
            <p:nvPr/>
          </p:nvSpPr>
          <p:spPr>
            <a:xfrm>
              <a:off x="1453320" y="58492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4" name="Freeform 103"/>
            <p:cNvSpPr/>
            <p:nvPr/>
          </p:nvSpPr>
          <p:spPr>
            <a:xfrm>
              <a:off x="147780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5" name="Freeform 104"/>
            <p:cNvSpPr/>
            <p:nvPr/>
          </p:nvSpPr>
          <p:spPr>
            <a:xfrm>
              <a:off x="156420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6" name="Freeform 105"/>
            <p:cNvSpPr/>
            <p:nvPr/>
          </p:nvSpPr>
          <p:spPr>
            <a:xfrm>
              <a:off x="174060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7" name="Freeform 106"/>
            <p:cNvSpPr/>
            <p:nvPr/>
          </p:nvSpPr>
          <p:spPr>
            <a:xfrm>
              <a:off x="2001600" y="59223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8" name="Freeform 107"/>
            <p:cNvSpPr/>
            <p:nvPr/>
          </p:nvSpPr>
          <p:spPr>
            <a:xfrm>
              <a:off x="212004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9" name="Freeform 108"/>
            <p:cNvSpPr/>
            <p:nvPr/>
          </p:nvSpPr>
          <p:spPr>
            <a:xfrm>
              <a:off x="2215080" y="59004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0" name="Freeform 109"/>
            <p:cNvSpPr/>
            <p:nvPr/>
          </p:nvSpPr>
          <p:spPr>
            <a:xfrm>
              <a:off x="234252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1" name="Freeform 110"/>
            <p:cNvSpPr/>
            <p:nvPr/>
          </p:nvSpPr>
          <p:spPr>
            <a:xfrm>
              <a:off x="242964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2" name="Freeform 111"/>
            <p:cNvSpPr/>
            <p:nvPr/>
          </p:nvSpPr>
          <p:spPr>
            <a:xfrm>
              <a:off x="260532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3" name="Freeform 112"/>
            <p:cNvSpPr/>
            <p:nvPr/>
          </p:nvSpPr>
          <p:spPr>
            <a:xfrm>
              <a:off x="2854800" y="59223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4" name="Freeform 113"/>
            <p:cNvSpPr/>
            <p:nvPr/>
          </p:nvSpPr>
          <p:spPr>
            <a:xfrm>
              <a:off x="298476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49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650" name="Freeform 6"/>
            <p:cNvSpPr/>
            <p:nvPr/>
          </p:nvSpPr>
          <p:spPr>
            <a:xfrm>
              <a:off x="1010160" y="1645920"/>
              <a:ext cx="1641240" cy="598680"/>
            </a:xfrm>
            <a:custGeom>
              <a:avLst/>
              <a:gdLst/>
              <a:ahLst/>
              <a:rect l="0" t="0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51" name="Freeform 7"/>
            <p:cNvSpPr/>
            <p:nvPr/>
          </p:nvSpPr>
          <p:spPr>
            <a:xfrm>
              <a:off x="1019880" y="18349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2" name="Freeform 8"/>
            <p:cNvSpPr/>
            <p:nvPr/>
          </p:nvSpPr>
          <p:spPr>
            <a:xfrm>
              <a:off x="1184040" y="196668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3" name="Freeform 9"/>
            <p:cNvSpPr/>
            <p:nvPr/>
          </p:nvSpPr>
          <p:spPr>
            <a:xfrm>
              <a:off x="1310400" y="1816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4" name="Freeform 10"/>
            <p:cNvSpPr/>
            <p:nvPr/>
          </p:nvSpPr>
          <p:spPr>
            <a:xfrm>
              <a:off x="1397160" y="18954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5" name="Freeform 11"/>
            <p:cNvSpPr/>
            <p:nvPr/>
          </p:nvSpPr>
          <p:spPr>
            <a:xfrm>
              <a:off x="1517040" y="1816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6" name="Freeform 12"/>
            <p:cNvSpPr/>
            <p:nvPr/>
          </p:nvSpPr>
          <p:spPr>
            <a:xfrm>
              <a:off x="1685160" y="19137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7" name="Freeform 13"/>
            <p:cNvSpPr/>
            <p:nvPr/>
          </p:nvSpPr>
          <p:spPr>
            <a:xfrm>
              <a:off x="1947960" y="183420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8" name="Freeform 14"/>
            <p:cNvSpPr/>
            <p:nvPr/>
          </p:nvSpPr>
          <p:spPr>
            <a:xfrm>
              <a:off x="2226240" y="166032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9" name="Freeform 15"/>
            <p:cNvSpPr/>
            <p:nvPr/>
          </p:nvSpPr>
          <p:spPr>
            <a:xfrm>
              <a:off x="234756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0" name="Freeform 16"/>
            <p:cNvSpPr/>
            <p:nvPr/>
          </p:nvSpPr>
          <p:spPr>
            <a:xfrm>
              <a:off x="243468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1" name="Freeform 17"/>
            <p:cNvSpPr/>
            <p:nvPr/>
          </p:nvSpPr>
          <p:spPr>
            <a:xfrm>
              <a:off x="2554560" y="1645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2" name="Freeform 18"/>
            <p:cNvSpPr/>
            <p:nvPr/>
          </p:nvSpPr>
          <p:spPr>
            <a:xfrm>
              <a:off x="2201760" y="193860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3" name="Freeform 19"/>
            <p:cNvSpPr/>
            <p:nvPr/>
          </p:nvSpPr>
          <p:spPr>
            <a:xfrm>
              <a:off x="2211840" y="206856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4" name="Freeform 20"/>
            <p:cNvSpPr/>
            <p:nvPr/>
          </p:nvSpPr>
          <p:spPr>
            <a:xfrm>
              <a:off x="2360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5" name="Freeform 21"/>
            <p:cNvSpPr/>
            <p:nvPr/>
          </p:nvSpPr>
          <p:spPr>
            <a:xfrm>
              <a:off x="2446560" y="2068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6" name="Freeform 22"/>
            <p:cNvSpPr/>
            <p:nvPr/>
          </p:nvSpPr>
          <p:spPr>
            <a:xfrm>
              <a:off x="2567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0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 kritéria stability určujú stabilitu uzavretého obvodu z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frekvenčnej prenosovej funkcie otvoreného obvodu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Existujú dve najviac používané kritéria: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frekvenčných charakteristík ORO v komplexnej rovine.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Bodeho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logaritmických frekvenčných charakteristík ORO.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71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672" name="Freeform 6"/>
            <p:cNvSpPr/>
            <p:nvPr/>
          </p:nvSpPr>
          <p:spPr>
            <a:xfrm>
              <a:off x="914400" y="1920240"/>
              <a:ext cx="2660040" cy="253800"/>
            </a:xfrm>
            <a:custGeom>
              <a:avLst/>
              <a:gdLst/>
              <a:ahLst/>
              <a:rect l="0" t="0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3" name="Freeform 7"/>
            <p:cNvSpPr/>
            <p:nvPr/>
          </p:nvSpPr>
          <p:spPr>
            <a:xfrm>
              <a:off x="92700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4" name="Freeform 8"/>
            <p:cNvSpPr/>
            <p:nvPr/>
          </p:nvSpPr>
          <p:spPr>
            <a:xfrm>
              <a:off x="1123920" y="20700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5" name="Freeform 9"/>
            <p:cNvSpPr/>
            <p:nvPr/>
          </p:nvSpPr>
          <p:spPr>
            <a:xfrm>
              <a:off x="12506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6" name="Freeform 10"/>
            <p:cNvSpPr/>
            <p:nvPr/>
          </p:nvSpPr>
          <p:spPr>
            <a:xfrm>
              <a:off x="132084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7" name="Freeform 11"/>
            <p:cNvSpPr/>
            <p:nvPr/>
          </p:nvSpPr>
          <p:spPr>
            <a:xfrm>
              <a:off x="144612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8" name="Freeform 12"/>
            <p:cNvSpPr/>
            <p:nvPr/>
          </p:nvSpPr>
          <p:spPr>
            <a:xfrm>
              <a:off x="16239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9" name="Freeform 13"/>
            <p:cNvSpPr/>
            <p:nvPr/>
          </p:nvSpPr>
          <p:spPr>
            <a:xfrm>
              <a:off x="1792080" y="2017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0" name="Freeform 14"/>
            <p:cNvSpPr/>
            <p:nvPr/>
          </p:nvSpPr>
          <p:spPr>
            <a:xfrm>
              <a:off x="205812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1" name="Freeform 15"/>
            <p:cNvSpPr/>
            <p:nvPr/>
          </p:nvSpPr>
          <p:spPr>
            <a:xfrm>
              <a:off x="22690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2" name="Freeform 16"/>
            <p:cNvSpPr/>
            <p:nvPr/>
          </p:nvSpPr>
          <p:spPr>
            <a:xfrm>
              <a:off x="233928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3" name="Freeform 17"/>
            <p:cNvSpPr/>
            <p:nvPr/>
          </p:nvSpPr>
          <p:spPr>
            <a:xfrm>
              <a:off x="246420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4" name="Freeform 18"/>
            <p:cNvSpPr/>
            <p:nvPr/>
          </p:nvSpPr>
          <p:spPr>
            <a:xfrm>
              <a:off x="26420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5" name="Freeform 19"/>
            <p:cNvSpPr/>
            <p:nvPr/>
          </p:nvSpPr>
          <p:spPr>
            <a:xfrm>
              <a:off x="273888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6" name="Freeform 20"/>
            <p:cNvSpPr/>
            <p:nvPr/>
          </p:nvSpPr>
          <p:spPr>
            <a:xfrm>
              <a:off x="2937600" y="202680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7" name="Freeform 21"/>
            <p:cNvSpPr/>
            <p:nvPr/>
          </p:nvSpPr>
          <p:spPr>
            <a:xfrm>
              <a:off x="31161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8" name="Freeform 22"/>
            <p:cNvSpPr/>
            <p:nvPr/>
          </p:nvSpPr>
          <p:spPr>
            <a:xfrm>
              <a:off x="318636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9" name="Freeform 23"/>
            <p:cNvSpPr/>
            <p:nvPr/>
          </p:nvSpPr>
          <p:spPr>
            <a:xfrm>
              <a:off x="3311280" y="199800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0" name="Freeform 24"/>
            <p:cNvSpPr/>
            <p:nvPr/>
          </p:nvSpPr>
          <p:spPr>
            <a:xfrm>
              <a:off x="34894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Nyquistova krivka = frekvenčná charakteristika + komplexne združená frekvenčná charakteristika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Ω= P −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obehov Nyquistovej krivky okolo bodu −1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ORO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URO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Dá sa riešiť aj analyticky. Hranica stability je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95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696" name="Freeform 6"/>
            <p:cNvSpPr/>
            <p:nvPr/>
          </p:nvSpPr>
          <p:spPr>
            <a:xfrm>
              <a:off x="4056120" y="3749040"/>
              <a:ext cx="592200" cy="253800"/>
            </a:xfrm>
            <a:custGeom>
              <a:avLst/>
              <a:gdLst/>
              <a:ahLst/>
              <a:rect l="0" t="0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97" name="Freeform 7"/>
            <p:cNvSpPr/>
            <p:nvPr/>
          </p:nvSpPr>
          <p:spPr>
            <a:xfrm>
              <a:off x="4065840" y="37670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8" name="Freeform 8"/>
            <p:cNvSpPr/>
            <p:nvPr/>
          </p:nvSpPr>
          <p:spPr>
            <a:xfrm>
              <a:off x="4230000" y="3898800"/>
              <a:ext cx="84240" cy="81000"/>
            </a:xfrm>
            <a:custGeom>
              <a:avLst/>
              <a:gdLst/>
              <a:ahLst/>
              <a:rect l="0" t="0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9" name="Freeform 9"/>
            <p:cNvSpPr/>
            <p:nvPr/>
          </p:nvSpPr>
          <p:spPr>
            <a:xfrm>
              <a:off x="4356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0" name="Freeform 10"/>
            <p:cNvSpPr/>
            <p:nvPr/>
          </p:nvSpPr>
          <p:spPr>
            <a:xfrm>
              <a:off x="4443480" y="38268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1" name="Freeform 11"/>
            <p:cNvSpPr/>
            <p:nvPr/>
          </p:nvSpPr>
          <p:spPr>
            <a:xfrm>
              <a:off x="4563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2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703" name="Freeform 13"/>
            <p:cNvSpPr/>
            <p:nvPr/>
          </p:nvSpPr>
          <p:spPr>
            <a:xfrm>
              <a:off x="4052160" y="4206240"/>
              <a:ext cx="611640" cy="253800"/>
            </a:xfrm>
            <a:custGeom>
              <a:avLst/>
              <a:gdLst/>
              <a:ahLst/>
              <a:rect l="0" t="0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04" name="Freeform 14"/>
            <p:cNvSpPr/>
            <p:nvPr/>
          </p:nvSpPr>
          <p:spPr>
            <a:xfrm>
              <a:off x="4061880" y="42242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5" name="Freeform 15"/>
            <p:cNvSpPr/>
            <p:nvPr/>
          </p:nvSpPr>
          <p:spPr>
            <a:xfrm>
              <a:off x="4223160" y="4356000"/>
              <a:ext cx="104040" cy="81000"/>
            </a:xfrm>
            <a:custGeom>
              <a:avLst/>
              <a:gdLst/>
              <a:ahLst/>
              <a:rect l="0" t="0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6" name="Freeform 16"/>
            <p:cNvSpPr/>
            <p:nvPr/>
          </p:nvSpPr>
          <p:spPr>
            <a:xfrm>
              <a:off x="4372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7" name="Freeform 17"/>
            <p:cNvSpPr/>
            <p:nvPr/>
          </p:nvSpPr>
          <p:spPr>
            <a:xfrm>
              <a:off x="4458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8" name="Freeform 18"/>
            <p:cNvSpPr/>
            <p:nvPr/>
          </p:nvSpPr>
          <p:spPr>
            <a:xfrm>
              <a:off x="45788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9" name="Group 19"/>
          <p:cNvGrpSpPr/>
          <p:nvPr/>
        </p:nvGrpSpPr>
        <p:grpSpPr>
          <a:xfrm>
            <a:off x="2011680" y="5760720"/>
            <a:ext cx="4104000" cy="253440"/>
            <a:chOff x="2011680" y="5760720"/>
            <a:chExt cx="4104000" cy="253440"/>
          </a:xfrm>
        </p:grpSpPr>
        <p:sp>
          <p:nvSpPr>
            <p:cNvPr id="1710" name="Freeform 20"/>
            <p:cNvSpPr/>
            <p:nvPr/>
          </p:nvSpPr>
          <p:spPr>
            <a:xfrm>
              <a:off x="2011680" y="5760720"/>
              <a:ext cx="4104360" cy="253800"/>
            </a:xfrm>
            <a:custGeom>
              <a:avLst/>
              <a:gdLst/>
              <a:ahLst/>
              <a:rect l="0" t="0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11" name="Freeform 21"/>
            <p:cNvSpPr/>
            <p:nvPr/>
          </p:nvSpPr>
          <p:spPr>
            <a:xfrm>
              <a:off x="2023200" y="57693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2" name="Freeform 22"/>
            <p:cNvSpPr/>
            <p:nvPr/>
          </p:nvSpPr>
          <p:spPr>
            <a:xfrm>
              <a:off x="22546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3" name="Freeform 23"/>
            <p:cNvSpPr/>
            <p:nvPr/>
          </p:nvSpPr>
          <p:spPr>
            <a:xfrm>
              <a:off x="2372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4" name="Freeform 24"/>
            <p:cNvSpPr/>
            <p:nvPr/>
          </p:nvSpPr>
          <p:spPr>
            <a:xfrm>
              <a:off x="2535120" y="587088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5" name="Freeform 25"/>
            <p:cNvSpPr/>
            <p:nvPr/>
          </p:nvSpPr>
          <p:spPr>
            <a:xfrm>
              <a:off x="2664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6" name="Freeform 26"/>
            <p:cNvSpPr/>
            <p:nvPr/>
          </p:nvSpPr>
          <p:spPr>
            <a:xfrm>
              <a:off x="2734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7" name="Freeform 27"/>
            <p:cNvSpPr/>
            <p:nvPr/>
          </p:nvSpPr>
          <p:spPr>
            <a:xfrm>
              <a:off x="2859480" y="5838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8" name="Freeform 28"/>
            <p:cNvSpPr/>
            <p:nvPr/>
          </p:nvSpPr>
          <p:spPr>
            <a:xfrm>
              <a:off x="3037680" y="57607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9" name="Freeform 29"/>
            <p:cNvSpPr/>
            <p:nvPr/>
          </p:nvSpPr>
          <p:spPr>
            <a:xfrm>
              <a:off x="313956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0" name="Freeform 30"/>
            <p:cNvSpPr/>
            <p:nvPr/>
          </p:nvSpPr>
          <p:spPr>
            <a:xfrm>
              <a:off x="3332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1" name="Freeform 31"/>
            <p:cNvSpPr/>
            <p:nvPr/>
          </p:nvSpPr>
          <p:spPr>
            <a:xfrm>
              <a:off x="3606480" y="588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2" name="Freeform 32"/>
            <p:cNvSpPr/>
            <p:nvPr/>
          </p:nvSpPr>
          <p:spPr>
            <a:xfrm>
              <a:off x="3804840" y="5781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3" name="Freeform 33"/>
            <p:cNvSpPr/>
            <p:nvPr/>
          </p:nvSpPr>
          <p:spPr>
            <a:xfrm>
              <a:off x="4428720" y="577224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4" name="Freeform 34"/>
            <p:cNvSpPr/>
            <p:nvPr/>
          </p:nvSpPr>
          <p:spPr>
            <a:xfrm>
              <a:off x="4657680" y="576072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5" name="Freeform 35"/>
            <p:cNvSpPr/>
            <p:nvPr/>
          </p:nvSpPr>
          <p:spPr>
            <a:xfrm>
              <a:off x="4775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6" name="Freeform 36"/>
            <p:cNvSpPr/>
            <p:nvPr/>
          </p:nvSpPr>
          <p:spPr>
            <a:xfrm>
              <a:off x="4938480" y="587088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7" name="Freeform 37"/>
            <p:cNvSpPr/>
            <p:nvPr/>
          </p:nvSpPr>
          <p:spPr>
            <a:xfrm>
              <a:off x="5067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8" name="Freeform 38"/>
            <p:cNvSpPr/>
            <p:nvPr/>
          </p:nvSpPr>
          <p:spPr>
            <a:xfrm>
              <a:off x="5137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9" name="Freeform 39"/>
            <p:cNvSpPr/>
            <p:nvPr/>
          </p:nvSpPr>
          <p:spPr>
            <a:xfrm>
              <a:off x="5262480" y="583848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0" name="Freeform 40"/>
            <p:cNvSpPr/>
            <p:nvPr/>
          </p:nvSpPr>
          <p:spPr>
            <a:xfrm>
              <a:off x="544068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1" name="Freeform 41"/>
            <p:cNvSpPr/>
            <p:nvPr/>
          </p:nvSpPr>
          <p:spPr>
            <a:xfrm>
              <a:off x="55432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2" name="Freeform 42"/>
            <p:cNvSpPr/>
            <p:nvPr/>
          </p:nvSpPr>
          <p:spPr>
            <a:xfrm>
              <a:off x="5735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3" name="Freeform 43"/>
            <p:cNvSpPr/>
            <p:nvPr/>
          </p:nvSpPr>
          <p:spPr>
            <a:xfrm>
              <a:off x="5998320" y="578196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vý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proce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8" name="Group 5"/>
          <p:cNvGrpSpPr/>
          <p:nvPr/>
        </p:nvGrpSpPr>
        <p:grpSpPr>
          <a:xfrm>
            <a:off x="3017520" y="2032560"/>
            <a:ext cx="4176720" cy="253440"/>
            <a:chOff x="3017520" y="2032560"/>
            <a:chExt cx="4176720" cy="253440"/>
          </a:xfrm>
        </p:grpSpPr>
        <p:sp>
          <p:nvSpPr>
            <p:cNvPr id="1739" name="Freeform 6"/>
            <p:cNvSpPr/>
            <p:nvPr/>
          </p:nvSpPr>
          <p:spPr>
            <a:xfrm>
              <a:off x="3017520" y="2032560"/>
              <a:ext cx="4177080" cy="253800"/>
            </a:xfrm>
            <a:custGeom>
              <a:avLst/>
              <a:gdLst/>
              <a:ah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40" name="Freeform 7"/>
            <p:cNvSpPr/>
            <p:nvPr/>
          </p:nvSpPr>
          <p:spPr>
            <a:xfrm>
              <a:off x="3029040" y="20412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1" name="Freeform 8"/>
            <p:cNvSpPr/>
            <p:nvPr/>
          </p:nvSpPr>
          <p:spPr>
            <a:xfrm>
              <a:off x="326052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2" name="Freeform 9"/>
            <p:cNvSpPr/>
            <p:nvPr/>
          </p:nvSpPr>
          <p:spPr>
            <a:xfrm>
              <a:off x="3381480" y="20440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3" name="Freeform 10"/>
            <p:cNvSpPr/>
            <p:nvPr/>
          </p:nvSpPr>
          <p:spPr>
            <a:xfrm>
              <a:off x="3577320" y="21427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4" name="Freeform 11"/>
            <p:cNvSpPr/>
            <p:nvPr/>
          </p:nvSpPr>
          <p:spPr>
            <a:xfrm>
              <a:off x="3706560" y="20325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5" name="Freeform 12"/>
            <p:cNvSpPr/>
            <p:nvPr/>
          </p:nvSpPr>
          <p:spPr>
            <a:xfrm>
              <a:off x="3776760" y="20548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6" name="Freeform 13"/>
            <p:cNvSpPr/>
            <p:nvPr/>
          </p:nvSpPr>
          <p:spPr>
            <a:xfrm>
              <a:off x="3901680" y="2110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7" name="Freeform 14"/>
            <p:cNvSpPr/>
            <p:nvPr/>
          </p:nvSpPr>
          <p:spPr>
            <a:xfrm>
              <a:off x="4079880" y="20325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8" name="Freeform 15"/>
            <p:cNvSpPr/>
            <p:nvPr/>
          </p:nvSpPr>
          <p:spPr>
            <a:xfrm>
              <a:off x="418176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9" name="Freeform 16"/>
            <p:cNvSpPr/>
            <p:nvPr/>
          </p:nvSpPr>
          <p:spPr>
            <a:xfrm>
              <a:off x="4374720" y="2129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0" name="Freeform 17"/>
            <p:cNvSpPr/>
            <p:nvPr/>
          </p:nvSpPr>
          <p:spPr>
            <a:xfrm>
              <a:off x="4648680" y="21542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1" name="Freeform 18"/>
            <p:cNvSpPr/>
            <p:nvPr/>
          </p:nvSpPr>
          <p:spPr>
            <a:xfrm>
              <a:off x="4847040" y="205380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2" name="Freeform 19"/>
            <p:cNvSpPr/>
            <p:nvPr/>
          </p:nvSpPr>
          <p:spPr>
            <a:xfrm>
              <a:off x="5470920" y="204408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3" name="Freeform 20"/>
            <p:cNvSpPr/>
            <p:nvPr/>
          </p:nvSpPr>
          <p:spPr>
            <a:xfrm>
              <a:off x="5699880" y="203256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4" name="Freeform 21"/>
            <p:cNvSpPr/>
            <p:nvPr/>
          </p:nvSpPr>
          <p:spPr>
            <a:xfrm>
              <a:off x="5820840" y="20440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5" name="Freeform 22"/>
            <p:cNvSpPr/>
            <p:nvPr/>
          </p:nvSpPr>
          <p:spPr>
            <a:xfrm>
              <a:off x="6016680" y="21427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6" name="Freeform 23"/>
            <p:cNvSpPr/>
            <p:nvPr/>
          </p:nvSpPr>
          <p:spPr>
            <a:xfrm>
              <a:off x="614592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7" name="Freeform 24"/>
            <p:cNvSpPr/>
            <p:nvPr/>
          </p:nvSpPr>
          <p:spPr>
            <a:xfrm>
              <a:off x="6216120" y="205488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8" name="Freeform 25"/>
            <p:cNvSpPr/>
            <p:nvPr/>
          </p:nvSpPr>
          <p:spPr>
            <a:xfrm>
              <a:off x="6341040" y="21103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9" name="Freeform 26"/>
            <p:cNvSpPr/>
            <p:nvPr/>
          </p:nvSpPr>
          <p:spPr>
            <a:xfrm>
              <a:off x="651924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0" name="Freeform 27"/>
            <p:cNvSpPr/>
            <p:nvPr/>
          </p:nvSpPr>
          <p:spPr>
            <a:xfrm>
              <a:off x="6621120" y="20325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1" name="Freeform 28"/>
            <p:cNvSpPr/>
            <p:nvPr/>
          </p:nvSpPr>
          <p:spPr>
            <a:xfrm>
              <a:off x="6814080" y="2129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2" name="Freeform 29"/>
            <p:cNvSpPr/>
            <p:nvPr/>
          </p:nvSpPr>
          <p:spPr>
            <a:xfrm>
              <a:off x="7076880" y="20538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63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764" name="Freeform 31"/>
            <p:cNvSpPr/>
            <p:nvPr/>
          </p:nvSpPr>
          <p:spPr>
            <a:xfrm>
              <a:off x="448560" y="1247040"/>
              <a:ext cx="3392280" cy="582120"/>
            </a:xfrm>
            <a:custGeom>
              <a:avLst/>
              <a:gdLst/>
              <a:ahLst/>
              <a:rect l="0" t="0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65" name="Freeform 32"/>
            <p:cNvSpPr/>
            <p:nvPr/>
          </p:nvSpPr>
          <p:spPr>
            <a:xfrm>
              <a:off x="46116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6" name="Freeform 33"/>
            <p:cNvSpPr/>
            <p:nvPr/>
          </p:nvSpPr>
          <p:spPr>
            <a:xfrm>
              <a:off x="658080" y="15512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7" name="Freeform 34"/>
            <p:cNvSpPr/>
            <p:nvPr/>
          </p:nvSpPr>
          <p:spPr>
            <a:xfrm>
              <a:off x="784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8" name="Freeform 35"/>
            <p:cNvSpPr/>
            <p:nvPr/>
          </p:nvSpPr>
          <p:spPr>
            <a:xfrm>
              <a:off x="871200" y="1479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9" name="Freeform 36"/>
            <p:cNvSpPr/>
            <p:nvPr/>
          </p:nvSpPr>
          <p:spPr>
            <a:xfrm>
              <a:off x="991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0" name="Freeform 37"/>
            <p:cNvSpPr/>
            <p:nvPr/>
          </p:nvSpPr>
          <p:spPr>
            <a:xfrm>
              <a:off x="115992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1" name="Freeform 38"/>
            <p:cNvSpPr/>
            <p:nvPr/>
          </p:nvSpPr>
          <p:spPr>
            <a:xfrm>
              <a:off x="142524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2" name="Freeform 39"/>
            <p:cNvSpPr/>
            <p:nvPr/>
          </p:nvSpPr>
          <p:spPr>
            <a:xfrm>
              <a:off x="1636920" y="14014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3" name="Freeform 40"/>
            <p:cNvSpPr/>
            <p:nvPr/>
          </p:nvSpPr>
          <p:spPr>
            <a:xfrm>
              <a:off x="1723320" y="14792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4" name="Freeform 41"/>
            <p:cNvSpPr/>
            <p:nvPr/>
          </p:nvSpPr>
          <p:spPr>
            <a:xfrm>
              <a:off x="184284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5" name="Freeform 42"/>
            <p:cNvSpPr/>
            <p:nvPr/>
          </p:nvSpPr>
          <p:spPr>
            <a:xfrm>
              <a:off x="193968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6" name="Freeform 43"/>
            <p:cNvSpPr/>
            <p:nvPr/>
          </p:nvSpPr>
          <p:spPr>
            <a:xfrm>
              <a:off x="2138400" y="150804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7" name="Freeform 44"/>
            <p:cNvSpPr/>
            <p:nvPr/>
          </p:nvSpPr>
          <p:spPr>
            <a:xfrm>
              <a:off x="231696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8" name="Freeform 45"/>
            <p:cNvSpPr/>
            <p:nvPr/>
          </p:nvSpPr>
          <p:spPr>
            <a:xfrm>
              <a:off x="2404080" y="1479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9" name="Freeform 46"/>
            <p:cNvSpPr/>
            <p:nvPr/>
          </p:nvSpPr>
          <p:spPr>
            <a:xfrm>
              <a:off x="2523960" y="14014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0" name="Freeform 47"/>
            <p:cNvSpPr/>
            <p:nvPr/>
          </p:nvSpPr>
          <p:spPr>
            <a:xfrm>
              <a:off x="269208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1" name="Freeform 48"/>
            <p:cNvSpPr/>
            <p:nvPr/>
          </p:nvSpPr>
          <p:spPr>
            <a:xfrm>
              <a:off x="3300840" y="12470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2" name="Freeform 49"/>
            <p:cNvSpPr/>
            <p:nvPr/>
          </p:nvSpPr>
          <p:spPr>
            <a:xfrm>
              <a:off x="2975400" y="1522800"/>
              <a:ext cx="865440" cy="11520"/>
            </a:xfrm>
            <a:custGeom>
              <a:avLst/>
              <a:gdLst/>
              <a:ahLst/>
              <a:rect l="0" t="0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3" name="Freeform 50"/>
            <p:cNvSpPr/>
            <p:nvPr/>
          </p:nvSpPr>
          <p:spPr>
            <a:xfrm>
              <a:off x="300024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4" name="Freeform 51"/>
            <p:cNvSpPr/>
            <p:nvPr/>
          </p:nvSpPr>
          <p:spPr>
            <a:xfrm>
              <a:off x="3087000" y="16531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5" name="Freeform 52"/>
            <p:cNvSpPr/>
            <p:nvPr/>
          </p:nvSpPr>
          <p:spPr>
            <a:xfrm>
              <a:off x="3262680" y="16174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6" name="Freeform 53"/>
            <p:cNvSpPr/>
            <p:nvPr/>
          </p:nvSpPr>
          <p:spPr>
            <a:xfrm>
              <a:off x="3524400" y="15962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7" name="Freeform 54"/>
            <p:cNvSpPr/>
            <p:nvPr/>
          </p:nvSpPr>
          <p:spPr>
            <a:xfrm>
              <a:off x="364248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8" name="Freeform 55"/>
            <p:cNvSpPr/>
            <p:nvPr/>
          </p:nvSpPr>
          <p:spPr>
            <a:xfrm>
              <a:off x="3736080" y="157428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89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790" name="Freeform 57"/>
            <p:cNvSpPr/>
            <p:nvPr/>
          </p:nvSpPr>
          <p:spPr>
            <a:xfrm>
              <a:off x="4480560" y="1247040"/>
              <a:ext cx="4059720" cy="582120"/>
            </a:xfrm>
            <a:custGeom>
              <a:avLst/>
              <a:gdLst/>
              <a:ahLst/>
              <a:rect l="0" t="0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91" name="Freeform 58"/>
            <p:cNvSpPr/>
            <p:nvPr/>
          </p:nvSpPr>
          <p:spPr>
            <a:xfrm>
              <a:off x="449316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2" name="Freeform 59"/>
            <p:cNvSpPr/>
            <p:nvPr/>
          </p:nvSpPr>
          <p:spPr>
            <a:xfrm>
              <a:off x="4690080" y="15512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3" name="Freeform 60"/>
            <p:cNvSpPr/>
            <p:nvPr/>
          </p:nvSpPr>
          <p:spPr>
            <a:xfrm>
              <a:off x="48168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4" name="Freeform 61"/>
            <p:cNvSpPr/>
            <p:nvPr/>
          </p:nvSpPr>
          <p:spPr>
            <a:xfrm>
              <a:off x="4887360" y="14238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5" name="Freeform 62"/>
            <p:cNvSpPr/>
            <p:nvPr/>
          </p:nvSpPr>
          <p:spPr>
            <a:xfrm>
              <a:off x="501228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6" name="Freeform 63"/>
            <p:cNvSpPr/>
            <p:nvPr/>
          </p:nvSpPr>
          <p:spPr>
            <a:xfrm>
              <a:off x="519012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7" name="Freeform 64"/>
            <p:cNvSpPr/>
            <p:nvPr/>
          </p:nvSpPr>
          <p:spPr>
            <a:xfrm>
              <a:off x="5358600" y="14983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8" name="Freeform 65"/>
            <p:cNvSpPr/>
            <p:nvPr/>
          </p:nvSpPr>
          <p:spPr>
            <a:xfrm>
              <a:off x="562464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9" name="Freeform 66"/>
            <p:cNvSpPr/>
            <p:nvPr/>
          </p:nvSpPr>
          <p:spPr>
            <a:xfrm>
              <a:off x="583524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0" name="Freeform 67"/>
            <p:cNvSpPr/>
            <p:nvPr/>
          </p:nvSpPr>
          <p:spPr>
            <a:xfrm>
              <a:off x="5905800" y="14238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1" name="Freeform 68"/>
            <p:cNvSpPr/>
            <p:nvPr/>
          </p:nvSpPr>
          <p:spPr>
            <a:xfrm>
              <a:off x="603072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2" name="Freeform 69"/>
            <p:cNvSpPr/>
            <p:nvPr/>
          </p:nvSpPr>
          <p:spPr>
            <a:xfrm>
              <a:off x="620856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3" name="Freeform 70"/>
            <p:cNvSpPr/>
            <p:nvPr/>
          </p:nvSpPr>
          <p:spPr>
            <a:xfrm>
              <a:off x="6305400" y="1413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4" name="Freeform 71"/>
            <p:cNvSpPr/>
            <p:nvPr/>
          </p:nvSpPr>
          <p:spPr>
            <a:xfrm>
              <a:off x="6504120" y="150804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5" name="Freeform 72"/>
            <p:cNvSpPr/>
            <p:nvPr/>
          </p:nvSpPr>
          <p:spPr>
            <a:xfrm>
              <a:off x="668268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6" name="Freeform 73"/>
            <p:cNvSpPr/>
            <p:nvPr/>
          </p:nvSpPr>
          <p:spPr>
            <a:xfrm>
              <a:off x="6752880" y="142380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7" name="Freeform 74"/>
            <p:cNvSpPr/>
            <p:nvPr/>
          </p:nvSpPr>
          <p:spPr>
            <a:xfrm>
              <a:off x="6878160" y="14792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8" name="Freeform 75"/>
            <p:cNvSpPr/>
            <p:nvPr/>
          </p:nvSpPr>
          <p:spPr>
            <a:xfrm>
              <a:off x="7056000" y="1401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9" name="Freeform 76"/>
            <p:cNvSpPr/>
            <p:nvPr/>
          </p:nvSpPr>
          <p:spPr>
            <a:xfrm>
              <a:off x="7224120" y="1498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0" name="Freeform 77"/>
            <p:cNvSpPr/>
            <p:nvPr/>
          </p:nvSpPr>
          <p:spPr>
            <a:xfrm>
              <a:off x="7916760" y="12470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1" name="Freeform 78"/>
            <p:cNvSpPr/>
            <p:nvPr/>
          </p:nvSpPr>
          <p:spPr>
            <a:xfrm>
              <a:off x="7507800" y="1522800"/>
              <a:ext cx="1032480" cy="11520"/>
            </a:xfrm>
            <a:custGeom>
              <a:avLst/>
              <a:gdLst/>
              <a:ah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2" name="Freeform 79"/>
            <p:cNvSpPr/>
            <p:nvPr/>
          </p:nvSpPr>
          <p:spPr>
            <a:xfrm>
              <a:off x="7533000" y="15746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3" name="Freeform 80"/>
            <p:cNvSpPr/>
            <p:nvPr/>
          </p:nvSpPr>
          <p:spPr>
            <a:xfrm>
              <a:off x="7602840" y="15973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4" name="Freeform 81"/>
            <p:cNvSpPr/>
            <p:nvPr/>
          </p:nvSpPr>
          <p:spPr>
            <a:xfrm>
              <a:off x="7727760" y="165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5" name="Freeform 82"/>
            <p:cNvSpPr/>
            <p:nvPr/>
          </p:nvSpPr>
          <p:spPr>
            <a:xfrm>
              <a:off x="7961400" y="16174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6" name="Freeform 83"/>
            <p:cNvSpPr/>
            <p:nvPr/>
          </p:nvSpPr>
          <p:spPr>
            <a:xfrm>
              <a:off x="8223120" y="15962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7" name="Freeform 84"/>
            <p:cNvSpPr/>
            <p:nvPr/>
          </p:nvSpPr>
          <p:spPr>
            <a:xfrm>
              <a:off x="8341920" y="15746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8" name="Freeform 85"/>
            <p:cNvSpPr/>
            <p:nvPr/>
          </p:nvSpPr>
          <p:spPr>
            <a:xfrm>
              <a:off x="8435160" y="157428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819" name="TextShape 86"/>
          <p:cNvSpPr txBox="1"/>
          <p:nvPr/>
        </p:nvSpPr>
        <p:spPr>
          <a:xfrm>
            <a:off x="361800" y="2011680"/>
            <a:ext cx="8507880" cy="289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získame tvar: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20" name="Group 87"/>
          <p:cNvGrpSpPr/>
          <p:nvPr/>
        </p:nvGrpSpPr>
        <p:grpSpPr>
          <a:xfrm>
            <a:off x="432360" y="2892240"/>
            <a:ext cx="5357520" cy="581760"/>
            <a:chOff x="432360" y="2892240"/>
            <a:chExt cx="5357520" cy="581760"/>
          </a:xfrm>
        </p:grpSpPr>
        <p:sp>
          <p:nvSpPr>
            <p:cNvPr id="1821" name="Freeform 88"/>
            <p:cNvSpPr/>
            <p:nvPr/>
          </p:nvSpPr>
          <p:spPr>
            <a:xfrm>
              <a:off x="432360" y="2892240"/>
              <a:ext cx="5357880" cy="582120"/>
            </a:xfrm>
            <a:custGeom>
              <a:avLst/>
              <a:gdLst/>
              <a:ahLst/>
              <a:rect l="0" t="0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22" name="Freeform 89"/>
            <p:cNvSpPr/>
            <p:nvPr/>
          </p:nvSpPr>
          <p:spPr>
            <a:xfrm>
              <a:off x="444960" y="30582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3" name="Freeform 90"/>
            <p:cNvSpPr/>
            <p:nvPr/>
          </p:nvSpPr>
          <p:spPr>
            <a:xfrm>
              <a:off x="641880" y="319644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4" name="Freeform 91"/>
            <p:cNvSpPr/>
            <p:nvPr/>
          </p:nvSpPr>
          <p:spPr>
            <a:xfrm>
              <a:off x="768600" y="30466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5" name="Freeform 92"/>
            <p:cNvSpPr/>
            <p:nvPr/>
          </p:nvSpPr>
          <p:spPr>
            <a:xfrm>
              <a:off x="839160" y="306900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6" name="Freeform 93"/>
            <p:cNvSpPr/>
            <p:nvPr/>
          </p:nvSpPr>
          <p:spPr>
            <a:xfrm>
              <a:off x="964080" y="31244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7" name="Freeform 94"/>
            <p:cNvSpPr/>
            <p:nvPr/>
          </p:nvSpPr>
          <p:spPr>
            <a:xfrm>
              <a:off x="1141920" y="30466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8" name="Freeform 95"/>
            <p:cNvSpPr/>
            <p:nvPr/>
          </p:nvSpPr>
          <p:spPr>
            <a:xfrm>
              <a:off x="131004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9" name="Freeform 96"/>
            <p:cNvSpPr/>
            <p:nvPr/>
          </p:nvSpPr>
          <p:spPr>
            <a:xfrm>
              <a:off x="2002680" y="28922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0" name="Freeform 97"/>
            <p:cNvSpPr/>
            <p:nvPr/>
          </p:nvSpPr>
          <p:spPr>
            <a:xfrm>
              <a:off x="1593720" y="3168000"/>
              <a:ext cx="1032480" cy="11520"/>
            </a:xfrm>
            <a:custGeom>
              <a:avLst/>
              <a:gdLst/>
              <a:ah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1" name="Freeform 98"/>
            <p:cNvSpPr/>
            <p:nvPr/>
          </p:nvSpPr>
          <p:spPr>
            <a:xfrm>
              <a:off x="1618920" y="321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2" name="Freeform 99"/>
            <p:cNvSpPr/>
            <p:nvPr/>
          </p:nvSpPr>
          <p:spPr>
            <a:xfrm>
              <a:off x="1688760" y="3242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3" name="Freeform 100"/>
            <p:cNvSpPr/>
            <p:nvPr/>
          </p:nvSpPr>
          <p:spPr>
            <a:xfrm>
              <a:off x="181368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4" name="Freeform 101"/>
            <p:cNvSpPr/>
            <p:nvPr/>
          </p:nvSpPr>
          <p:spPr>
            <a:xfrm>
              <a:off x="204804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5" name="Freeform 102"/>
            <p:cNvSpPr/>
            <p:nvPr/>
          </p:nvSpPr>
          <p:spPr>
            <a:xfrm>
              <a:off x="2309040" y="3241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6" name="Freeform 103"/>
            <p:cNvSpPr/>
            <p:nvPr/>
          </p:nvSpPr>
          <p:spPr>
            <a:xfrm>
              <a:off x="2427840" y="3219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7" name="Freeform 104"/>
            <p:cNvSpPr/>
            <p:nvPr/>
          </p:nvSpPr>
          <p:spPr>
            <a:xfrm>
              <a:off x="2521080" y="321948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8" name="Freeform 105"/>
            <p:cNvSpPr/>
            <p:nvPr/>
          </p:nvSpPr>
          <p:spPr>
            <a:xfrm>
              <a:off x="273996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9" name="Freeform 106"/>
            <p:cNvSpPr/>
            <p:nvPr/>
          </p:nvSpPr>
          <p:spPr>
            <a:xfrm>
              <a:off x="4150440" y="28922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0" name="Freeform 107"/>
            <p:cNvSpPr/>
            <p:nvPr/>
          </p:nvSpPr>
          <p:spPr>
            <a:xfrm>
              <a:off x="3023280" y="3168000"/>
              <a:ext cx="2469600" cy="11520"/>
            </a:xfrm>
            <a:custGeom>
              <a:avLst/>
              <a:gdLst/>
              <a:ahLst/>
              <a:rect l="0" t="0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1" name="Freeform 108"/>
            <p:cNvSpPr/>
            <p:nvPr/>
          </p:nvSpPr>
          <p:spPr>
            <a:xfrm>
              <a:off x="3044520" y="3341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2" name="Freeform 109"/>
            <p:cNvSpPr/>
            <p:nvPr/>
          </p:nvSpPr>
          <p:spPr>
            <a:xfrm>
              <a:off x="3216960" y="3242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3" name="Freeform 110"/>
            <p:cNvSpPr/>
            <p:nvPr/>
          </p:nvSpPr>
          <p:spPr>
            <a:xfrm>
              <a:off x="334188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4" name="Freeform 111"/>
            <p:cNvSpPr/>
            <p:nvPr/>
          </p:nvSpPr>
          <p:spPr>
            <a:xfrm>
              <a:off x="3515040" y="321948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5" name="Freeform 112"/>
            <p:cNvSpPr/>
            <p:nvPr/>
          </p:nvSpPr>
          <p:spPr>
            <a:xfrm>
              <a:off x="3696120" y="3341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6" name="Freeform 113"/>
            <p:cNvSpPr/>
            <p:nvPr/>
          </p:nvSpPr>
          <p:spPr>
            <a:xfrm>
              <a:off x="3939120" y="3241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7" name="Freeform 114"/>
            <p:cNvSpPr/>
            <p:nvPr/>
          </p:nvSpPr>
          <p:spPr>
            <a:xfrm>
              <a:off x="4057920" y="3298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8" name="Freeform 115"/>
            <p:cNvSpPr/>
            <p:nvPr/>
          </p:nvSpPr>
          <p:spPr>
            <a:xfrm>
              <a:off x="4232160" y="321948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9" name="Freeform 116"/>
            <p:cNvSpPr/>
            <p:nvPr/>
          </p:nvSpPr>
          <p:spPr>
            <a:xfrm>
              <a:off x="440496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0" name="Freeform 117"/>
            <p:cNvSpPr/>
            <p:nvPr/>
          </p:nvSpPr>
          <p:spPr>
            <a:xfrm>
              <a:off x="4655160" y="3241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1" name="Freeform 118"/>
            <p:cNvSpPr/>
            <p:nvPr/>
          </p:nvSpPr>
          <p:spPr>
            <a:xfrm>
              <a:off x="4767480" y="324252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2" name="Freeform 119"/>
            <p:cNvSpPr/>
            <p:nvPr/>
          </p:nvSpPr>
          <p:spPr>
            <a:xfrm>
              <a:off x="4892400" y="329832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3" name="Freeform 120"/>
            <p:cNvSpPr/>
            <p:nvPr/>
          </p:nvSpPr>
          <p:spPr>
            <a:xfrm>
              <a:off x="5126400" y="3262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4" name="Freeform 121"/>
            <p:cNvSpPr/>
            <p:nvPr/>
          </p:nvSpPr>
          <p:spPr>
            <a:xfrm>
              <a:off x="5387760" y="3241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5" name="Freeform 122"/>
            <p:cNvSpPr/>
            <p:nvPr/>
          </p:nvSpPr>
          <p:spPr>
            <a:xfrm>
              <a:off x="5606640" y="3143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856" name="Group 123"/>
          <p:cNvGrpSpPr/>
          <p:nvPr/>
        </p:nvGrpSpPr>
        <p:grpSpPr>
          <a:xfrm>
            <a:off x="1280160" y="3688560"/>
            <a:ext cx="5451840" cy="617760"/>
            <a:chOff x="1280160" y="3688560"/>
            <a:chExt cx="5451840" cy="617760"/>
          </a:xfrm>
        </p:grpSpPr>
        <p:sp>
          <p:nvSpPr>
            <p:cNvPr id="1857" name="Freeform 124"/>
            <p:cNvSpPr/>
            <p:nvPr/>
          </p:nvSpPr>
          <p:spPr>
            <a:xfrm>
              <a:off x="1280160" y="3692160"/>
              <a:ext cx="5452200" cy="614520"/>
            </a:xfrm>
            <a:custGeom>
              <a:avLst/>
              <a:gdLst/>
              <a:ahLst/>
              <a:rect l="0" t="0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858" name="Freeform 125"/>
            <p:cNvSpPr/>
            <p:nvPr/>
          </p:nvSpPr>
          <p:spPr>
            <a:xfrm>
              <a:off x="1294560" y="3976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9" name="Freeform 126"/>
            <p:cNvSpPr/>
            <p:nvPr/>
          </p:nvSpPr>
          <p:spPr>
            <a:xfrm>
              <a:off x="2743920" y="372528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0" name="Freeform 127"/>
            <p:cNvSpPr/>
            <p:nvPr/>
          </p:nvSpPr>
          <p:spPr>
            <a:xfrm>
              <a:off x="1577520" y="4000680"/>
              <a:ext cx="2547360" cy="11160"/>
            </a:xfrm>
            <a:custGeom>
              <a:avLst/>
              <a:gdLst/>
              <a:ah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1" name="Freeform 128"/>
            <p:cNvSpPr/>
            <p:nvPr/>
          </p:nvSpPr>
          <p:spPr>
            <a:xfrm>
              <a:off x="160272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2" name="Freeform 129"/>
            <p:cNvSpPr/>
            <p:nvPr/>
          </p:nvSpPr>
          <p:spPr>
            <a:xfrm>
              <a:off x="1698480" y="407448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3" name="Freeform 130"/>
            <p:cNvSpPr/>
            <p:nvPr/>
          </p:nvSpPr>
          <p:spPr>
            <a:xfrm>
              <a:off x="187992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4" name="Freeform 131"/>
            <p:cNvSpPr/>
            <p:nvPr/>
          </p:nvSpPr>
          <p:spPr>
            <a:xfrm>
              <a:off x="212220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5" name="Freeform 132"/>
            <p:cNvSpPr/>
            <p:nvPr/>
          </p:nvSpPr>
          <p:spPr>
            <a:xfrm>
              <a:off x="2241360" y="413064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6" name="Freeform 133"/>
            <p:cNvSpPr/>
            <p:nvPr/>
          </p:nvSpPr>
          <p:spPr>
            <a:xfrm>
              <a:off x="2415960" y="40518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7" name="Freeform 134"/>
            <p:cNvSpPr/>
            <p:nvPr/>
          </p:nvSpPr>
          <p:spPr>
            <a:xfrm>
              <a:off x="253296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8" name="Freeform 135"/>
            <p:cNvSpPr/>
            <p:nvPr/>
          </p:nvSpPr>
          <p:spPr>
            <a:xfrm>
              <a:off x="2687400" y="4095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9" name="Freeform 136"/>
            <p:cNvSpPr/>
            <p:nvPr/>
          </p:nvSpPr>
          <p:spPr>
            <a:xfrm>
              <a:off x="2922840" y="407556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0" name="Freeform 137"/>
            <p:cNvSpPr/>
            <p:nvPr/>
          </p:nvSpPr>
          <p:spPr>
            <a:xfrm>
              <a:off x="306972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1" name="Freeform 138"/>
            <p:cNvSpPr/>
            <p:nvPr/>
          </p:nvSpPr>
          <p:spPr>
            <a:xfrm>
              <a:off x="315396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2" name="Freeform 139"/>
            <p:cNvSpPr/>
            <p:nvPr/>
          </p:nvSpPr>
          <p:spPr>
            <a:xfrm>
              <a:off x="3273120" y="413064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3" name="Freeform 140"/>
            <p:cNvSpPr/>
            <p:nvPr/>
          </p:nvSpPr>
          <p:spPr>
            <a:xfrm>
              <a:off x="351396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4" name="Freeform 141"/>
            <p:cNvSpPr/>
            <p:nvPr/>
          </p:nvSpPr>
          <p:spPr>
            <a:xfrm>
              <a:off x="374904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5" name="Freeform 142"/>
            <p:cNvSpPr/>
            <p:nvPr/>
          </p:nvSpPr>
          <p:spPr>
            <a:xfrm>
              <a:off x="3921840" y="405180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6" name="Freeform 143"/>
            <p:cNvSpPr/>
            <p:nvPr/>
          </p:nvSpPr>
          <p:spPr>
            <a:xfrm>
              <a:off x="404028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7" name="Freeform 144"/>
            <p:cNvSpPr/>
            <p:nvPr/>
          </p:nvSpPr>
          <p:spPr>
            <a:xfrm>
              <a:off x="42102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8" name="Freeform 145"/>
            <p:cNvSpPr/>
            <p:nvPr/>
          </p:nvSpPr>
          <p:spPr>
            <a:xfrm>
              <a:off x="4305960" y="372960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9" name="Freeform 146"/>
            <p:cNvSpPr/>
            <p:nvPr/>
          </p:nvSpPr>
          <p:spPr>
            <a:xfrm>
              <a:off x="4487400" y="38296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0" name="Freeform 147"/>
            <p:cNvSpPr/>
            <p:nvPr/>
          </p:nvSpPr>
          <p:spPr>
            <a:xfrm>
              <a:off x="4729680" y="3729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1" name="Freeform 148"/>
            <p:cNvSpPr/>
            <p:nvPr/>
          </p:nvSpPr>
          <p:spPr>
            <a:xfrm>
              <a:off x="484848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2" name="Freeform 149"/>
            <p:cNvSpPr/>
            <p:nvPr/>
          </p:nvSpPr>
          <p:spPr>
            <a:xfrm>
              <a:off x="5023440" y="368856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3" name="Freeform 150"/>
            <p:cNvSpPr/>
            <p:nvPr/>
          </p:nvSpPr>
          <p:spPr>
            <a:xfrm>
              <a:off x="5140080" y="3708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4" name="Freeform 151"/>
            <p:cNvSpPr/>
            <p:nvPr/>
          </p:nvSpPr>
          <p:spPr>
            <a:xfrm>
              <a:off x="5301360" y="38296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5" name="Freeform 152"/>
            <p:cNvSpPr/>
            <p:nvPr/>
          </p:nvSpPr>
          <p:spPr>
            <a:xfrm>
              <a:off x="5530320" y="373068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6" name="Freeform 153"/>
            <p:cNvSpPr/>
            <p:nvPr/>
          </p:nvSpPr>
          <p:spPr>
            <a:xfrm>
              <a:off x="56772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7" name="Freeform 154"/>
            <p:cNvSpPr/>
            <p:nvPr/>
          </p:nvSpPr>
          <p:spPr>
            <a:xfrm>
              <a:off x="5761440" y="3729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8" name="Freeform 155"/>
            <p:cNvSpPr/>
            <p:nvPr/>
          </p:nvSpPr>
          <p:spPr>
            <a:xfrm>
              <a:off x="588024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9" name="Freeform 156"/>
            <p:cNvSpPr/>
            <p:nvPr/>
          </p:nvSpPr>
          <p:spPr>
            <a:xfrm>
              <a:off x="6120720" y="3829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0" name="Freeform 157"/>
            <p:cNvSpPr/>
            <p:nvPr/>
          </p:nvSpPr>
          <p:spPr>
            <a:xfrm>
              <a:off x="6355800" y="3785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1" name="Freeform 158"/>
            <p:cNvSpPr/>
            <p:nvPr/>
          </p:nvSpPr>
          <p:spPr>
            <a:xfrm>
              <a:off x="6529320" y="368856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2" name="Freeform 159"/>
            <p:cNvSpPr/>
            <p:nvPr/>
          </p:nvSpPr>
          <p:spPr>
            <a:xfrm>
              <a:off x="6647400" y="3708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3" name="Freeform 160"/>
            <p:cNvSpPr/>
            <p:nvPr/>
          </p:nvSpPr>
          <p:spPr>
            <a:xfrm>
              <a:off x="4185000" y="4000680"/>
              <a:ext cx="2547360" cy="11160"/>
            </a:xfrm>
            <a:custGeom>
              <a:avLst/>
              <a:gdLst/>
              <a:ahLst/>
              <a:rect l="0" t="0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4" name="Freeform 161"/>
            <p:cNvSpPr/>
            <p:nvPr/>
          </p:nvSpPr>
          <p:spPr>
            <a:xfrm>
              <a:off x="42102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5" name="Freeform 162"/>
            <p:cNvSpPr/>
            <p:nvPr/>
          </p:nvSpPr>
          <p:spPr>
            <a:xfrm>
              <a:off x="4305960" y="407448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6" name="Freeform 163"/>
            <p:cNvSpPr/>
            <p:nvPr/>
          </p:nvSpPr>
          <p:spPr>
            <a:xfrm>
              <a:off x="448740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7" name="Freeform 164"/>
            <p:cNvSpPr/>
            <p:nvPr/>
          </p:nvSpPr>
          <p:spPr>
            <a:xfrm>
              <a:off x="472968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8" name="Freeform 165"/>
            <p:cNvSpPr/>
            <p:nvPr/>
          </p:nvSpPr>
          <p:spPr>
            <a:xfrm>
              <a:off x="484848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9" name="Freeform 166"/>
            <p:cNvSpPr/>
            <p:nvPr/>
          </p:nvSpPr>
          <p:spPr>
            <a:xfrm>
              <a:off x="5023440" y="40518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0" name="Freeform 167"/>
            <p:cNvSpPr/>
            <p:nvPr/>
          </p:nvSpPr>
          <p:spPr>
            <a:xfrm>
              <a:off x="5140080" y="40528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1" name="Freeform 168"/>
            <p:cNvSpPr/>
            <p:nvPr/>
          </p:nvSpPr>
          <p:spPr>
            <a:xfrm>
              <a:off x="5301360" y="417456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2" name="Freeform 169"/>
            <p:cNvSpPr/>
            <p:nvPr/>
          </p:nvSpPr>
          <p:spPr>
            <a:xfrm>
              <a:off x="5530320" y="407556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3" name="Freeform 170"/>
            <p:cNvSpPr/>
            <p:nvPr/>
          </p:nvSpPr>
          <p:spPr>
            <a:xfrm>
              <a:off x="56772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4" name="Freeform 171"/>
            <p:cNvSpPr/>
            <p:nvPr/>
          </p:nvSpPr>
          <p:spPr>
            <a:xfrm>
              <a:off x="5761440" y="407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5" name="Freeform 172"/>
            <p:cNvSpPr/>
            <p:nvPr/>
          </p:nvSpPr>
          <p:spPr>
            <a:xfrm>
              <a:off x="588024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6" name="Freeform 173"/>
            <p:cNvSpPr/>
            <p:nvPr/>
          </p:nvSpPr>
          <p:spPr>
            <a:xfrm>
              <a:off x="6120720" y="417456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7" name="Freeform 174"/>
            <p:cNvSpPr/>
            <p:nvPr/>
          </p:nvSpPr>
          <p:spPr>
            <a:xfrm>
              <a:off x="6355800" y="41306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8" name="Freeform 175"/>
            <p:cNvSpPr/>
            <p:nvPr/>
          </p:nvSpPr>
          <p:spPr>
            <a:xfrm>
              <a:off x="6529320" y="405180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9" name="Freeform 176"/>
            <p:cNvSpPr/>
            <p:nvPr/>
          </p:nvSpPr>
          <p:spPr>
            <a:xfrm>
              <a:off x="6647400" y="405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910" name="Group 177"/>
          <p:cNvGrpSpPr/>
          <p:nvPr/>
        </p:nvGrpSpPr>
        <p:grpSpPr>
          <a:xfrm>
            <a:off x="1188720" y="5234400"/>
            <a:ext cx="4055760" cy="617760"/>
            <a:chOff x="1188720" y="5234400"/>
            <a:chExt cx="4055760" cy="617760"/>
          </a:xfrm>
        </p:grpSpPr>
        <p:sp>
          <p:nvSpPr>
            <p:cNvPr id="1911" name="Freeform 178"/>
            <p:cNvSpPr/>
            <p:nvPr/>
          </p:nvSpPr>
          <p:spPr>
            <a:xfrm>
              <a:off x="1188720" y="5238000"/>
              <a:ext cx="4056120" cy="614520"/>
            </a:xfrm>
            <a:custGeom>
              <a:avLst/>
              <a:gdLst/>
              <a:ahLst/>
              <a:rect l="0" t="0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12" name="Freeform 179"/>
            <p:cNvSpPr/>
            <p:nvPr/>
          </p:nvSpPr>
          <p:spPr>
            <a:xfrm>
              <a:off x="1201320" y="54363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3" name="Freeform 180"/>
            <p:cNvSpPr/>
            <p:nvPr/>
          </p:nvSpPr>
          <p:spPr>
            <a:xfrm>
              <a:off x="1398240" y="55746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4" name="Freeform 181"/>
            <p:cNvSpPr/>
            <p:nvPr/>
          </p:nvSpPr>
          <p:spPr>
            <a:xfrm>
              <a:off x="1524960" y="5424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5" name="Freeform 182"/>
            <p:cNvSpPr/>
            <p:nvPr/>
          </p:nvSpPr>
          <p:spPr>
            <a:xfrm>
              <a:off x="1595520" y="5447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6" name="Freeform 183"/>
            <p:cNvSpPr/>
            <p:nvPr/>
          </p:nvSpPr>
          <p:spPr>
            <a:xfrm>
              <a:off x="1720440" y="5503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7" name="Freeform 184"/>
            <p:cNvSpPr/>
            <p:nvPr/>
          </p:nvSpPr>
          <p:spPr>
            <a:xfrm>
              <a:off x="1898280" y="5424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8" name="Freeform 185"/>
            <p:cNvSpPr/>
            <p:nvPr/>
          </p:nvSpPr>
          <p:spPr>
            <a:xfrm>
              <a:off x="2066400" y="5522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9" name="Freeform 186"/>
            <p:cNvSpPr/>
            <p:nvPr/>
          </p:nvSpPr>
          <p:spPr>
            <a:xfrm>
              <a:off x="2359800" y="5271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0" name="Freeform 187"/>
            <p:cNvSpPr/>
            <p:nvPr/>
          </p:nvSpPr>
          <p:spPr>
            <a:xfrm>
              <a:off x="2608200" y="5253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1" name="Freeform 188"/>
            <p:cNvSpPr/>
            <p:nvPr/>
          </p:nvSpPr>
          <p:spPr>
            <a:xfrm>
              <a:off x="2704320" y="52754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2" name="Freeform 189"/>
            <p:cNvSpPr/>
            <p:nvPr/>
          </p:nvSpPr>
          <p:spPr>
            <a:xfrm>
              <a:off x="2885040" y="5375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3" name="Freeform 190"/>
            <p:cNvSpPr/>
            <p:nvPr/>
          </p:nvSpPr>
          <p:spPr>
            <a:xfrm>
              <a:off x="3128040" y="5275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4" name="Freeform 191"/>
            <p:cNvSpPr/>
            <p:nvPr/>
          </p:nvSpPr>
          <p:spPr>
            <a:xfrm>
              <a:off x="3246840" y="5331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5" name="Freeform 192"/>
            <p:cNvSpPr/>
            <p:nvPr/>
          </p:nvSpPr>
          <p:spPr>
            <a:xfrm>
              <a:off x="3421800" y="52344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6" name="Freeform 193"/>
            <p:cNvSpPr/>
            <p:nvPr/>
          </p:nvSpPr>
          <p:spPr>
            <a:xfrm>
              <a:off x="3538440" y="52538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7" name="Freeform 194"/>
            <p:cNvSpPr/>
            <p:nvPr/>
          </p:nvSpPr>
          <p:spPr>
            <a:xfrm>
              <a:off x="3699720" y="5375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8" name="Freeform 195"/>
            <p:cNvSpPr/>
            <p:nvPr/>
          </p:nvSpPr>
          <p:spPr>
            <a:xfrm>
              <a:off x="3941640" y="5271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9" name="Freeform 196"/>
            <p:cNvSpPr/>
            <p:nvPr/>
          </p:nvSpPr>
          <p:spPr>
            <a:xfrm>
              <a:off x="4167720" y="533160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0" name="Freeform 197"/>
            <p:cNvSpPr/>
            <p:nvPr/>
          </p:nvSpPr>
          <p:spPr>
            <a:xfrm>
              <a:off x="4356360" y="5253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1" name="Freeform 198"/>
            <p:cNvSpPr/>
            <p:nvPr/>
          </p:nvSpPr>
          <p:spPr>
            <a:xfrm>
              <a:off x="4440240" y="5275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2" name="Freeform 199"/>
            <p:cNvSpPr/>
            <p:nvPr/>
          </p:nvSpPr>
          <p:spPr>
            <a:xfrm>
              <a:off x="4633200" y="537552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3" name="Freeform 200"/>
            <p:cNvSpPr/>
            <p:nvPr/>
          </p:nvSpPr>
          <p:spPr>
            <a:xfrm>
              <a:off x="4869000" y="5331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4" name="Freeform 201"/>
            <p:cNvSpPr/>
            <p:nvPr/>
          </p:nvSpPr>
          <p:spPr>
            <a:xfrm>
              <a:off x="5043600" y="52344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5" name="Freeform 202"/>
            <p:cNvSpPr/>
            <p:nvPr/>
          </p:nvSpPr>
          <p:spPr>
            <a:xfrm>
              <a:off x="5160240" y="5253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6" name="Freeform 203"/>
            <p:cNvSpPr/>
            <p:nvPr/>
          </p:nvSpPr>
          <p:spPr>
            <a:xfrm>
              <a:off x="2350080" y="5546520"/>
              <a:ext cx="2894760" cy="11160"/>
            </a:xfrm>
            <a:custGeom>
              <a:avLst/>
              <a:gdLst/>
              <a:ahLst/>
              <a:rect l="0" t="0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7" name="Freeform 204"/>
            <p:cNvSpPr/>
            <p:nvPr/>
          </p:nvSpPr>
          <p:spPr>
            <a:xfrm>
              <a:off x="249444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8" name="Freeform 205"/>
            <p:cNvSpPr/>
            <p:nvPr/>
          </p:nvSpPr>
          <p:spPr>
            <a:xfrm>
              <a:off x="2590920" y="562032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9" name="Freeform 206"/>
            <p:cNvSpPr/>
            <p:nvPr/>
          </p:nvSpPr>
          <p:spPr>
            <a:xfrm>
              <a:off x="2771640" y="5720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0" name="Freeform 207"/>
            <p:cNvSpPr/>
            <p:nvPr/>
          </p:nvSpPr>
          <p:spPr>
            <a:xfrm>
              <a:off x="3014640" y="5620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1" name="Freeform 208"/>
            <p:cNvSpPr/>
            <p:nvPr/>
          </p:nvSpPr>
          <p:spPr>
            <a:xfrm>
              <a:off x="313344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2" name="Freeform 209"/>
            <p:cNvSpPr/>
            <p:nvPr/>
          </p:nvSpPr>
          <p:spPr>
            <a:xfrm>
              <a:off x="3308040" y="5597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3" name="Freeform 210"/>
            <p:cNvSpPr/>
            <p:nvPr/>
          </p:nvSpPr>
          <p:spPr>
            <a:xfrm>
              <a:off x="342468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4" name="Freeform 211"/>
            <p:cNvSpPr/>
            <p:nvPr/>
          </p:nvSpPr>
          <p:spPr>
            <a:xfrm>
              <a:off x="3519720" y="5597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5" name="Freeform 212"/>
            <p:cNvSpPr/>
            <p:nvPr/>
          </p:nvSpPr>
          <p:spPr>
            <a:xfrm>
              <a:off x="3692520" y="56408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6" name="Freeform 213"/>
            <p:cNvSpPr/>
            <p:nvPr/>
          </p:nvSpPr>
          <p:spPr>
            <a:xfrm>
              <a:off x="395712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7" name="Freeform 214"/>
            <p:cNvSpPr/>
            <p:nvPr/>
          </p:nvSpPr>
          <p:spPr>
            <a:xfrm>
              <a:off x="4040640" y="5620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8" name="Freeform 215"/>
            <p:cNvSpPr/>
            <p:nvPr/>
          </p:nvSpPr>
          <p:spPr>
            <a:xfrm>
              <a:off x="415980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9" name="Freeform 216"/>
            <p:cNvSpPr/>
            <p:nvPr/>
          </p:nvSpPr>
          <p:spPr>
            <a:xfrm>
              <a:off x="4400640" y="5720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0" name="Freeform 217"/>
            <p:cNvSpPr/>
            <p:nvPr/>
          </p:nvSpPr>
          <p:spPr>
            <a:xfrm>
              <a:off x="4635720" y="5676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1" name="Freeform 218"/>
            <p:cNvSpPr/>
            <p:nvPr/>
          </p:nvSpPr>
          <p:spPr>
            <a:xfrm>
              <a:off x="4808880" y="5597640"/>
              <a:ext cx="82440" cy="122040"/>
            </a:xfrm>
            <a:custGeom>
              <a:avLst/>
              <a:gdLst/>
              <a:ahLst/>
              <a:rect l="0" t="0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2" name="Freeform 219"/>
            <p:cNvSpPr/>
            <p:nvPr/>
          </p:nvSpPr>
          <p:spPr>
            <a:xfrm>
              <a:off x="4926960" y="5598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3" name="Freeform 220"/>
            <p:cNvSpPr/>
            <p:nvPr/>
          </p:nvSpPr>
          <p:spPr>
            <a:xfrm>
              <a:off x="5022000" y="5597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7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58" name="Group 5"/>
          <p:cNvGrpSpPr/>
          <p:nvPr/>
        </p:nvGrpSpPr>
        <p:grpSpPr>
          <a:xfrm>
            <a:off x="822960" y="2946960"/>
            <a:ext cx="4176720" cy="253440"/>
            <a:chOff x="822960" y="2946960"/>
            <a:chExt cx="4176720" cy="253440"/>
          </a:xfrm>
        </p:grpSpPr>
        <p:sp>
          <p:nvSpPr>
            <p:cNvPr id="1959" name="Freeform 6"/>
            <p:cNvSpPr/>
            <p:nvPr/>
          </p:nvSpPr>
          <p:spPr>
            <a:xfrm>
              <a:off x="822960" y="2946960"/>
              <a:ext cx="4177080" cy="253800"/>
            </a:xfrm>
            <a:custGeom>
              <a:avLst/>
              <a:gdLst/>
              <a:ahLst/>
              <a:rect l="0" t="0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60" name="Freeform 7"/>
            <p:cNvSpPr/>
            <p:nvPr/>
          </p:nvSpPr>
          <p:spPr>
            <a:xfrm>
              <a:off x="834480" y="29556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1" name="Freeform 8"/>
            <p:cNvSpPr/>
            <p:nvPr/>
          </p:nvSpPr>
          <p:spPr>
            <a:xfrm>
              <a:off x="106596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2" name="Freeform 9"/>
            <p:cNvSpPr/>
            <p:nvPr/>
          </p:nvSpPr>
          <p:spPr>
            <a:xfrm>
              <a:off x="1186920" y="29584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3" name="Freeform 10"/>
            <p:cNvSpPr/>
            <p:nvPr/>
          </p:nvSpPr>
          <p:spPr>
            <a:xfrm>
              <a:off x="1382760" y="30571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4" name="Freeform 11"/>
            <p:cNvSpPr/>
            <p:nvPr/>
          </p:nvSpPr>
          <p:spPr>
            <a:xfrm>
              <a:off x="1512000" y="2946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5" name="Freeform 12"/>
            <p:cNvSpPr/>
            <p:nvPr/>
          </p:nvSpPr>
          <p:spPr>
            <a:xfrm>
              <a:off x="1582200" y="29692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6" name="Freeform 13"/>
            <p:cNvSpPr/>
            <p:nvPr/>
          </p:nvSpPr>
          <p:spPr>
            <a:xfrm>
              <a:off x="1707120" y="30247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7" name="Freeform 14"/>
            <p:cNvSpPr/>
            <p:nvPr/>
          </p:nvSpPr>
          <p:spPr>
            <a:xfrm>
              <a:off x="1885320" y="2946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8" name="Freeform 15"/>
            <p:cNvSpPr/>
            <p:nvPr/>
          </p:nvSpPr>
          <p:spPr>
            <a:xfrm>
              <a:off x="198720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9" name="Freeform 16"/>
            <p:cNvSpPr/>
            <p:nvPr/>
          </p:nvSpPr>
          <p:spPr>
            <a:xfrm>
              <a:off x="2180160" y="3043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0" name="Freeform 17"/>
            <p:cNvSpPr/>
            <p:nvPr/>
          </p:nvSpPr>
          <p:spPr>
            <a:xfrm>
              <a:off x="2454120" y="30686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1" name="Freeform 18"/>
            <p:cNvSpPr/>
            <p:nvPr/>
          </p:nvSpPr>
          <p:spPr>
            <a:xfrm>
              <a:off x="2652480" y="296820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2" name="Freeform 19"/>
            <p:cNvSpPr/>
            <p:nvPr/>
          </p:nvSpPr>
          <p:spPr>
            <a:xfrm>
              <a:off x="3276360" y="295848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3" name="Freeform 20"/>
            <p:cNvSpPr/>
            <p:nvPr/>
          </p:nvSpPr>
          <p:spPr>
            <a:xfrm>
              <a:off x="3505320" y="294696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4" name="Freeform 21"/>
            <p:cNvSpPr/>
            <p:nvPr/>
          </p:nvSpPr>
          <p:spPr>
            <a:xfrm>
              <a:off x="3626280" y="29584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5" name="Freeform 22"/>
            <p:cNvSpPr/>
            <p:nvPr/>
          </p:nvSpPr>
          <p:spPr>
            <a:xfrm>
              <a:off x="3822120" y="305712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6" name="Freeform 23"/>
            <p:cNvSpPr/>
            <p:nvPr/>
          </p:nvSpPr>
          <p:spPr>
            <a:xfrm>
              <a:off x="3951360" y="2946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7" name="Freeform 24"/>
            <p:cNvSpPr/>
            <p:nvPr/>
          </p:nvSpPr>
          <p:spPr>
            <a:xfrm>
              <a:off x="4021560" y="296928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8" name="Freeform 25"/>
            <p:cNvSpPr/>
            <p:nvPr/>
          </p:nvSpPr>
          <p:spPr>
            <a:xfrm>
              <a:off x="4146480" y="30247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9" name="Freeform 26"/>
            <p:cNvSpPr/>
            <p:nvPr/>
          </p:nvSpPr>
          <p:spPr>
            <a:xfrm>
              <a:off x="4324680" y="2946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0" name="Freeform 27"/>
            <p:cNvSpPr/>
            <p:nvPr/>
          </p:nvSpPr>
          <p:spPr>
            <a:xfrm>
              <a:off x="4426560" y="29469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1" name="Freeform 28"/>
            <p:cNvSpPr/>
            <p:nvPr/>
          </p:nvSpPr>
          <p:spPr>
            <a:xfrm>
              <a:off x="4619520" y="3043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2" name="Freeform 29"/>
            <p:cNvSpPr/>
            <p:nvPr/>
          </p:nvSpPr>
          <p:spPr>
            <a:xfrm>
              <a:off x="4882320" y="29682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983" name="TextShape 30"/>
          <p:cNvSpPr txBox="1"/>
          <p:nvPr/>
        </p:nvSpPr>
        <p:spPr>
          <a:xfrm>
            <a:off x="389880" y="1224720"/>
            <a:ext cx="8507880" cy="41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následne: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984" name="Group 31"/>
          <p:cNvGrpSpPr/>
          <p:nvPr/>
        </p:nvGrpSpPr>
        <p:grpSpPr>
          <a:xfrm>
            <a:off x="790560" y="1645920"/>
            <a:ext cx="4174560" cy="617760"/>
            <a:chOff x="790560" y="1645920"/>
            <a:chExt cx="4174560" cy="617760"/>
          </a:xfrm>
        </p:grpSpPr>
        <p:sp>
          <p:nvSpPr>
            <p:cNvPr id="1985" name="Freeform 32"/>
            <p:cNvSpPr/>
            <p:nvPr/>
          </p:nvSpPr>
          <p:spPr>
            <a:xfrm>
              <a:off x="790560" y="1649520"/>
              <a:ext cx="4174920" cy="614520"/>
            </a:xfrm>
            <a:custGeom>
              <a:avLst/>
              <a:gdLst/>
              <a:ahLst/>
              <a:rect l="0" t="0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986" name="Freeform 33"/>
            <p:cNvSpPr/>
            <p:nvPr/>
          </p:nvSpPr>
          <p:spPr>
            <a:xfrm>
              <a:off x="803160" y="18478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7" name="Freeform 34"/>
            <p:cNvSpPr/>
            <p:nvPr/>
          </p:nvSpPr>
          <p:spPr>
            <a:xfrm>
              <a:off x="1000080" y="198612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8" name="Freeform 35"/>
            <p:cNvSpPr/>
            <p:nvPr/>
          </p:nvSpPr>
          <p:spPr>
            <a:xfrm>
              <a:off x="112680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9" name="Freeform 36"/>
            <p:cNvSpPr/>
            <p:nvPr/>
          </p:nvSpPr>
          <p:spPr>
            <a:xfrm>
              <a:off x="1197360" y="185904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0" name="Freeform 37"/>
            <p:cNvSpPr/>
            <p:nvPr/>
          </p:nvSpPr>
          <p:spPr>
            <a:xfrm>
              <a:off x="1322280" y="191484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1" name="Freeform 38"/>
            <p:cNvSpPr/>
            <p:nvPr/>
          </p:nvSpPr>
          <p:spPr>
            <a:xfrm>
              <a:off x="150012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2" name="Freeform 39"/>
            <p:cNvSpPr/>
            <p:nvPr/>
          </p:nvSpPr>
          <p:spPr>
            <a:xfrm>
              <a:off x="1668600" y="19339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3" name="Freeform 40"/>
            <p:cNvSpPr/>
            <p:nvPr/>
          </p:nvSpPr>
          <p:spPr>
            <a:xfrm>
              <a:off x="1961640" y="16826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4" name="Freeform 41"/>
            <p:cNvSpPr/>
            <p:nvPr/>
          </p:nvSpPr>
          <p:spPr>
            <a:xfrm>
              <a:off x="221004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5" name="Freeform 42"/>
            <p:cNvSpPr/>
            <p:nvPr/>
          </p:nvSpPr>
          <p:spPr>
            <a:xfrm>
              <a:off x="2306160" y="16869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6" name="Freeform 43"/>
            <p:cNvSpPr/>
            <p:nvPr/>
          </p:nvSpPr>
          <p:spPr>
            <a:xfrm>
              <a:off x="2486880" y="17870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7" name="Freeform 44"/>
            <p:cNvSpPr/>
            <p:nvPr/>
          </p:nvSpPr>
          <p:spPr>
            <a:xfrm>
              <a:off x="2730240" y="1686960"/>
              <a:ext cx="105480" cy="174600"/>
            </a:xfrm>
            <a:custGeom>
              <a:avLst/>
              <a:gdLst/>
              <a:ah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8" name="Freeform 45"/>
            <p:cNvSpPr/>
            <p:nvPr/>
          </p:nvSpPr>
          <p:spPr>
            <a:xfrm>
              <a:off x="2848680" y="174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9" name="Freeform 46"/>
            <p:cNvSpPr/>
            <p:nvPr/>
          </p:nvSpPr>
          <p:spPr>
            <a:xfrm>
              <a:off x="3024000" y="1645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0" name="Freeform 47"/>
            <p:cNvSpPr/>
            <p:nvPr/>
          </p:nvSpPr>
          <p:spPr>
            <a:xfrm>
              <a:off x="31402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1" name="Freeform 48"/>
            <p:cNvSpPr/>
            <p:nvPr/>
          </p:nvSpPr>
          <p:spPr>
            <a:xfrm>
              <a:off x="3301560" y="17870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2" name="Freeform 49"/>
            <p:cNvSpPr/>
            <p:nvPr/>
          </p:nvSpPr>
          <p:spPr>
            <a:xfrm>
              <a:off x="3530160" y="1688040"/>
              <a:ext cx="104760" cy="219600"/>
            </a:xfrm>
            <a:custGeom>
              <a:avLst/>
              <a:gdLst/>
              <a:ahLst/>
              <a:rect l="0" t="0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3" name="Freeform 50"/>
            <p:cNvSpPr/>
            <p:nvPr/>
          </p:nvSpPr>
          <p:spPr>
            <a:xfrm>
              <a:off x="3662280" y="168264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4" name="Freeform 51"/>
            <p:cNvSpPr/>
            <p:nvPr/>
          </p:nvSpPr>
          <p:spPr>
            <a:xfrm>
              <a:off x="3888360" y="174312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5" name="Freeform 52"/>
            <p:cNvSpPr/>
            <p:nvPr/>
          </p:nvSpPr>
          <p:spPr>
            <a:xfrm>
              <a:off x="407700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6" name="Freeform 53"/>
            <p:cNvSpPr/>
            <p:nvPr/>
          </p:nvSpPr>
          <p:spPr>
            <a:xfrm>
              <a:off x="4160880" y="168696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7" name="Freeform 54"/>
            <p:cNvSpPr/>
            <p:nvPr/>
          </p:nvSpPr>
          <p:spPr>
            <a:xfrm>
              <a:off x="4353840" y="178704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8" name="Freeform 55"/>
            <p:cNvSpPr/>
            <p:nvPr/>
          </p:nvSpPr>
          <p:spPr>
            <a:xfrm>
              <a:off x="4589640" y="17431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9" name="Freeform 56"/>
            <p:cNvSpPr/>
            <p:nvPr/>
          </p:nvSpPr>
          <p:spPr>
            <a:xfrm>
              <a:off x="4764240" y="1645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0" name="Freeform 57"/>
            <p:cNvSpPr/>
            <p:nvPr/>
          </p:nvSpPr>
          <p:spPr>
            <a:xfrm>
              <a:off x="48808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1" name="Freeform 58"/>
            <p:cNvSpPr/>
            <p:nvPr/>
          </p:nvSpPr>
          <p:spPr>
            <a:xfrm>
              <a:off x="1951920" y="1958040"/>
              <a:ext cx="3013560" cy="11160"/>
            </a:xfrm>
            <a:custGeom>
              <a:avLst/>
              <a:gdLst/>
              <a:ahLst/>
              <a:rect l="0" t="0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2" name="Freeform 59"/>
            <p:cNvSpPr/>
            <p:nvPr/>
          </p:nvSpPr>
          <p:spPr>
            <a:xfrm>
              <a:off x="215568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3" name="Freeform 60"/>
            <p:cNvSpPr/>
            <p:nvPr/>
          </p:nvSpPr>
          <p:spPr>
            <a:xfrm>
              <a:off x="2251800" y="20318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4" name="Freeform 61"/>
            <p:cNvSpPr/>
            <p:nvPr/>
          </p:nvSpPr>
          <p:spPr>
            <a:xfrm>
              <a:off x="2432880" y="21319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5" name="Freeform 62"/>
            <p:cNvSpPr/>
            <p:nvPr/>
          </p:nvSpPr>
          <p:spPr>
            <a:xfrm>
              <a:off x="2675880" y="20318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6" name="Freeform 63"/>
            <p:cNvSpPr/>
            <p:nvPr/>
          </p:nvSpPr>
          <p:spPr>
            <a:xfrm>
              <a:off x="2794680" y="2088000"/>
              <a:ext cx="150480" cy="115560"/>
            </a:xfrm>
            <a:custGeom>
              <a:avLst/>
              <a:gdLst/>
              <a:ah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7" name="Freeform 64"/>
            <p:cNvSpPr/>
            <p:nvPr/>
          </p:nvSpPr>
          <p:spPr>
            <a:xfrm>
              <a:off x="2969280" y="20091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8" name="Freeform 65"/>
            <p:cNvSpPr/>
            <p:nvPr/>
          </p:nvSpPr>
          <p:spPr>
            <a:xfrm>
              <a:off x="308592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9" name="Freeform 66"/>
            <p:cNvSpPr/>
            <p:nvPr/>
          </p:nvSpPr>
          <p:spPr>
            <a:xfrm>
              <a:off x="3180960" y="200916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0" name="Freeform 67"/>
            <p:cNvSpPr/>
            <p:nvPr/>
          </p:nvSpPr>
          <p:spPr>
            <a:xfrm>
              <a:off x="3353760" y="2052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1" name="Freeform 68"/>
            <p:cNvSpPr/>
            <p:nvPr/>
          </p:nvSpPr>
          <p:spPr>
            <a:xfrm>
              <a:off x="3618360" y="201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2" name="Freeform 69"/>
            <p:cNvSpPr/>
            <p:nvPr/>
          </p:nvSpPr>
          <p:spPr>
            <a:xfrm>
              <a:off x="3701880" y="20318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3" name="Freeform 70"/>
            <p:cNvSpPr/>
            <p:nvPr/>
          </p:nvSpPr>
          <p:spPr>
            <a:xfrm>
              <a:off x="3821040" y="208800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4" name="Freeform 71"/>
            <p:cNvSpPr/>
            <p:nvPr/>
          </p:nvSpPr>
          <p:spPr>
            <a:xfrm>
              <a:off x="4061880" y="21319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5" name="Freeform 72"/>
            <p:cNvSpPr/>
            <p:nvPr/>
          </p:nvSpPr>
          <p:spPr>
            <a:xfrm>
              <a:off x="4296960" y="208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6" name="Freeform 73"/>
            <p:cNvSpPr/>
            <p:nvPr/>
          </p:nvSpPr>
          <p:spPr>
            <a:xfrm>
              <a:off x="4470480" y="200916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7" name="Freeform 74"/>
            <p:cNvSpPr/>
            <p:nvPr/>
          </p:nvSpPr>
          <p:spPr>
            <a:xfrm>
              <a:off x="4588560" y="20102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8" name="Freeform 75"/>
            <p:cNvSpPr/>
            <p:nvPr/>
          </p:nvSpPr>
          <p:spPr>
            <a:xfrm>
              <a:off x="4683600" y="20091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29" name="Group 76"/>
          <p:cNvGrpSpPr/>
          <p:nvPr/>
        </p:nvGrpSpPr>
        <p:grpSpPr>
          <a:xfrm>
            <a:off x="513360" y="4297680"/>
            <a:ext cx="6893280" cy="617760"/>
            <a:chOff x="513360" y="4297680"/>
            <a:chExt cx="6893280" cy="617760"/>
          </a:xfrm>
        </p:grpSpPr>
        <p:sp>
          <p:nvSpPr>
            <p:cNvPr id="2030" name="Freeform 77"/>
            <p:cNvSpPr/>
            <p:nvPr/>
          </p:nvSpPr>
          <p:spPr>
            <a:xfrm>
              <a:off x="513360" y="4301280"/>
              <a:ext cx="6892920" cy="614520"/>
            </a:xfrm>
            <a:custGeom>
              <a:avLst/>
              <a:gdLst/>
              <a:ahLst/>
              <a:rect l="0" t="0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31" name="Freeform 78"/>
            <p:cNvSpPr/>
            <p:nvPr/>
          </p:nvSpPr>
          <p:spPr>
            <a:xfrm>
              <a:off x="527040" y="4499640"/>
              <a:ext cx="162360" cy="182520"/>
            </a:xfrm>
            <a:custGeom>
              <a:avLst/>
              <a:gdLst/>
              <a:ahLst/>
              <a:rect l="0" t="0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2" name="Freeform 79"/>
            <p:cNvSpPr/>
            <p:nvPr/>
          </p:nvSpPr>
          <p:spPr>
            <a:xfrm>
              <a:off x="756360" y="4488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3" name="Freeform 80"/>
            <p:cNvSpPr/>
            <p:nvPr/>
          </p:nvSpPr>
          <p:spPr>
            <a:xfrm>
              <a:off x="877320" y="449964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4" name="Freeform 81"/>
            <p:cNvSpPr/>
            <p:nvPr/>
          </p:nvSpPr>
          <p:spPr>
            <a:xfrm>
              <a:off x="1074960" y="463788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5" name="Freeform 82"/>
            <p:cNvSpPr/>
            <p:nvPr/>
          </p:nvSpPr>
          <p:spPr>
            <a:xfrm>
              <a:off x="1200960" y="4488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6" name="Freeform 83"/>
            <p:cNvSpPr/>
            <p:nvPr/>
          </p:nvSpPr>
          <p:spPr>
            <a:xfrm>
              <a:off x="1271520" y="451080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7" name="Freeform 84"/>
            <p:cNvSpPr/>
            <p:nvPr/>
          </p:nvSpPr>
          <p:spPr>
            <a:xfrm>
              <a:off x="1396440" y="4566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8" name="Freeform 85"/>
            <p:cNvSpPr/>
            <p:nvPr/>
          </p:nvSpPr>
          <p:spPr>
            <a:xfrm>
              <a:off x="1574280" y="4488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9" name="Freeform 86"/>
            <p:cNvSpPr/>
            <p:nvPr/>
          </p:nvSpPr>
          <p:spPr>
            <a:xfrm>
              <a:off x="1676880" y="4488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0" name="Freeform 87"/>
            <p:cNvSpPr/>
            <p:nvPr/>
          </p:nvSpPr>
          <p:spPr>
            <a:xfrm>
              <a:off x="186912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1" name="Freeform 88"/>
            <p:cNvSpPr/>
            <p:nvPr/>
          </p:nvSpPr>
          <p:spPr>
            <a:xfrm>
              <a:off x="2746440" y="44388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2" name="Freeform 89"/>
            <p:cNvSpPr/>
            <p:nvPr/>
          </p:nvSpPr>
          <p:spPr>
            <a:xfrm>
              <a:off x="2931840" y="433440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3" name="Freeform 90"/>
            <p:cNvSpPr/>
            <p:nvPr/>
          </p:nvSpPr>
          <p:spPr>
            <a:xfrm>
              <a:off x="3158280" y="43948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4" name="Freeform 91"/>
            <p:cNvSpPr/>
            <p:nvPr/>
          </p:nvSpPr>
          <p:spPr>
            <a:xfrm>
              <a:off x="3347280" y="43171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5" name="Freeform 92"/>
            <p:cNvSpPr/>
            <p:nvPr/>
          </p:nvSpPr>
          <p:spPr>
            <a:xfrm>
              <a:off x="3430800" y="4338720"/>
              <a:ext cx="105480" cy="174600"/>
            </a:xfrm>
            <a:custGeom>
              <a:avLst/>
              <a:gdLst/>
              <a:ahLst/>
              <a:rect l="0" t="0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6" name="Freeform 93"/>
            <p:cNvSpPr/>
            <p:nvPr/>
          </p:nvSpPr>
          <p:spPr>
            <a:xfrm>
              <a:off x="3624120" y="44388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7" name="Freeform 94"/>
            <p:cNvSpPr/>
            <p:nvPr/>
          </p:nvSpPr>
          <p:spPr>
            <a:xfrm>
              <a:off x="3859200" y="43948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8" name="Freeform 95"/>
            <p:cNvSpPr/>
            <p:nvPr/>
          </p:nvSpPr>
          <p:spPr>
            <a:xfrm>
              <a:off x="4033800" y="429768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9" name="Freeform 96"/>
            <p:cNvSpPr/>
            <p:nvPr/>
          </p:nvSpPr>
          <p:spPr>
            <a:xfrm>
              <a:off x="4150800" y="43171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0" name="Freeform 97"/>
            <p:cNvSpPr/>
            <p:nvPr/>
          </p:nvSpPr>
          <p:spPr>
            <a:xfrm>
              <a:off x="2152440" y="4609800"/>
              <a:ext cx="2655720" cy="11160"/>
            </a:xfrm>
            <a:custGeom>
              <a:avLst/>
              <a:gdLst/>
              <a:ahLst/>
              <a:rect l="0" t="0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1" name="Freeform 98"/>
            <p:cNvSpPr/>
            <p:nvPr/>
          </p:nvSpPr>
          <p:spPr>
            <a:xfrm>
              <a:off x="21780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2" name="Freeform 99"/>
            <p:cNvSpPr/>
            <p:nvPr/>
          </p:nvSpPr>
          <p:spPr>
            <a:xfrm>
              <a:off x="2273400" y="468360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3" name="Freeform 100"/>
            <p:cNvSpPr/>
            <p:nvPr/>
          </p:nvSpPr>
          <p:spPr>
            <a:xfrm>
              <a:off x="2454840" y="4783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4" name="Freeform 101"/>
            <p:cNvSpPr/>
            <p:nvPr/>
          </p:nvSpPr>
          <p:spPr>
            <a:xfrm>
              <a:off x="2697480" y="4683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5" name="Freeform 102"/>
            <p:cNvSpPr/>
            <p:nvPr/>
          </p:nvSpPr>
          <p:spPr>
            <a:xfrm>
              <a:off x="281664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6" name="Freeform 103"/>
            <p:cNvSpPr/>
            <p:nvPr/>
          </p:nvSpPr>
          <p:spPr>
            <a:xfrm>
              <a:off x="2991240" y="4660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7" name="Freeform 104"/>
            <p:cNvSpPr/>
            <p:nvPr/>
          </p:nvSpPr>
          <p:spPr>
            <a:xfrm>
              <a:off x="3108240" y="4662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8" name="Freeform 105"/>
            <p:cNvSpPr/>
            <p:nvPr/>
          </p:nvSpPr>
          <p:spPr>
            <a:xfrm>
              <a:off x="3203280" y="46609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9" name="Freeform 106"/>
            <p:cNvSpPr/>
            <p:nvPr/>
          </p:nvSpPr>
          <p:spPr>
            <a:xfrm>
              <a:off x="3376080" y="4704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0" name="Freeform 107"/>
            <p:cNvSpPr/>
            <p:nvPr/>
          </p:nvSpPr>
          <p:spPr>
            <a:xfrm>
              <a:off x="36396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1" name="Freeform 108"/>
            <p:cNvSpPr/>
            <p:nvPr/>
          </p:nvSpPr>
          <p:spPr>
            <a:xfrm>
              <a:off x="3723840" y="468360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2" name="Freeform 109"/>
            <p:cNvSpPr/>
            <p:nvPr/>
          </p:nvSpPr>
          <p:spPr>
            <a:xfrm>
              <a:off x="384264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3" name="Freeform 110"/>
            <p:cNvSpPr/>
            <p:nvPr/>
          </p:nvSpPr>
          <p:spPr>
            <a:xfrm>
              <a:off x="4083120" y="478368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4" name="Freeform 111"/>
            <p:cNvSpPr/>
            <p:nvPr/>
          </p:nvSpPr>
          <p:spPr>
            <a:xfrm>
              <a:off x="4318200" y="473976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5" name="Freeform 112"/>
            <p:cNvSpPr/>
            <p:nvPr/>
          </p:nvSpPr>
          <p:spPr>
            <a:xfrm>
              <a:off x="4491720" y="466092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6" name="Freeform 113"/>
            <p:cNvSpPr/>
            <p:nvPr/>
          </p:nvSpPr>
          <p:spPr>
            <a:xfrm>
              <a:off x="4609800" y="4662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7" name="Freeform 114"/>
            <p:cNvSpPr/>
            <p:nvPr/>
          </p:nvSpPr>
          <p:spPr>
            <a:xfrm>
              <a:off x="4705200" y="466092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8" name="Freeform 115"/>
            <p:cNvSpPr/>
            <p:nvPr/>
          </p:nvSpPr>
          <p:spPr>
            <a:xfrm>
              <a:off x="492228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9" name="Freeform 116"/>
            <p:cNvSpPr/>
            <p:nvPr/>
          </p:nvSpPr>
          <p:spPr>
            <a:xfrm>
              <a:off x="5185080" y="450972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0" name="Freeform 117"/>
            <p:cNvSpPr/>
            <p:nvPr/>
          </p:nvSpPr>
          <p:spPr>
            <a:xfrm>
              <a:off x="5639040" y="4545360"/>
              <a:ext cx="225360" cy="140040"/>
            </a:xfrm>
            <a:custGeom>
              <a:avLst/>
              <a:gdLst/>
              <a:ahLst/>
              <a:rect l="0" t="0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1" name="Freeform 118"/>
            <p:cNvSpPr/>
            <p:nvPr/>
          </p:nvSpPr>
          <p:spPr>
            <a:xfrm>
              <a:off x="6204600" y="45666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2" name="Freeform 119"/>
            <p:cNvSpPr/>
            <p:nvPr/>
          </p:nvSpPr>
          <p:spPr>
            <a:xfrm>
              <a:off x="6372360" y="459288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3" name="Freeform 120"/>
            <p:cNvSpPr/>
            <p:nvPr/>
          </p:nvSpPr>
          <p:spPr>
            <a:xfrm>
              <a:off x="6479280" y="463788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4" name="Freeform 121"/>
            <p:cNvSpPr/>
            <p:nvPr/>
          </p:nvSpPr>
          <p:spPr>
            <a:xfrm>
              <a:off x="6578280" y="4598640"/>
              <a:ext cx="54720" cy="120240"/>
            </a:xfrm>
            <a:custGeom>
              <a:avLst/>
              <a:gdLst/>
              <a:ahLst/>
              <a:rect l="0" t="0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5" name="Freeform 122"/>
            <p:cNvSpPr/>
            <p:nvPr/>
          </p:nvSpPr>
          <p:spPr>
            <a:xfrm>
              <a:off x="6649200" y="460584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6" name="Freeform 123"/>
            <p:cNvSpPr/>
            <p:nvPr/>
          </p:nvSpPr>
          <p:spPr>
            <a:xfrm>
              <a:off x="6815160" y="4585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7" name="Freeform 124"/>
            <p:cNvSpPr/>
            <p:nvPr/>
          </p:nvSpPr>
          <p:spPr>
            <a:xfrm>
              <a:off x="7086960" y="4446360"/>
              <a:ext cx="198360" cy="253440"/>
            </a:xfrm>
            <a:custGeom>
              <a:avLst/>
              <a:gdLst/>
              <a:ahLst/>
              <a:rect l="0" t="0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8" name="Freeform 125"/>
            <p:cNvSpPr/>
            <p:nvPr/>
          </p:nvSpPr>
          <p:spPr>
            <a:xfrm>
              <a:off x="7279200" y="4446360"/>
              <a:ext cx="127800" cy="11160"/>
            </a:xfrm>
            <a:custGeom>
              <a:avLst/>
              <a:gdLst/>
              <a:ahLst/>
              <a:rect l="0" t="0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9" name="Freeform 126"/>
            <p:cNvSpPr/>
            <p:nvPr/>
          </p:nvSpPr>
          <p:spPr>
            <a:xfrm>
              <a:off x="7289640" y="45097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080" name="Group 127"/>
          <p:cNvGrpSpPr/>
          <p:nvPr/>
        </p:nvGrpSpPr>
        <p:grpSpPr>
          <a:xfrm>
            <a:off x="523440" y="5486400"/>
            <a:ext cx="7797600" cy="632880"/>
            <a:chOff x="523440" y="5486400"/>
            <a:chExt cx="7797600" cy="632880"/>
          </a:xfrm>
        </p:grpSpPr>
        <p:sp>
          <p:nvSpPr>
            <p:cNvPr id="2081" name="Freeform 128"/>
            <p:cNvSpPr/>
            <p:nvPr/>
          </p:nvSpPr>
          <p:spPr>
            <a:xfrm>
              <a:off x="523440" y="5490000"/>
              <a:ext cx="7797960" cy="627840"/>
            </a:xfrm>
            <a:custGeom>
              <a:avLst/>
              <a:gdLst/>
              <a:ahLst/>
              <a:rect l="0" t="0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082" name="Freeform 129"/>
            <p:cNvSpPr/>
            <p:nvPr/>
          </p:nvSpPr>
          <p:spPr>
            <a:xfrm>
              <a:off x="534960" y="568548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3" name="Freeform 130"/>
            <p:cNvSpPr/>
            <p:nvPr/>
          </p:nvSpPr>
          <p:spPr>
            <a:xfrm>
              <a:off x="766440" y="567684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4" name="Freeform 131"/>
            <p:cNvSpPr/>
            <p:nvPr/>
          </p:nvSpPr>
          <p:spPr>
            <a:xfrm>
              <a:off x="887400" y="56883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5" name="Freeform 132"/>
            <p:cNvSpPr/>
            <p:nvPr/>
          </p:nvSpPr>
          <p:spPr>
            <a:xfrm>
              <a:off x="1085040" y="58266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6" name="Freeform 133"/>
            <p:cNvSpPr/>
            <p:nvPr/>
          </p:nvSpPr>
          <p:spPr>
            <a:xfrm>
              <a:off x="1211040" y="5676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7" name="Freeform 134"/>
            <p:cNvSpPr/>
            <p:nvPr/>
          </p:nvSpPr>
          <p:spPr>
            <a:xfrm>
              <a:off x="1281600" y="569952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8" name="Freeform 135"/>
            <p:cNvSpPr/>
            <p:nvPr/>
          </p:nvSpPr>
          <p:spPr>
            <a:xfrm>
              <a:off x="1406520" y="57553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9" name="Freeform 136"/>
            <p:cNvSpPr/>
            <p:nvPr/>
          </p:nvSpPr>
          <p:spPr>
            <a:xfrm>
              <a:off x="1584360" y="5676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0" name="Freeform 137"/>
            <p:cNvSpPr/>
            <p:nvPr/>
          </p:nvSpPr>
          <p:spPr>
            <a:xfrm>
              <a:off x="1686960" y="567684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1" name="Freeform 138"/>
            <p:cNvSpPr/>
            <p:nvPr/>
          </p:nvSpPr>
          <p:spPr>
            <a:xfrm>
              <a:off x="187920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2" name="Freeform 139"/>
            <p:cNvSpPr/>
            <p:nvPr/>
          </p:nvSpPr>
          <p:spPr>
            <a:xfrm>
              <a:off x="3169440" y="5523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3" name="Freeform 140"/>
            <p:cNvSpPr/>
            <p:nvPr/>
          </p:nvSpPr>
          <p:spPr>
            <a:xfrm>
              <a:off x="3418200" y="5505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4" name="Freeform 141"/>
            <p:cNvSpPr/>
            <p:nvPr/>
          </p:nvSpPr>
          <p:spPr>
            <a:xfrm>
              <a:off x="3513960" y="55274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5" name="Freeform 142"/>
            <p:cNvSpPr/>
            <p:nvPr/>
          </p:nvSpPr>
          <p:spPr>
            <a:xfrm>
              <a:off x="3695400" y="5627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6" name="Freeform 143"/>
            <p:cNvSpPr/>
            <p:nvPr/>
          </p:nvSpPr>
          <p:spPr>
            <a:xfrm>
              <a:off x="3937680" y="5527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7" name="Freeform 144"/>
            <p:cNvSpPr/>
            <p:nvPr/>
          </p:nvSpPr>
          <p:spPr>
            <a:xfrm>
              <a:off x="4057200" y="5583600"/>
              <a:ext cx="150480" cy="115560"/>
            </a:xfrm>
            <a:custGeom>
              <a:avLst/>
              <a:gdLst/>
              <a:ahLst/>
              <a:rect l="0" t="0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8" name="Freeform 145"/>
            <p:cNvSpPr/>
            <p:nvPr/>
          </p:nvSpPr>
          <p:spPr>
            <a:xfrm>
              <a:off x="4231440" y="548640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9" name="Freeform 146"/>
            <p:cNvSpPr/>
            <p:nvPr/>
          </p:nvSpPr>
          <p:spPr>
            <a:xfrm>
              <a:off x="4224600" y="564480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0" name="Freeform 147"/>
            <p:cNvSpPr/>
            <p:nvPr/>
          </p:nvSpPr>
          <p:spPr>
            <a:xfrm>
              <a:off x="4331880" y="568908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1" name="Freeform 148"/>
            <p:cNvSpPr/>
            <p:nvPr/>
          </p:nvSpPr>
          <p:spPr>
            <a:xfrm>
              <a:off x="4430880" y="56498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2" name="Freeform 149"/>
            <p:cNvSpPr/>
            <p:nvPr/>
          </p:nvSpPr>
          <p:spPr>
            <a:xfrm>
              <a:off x="4501800" y="5656680"/>
              <a:ext cx="60840" cy="113400"/>
            </a:xfrm>
            <a:custGeom>
              <a:avLst/>
              <a:gdLst/>
              <a:ahLst/>
              <a:rect l="0" t="0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3" name="Freeform 150"/>
            <p:cNvSpPr/>
            <p:nvPr/>
          </p:nvSpPr>
          <p:spPr>
            <a:xfrm>
              <a:off x="4597920" y="5505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4" name="Freeform 151"/>
            <p:cNvSpPr/>
            <p:nvPr/>
          </p:nvSpPr>
          <p:spPr>
            <a:xfrm>
              <a:off x="2162520" y="5798520"/>
              <a:ext cx="3517560" cy="11160"/>
            </a:xfrm>
            <a:custGeom>
              <a:avLst/>
              <a:gdLst/>
              <a:ahLst/>
              <a:rect l="0" t="0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5" name="Freeform 152"/>
            <p:cNvSpPr/>
            <p:nvPr/>
          </p:nvSpPr>
          <p:spPr>
            <a:xfrm>
              <a:off x="218808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6" name="Freeform 153"/>
            <p:cNvSpPr/>
            <p:nvPr/>
          </p:nvSpPr>
          <p:spPr>
            <a:xfrm>
              <a:off x="2283480" y="587232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7" name="Freeform 154"/>
            <p:cNvSpPr/>
            <p:nvPr/>
          </p:nvSpPr>
          <p:spPr>
            <a:xfrm>
              <a:off x="2464920" y="597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8" name="Freeform 155"/>
            <p:cNvSpPr/>
            <p:nvPr/>
          </p:nvSpPr>
          <p:spPr>
            <a:xfrm>
              <a:off x="2707560" y="5872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9" name="Freeform 156"/>
            <p:cNvSpPr/>
            <p:nvPr/>
          </p:nvSpPr>
          <p:spPr>
            <a:xfrm>
              <a:off x="2826720" y="5928840"/>
              <a:ext cx="151200" cy="115200"/>
            </a:xfrm>
            <a:custGeom>
              <a:avLst/>
              <a:gdLst/>
              <a:ah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0" name="Freeform 157"/>
            <p:cNvSpPr/>
            <p:nvPr/>
          </p:nvSpPr>
          <p:spPr>
            <a:xfrm>
              <a:off x="3001320" y="583596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1" name="Freeform 158"/>
            <p:cNvSpPr/>
            <p:nvPr/>
          </p:nvSpPr>
          <p:spPr>
            <a:xfrm>
              <a:off x="2994480" y="599364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2" name="Freeform 159"/>
            <p:cNvSpPr/>
            <p:nvPr/>
          </p:nvSpPr>
          <p:spPr>
            <a:xfrm>
              <a:off x="3101040" y="603864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3" name="Freeform 160"/>
            <p:cNvSpPr/>
            <p:nvPr/>
          </p:nvSpPr>
          <p:spPr>
            <a:xfrm>
              <a:off x="3200760" y="599940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4" name="Freeform 161"/>
            <p:cNvSpPr/>
            <p:nvPr/>
          </p:nvSpPr>
          <p:spPr>
            <a:xfrm>
              <a:off x="3271320" y="600588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5" name="Freeform 162"/>
            <p:cNvSpPr/>
            <p:nvPr/>
          </p:nvSpPr>
          <p:spPr>
            <a:xfrm>
              <a:off x="336708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6" name="Freeform 163"/>
            <p:cNvSpPr/>
            <p:nvPr/>
          </p:nvSpPr>
          <p:spPr>
            <a:xfrm>
              <a:off x="3462480" y="584964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7" name="Freeform 164"/>
            <p:cNvSpPr/>
            <p:nvPr/>
          </p:nvSpPr>
          <p:spPr>
            <a:xfrm>
              <a:off x="3635280" y="5892840"/>
              <a:ext cx="169200" cy="169920"/>
            </a:xfrm>
            <a:custGeom>
              <a:avLst/>
              <a:gdLst/>
              <a:ahLst/>
              <a:rect l="0" t="0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8" name="Freeform 165"/>
            <p:cNvSpPr/>
            <p:nvPr/>
          </p:nvSpPr>
          <p:spPr>
            <a:xfrm>
              <a:off x="389916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9" name="Freeform 166"/>
            <p:cNvSpPr/>
            <p:nvPr/>
          </p:nvSpPr>
          <p:spPr>
            <a:xfrm>
              <a:off x="3983400" y="587232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0" name="Freeform 167"/>
            <p:cNvSpPr/>
            <p:nvPr/>
          </p:nvSpPr>
          <p:spPr>
            <a:xfrm>
              <a:off x="4101840" y="5928840"/>
              <a:ext cx="151560" cy="115200"/>
            </a:xfrm>
            <a:custGeom>
              <a:avLst/>
              <a:gdLst/>
              <a:ahLst/>
              <a:rect l="0" t="0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1" name="Freeform 168"/>
            <p:cNvSpPr/>
            <p:nvPr/>
          </p:nvSpPr>
          <p:spPr>
            <a:xfrm>
              <a:off x="4269600" y="5955840"/>
              <a:ext cx="87840" cy="125640"/>
            </a:xfrm>
            <a:custGeom>
              <a:avLst/>
              <a:gdLst/>
              <a:ah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2" name="Freeform 169"/>
            <p:cNvSpPr/>
            <p:nvPr/>
          </p:nvSpPr>
          <p:spPr>
            <a:xfrm>
              <a:off x="4376880" y="6000120"/>
              <a:ext cx="83160" cy="81000"/>
            </a:xfrm>
            <a:custGeom>
              <a:avLst/>
              <a:gdLst/>
              <a:ahLst/>
              <a:rect l="0" t="0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3" name="Freeform 170"/>
            <p:cNvSpPr/>
            <p:nvPr/>
          </p:nvSpPr>
          <p:spPr>
            <a:xfrm>
              <a:off x="4475880" y="596088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4" name="Freeform 171"/>
            <p:cNvSpPr/>
            <p:nvPr/>
          </p:nvSpPr>
          <p:spPr>
            <a:xfrm>
              <a:off x="4546800" y="5967720"/>
              <a:ext cx="60840" cy="113400"/>
            </a:xfrm>
            <a:custGeom>
              <a:avLst/>
              <a:gdLst/>
              <a:ahLst/>
              <a:rect l="0" t="0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5" name="Freeform 172"/>
            <p:cNvSpPr/>
            <p:nvPr/>
          </p:nvSpPr>
          <p:spPr>
            <a:xfrm>
              <a:off x="4705560" y="597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6" name="Freeform 173"/>
            <p:cNvSpPr/>
            <p:nvPr/>
          </p:nvSpPr>
          <p:spPr>
            <a:xfrm>
              <a:off x="4940640" y="5928840"/>
              <a:ext cx="151200" cy="115200"/>
            </a:xfrm>
            <a:custGeom>
              <a:avLst/>
              <a:gdLst/>
              <a:ahLst/>
              <a:rect l="0" t="0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7" name="Freeform 174"/>
            <p:cNvSpPr/>
            <p:nvPr/>
          </p:nvSpPr>
          <p:spPr>
            <a:xfrm>
              <a:off x="5114160" y="5835960"/>
              <a:ext cx="82080" cy="122040"/>
            </a:xfrm>
            <a:custGeom>
              <a:avLst/>
              <a:gdLst/>
              <a:ahLst/>
              <a:rect l="0" t="0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8" name="Freeform 175"/>
            <p:cNvSpPr/>
            <p:nvPr/>
          </p:nvSpPr>
          <p:spPr>
            <a:xfrm>
              <a:off x="5108760" y="5993640"/>
              <a:ext cx="87840" cy="126000"/>
            </a:xfrm>
            <a:custGeom>
              <a:avLst/>
              <a:gdLst/>
              <a:ahLst/>
              <a:rect l="0" t="0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9" name="Freeform 176"/>
            <p:cNvSpPr/>
            <p:nvPr/>
          </p:nvSpPr>
          <p:spPr>
            <a:xfrm>
              <a:off x="5215320" y="6038640"/>
              <a:ext cx="83520" cy="81000"/>
            </a:xfrm>
            <a:custGeom>
              <a:avLst/>
              <a:gdLst/>
              <a:ahLst/>
              <a:rect l="0" t="0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0" name="Freeform 177"/>
            <p:cNvSpPr/>
            <p:nvPr/>
          </p:nvSpPr>
          <p:spPr>
            <a:xfrm>
              <a:off x="5315040" y="599940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1" name="Freeform 178"/>
            <p:cNvSpPr/>
            <p:nvPr/>
          </p:nvSpPr>
          <p:spPr>
            <a:xfrm>
              <a:off x="5385240" y="600588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2" name="Freeform 179"/>
            <p:cNvSpPr/>
            <p:nvPr/>
          </p:nvSpPr>
          <p:spPr>
            <a:xfrm>
              <a:off x="5481360" y="5851080"/>
              <a:ext cx="59760" cy="253440"/>
            </a:xfrm>
            <a:custGeom>
              <a:avLst/>
              <a:gdLst/>
              <a:ahLst/>
              <a:rect l="0" t="0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3" name="Freeform 180"/>
            <p:cNvSpPr/>
            <p:nvPr/>
          </p:nvSpPr>
          <p:spPr>
            <a:xfrm>
              <a:off x="5576400" y="5849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4" name="Freeform 181"/>
            <p:cNvSpPr/>
            <p:nvPr/>
          </p:nvSpPr>
          <p:spPr>
            <a:xfrm>
              <a:off x="579348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5" name="Freeform 182"/>
            <p:cNvSpPr/>
            <p:nvPr/>
          </p:nvSpPr>
          <p:spPr>
            <a:xfrm>
              <a:off x="6067800" y="57985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6" name="Freeform 183"/>
            <p:cNvSpPr/>
            <p:nvPr/>
          </p:nvSpPr>
          <p:spPr>
            <a:xfrm>
              <a:off x="6265800" y="56984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7" name="Freeform 184"/>
            <p:cNvSpPr/>
            <p:nvPr/>
          </p:nvSpPr>
          <p:spPr>
            <a:xfrm>
              <a:off x="6707160" y="5734080"/>
              <a:ext cx="225720" cy="140400"/>
            </a:xfrm>
            <a:custGeom>
              <a:avLst/>
              <a:gdLst/>
              <a:ahLst/>
              <a:rect l="0" t="0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8" name="Freeform 185"/>
            <p:cNvSpPr/>
            <p:nvPr/>
          </p:nvSpPr>
          <p:spPr>
            <a:xfrm>
              <a:off x="7279560" y="56941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9" name="Freeform 186"/>
            <p:cNvSpPr/>
            <p:nvPr/>
          </p:nvSpPr>
          <p:spPr>
            <a:xfrm>
              <a:off x="7498080" y="5781960"/>
              <a:ext cx="87840" cy="125640"/>
            </a:xfrm>
            <a:custGeom>
              <a:avLst/>
              <a:gdLst/>
              <a:ahLst/>
              <a:rect l="0" t="0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0" name="Freeform 187"/>
            <p:cNvSpPr/>
            <p:nvPr/>
          </p:nvSpPr>
          <p:spPr>
            <a:xfrm>
              <a:off x="7605000" y="5826600"/>
              <a:ext cx="83520" cy="81000"/>
            </a:xfrm>
            <a:custGeom>
              <a:avLst/>
              <a:gdLst/>
              <a:ahLst/>
              <a:rect l="0" t="0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1" name="Freeform 188"/>
            <p:cNvSpPr/>
            <p:nvPr/>
          </p:nvSpPr>
          <p:spPr>
            <a:xfrm>
              <a:off x="7704000" y="5787720"/>
              <a:ext cx="54720" cy="119880"/>
            </a:xfrm>
            <a:custGeom>
              <a:avLst/>
              <a:gdLst/>
              <a:ahLst/>
              <a:rect l="0" t="0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2" name="Freeform 189"/>
            <p:cNvSpPr/>
            <p:nvPr/>
          </p:nvSpPr>
          <p:spPr>
            <a:xfrm>
              <a:off x="7774920" y="5794560"/>
              <a:ext cx="60840" cy="113040"/>
            </a:xfrm>
            <a:custGeom>
              <a:avLst/>
              <a:gdLst/>
              <a:ahLst/>
              <a:rect l="0" t="0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3" name="Freeform 190"/>
            <p:cNvSpPr/>
            <p:nvPr/>
          </p:nvSpPr>
          <p:spPr>
            <a:xfrm>
              <a:off x="7940880" y="5774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4" name="Freeform 191"/>
            <p:cNvSpPr/>
            <p:nvPr/>
          </p:nvSpPr>
          <p:spPr>
            <a:xfrm>
              <a:off x="8204760" y="569844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q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–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f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á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TextShape 5"/>
          <p:cNvSpPr txBox="1"/>
          <p:nvPr/>
        </p:nvSpPr>
        <p:spPr>
          <a:xfrm>
            <a:off x="389880" y="1224720"/>
            <a:ext cx="8507880" cy="51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ORO má 3 stabilné póly (korene menovateľa) v -1. Výpočtom sme získali kritické zosilnenie K = 8. Poďme si to teda graficky overiť.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bude </a:t>
            </a:r>
            <a:r>
              <a:rPr b="1" lang="en-US" sz="2000" spc="-1" strike="noStrike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frekvenčná charakteristika otvoreného obvodu pretína reálnu os vpravo od kritického bodu (-1, j0).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je na </a:t>
            </a:r>
            <a:r>
              <a:rPr b="1" lang="en-US" sz="2000" spc="-1" strike="noStrike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prechádza bodom −1 na reálnej osi.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bude </a:t>
            </a:r>
            <a:r>
              <a:rPr b="1" lang="en-US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pretína reálnu os vľavo od kritického bodu (-1, j0)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50" name="" descr=""/>
          <p:cNvPicPr/>
          <p:nvPr/>
        </p:nvPicPr>
        <p:blipFill>
          <a:blip r:embed="rId1"/>
          <a:stretch/>
        </p:blipFill>
        <p:spPr>
          <a:xfrm>
            <a:off x="516240" y="1798920"/>
            <a:ext cx="5777640" cy="30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5" name="TextShape 5"/>
          <p:cNvSpPr txBox="1"/>
          <p:nvPr/>
        </p:nvSpPr>
        <p:spPr>
          <a:xfrm>
            <a:off x="389880" y="1224720"/>
            <a:ext cx="8507880" cy="31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bude stabilný, ak pri frekvencii amplitúdového priesečníka je hodnota fázovej charakteristiky väčšia ako −180°.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a frekvenčná prenosová funkcia ORO sú v tvare: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56" name="" descr=""/>
          <p:cNvPicPr/>
          <p:nvPr/>
        </p:nvPicPr>
        <p:blipFill>
          <a:blip r:embed="rId1"/>
          <a:stretch/>
        </p:blipFill>
        <p:spPr>
          <a:xfrm>
            <a:off x="1392840" y="2333160"/>
            <a:ext cx="5556600" cy="1551240"/>
          </a:xfrm>
          <a:prstGeom prst="rect">
            <a:avLst/>
          </a:prstGeom>
          <a:ln>
            <a:noFill/>
          </a:ln>
        </p:spPr>
      </p:pic>
      <p:grpSp>
        <p:nvGrpSpPr>
          <p:cNvPr id="2157" name="Group 6"/>
          <p:cNvGrpSpPr/>
          <p:nvPr/>
        </p:nvGrpSpPr>
        <p:grpSpPr>
          <a:xfrm>
            <a:off x="457200" y="4630320"/>
            <a:ext cx="3391920" cy="581760"/>
            <a:chOff x="457200" y="4630320"/>
            <a:chExt cx="3391920" cy="581760"/>
          </a:xfrm>
        </p:grpSpPr>
        <p:sp>
          <p:nvSpPr>
            <p:cNvPr id="2158" name="Freeform 7"/>
            <p:cNvSpPr/>
            <p:nvPr/>
          </p:nvSpPr>
          <p:spPr>
            <a:xfrm>
              <a:off x="457200" y="4630320"/>
              <a:ext cx="3392280" cy="582120"/>
            </a:xfrm>
            <a:custGeom>
              <a:avLst/>
              <a:gdLst/>
              <a:ahLst/>
              <a:rect l="0" t="0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59" name="Freeform 8"/>
            <p:cNvSpPr/>
            <p:nvPr/>
          </p:nvSpPr>
          <p:spPr>
            <a:xfrm>
              <a:off x="46980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0" name="Freeform 9"/>
            <p:cNvSpPr/>
            <p:nvPr/>
          </p:nvSpPr>
          <p:spPr>
            <a:xfrm>
              <a:off x="666720" y="493452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1" name="Freeform 10"/>
            <p:cNvSpPr/>
            <p:nvPr/>
          </p:nvSpPr>
          <p:spPr>
            <a:xfrm>
              <a:off x="79344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2" name="Freeform 11"/>
            <p:cNvSpPr/>
            <p:nvPr/>
          </p:nvSpPr>
          <p:spPr>
            <a:xfrm>
              <a:off x="879840" y="48625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3" name="Freeform 12"/>
            <p:cNvSpPr/>
            <p:nvPr/>
          </p:nvSpPr>
          <p:spPr>
            <a:xfrm>
              <a:off x="100044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4" name="Freeform 13"/>
            <p:cNvSpPr/>
            <p:nvPr/>
          </p:nvSpPr>
          <p:spPr>
            <a:xfrm>
              <a:off x="1168560" y="4881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5" name="Freeform 14"/>
            <p:cNvSpPr/>
            <p:nvPr/>
          </p:nvSpPr>
          <p:spPr>
            <a:xfrm>
              <a:off x="143388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6" name="Freeform 15"/>
            <p:cNvSpPr/>
            <p:nvPr/>
          </p:nvSpPr>
          <p:spPr>
            <a:xfrm>
              <a:off x="1645560" y="47847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7" name="Freeform 16"/>
            <p:cNvSpPr/>
            <p:nvPr/>
          </p:nvSpPr>
          <p:spPr>
            <a:xfrm>
              <a:off x="1731960" y="48625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8" name="Freeform 17"/>
            <p:cNvSpPr/>
            <p:nvPr/>
          </p:nvSpPr>
          <p:spPr>
            <a:xfrm>
              <a:off x="185148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9" name="Freeform 18"/>
            <p:cNvSpPr/>
            <p:nvPr/>
          </p:nvSpPr>
          <p:spPr>
            <a:xfrm>
              <a:off x="194832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0" name="Freeform 19"/>
            <p:cNvSpPr/>
            <p:nvPr/>
          </p:nvSpPr>
          <p:spPr>
            <a:xfrm>
              <a:off x="2147040" y="489132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1" name="Freeform 20"/>
            <p:cNvSpPr/>
            <p:nvPr/>
          </p:nvSpPr>
          <p:spPr>
            <a:xfrm>
              <a:off x="232560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2" name="Freeform 21"/>
            <p:cNvSpPr/>
            <p:nvPr/>
          </p:nvSpPr>
          <p:spPr>
            <a:xfrm>
              <a:off x="2412720" y="48625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3" name="Freeform 22"/>
            <p:cNvSpPr/>
            <p:nvPr/>
          </p:nvSpPr>
          <p:spPr>
            <a:xfrm>
              <a:off x="2532600" y="47847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4" name="Freeform 23"/>
            <p:cNvSpPr/>
            <p:nvPr/>
          </p:nvSpPr>
          <p:spPr>
            <a:xfrm>
              <a:off x="2700720" y="4881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5" name="Freeform 24"/>
            <p:cNvSpPr/>
            <p:nvPr/>
          </p:nvSpPr>
          <p:spPr>
            <a:xfrm>
              <a:off x="3309480" y="46303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6" name="Freeform 25"/>
            <p:cNvSpPr/>
            <p:nvPr/>
          </p:nvSpPr>
          <p:spPr>
            <a:xfrm>
              <a:off x="2984040" y="4906080"/>
              <a:ext cx="865440" cy="11520"/>
            </a:xfrm>
            <a:custGeom>
              <a:avLst/>
              <a:gdLst/>
              <a:ahLst/>
              <a:rect l="0" t="0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7" name="Freeform 26"/>
            <p:cNvSpPr/>
            <p:nvPr/>
          </p:nvSpPr>
          <p:spPr>
            <a:xfrm>
              <a:off x="3008880" y="4957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8" name="Freeform 27"/>
            <p:cNvSpPr/>
            <p:nvPr/>
          </p:nvSpPr>
          <p:spPr>
            <a:xfrm>
              <a:off x="3095640" y="50364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9" name="Freeform 28"/>
            <p:cNvSpPr/>
            <p:nvPr/>
          </p:nvSpPr>
          <p:spPr>
            <a:xfrm>
              <a:off x="3271320" y="50007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0" name="Freeform 29"/>
            <p:cNvSpPr/>
            <p:nvPr/>
          </p:nvSpPr>
          <p:spPr>
            <a:xfrm>
              <a:off x="3533040" y="497952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1" name="Freeform 30"/>
            <p:cNvSpPr/>
            <p:nvPr/>
          </p:nvSpPr>
          <p:spPr>
            <a:xfrm>
              <a:off x="3651120" y="4957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2" name="Freeform 31"/>
            <p:cNvSpPr/>
            <p:nvPr/>
          </p:nvSpPr>
          <p:spPr>
            <a:xfrm>
              <a:off x="3744720" y="495756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83" name="Group 32"/>
          <p:cNvGrpSpPr/>
          <p:nvPr/>
        </p:nvGrpSpPr>
        <p:grpSpPr>
          <a:xfrm>
            <a:off x="4489200" y="4630320"/>
            <a:ext cx="4059360" cy="581760"/>
            <a:chOff x="4489200" y="4630320"/>
            <a:chExt cx="4059360" cy="581760"/>
          </a:xfrm>
        </p:grpSpPr>
        <p:sp>
          <p:nvSpPr>
            <p:cNvPr id="2184" name="Freeform 33"/>
            <p:cNvSpPr/>
            <p:nvPr/>
          </p:nvSpPr>
          <p:spPr>
            <a:xfrm>
              <a:off x="4489200" y="4630320"/>
              <a:ext cx="4059720" cy="582120"/>
            </a:xfrm>
            <a:custGeom>
              <a:avLst/>
              <a:gdLst/>
              <a:ahLst/>
              <a:rect l="0" t="0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85" name="Freeform 34"/>
            <p:cNvSpPr/>
            <p:nvPr/>
          </p:nvSpPr>
          <p:spPr>
            <a:xfrm>
              <a:off x="450180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6" name="Freeform 35"/>
            <p:cNvSpPr/>
            <p:nvPr/>
          </p:nvSpPr>
          <p:spPr>
            <a:xfrm>
              <a:off x="4698720" y="493452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7" name="Freeform 36"/>
            <p:cNvSpPr/>
            <p:nvPr/>
          </p:nvSpPr>
          <p:spPr>
            <a:xfrm>
              <a:off x="482544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8" name="Freeform 37"/>
            <p:cNvSpPr/>
            <p:nvPr/>
          </p:nvSpPr>
          <p:spPr>
            <a:xfrm>
              <a:off x="4896000" y="48070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9" name="Freeform 38"/>
            <p:cNvSpPr/>
            <p:nvPr/>
          </p:nvSpPr>
          <p:spPr>
            <a:xfrm>
              <a:off x="5020920" y="48625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0" name="Freeform 39"/>
            <p:cNvSpPr/>
            <p:nvPr/>
          </p:nvSpPr>
          <p:spPr>
            <a:xfrm>
              <a:off x="519876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1" name="Freeform 40"/>
            <p:cNvSpPr/>
            <p:nvPr/>
          </p:nvSpPr>
          <p:spPr>
            <a:xfrm>
              <a:off x="5367240" y="488160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2" name="Freeform 41"/>
            <p:cNvSpPr/>
            <p:nvPr/>
          </p:nvSpPr>
          <p:spPr>
            <a:xfrm>
              <a:off x="563328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3" name="Freeform 42"/>
            <p:cNvSpPr/>
            <p:nvPr/>
          </p:nvSpPr>
          <p:spPr>
            <a:xfrm>
              <a:off x="584388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4" name="Freeform 43"/>
            <p:cNvSpPr/>
            <p:nvPr/>
          </p:nvSpPr>
          <p:spPr>
            <a:xfrm>
              <a:off x="5914440" y="4807080"/>
              <a:ext cx="104400" cy="219960"/>
            </a:xfrm>
            <a:custGeom>
              <a:avLst/>
              <a:gdLst/>
              <a:ahLst/>
              <a:rect l="0" t="0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5" name="Freeform 44"/>
            <p:cNvSpPr/>
            <p:nvPr/>
          </p:nvSpPr>
          <p:spPr>
            <a:xfrm>
              <a:off x="6039360" y="48625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6" name="Freeform 45"/>
            <p:cNvSpPr/>
            <p:nvPr/>
          </p:nvSpPr>
          <p:spPr>
            <a:xfrm>
              <a:off x="621720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7" name="Freeform 46"/>
            <p:cNvSpPr/>
            <p:nvPr/>
          </p:nvSpPr>
          <p:spPr>
            <a:xfrm>
              <a:off x="6314040" y="479628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8" name="Freeform 47"/>
            <p:cNvSpPr/>
            <p:nvPr/>
          </p:nvSpPr>
          <p:spPr>
            <a:xfrm>
              <a:off x="6512760" y="489132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9" name="Freeform 48"/>
            <p:cNvSpPr/>
            <p:nvPr/>
          </p:nvSpPr>
          <p:spPr>
            <a:xfrm>
              <a:off x="669132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0" name="Freeform 49"/>
            <p:cNvSpPr/>
            <p:nvPr/>
          </p:nvSpPr>
          <p:spPr>
            <a:xfrm>
              <a:off x="6761520" y="480708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1" name="Freeform 50"/>
            <p:cNvSpPr/>
            <p:nvPr/>
          </p:nvSpPr>
          <p:spPr>
            <a:xfrm>
              <a:off x="6886800" y="486252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2" name="Freeform 51"/>
            <p:cNvSpPr/>
            <p:nvPr/>
          </p:nvSpPr>
          <p:spPr>
            <a:xfrm>
              <a:off x="7064640" y="47847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3" name="Freeform 52"/>
            <p:cNvSpPr/>
            <p:nvPr/>
          </p:nvSpPr>
          <p:spPr>
            <a:xfrm>
              <a:off x="7232760" y="4881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4" name="Freeform 53"/>
            <p:cNvSpPr/>
            <p:nvPr/>
          </p:nvSpPr>
          <p:spPr>
            <a:xfrm>
              <a:off x="7925400" y="463032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5" name="Freeform 54"/>
            <p:cNvSpPr/>
            <p:nvPr/>
          </p:nvSpPr>
          <p:spPr>
            <a:xfrm>
              <a:off x="7516440" y="4906080"/>
              <a:ext cx="1032480" cy="11520"/>
            </a:xfrm>
            <a:custGeom>
              <a:avLst/>
              <a:gdLst/>
              <a:ahLst/>
              <a:rect l="0" t="0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6" name="Freeform 55"/>
            <p:cNvSpPr/>
            <p:nvPr/>
          </p:nvSpPr>
          <p:spPr>
            <a:xfrm>
              <a:off x="7541640" y="4957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7" name="Freeform 56"/>
            <p:cNvSpPr/>
            <p:nvPr/>
          </p:nvSpPr>
          <p:spPr>
            <a:xfrm>
              <a:off x="7611480" y="4980600"/>
              <a:ext cx="104400" cy="219600"/>
            </a:xfrm>
            <a:custGeom>
              <a:avLst/>
              <a:gdLst/>
              <a:ahLst/>
              <a:rect l="0" t="0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8" name="Freeform 57"/>
            <p:cNvSpPr/>
            <p:nvPr/>
          </p:nvSpPr>
          <p:spPr>
            <a:xfrm>
              <a:off x="7736400" y="50364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9" name="Freeform 58"/>
            <p:cNvSpPr/>
            <p:nvPr/>
          </p:nvSpPr>
          <p:spPr>
            <a:xfrm>
              <a:off x="7970040" y="50007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0" name="Freeform 59"/>
            <p:cNvSpPr/>
            <p:nvPr/>
          </p:nvSpPr>
          <p:spPr>
            <a:xfrm>
              <a:off x="8231760" y="497952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1" name="Freeform 60"/>
            <p:cNvSpPr/>
            <p:nvPr/>
          </p:nvSpPr>
          <p:spPr>
            <a:xfrm>
              <a:off x="8350560" y="4957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2" name="Freeform 61"/>
            <p:cNvSpPr/>
            <p:nvPr/>
          </p:nvSpPr>
          <p:spPr>
            <a:xfrm>
              <a:off x="8443800" y="495756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-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6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TextShape 5"/>
          <p:cNvSpPr txBox="1"/>
          <p:nvPr/>
        </p:nvSpPr>
        <p:spPr>
          <a:xfrm>
            <a:off x="393840" y="4572000"/>
            <a:ext cx="8507880" cy="18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b="1" lang="en-US" sz="2000" spc="-1" strike="noStrike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väčšia ako −180°.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na </a:t>
            </a:r>
            <a:r>
              <a:rPr b="1" lang="en-US" sz="2000" spc="-1" strike="noStrike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rovná −180°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platí to pre K =8.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b="1" lang="en-US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menšia ako −180°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2218" name="" descr=""/>
          <p:cNvPicPr/>
          <p:nvPr/>
        </p:nvPicPr>
        <p:blipFill>
          <a:blip r:embed="rId1"/>
          <a:stretch/>
        </p:blipFill>
        <p:spPr>
          <a:xfrm>
            <a:off x="977040" y="1040400"/>
            <a:ext cx="6795360" cy="358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2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ô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e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f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i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n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í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c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i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0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;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ň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6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ň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ô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ť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227" name="Group 5"/>
          <p:cNvGrpSpPr/>
          <p:nvPr/>
        </p:nvGrpSpPr>
        <p:grpSpPr>
          <a:xfrm>
            <a:off x="404280" y="3255480"/>
            <a:ext cx="3232080" cy="253440"/>
            <a:chOff x="404280" y="3255480"/>
            <a:chExt cx="3232080" cy="253440"/>
          </a:xfrm>
        </p:grpSpPr>
        <p:sp>
          <p:nvSpPr>
            <p:cNvPr id="2228" name="Freeform 6"/>
            <p:cNvSpPr/>
            <p:nvPr/>
          </p:nvSpPr>
          <p:spPr>
            <a:xfrm>
              <a:off x="404280" y="3255480"/>
              <a:ext cx="3232440" cy="253800"/>
            </a:xfrm>
            <a:custGeom>
              <a:avLst/>
              <a:gdLst/>
              <a:ahLst/>
              <a:rect l="0" t="0" r="r" b="b"/>
              <a:pathLst>
                <a:path w="8979" h="705">
                  <a:moveTo>
                    <a:pt x="449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978" y="0"/>
                  </a:lnTo>
                  <a:lnTo>
                    <a:pt x="8978" y="704"/>
                  </a:lnTo>
                  <a:lnTo>
                    <a:pt x="449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229" name="Freeform 7"/>
            <p:cNvSpPr/>
            <p:nvPr/>
          </p:nvSpPr>
          <p:spPr>
            <a:xfrm>
              <a:off x="414720" y="327204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185" y="260"/>
                  </a:moveTo>
                  <a:lnTo>
                    <a:pt x="305" y="260"/>
                  </a:lnTo>
                  <a:cubicBezTo>
                    <a:pt x="405" y="260"/>
                    <a:pt x="504" y="186"/>
                    <a:pt x="504" y="108"/>
                  </a:cubicBezTo>
                  <a:cubicBezTo>
                    <a:pt x="504" y="53"/>
                    <a:pt x="457" y="0"/>
                    <a:pt x="365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9" y="48"/>
                  </a:cubicBezTo>
                  <a:lnTo>
                    <a:pt x="83" y="428"/>
                  </a:ln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7" y="482"/>
                    <a:pt x="205" y="482"/>
                    <a:pt x="205" y="468"/>
                  </a:cubicBezTo>
                  <a:cubicBezTo>
                    <a:pt x="205" y="460"/>
                    <a:pt x="198" y="460"/>
                    <a:pt x="185" y="460"/>
                  </a:cubicBezTo>
                  <a:cubicBezTo>
                    <a:pt x="160" y="460"/>
                    <a:pt x="139" y="460"/>
                    <a:pt x="139" y="447"/>
                  </a:cubicBezTo>
                  <a:cubicBezTo>
                    <a:pt x="139" y="444"/>
                    <a:pt x="141" y="440"/>
                    <a:pt x="142" y="436"/>
                  </a:cubicBezTo>
                  <a:lnTo>
                    <a:pt x="185" y="260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42" y="23"/>
                  </a:lnTo>
                  <a:cubicBezTo>
                    <a:pt x="400" y="23"/>
                    <a:pt x="438" y="42"/>
                    <a:pt x="438" y="90"/>
                  </a:cubicBezTo>
                  <a:cubicBezTo>
                    <a:pt x="438" y="117"/>
                    <a:pt x="424" y="178"/>
                    <a:pt x="397" y="204"/>
                  </a:cubicBezTo>
                  <a:cubicBezTo>
                    <a:pt x="361" y="236"/>
                    <a:pt x="318" y="240"/>
                    <a:pt x="288" y="240"/>
                  </a:cubicBezTo>
                  <a:lnTo>
                    <a:pt x="189" y="240"/>
                  </a:ln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0" name="Freeform 8"/>
            <p:cNvSpPr/>
            <p:nvPr/>
          </p:nvSpPr>
          <p:spPr>
            <a:xfrm>
              <a:off x="62712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1" name="Freeform 9"/>
            <p:cNvSpPr/>
            <p:nvPr/>
          </p:nvSpPr>
          <p:spPr>
            <a:xfrm>
              <a:off x="713520" y="3333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2" name="Freeform 10"/>
            <p:cNvSpPr/>
            <p:nvPr/>
          </p:nvSpPr>
          <p:spPr>
            <a:xfrm>
              <a:off x="83340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3" name="Freeform 11"/>
            <p:cNvSpPr/>
            <p:nvPr/>
          </p:nvSpPr>
          <p:spPr>
            <a:xfrm>
              <a:off x="1001520" y="33523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4" name="Freeform 12"/>
            <p:cNvSpPr/>
            <p:nvPr/>
          </p:nvSpPr>
          <p:spPr>
            <a:xfrm>
              <a:off x="1263600" y="3264120"/>
              <a:ext cx="174600" cy="182520"/>
            </a:xfrm>
            <a:custGeom>
              <a:avLst/>
              <a:gdLst/>
              <a:ah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5" name="Freeform 13"/>
            <p:cNvSpPr/>
            <p:nvPr/>
          </p:nvSpPr>
          <p:spPr>
            <a:xfrm>
              <a:off x="1469520" y="32554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6" name="Freeform 14"/>
            <p:cNvSpPr/>
            <p:nvPr/>
          </p:nvSpPr>
          <p:spPr>
            <a:xfrm>
              <a:off x="1556280" y="3333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7" name="Freeform 15"/>
            <p:cNvSpPr/>
            <p:nvPr/>
          </p:nvSpPr>
          <p:spPr>
            <a:xfrm>
              <a:off x="167616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8" name="Freeform 16"/>
            <p:cNvSpPr/>
            <p:nvPr/>
          </p:nvSpPr>
          <p:spPr>
            <a:xfrm>
              <a:off x="1770120" y="3272040"/>
              <a:ext cx="194400" cy="173880"/>
            </a:xfrm>
            <a:custGeom>
              <a:avLst/>
              <a:gdLst/>
              <a:ahLst/>
              <a:rect l="0" t="0" r="r" b="b"/>
              <a:pathLst>
                <a:path w="540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53" y="482"/>
                  </a:lnTo>
                  <a:cubicBezTo>
                    <a:pt x="400" y="482"/>
                    <a:pt x="539" y="333"/>
                    <a:pt x="539" y="180"/>
                  </a:cubicBezTo>
                  <a:cubicBezTo>
                    <a:pt x="539" y="79"/>
                    <a:pt x="478" y="0"/>
                    <a:pt x="373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8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50" y="23"/>
                  </a:lnTo>
                  <a:cubicBezTo>
                    <a:pt x="419" y="23"/>
                    <a:pt x="477" y="60"/>
                    <a:pt x="477" y="152"/>
                  </a:cubicBezTo>
                  <a:cubicBezTo>
                    <a:pt x="477" y="188"/>
                    <a:pt x="462" y="303"/>
                    <a:pt x="403" y="381"/>
                  </a:cubicBezTo>
                  <a:cubicBezTo>
                    <a:pt x="382" y="407"/>
                    <a:pt x="326" y="460"/>
                    <a:pt x="240" y="460"/>
                  </a:cubicBezTo>
                  <a:lnTo>
                    <a:pt x="160" y="460"/>
                  </a:lnTo>
                  <a:cubicBezTo>
                    <a:pt x="150" y="460"/>
                    <a:pt x="149" y="460"/>
                    <a:pt x="145" y="460"/>
                  </a:cubicBezTo>
                  <a:cubicBezTo>
                    <a:pt x="137" y="460"/>
                    <a:pt x="136" y="458"/>
                    <a:pt x="136" y="453"/>
                  </a:cubicBezTo>
                  <a:cubicBezTo>
                    <a:pt x="136" y="450"/>
                    <a:pt x="136" y="448"/>
                    <a:pt x="139" y="436"/>
                  </a:cubicBez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9" name="Freeform 17"/>
            <p:cNvSpPr/>
            <p:nvPr/>
          </p:nvSpPr>
          <p:spPr>
            <a:xfrm>
              <a:off x="200160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0" name="Freeform 18"/>
            <p:cNvSpPr/>
            <p:nvPr/>
          </p:nvSpPr>
          <p:spPr>
            <a:xfrm>
              <a:off x="2088000" y="3333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1" name="Freeform 19"/>
            <p:cNvSpPr/>
            <p:nvPr/>
          </p:nvSpPr>
          <p:spPr>
            <a:xfrm>
              <a:off x="220788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2" name="Freeform 20"/>
            <p:cNvSpPr/>
            <p:nvPr/>
          </p:nvSpPr>
          <p:spPr>
            <a:xfrm>
              <a:off x="2362320" y="329760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3" name="Freeform 21"/>
            <p:cNvSpPr/>
            <p:nvPr/>
          </p:nvSpPr>
          <p:spPr>
            <a:xfrm>
              <a:off x="2612160" y="327204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4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6"/>
                  </a:cubicBezTo>
                  <a:lnTo>
                    <a:pt x="186" y="239"/>
                  </a:lnTo>
                  <a:lnTo>
                    <a:pt x="318" y="239"/>
                  </a:lnTo>
                  <a:cubicBezTo>
                    <a:pt x="386" y="239"/>
                    <a:pt x="400" y="292"/>
                    <a:pt x="400" y="322"/>
                  </a:cubicBezTo>
                  <a:cubicBezTo>
                    <a:pt x="400" y="392"/>
                    <a:pt x="338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4" name="Freeform 22"/>
            <p:cNvSpPr/>
            <p:nvPr/>
          </p:nvSpPr>
          <p:spPr>
            <a:xfrm>
              <a:off x="283104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5" name="Freeform 23"/>
            <p:cNvSpPr/>
            <p:nvPr/>
          </p:nvSpPr>
          <p:spPr>
            <a:xfrm>
              <a:off x="2917440" y="3333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6" name="Freeform 24"/>
            <p:cNvSpPr/>
            <p:nvPr/>
          </p:nvSpPr>
          <p:spPr>
            <a:xfrm>
              <a:off x="303732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7" name="Freeform 25"/>
            <p:cNvSpPr/>
            <p:nvPr/>
          </p:nvSpPr>
          <p:spPr>
            <a:xfrm>
              <a:off x="3134160" y="32670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4"/>
                    <a:pt x="421" y="330"/>
                    <a:pt x="421" y="328"/>
                  </a:cubicBezTo>
                  <a:cubicBezTo>
                    <a:pt x="421" y="322"/>
                    <a:pt x="414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8" name="Freeform 26"/>
            <p:cNvSpPr/>
            <p:nvPr/>
          </p:nvSpPr>
          <p:spPr>
            <a:xfrm>
              <a:off x="334548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9" name="Freeform 27"/>
            <p:cNvSpPr/>
            <p:nvPr/>
          </p:nvSpPr>
          <p:spPr>
            <a:xfrm>
              <a:off x="3431880" y="3333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0" name="Freeform 28"/>
            <p:cNvSpPr/>
            <p:nvPr/>
          </p:nvSpPr>
          <p:spPr>
            <a:xfrm>
              <a:off x="3551760" y="3255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Routhovo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Routhova tabuľka: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Počet znamienkových zmien v prvom stĺpci je rovný počtu nestabilných koreňov (ak sú všetky kladné, systém je stabilný).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255" name="Group 5"/>
          <p:cNvGrpSpPr/>
          <p:nvPr/>
        </p:nvGrpSpPr>
        <p:grpSpPr>
          <a:xfrm>
            <a:off x="393840" y="1589040"/>
            <a:ext cx="5715360" cy="696960"/>
            <a:chOff x="393840" y="1589040"/>
            <a:chExt cx="5715360" cy="696960"/>
          </a:xfrm>
        </p:grpSpPr>
        <p:sp>
          <p:nvSpPr>
            <p:cNvPr id="2256" name="Freeform 6"/>
            <p:cNvSpPr/>
            <p:nvPr/>
          </p:nvSpPr>
          <p:spPr>
            <a:xfrm>
              <a:off x="393840" y="1590840"/>
              <a:ext cx="5715720" cy="691920"/>
            </a:xfrm>
            <a:custGeom>
              <a:avLst/>
              <a:gdLst/>
              <a:ahLst/>
              <a:rect l="0" t="0" r="r" b="b"/>
              <a:pathLst>
                <a:path w="15877" h="1922">
                  <a:moveTo>
                    <a:pt x="7939" y="1921"/>
                  </a:moveTo>
                  <a:lnTo>
                    <a:pt x="0" y="1921"/>
                  </a:lnTo>
                  <a:lnTo>
                    <a:pt x="0" y="0"/>
                  </a:lnTo>
                  <a:lnTo>
                    <a:pt x="15876" y="0"/>
                  </a:lnTo>
                  <a:lnTo>
                    <a:pt x="15876" y="1921"/>
                  </a:lnTo>
                  <a:lnTo>
                    <a:pt x="7939" y="192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257" name="Freeform 7"/>
            <p:cNvSpPr/>
            <p:nvPr/>
          </p:nvSpPr>
          <p:spPr>
            <a:xfrm>
              <a:off x="402480" y="180216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8" name="Freeform 8"/>
            <p:cNvSpPr/>
            <p:nvPr/>
          </p:nvSpPr>
          <p:spPr>
            <a:xfrm>
              <a:off x="608760" y="17935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9" name="Freeform 9"/>
            <p:cNvSpPr/>
            <p:nvPr/>
          </p:nvSpPr>
          <p:spPr>
            <a:xfrm>
              <a:off x="695160" y="18712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0" name="Freeform 10"/>
            <p:cNvSpPr/>
            <p:nvPr/>
          </p:nvSpPr>
          <p:spPr>
            <a:xfrm>
              <a:off x="815040" y="17935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1" name="Freeform 11"/>
            <p:cNvSpPr/>
            <p:nvPr/>
          </p:nvSpPr>
          <p:spPr>
            <a:xfrm>
              <a:off x="983520" y="18903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2" name="Freeform 12"/>
            <p:cNvSpPr/>
            <p:nvPr/>
          </p:nvSpPr>
          <p:spPr>
            <a:xfrm>
              <a:off x="1364760" y="158904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3" name="Freeform 13"/>
            <p:cNvSpPr/>
            <p:nvPr/>
          </p:nvSpPr>
          <p:spPr>
            <a:xfrm>
              <a:off x="1250280" y="1742760"/>
              <a:ext cx="338040" cy="355320"/>
            </a:xfrm>
            <a:custGeom>
              <a:avLst/>
              <a:gdLst/>
              <a:ahLst/>
              <a:rect l="0" t="0" r="r" b="b"/>
              <a:pathLst>
                <a:path w="939" h="987">
                  <a:moveTo>
                    <a:pt x="853" y="986"/>
                  </a:moveTo>
                  <a:lnTo>
                    <a:pt x="938" y="760"/>
                  </a:lnTo>
                  <a:lnTo>
                    <a:pt x="920" y="760"/>
                  </a:lnTo>
                  <a:cubicBezTo>
                    <a:pt x="893" y="834"/>
                    <a:pt x="818" y="882"/>
                    <a:pt x="736" y="903"/>
                  </a:cubicBezTo>
                  <a:cubicBezTo>
                    <a:pt x="722" y="906"/>
                    <a:pt x="653" y="925"/>
                    <a:pt x="517" y="925"/>
                  </a:cubicBezTo>
                  <a:lnTo>
                    <a:pt x="93" y="925"/>
                  </a:lnTo>
                  <a:lnTo>
                    <a:pt x="451" y="504"/>
                  </a:lnTo>
                  <a:cubicBezTo>
                    <a:pt x="456" y="499"/>
                    <a:pt x="458" y="496"/>
                    <a:pt x="458" y="493"/>
                  </a:cubicBezTo>
                  <a:cubicBezTo>
                    <a:pt x="458" y="491"/>
                    <a:pt x="458" y="490"/>
                    <a:pt x="453" y="482"/>
                  </a:cubicBezTo>
                  <a:lnTo>
                    <a:pt x="125" y="34"/>
                  </a:lnTo>
                  <a:lnTo>
                    <a:pt x="510" y="34"/>
                  </a:lnTo>
                  <a:cubicBezTo>
                    <a:pt x="605" y="34"/>
                    <a:pt x="669" y="43"/>
                    <a:pt x="675" y="45"/>
                  </a:cubicBezTo>
                  <a:cubicBezTo>
                    <a:pt x="714" y="51"/>
                    <a:pt x="774" y="63"/>
                    <a:pt x="830" y="98"/>
                  </a:cubicBezTo>
                  <a:cubicBezTo>
                    <a:pt x="848" y="109"/>
                    <a:pt x="896" y="141"/>
                    <a:pt x="920" y="199"/>
                  </a:cubicBezTo>
                  <a:lnTo>
                    <a:pt x="938" y="199"/>
                  </a:lnTo>
                  <a:lnTo>
                    <a:pt x="853" y="0"/>
                  </a:lnTo>
                  <a:lnTo>
                    <a:pt x="19" y="0"/>
                  </a:lnTo>
                  <a:cubicBezTo>
                    <a:pt x="3" y="0"/>
                    <a:pt x="3" y="0"/>
                    <a:pt x="0" y="5"/>
                  </a:cubicBezTo>
                  <a:cubicBezTo>
                    <a:pt x="0" y="7"/>
                    <a:pt x="0" y="21"/>
                    <a:pt x="0" y="29"/>
                  </a:cubicBezTo>
                  <a:lnTo>
                    <a:pt x="373" y="538"/>
                  </a:lnTo>
                  <a:lnTo>
                    <a:pt x="8" y="965"/>
                  </a:lnTo>
                  <a:cubicBezTo>
                    <a:pt x="0" y="975"/>
                    <a:pt x="0" y="978"/>
                    <a:pt x="0" y="978"/>
                  </a:cubicBezTo>
                  <a:cubicBezTo>
                    <a:pt x="0" y="986"/>
                    <a:pt x="6" y="986"/>
                    <a:pt x="19" y="986"/>
                  </a:cubicBezTo>
                  <a:lnTo>
                    <a:pt x="853" y="98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4" name="Freeform 14"/>
            <p:cNvSpPr/>
            <p:nvPr/>
          </p:nvSpPr>
          <p:spPr>
            <a:xfrm>
              <a:off x="1263600" y="216432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5" name="Freeform 15"/>
            <p:cNvSpPr/>
            <p:nvPr/>
          </p:nvSpPr>
          <p:spPr>
            <a:xfrm>
              <a:off x="1338840" y="2214000"/>
              <a:ext cx="131400" cy="48600"/>
            </a:xfrm>
            <a:custGeom>
              <a:avLst/>
              <a:gdLst/>
              <a:ahLst/>
              <a:rect l="0" t="0" r="r" b="b"/>
              <a:pathLst>
                <a:path w="365" h="135">
                  <a:moveTo>
                    <a:pt x="346" y="24"/>
                  </a:moveTo>
                  <a:cubicBezTo>
                    <a:pt x="352" y="24"/>
                    <a:pt x="364" y="24"/>
                    <a:pt x="364" y="11"/>
                  </a:cubicBezTo>
                  <a:cubicBezTo>
                    <a:pt x="364" y="0"/>
                    <a:pt x="352" y="0"/>
                    <a:pt x="346" y="0"/>
                  </a:cubicBezTo>
                  <a:lnTo>
                    <a:pt x="18" y="0"/>
                  </a:lnTo>
                  <a:cubicBezTo>
                    <a:pt x="12" y="0"/>
                    <a:pt x="0" y="0"/>
                    <a:pt x="0" y="11"/>
                  </a:cubicBezTo>
                  <a:cubicBezTo>
                    <a:pt x="0" y="24"/>
                    <a:pt x="12" y="24"/>
                    <a:pt x="20" y="24"/>
                  </a:cubicBezTo>
                  <a:lnTo>
                    <a:pt x="346" y="24"/>
                  </a:lnTo>
                  <a:moveTo>
                    <a:pt x="346" y="134"/>
                  </a:moveTo>
                  <a:cubicBezTo>
                    <a:pt x="352" y="134"/>
                    <a:pt x="364" y="134"/>
                    <a:pt x="364" y="122"/>
                  </a:cubicBezTo>
                  <a:cubicBezTo>
                    <a:pt x="364" y="109"/>
                    <a:pt x="352" y="109"/>
                    <a:pt x="346" y="109"/>
                  </a:cubicBezTo>
                  <a:lnTo>
                    <a:pt x="20" y="109"/>
                  </a:lnTo>
                  <a:cubicBezTo>
                    <a:pt x="12" y="109"/>
                    <a:pt x="0" y="109"/>
                    <a:pt x="0" y="122"/>
                  </a:cubicBezTo>
                  <a:cubicBezTo>
                    <a:pt x="0" y="134"/>
                    <a:pt x="12" y="134"/>
                    <a:pt x="18" y="134"/>
                  </a:cubicBezTo>
                  <a:lnTo>
                    <a:pt x="346" y="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6" name="Freeform 16"/>
            <p:cNvSpPr/>
            <p:nvPr/>
          </p:nvSpPr>
          <p:spPr>
            <a:xfrm>
              <a:off x="1491480" y="2164320"/>
              <a:ext cx="83520" cy="122040"/>
            </a:xfrm>
            <a:custGeom>
              <a:avLst/>
              <a:gdLst/>
              <a:ahLst/>
              <a:rect l="0" t="0" r="r" b="b"/>
              <a:pathLst>
                <a:path w="232" h="339">
                  <a:moveTo>
                    <a:pt x="231" y="172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6" y="0"/>
                    <a:pt x="116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2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80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7" name="Freeform 17"/>
            <p:cNvSpPr/>
            <p:nvPr/>
          </p:nvSpPr>
          <p:spPr>
            <a:xfrm>
              <a:off x="1654200" y="187128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0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8" name="Freeform 18"/>
            <p:cNvSpPr/>
            <p:nvPr/>
          </p:nvSpPr>
          <p:spPr>
            <a:xfrm>
              <a:off x="1785960" y="19040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9" name="Freeform 19"/>
            <p:cNvSpPr/>
            <p:nvPr/>
          </p:nvSpPr>
          <p:spPr>
            <a:xfrm>
              <a:off x="1875240" y="18712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0" name="Freeform 20"/>
            <p:cNvSpPr/>
            <p:nvPr/>
          </p:nvSpPr>
          <p:spPr>
            <a:xfrm>
              <a:off x="1989360" y="176112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1" name="Freeform 21"/>
            <p:cNvSpPr/>
            <p:nvPr/>
          </p:nvSpPr>
          <p:spPr>
            <a:xfrm>
              <a:off x="2149560" y="189036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2" name="Freeform 22"/>
            <p:cNvSpPr/>
            <p:nvPr/>
          </p:nvSpPr>
          <p:spPr>
            <a:xfrm>
              <a:off x="2412720" y="187128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3" name="Freeform 23"/>
            <p:cNvSpPr/>
            <p:nvPr/>
          </p:nvSpPr>
          <p:spPr>
            <a:xfrm>
              <a:off x="2544480" y="194328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4" name="Freeform 24"/>
            <p:cNvSpPr/>
            <p:nvPr/>
          </p:nvSpPr>
          <p:spPr>
            <a:xfrm>
              <a:off x="2686680" y="18712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5" name="Freeform 25"/>
            <p:cNvSpPr/>
            <p:nvPr/>
          </p:nvSpPr>
          <p:spPr>
            <a:xfrm>
              <a:off x="2800800" y="180108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2" y="209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6" name="Freeform 26"/>
            <p:cNvSpPr/>
            <p:nvPr/>
          </p:nvSpPr>
          <p:spPr>
            <a:xfrm>
              <a:off x="3000600" y="18356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7" name="Freeform 27"/>
            <p:cNvSpPr/>
            <p:nvPr/>
          </p:nvSpPr>
          <p:spPr>
            <a:xfrm>
              <a:off x="3249360" y="187128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8" name="Freeform 28"/>
            <p:cNvSpPr/>
            <p:nvPr/>
          </p:nvSpPr>
          <p:spPr>
            <a:xfrm>
              <a:off x="3381480" y="194328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9" name="Freeform 29"/>
            <p:cNvSpPr/>
            <p:nvPr/>
          </p:nvSpPr>
          <p:spPr>
            <a:xfrm>
              <a:off x="3517200" y="197280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0" name="Freeform 30"/>
            <p:cNvSpPr/>
            <p:nvPr/>
          </p:nvSpPr>
          <p:spPr>
            <a:xfrm>
              <a:off x="3675600" y="19036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2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1" name="Freeform 31"/>
            <p:cNvSpPr/>
            <p:nvPr/>
          </p:nvSpPr>
          <p:spPr>
            <a:xfrm>
              <a:off x="3782880" y="18712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2" name="Freeform 32"/>
            <p:cNvSpPr/>
            <p:nvPr/>
          </p:nvSpPr>
          <p:spPr>
            <a:xfrm>
              <a:off x="3897000" y="180108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0" y="14"/>
                    <a:pt x="220" y="38"/>
                    <a:pt x="220" y="48"/>
                  </a:cubicBezTo>
                  <a:cubicBezTo>
                    <a:pt x="220" y="78"/>
                    <a:pt x="200" y="133"/>
                    <a:pt x="192" y="153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0"/>
                  </a:cubicBezTo>
                  <a:cubicBezTo>
                    <a:pt x="273" y="189"/>
                    <a:pt x="252" y="209"/>
                    <a:pt x="232" y="209"/>
                  </a:cubicBezTo>
                  <a:cubicBezTo>
                    <a:pt x="222" y="209"/>
                    <a:pt x="220" y="203"/>
                    <a:pt x="220" y="192"/>
                  </a:cubicBezTo>
                  <a:cubicBezTo>
                    <a:pt x="220" y="181"/>
                    <a:pt x="222" y="174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3" name="Freeform 33"/>
            <p:cNvSpPr/>
            <p:nvPr/>
          </p:nvSpPr>
          <p:spPr>
            <a:xfrm>
              <a:off x="4032720" y="183024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4" name="Freeform 34"/>
            <p:cNvSpPr/>
            <p:nvPr/>
          </p:nvSpPr>
          <p:spPr>
            <a:xfrm>
              <a:off x="4191120" y="176112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5" name="Freeform 35"/>
            <p:cNvSpPr/>
            <p:nvPr/>
          </p:nvSpPr>
          <p:spPr>
            <a:xfrm>
              <a:off x="4356000" y="18356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6" name="Freeform 36"/>
            <p:cNvSpPr/>
            <p:nvPr/>
          </p:nvSpPr>
          <p:spPr>
            <a:xfrm>
              <a:off x="4616280" y="190656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7" name="Freeform 37"/>
            <p:cNvSpPr/>
            <p:nvPr/>
          </p:nvSpPr>
          <p:spPr>
            <a:xfrm>
              <a:off x="4728600" y="190656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8" name="Freeform 38"/>
            <p:cNvSpPr/>
            <p:nvPr/>
          </p:nvSpPr>
          <p:spPr>
            <a:xfrm>
              <a:off x="4841640" y="1906560"/>
              <a:ext cx="27720" cy="27720"/>
            </a:xfrm>
            <a:custGeom>
              <a:avLst/>
              <a:gdLst/>
              <a:ahLst/>
              <a:rect l="0" t="0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9" name="Freeform 39"/>
            <p:cNvSpPr/>
            <p:nvPr/>
          </p:nvSpPr>
          <p:spPr>
            <a:xfrm>
              <a:off x="4960080" y="18356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0" name="Freeform 40"/>
            <p:cNvSpPr/>
            <p:nvPr/>
          </p:nvSpPr>
          <p:spPr>
            <a:xfrm>
              <a:off x="5208840" y="187128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1" name="Freeform 41"/>
            <p:cNvSpPr/>
            <p:nvPr/>
          </p:nvSpPr>
          <p:spPr>
            <a:xfrm>
              <a:off x="5352480" y="190368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2" name="Freeform 42"/>
            <p:cNvSpPr/>
            <p:nvPr/>
          </p:nvSpPr>
          <p:spPr>
            <a:xfrm>
              <a:off x="5459400" y="18712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3" name="Freeform 43"/>
            <p:cNvSpPr/>
            <p:nvPr/>
          </p:nvSpPr>
          <p:spPr>
            <a:xfrm>
              <a:off x="5635080" y="18356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4" name="Freeform 44"/>
            <p:cNvSpPr/>
            <p:nvPr/>
          </p:nvSpPr>
          <p:spPr>
            <a:xfrm>
              <a:off x="5884560" y="187128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5" name="Freeform 45"/>
            <p:cNvSpPr/>
            <p:nvPr/>
          </p:nvSpPr>
          <p:spPr>
            <a:xfrm>
              <a:off x="6017040" y="190368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pic>
        <p:nvPicPr>
          <p:cNvPr id="2296" name="" descr=""/>
          <p:cNvPicPr/>
          <p:nvPr/>
        </p:nvPicPr>
        <p:blipFill>
          <a:blip r:embed="rId1"/>
          <a:stretch/>
        </p:blipFill>
        <p:spPr>
          <a:xfrm>
            <a:off x="91440" y="2926080"/>
            <a:ext cx="905220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-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0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301" name="Group 5"/>
          <p:cNvGrpSpPr/>
          <p:nvPr/>
        </p:nvGrpSpPr>
        <p:grpSpPr>
          <a:xfrm>
            <a:off x="393840" y="1589040"/>
            <a:ext cx="4021200" cy="287280"/>
            <a:chOff x="393840" y="1589040"/>
            <a:chExt cx="4021200" cy="287280"/>
          </a:xfrm>
        </p:grpSpPr>
        <p:sp>
          <p:nvSpPr>
            <p:cNvPr id="2302" name="Freeform 6"/>
            <p:cNvSpPr/>
            <p:nvPr/>
          </p:nvSpPr>
          <p:spPr>
            <a:xfrm>
              <a:off x="393840" y="1594080"/>
              <a:ext cx="4021560" cy="282600"/>
            </a:xfrm>
            <a:custGeom>
              <a:avLst/>
              <a:gdLst/>
              <a:ahLst/>
              <a:rect l="0" t="0" r="r" b="b"/>
              <a:pathLst>
                <a:path w="11171" h="785">
                  <a:moveTo>
                    <a:pt x="5586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1170" y="0"/>
                  </a:lnTo>
                  <a:lnTo>
                    <a:pt x="11170" y="784"/>
                  </a:lnTo>
                  <a:lnTo>
                    <a:pt x="5586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303" name="Freeform 7"/>
            <p:cNvSpPr/>
            <p:nvPr/>
          </p:nvSpPr>
          <p:spPr>
            <a:xfrm>
              <a:off x="402480" y="163152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4" name="Freeform 8"/>
            <p:cNvSpPr/>
            <p:nvPr/>
          </p:nvSpPr>
          <p:spPr>
            <a:xfrm>
              <a:off x="603000" y="1733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5" name="Freeform 9"/>
            <p:cNvSpPr/>
            <p:nvPr/>
          </p:nvSpPr>
          <p:spPr>
            <a:xfrm>
              <a:off x="722160" y="162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6" name="Freeform 10"/>
            <p:cNvSpPr/>
            <p:nvPr/>
          </p:nvSpPr>
          <p:spPr>
            <a:xfrm>
              <a:off x="808560" y="170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7" name="Freeform 11"/>
            <p:cNvSpPr/>
            <p:nvPr/>
          </p:nvSpPr>
          <p:spPr>
            <a:xfrm>
              <a:off x="928440" y="1622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8" name="Freeform 12"/>
            <p:cNvSpPr/>
            <p:nvPr/>
          </p:nvSpPr>
          <p:spPr>
            <a:xfrm>
              <a:off x="1097280" y="17197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8"/>
                    <a:pt x="456" y="138"/>
                    <a:pt x="444" y="138"/>
                  </a:cubicBezTo>
                  <a:lnTo>
                    <a:pt x="24" y="138"/>
                  </a:lnTo>
                  <a:cubicBezTo>
                    <a:pt x="12" y="138"/>
                    <a:pt x="0" y="138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9" name="Freeform 13"/>
            <p:cNvSpPr/>
            <p:nvPr/>
          </p:nvSpPr>
          <p:spPr>
            <a:xfrm>
              <a:off x="1363320" y="170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0" name="Freeform 14"/>
            <p:cNvSpPr/>
            <p:nvPr/>
          </p:nvSpPr>
          <p:spPr>
            <a:xfrm>
              <a:off x="1475640" y="1589040"/>
              <a:ext cx="87840" cy="120240"/>
            </a:xfrm>
            <a:custGeom>
              <a:avLst/>
              <a:gdLst/>
              <a:ah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6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1" name="Freeform 15"/>
            <p:cNvSpPr/>
            <p:nvPr/>
          </p:nvSpPr>
          <p:spPr>
            <a:xfrm>
              <a:off x="1652400" y="1665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2" name="Freeform 16"/>
            <p:cNvSpPr/>
            <p:nvPr/>
          </p:nvSpPr>
          <p:spPr>
            <a:xfrm>
              <a:off x="1914120" y="164448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3" name="Freeform 17"/>
            <p:cNvSpPr/>
            <p:nvPr/>
          </p:nvSpPr>
          <p:spPr>
            <a:xfrm>
              <a:off x="2027880" y="164448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4" name="Freeform 18"/>
            <p:cNvSpPr/>
            <p:nvPr/>
          </p:nvSpPr>
          <p:spPr>
            <a:xfrm>
              <a:off x="2157480" y="170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5" name="Freeform 19"/>
            <p:cNvSpPr/>
            <p:nvPr/>
          </p:nvSpPr>
          <p:spPr>
            <a:xfrm>
              <a:off x="2272680" y="1590840"/>
              <a:ext cx="82440" cy="121680"/>
            </a:xfrm>
            <a:custGeom>
              <a:avLst/>
              <a:gdLst/>
              <a:ahLst/>
              <a:rect l="0" t="0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6"/>
                    <a:pt x="26" y="288"/>
                  </a:cubicBezTo>
                  <a:cubicBezTo>
                    <a:pt x="50" y="286"/>
                    <a:pt x="55" y="270"/>
                    <a:pt x="55" y="260"/>
                  </a:cubicBezTo>
                  <a:cubicBezTo>
                    <a:pt x="55" y="244"/>
                    <a:pt x="44" y="233"/>
                    <a:pt x="28" y="233"/>
                  </a:cubicBezTo>
                  <a:cubicBezTo>
                    <a:pt x="15" y="233"/>
                    <a:pt x="0" y="241"/>
                    <a:pt x="0" y="260"/>
                  </a:cubicBezTo>
                  <a:cubicBezTo>
                    <a:pt x="0" y="308"/>
                    <a:pt x="52" y="337"/>
                    <a:pt x="112" y="337"/>
                  </a:cubicBezTo>
                  <a:cubicBezTo>
                    <a:pt x="181" y="337"/>
                    <a:pt x="228" y="292"/>
                    <a:pt x="228" y="243"/>
                  </a:cubicBezTo>
                  <a:cubicBezTo>
                    <a:pt x="228" y="204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9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6" name="Freeform 20"/>
            <p:cNvSpPr/>
            <p:nvPr/>
          </p:nvSpPr>
          <p:spPr>
            <a:xfrm>
              <a:off x="2446920" y="166500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7" name="Freeform 21"/>
            <p:cNvSpPr/>
            <p:nvPr/>
          </p:nvSpPr>
          <p:spPr>
            <a:xfrm>
              <a:off x="2696760" y="164448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8" name="Freeform 22"/>
            <p:cNvSpPr/>
            <p:nvPr/>
          </p:nvSpPr>
          <p:spPr>
            <a:xfrm>
              <a:off x="2825280" y="1644480"/>
              <a:ext cx="101520" cy="174600"/>
            </a:xfrm>
            <a:custGeom>
              <a:avLst/>
              <a:gdLst/>
              <a:ahLst/>
              <a:rect l="0" t="0" r="r" b="b"/>
              <a:pathLst>
                <a:path w="282" h="485">
                  <a:moveTo>
                    <a:pt x="281" y="327"/>
                  </a:moveTo>
                  <a:cubicBezTo>
                    <a:pt x="281" y="244"/>
                    <a:pt x="224" y="172"/>
                    <a:pt x="147" y="172"/>
                  </a:cubicBezTo>
                  <a:cubicBezTo>
                    <a:pt x="113" y="172"/>
                    <a:pt x="83" y="183"/>
                    <a:pt x="57" y="209"/>
                  </a:cubicBezTo>
                  <a:lnTo>
                    <a:pt x="57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1" y="1"/>
                  </a:cubicBezTo>
                  <a:cubicBezTo>
                    <a:pt x="227" y="8"/>
                    <a:pt x="193" y="22"/>
                    <a:pt x="145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89" y="188"/>
                    <a:pt x="145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7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1" y="419"/>
                  </a:cubicBezTo>
                  <a:cubicBezTo>
                    <a:pt x="185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7" y="387"/>
                    <a:pt x="70" y="369"/>
                    <a:pt x="70" y="353"/>
                  </a:cubicBezTo>
                  <a:cubicBezTo>
                    <a:pt x="70" y="335"/>
                    <a:pt x="57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09" y="484"/>
                    <a:pt x="281" y="417"/>
                    <a:pt x="281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9" name="Freeform 23"/>
            <p:cNvSpPr/>
            <p:nvPr/>
          </p:nvSpPr>
          <p:spPr>
            <a:xfrm>
              <a:off x="2952000" y="170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0" name="Freeform 24"/>
            <p:cNvSpPr/>
            <p:nvPr/>
          </p:nvSpPr>
          <p:spPr>
            <a:xfrm>
              <a:off x="3069000" y="15908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1" name="Freeform 25"/>
            <p:cNvSpPr/>
            <p:nvPr/>
          </p:nvSpPr>
          <p:spPr>
            <a:xfrm>
              <a:off x="3241800" y="1665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2" name="Freeform 26"/>
            <p:cNvSpPr/>
            <p:nvPr/>
          </p:nvSpPr>
          <p:spPr>
            <a:xfrm>
              <a:off x="3493440" y="1644480"/>
              <a:ext cx="101880" cy="174600"/>
            </a:xfrm>
            <a:custGeom>
              <a:avLst/>
              <a:gdLst/>
              <a:ahLst/>
              <a:rect l="0" t="0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90" y="188"/>
                    <a:pt x="146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0" y="369"/>
                    <a:pt x="70" y="353"/>
                  </a:cubicBezTo>
                  <a:cubicBezTo>
                    <a:pt x="70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3" name="Freeform 27"/>
            <p:cNvSpPr/>
            <p:nvPr/>
          </p:nvSpPr>
          <p:spPr>
            <a:xfrm>
              <a:off x="3616560" y="164448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4" name="Freeform 28"/>
            <p:cNvSpPr/>
            <p:nvPr/>
          </p:nvSpPr>
          <p:spPr>
            <a:xfrm>
              <a:off x="3746880" y="170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5" name="Freeform 29"/>
            <p:cNvSpPr/>
            <p:nvPr/>
          </p:nvSpPr>
          <p:spPr>
            <a:xfrm>
              <a:off x="3922560" y="1665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6" name="Freeform 30"/>
            <p:cNvSpPr/>
            <p:nvPr/>
          </p:nvSpPr>
          <p:spPr>
            <a:xfrm>
              <a:off x="4174200" y="1644480"/>
              <a:ext cx="101880" cy="169560"/>
            </a:xfrm>
            <a:custGeom>
              <a:avLst/>
              <a:gdLst/>
              <a:ah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19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7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7" name="Freeform 31"/>
            <p:cNvSpPr/>
            <p:nvPr/>
          </p:nvSpPr>
          <p:spPr>
            <a:xfrm>
              <a:off x="4295160" y="1641600"/>
              <a:ext cx="113400" cy="171720"/>
            </a:xfrm>
            <a:custGeom>
              <a:avLst/>
              <a:gdLst/>
              <a:ahLst/>
              <a:rect l="0" t="0" r="r" b="b"/>
              <a:pathLst>
                <a:path w="315" h="477">
                  <a:moveTo>
                    <a:pt x="187" y="361"/>
                  </a:moveTo>
                  <a:lnTo>
                    <a:pt x="187" y="422"/>
                  </a:lnTo>
                  <a:cubicBezTo>
                    <a:pt x="187" y="447"/>
                    <a:pt x="187" y="455"/>
                    <a:pt x="135" y="455"/>
                  </a:cubicBezTo>
                  <a:lnTo>
                    <a:pt x="120" y="455"/>
                  </a:lnTo>
                  <a:lnTo>
                    <a:pt x="120" y="476"/>
                  </a:lnTo>
                  <a:cubicBezTo>
                    <a:pt x="149" y="474"/>
                    <a:pt x="186" y="474"/>
                    <a:pt x="215" y="474"/>
                  </a:cubicBezTo>
                  <a:cubicBezTo>
                    <a:pt x="245" y="474"/>
                    <a:pt x="282" y="474"/>
                    <a:pt x="311" y="476"/>
                  </a:cubicBezTo>
                  <a:lnTo>
                    <a:pt x="311" y="455"/>
                  </a:lnTo>
                  <a:lnTo>
                    <a:pt x="296" y="455"/>
                  </a:lnTo>
                  <a:cubicBezTo>
                    <a:pt x="243" y="455"/>
                    <a:pt x="242" y="447"/>
                    <a:pt x="242" y="422"/>
                  </a:cubicBezTo>
                  <a:lnTo>
                    <a:pt x="242" y="361"/>
                  </a:lnTo>
                  <a:lnTo>
                    <a:pt x="314" y="361"/>
                  </a:lnTo>
                  <a:lnTo>
                    <a:pt x="314" y="339"/>
                  </a:lnTo>
                  <a:lnTo>
                    <a:pt x="242" y="339"/>
                  </a:lnTo>
                  <a:lnTo>
                    <a:pt x="242" y="17"/>
                  </a:lnTo>
                  <a:cubicBezTo>
                    <a:pt x="242" y="4"/>
                    <a:pt x="242" y="0"/>
                    <a:pt x="231" y="0"/>
                  </a:cubicBezTo>
                  <a:cubicBezTo>
                    <a:pt x="224" y="0"/>
                    <a:pt x="223" y="0"/>
                    <a:pt x="218" y="8"/>
                  </a:cubicBezTo>
                  <a:lnTo>
                    <a:pt x="0" y="339"/>
                  </a:lnTo>
                  <a:lnTo>
                    <a:pt x="0" y="361"/>
                  </a:lnTo>
                  <a:lnTo>
                    <a:pt x="187" y="361"/>
                  </a:lnTo>
                  <a:moveTo>
                    <a:pt x="192" y="339"/>
                  </a:moveTo>
                  <a:lnTo>
                    <a:pt x="19" y="339"/>
                  </a:lnTo>
                  <a:lnTo>
                    <a:pt x="192" y="76"/>
                  </a:lnTo>
                  <a:lnTo>
                    <a:pt x="192" y="3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aphicFrame>
        <p:nvGraphicFramePr>
          <p:cNvPr id="2328" name="Table 32"/>
          <p:cNvGraphicFramePr/>
          <p:nvPr/>
        </p:nvGraphicFramePr>
        <p:xfrm>
          <a:off x="465480" y="2057760"/>
          <a:ext cx="3424680" cy="25275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latin typeface="Arial"/>
                        </a:rPr>
                        <a:t>= 30 / 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404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 </a:t>
                      </a: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29" name="Group 33"/>
          <p:cNvGrpSpPr/>
          <p:nvPr/>
        </p:nvGrpSpPr>
        <p:grpSpPr>
          <a:xfrm>
            <a:off x="4845960" y="1597320"/>
            <a:ext cx="3641760" cy="287280"/>
            <a:chOff x="4845960" y="1597320"/>
            <a:chExt cx="3641760" cy="287280"/>
          </a:xfrm>
        </p:grpSpPr>
        <p:sp>
          <p:nvSpPr>
            <p:cNvPr id="2330" name="Freeform 34"/>
            <p:cNvSpPr/>
            <p:nvPr/>
          </p:nvSpPr>
          <p:spPr>
            <a:xfrm>
              <a:off x="4845960" y="1602360"/>
              <a:ext cx="3642120" cy="282600"/>
            </a:xfrm>
            <a:custGeom>
              <a:avLst/>
              <a:gdLst/>
              <a:ahLst/>
              <a:rect l="0" t="0" r="r" b="b"/>
              <a:pathLst>
                <a:path w="10117" h="785">
                  <a:moveTo>
                    <a:pt x="505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0116" y="0"/>
                  </a:lnTo>
                  <a:lnTo>
                    <a:pt x="10116" y="784"/>
                  </a:lnTo>
                  <a:lnTo>
                    <a:pt x="505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331" name="Freeform 35"/>
            <p:cNvSpPr/>
            <p:nvPr/>
          </p:nvSpPr>
          <p:spPr>
            <a:xfrm>
              <a:off x="4854600" y="16398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2" name="Freeform 36"/>
            <p:cNvSpPr/>
            <p:nvPr/>
          </p:nvSpPr>
          <p:spPr>
            <a:xfrm>
              <a:off x="5046840" y="1741320"/>
              <a:ext cx="79560" cy="118440"/>
            </a:xfrm>
            <a:custGeom>
              <a:avLst/>
              <a:gdLst/>
              <a:ahLst/>
              <a:rect l="0" t="0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3" name="Freeform 37"/>
            <p:cNvSpPr/>
            <p:nvPr/>
          </p:nvSpPr>
          <p:spPr>
            <a:xfrm>
              <a:off x="5174280" y="1631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4" name="Freeform 38"/>
            <p:cNvSpPr/>
            <p:nvPr/>
          </p:nvSpPr>
          <p:spPr>
            <a:xfrm>
              <a:off x="5260680" y="1708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5" name="Freeform 39"/>
            <p:cNvSpPr/>
            <p:nvPr/>
          </p:nvSpPr>
          <p:spPr>
            <a:xfrm>
              <a:off x="5380560" y="1631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6" name="Freeform 40"/>
            <p:cNvSpPr/>
            <p:nvPr/>
          </p:nvSpPr>
          <p:spPr>
            <a:xfrm>
              <a:off x="5549400" y="17280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7" name="Freeform 41"/>
            <p:cNvSpPr/>
            <p:nvPr/>
          </p:nvSpPr>
          <p:spPr>
            <a:xfrm>
              <a:off x="5814720" y="1652760"/>
              <a:ext cx="101880" cy="169560"/>
            </a:xfrm>
            <a:custGeom>
              <a:avLst/>
              <a:gdLst/>
              <a:ah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20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8" y="94"/>
                  </a:cubicBezTo>
                  <a:cubicBezTo>
                    <a:pt x="44" y="47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4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8" name="Freeform 42"/>
            <p:cNvSpPr/>
            <p:nvPr/>
          </p:nvSpPr>
          <p:spPr>
            <a:xfrm>
              <a:off x="5941440" y="1708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9" name="Freeform 43"/>
            <p:cNvSpPr/>
            <p:nvPr/>
          </p:nvSpPr>
          <p:spPr>
            <a:xfrm>
              <a:off x="6054480" y="1597320"/>
              <a:ext cx="87840" cy="120240"/>
            </a:xfrm>
            <a:custGeom>
              <a:avLst/>
              <a:gdLst/>
              <a:ah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0" name="Freeform 44"/>
            <p:cNvSpPr/>
            <p:nvPr/>
          </p:nvSpPr>
          <p:spPr>
            <a:xfrm>
              <a:off x="6231240" y="16732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1" name="Freeform 45"/>
            <p:cNvSpPr/>
            <p:nvPr/>
          </p:nvSpPr>
          <p:spPr>
            <a:xfrm>
              <a:off x="6483240" y="1708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2" name="Freeform 46"/>
            <p:cNvSpPr/>
            <p:nvPr/>
          </p:nvSpPr>
          <p:spPr>
            <a:xfrm>
              <a:off x="6598440" y="1599120"/>
              <a:ext cx="82080" cy="121680"/>
            </a:xfrm>
            <a:custGeom>
              <a:avLst/>
              <a:gdLst/>
              <a:ahLst/>
              <a:rect l="0" t="0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4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3" name="Freeform 47"/>
            <p:cNvSpPr/>
            <p:nvPr/>
          </p:nvSpPr>
          <p:spPr>
            <a:xfrm>
              <a:off x="6772680" y="16732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4" name="Freeform 48"/>
            <p:cNvSpPr/>
            <p:nvPr/>
          </p:nvSpPr>
          <p:spPr>
            <a:xfrm>
              <a:off x="7022160" y="1652760"/>
              <a:ext cx="105840" cy="174600"/>
            </a:xfrm>
            <a:custGeom>
              <a:avLst/>
              <a:gdLst/>
              <a:ahLst/>
              <a:rect l="0" t="0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5" name="Freeform 49"/>
            <p:cNvSpPr/>
            <p:nvPr/>
          </p:nvSpPr>
          <p:spPr>
            <a:xfrm>
              <a:off x="7151400" y="1708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6" name="Freeform 50"/>
            <p:cNvSpPr/>
            <p:nvPr/>
          </p:nvSpPr>
          <p:spPr>
            <a:xfrm>
              <a:off x="7268400" y="159912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7" name="Freeform 51"/>
            <p:cNvSpPr/>
            <p:nvPr/>
          </p:nvSpPr>
          <p:spPr>
            <a:xfrm>
              <a:off x="7440480" y="16732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8" name="Freeform 52"/>
            <p:cNvSpPr/>
            <p:nvPr/>
          </p:nvSpPr>
          <p:spPr>
            <a:xfrm>
              <a:off x="7692120" y="1652760"/>
              <a:ext cx="101880" cy="174600"/>
            </a:xfrm>
            <a:custGeom>
              <a:avLst/>
              <a:gdLst/>
              <a:ahLst/>
              <a:rect l="0" t="0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9" y="81"/>
                  </a:cubicBezTo>
                  <a:cubicBezTo>
                    <a:pt x="205" y="81"/>
                    <a:pt x="255" y="17"/>
                    <a:pt x="255" y="8"/>
                  </a:cubicBezTo>
                  <a:cubicBezTo>
                    <a:pt x="255" y="3"/>
                    <a:pt x="253" y="0"/>
                    <a:pt x="248" y="0"/>
                  </a:cubicBezTo>
                  <a:cubicBezTo>
                    <a:pt x="247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7" y="244"/>
                  </a:cubicBezTo>
                  <a:cubicBezTo>
                    <a:pt x="51" y="244"/>
                    <a:pt x="53" y="243"/>
                    <a:pt x="55" y="238"/>
                  </a:cubicBezTo>
                  <a:cubicBezTo>
                    <a:pt x="63" y="227"/>
                    <a:pt x="90" y="188"/>
                    <a:pt x="146" y="188"/>
                  </a:cubicBezTo>
                  <a:cubicBezTo>
                    <a:pt x="183" y="188"/>
                    <a:pt x="202" y="220"/>
                    <a:pt x="207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9" y="465"/>
                    <a:pt x="127" y="465"/>
                  </a:cubicBezTo>
                  <a:cubicBezTo>
                    <a:pt x="75" y="465"/>
                    <a:pt x="35" y="428"/>
                    <a:pt x="23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1" y="369"/>
                    <a:pt x="71" y="353"/>
                  </a:cubicBezTo>
                  <a:cubicBezTo>
                    <a:pt x="71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50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9" name="Freeform 53"/>
            <p:cNvSpPr/>
            <p:nvPr/>
          </p:nvSpPr>
          <p:spPr>
            <a:xfrm>
              <a:off x="7819560" y="1708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0" name="Freeform 54"/>
            <p:cNvSpPr/>
            <p:nvPr/>
          </p:nvSpPr>
          <p:spPr>
            <a:xfrm>
              <a:off x="7995240" y="16732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1" name="Freeform 55"/>
            <p:cNvSpPr/>
            <p:nvPr/>
          </p:nvSpPr>
          <p:spPr>
            <a:xfrm>
              <a:off x="8256600" y="16527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2" name="Freeform 56"/>
            <p:cNvSpPr/>
            <p:nvPr/>
          </p:nvSpPr>
          <p:spPr>
            <a:xfrm>
              <a:off x="8370720" y="165276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aphicFrame>
        <p:nvGraphicFramePr>
          <p:cNvPr id="2353" name="Table 57"/>
          <p:cNvGraphicFramePr/>
          <p:nvPr/>
        </p:nvGraphicFramePr>
        <p:xfrm>
          <a:off x="4956480" y="2039760"/>
          <a:ext cx="3424680" cy="25275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= </a:t>
                      </a:r>
                      <a:r>
                        <a:rPr b="0" lang="en-US" sz="1800" spc="-1" strike="noStrike">
                          <a:latin typeface="Arial"/>
                        </a:rPr>
                        <a:t>2 </a:t>
                      </a:r>
                      <a:r>
                        <a:rPr b="0" lang="en-US" sz="1800" spc="-1" strike="noStrike">
                          <a:latin typeface="Arial"/>
                        </a:rPr>
                        <a:t>/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404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=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/ </a:t>
                      </a: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Pomocou Lapaceovej transformácie potom dostávame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3" name="Freeform 4"/>
            <p:cNvSpPr/>
            <p:nvPr/>
          </p:nvSpPr>
          <p:spPr>
            <a:xfrm>
              <a:off x="2560320" y="52329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94" name="Freeform 5"/>
            <p:cNvSpPr/>
            <p:nvPr/>
          </p:nvSpPr>
          <p:spPr>
            <a:xfrm>
              <a:off x="2568960" y="52416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6"/>
            <p:cNvSpPr/>
            <p:nvPr/>
          </p:nvSpPr>
          <p:spPr>
            <a:xfrm>
              <a:off x="277524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7"/>
            <p:cNvSpPr/>
            <p:nvPr/>
          </p:nvSpPr>
          <p:spPr>
            <a:xfrm>
              <a:off x="28616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8"/>
            <p:cNvSpPr/>
            <p:nvPr/>
          </p:nvSpPr>
          <p:spPr>
            <a:xfrm>
              <a:off x="298116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9"/>
            <p:cNvSpPr/>
            <p:nvPr/>
          </p:nvSpPr>
          <p:spPr>
            <a:xfrm>
              <a:off x="3074760" y="52495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9" name="Freeform 10"/>
            <p:cNvSpPr/>
            <p:nvPr/>
          </p:nvSpPr>
          <p:spPr>
            <a:xfrm>
              <a:off x="329364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0" name="Freeform 11"/>
            <p:cNvSpPr/>
            <p:nvPr/>
          </p:nvSpPr>
          <p:spPr>
            <a:xfrm>
              <a:off x="33800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1" name="Freeform 12"/>
            <p:cNvSpPr/>
            <p:nvPr/>
          </p:nvSpPr>
          <p:spPr>
            <a:xfrm>
              <a:off x="35002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2" name="Freeform 13"/>
            <p:cNvSpPr/>
            <p:nvPr/>
          </p:nvSpPr>
          <p:spPr>
            <a:xfrm>
              <a:off x="3668400" y="5329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3" name="Freeform 14"/>
            <p:cNvSpPr/>
            <p:nvPr/>
          </p:nvSpPr>
          <p:spPr>
            <a:xfrm>
              <a:off x="3932280" y="52495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4" name="Freeform 15"/>
            <p:cNvSpPr/>
            <p:nvPr/>
          </p:nvSpPr>
          <p:spPr>
            <a:xfrm>
              <a:off x="415116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5" name="Freeform 16"/>
            <p:cNvSpPr/>
            <p:nvPr/>
          </p:nvSpPr>
          <p:spPr>
            <a:xfrm>
              <a:off x="423756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6" name="Freeform 17"/>
            <p:cNvSpPr/>
            <p:nvPr/>
          </p:nvSpPr>
          <p:spPr>
            <a:xfrm>
              <a:off x="43570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18"/>
            <p:cNvSpPr/>
            <p:nvPr/>
          </p:nvSpPr>
          <p:spPr>
            <a:xfrm>
              <a:off x="4458600" y="52495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8" name="Freeform 19"/>
            <p:cNvSpPr/>
            <p:nvPr/>
          </p:nvSpPr>
          <p:spPr>
            <a:xfrm>
              <a:off x="4666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9" name="Freeform 20"/>
            <p:cNvSpPr/>
            <p:nvPr/>
          </p:nvSpPr>
          <p:spPr>
            <a:xfrm>
              <a:off x="4753440" y="5310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0" name="Freeform 21"/>
            <p:cNvSpPr/>
            <p:nvPr/>
          </p:nvSpPr>
          <p:spPr>
            <a:xfrm>
              <a:off x="4873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11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2" name="Freeform 23"/>
            <p:cNvSpPr/>
            <p:nvPr/>
          </p:nvSpPr>
          <p:spPr>
            <a:xfrm>
              <a:off x="534960" y="1649520"/>
              <a:ext cx="5591880" cy="551160"/>
            </a:xfrm>
            <a:custGeom>
              <a:avLst/>
              <a:gdLst/>
              <a:ahLst/>
              <a:rect l="0" t="0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13" name="Freeform 24"/>
            <p:cNvSpPr/>
            <p:nvPr/>
          </p:nvSpPr>
          <p:spPr>
            <a:xfrm>
              <a:off x="54540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25"/>
            <p:cNvSpPr/>
            <p:nvPr/>
          </p:nvSpPr>
          <p:spPr>
            <a:xfrm>
              <a:off x="675000" y="1685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26"/>
            <p:cNvSpPr/>
            <p:nvPr/>
          </p:nvSpPr>
          <p:spPr>
            <a:xfrm>
              <a:off x="812160" y="1743120"/>
              <a:ext cx="117720" cy="164520"/>
            </a:xfrm>
            <a:custGeom>
              <a:avLst/>
              <a:gdLst/>
              <a:ahLst/>
              <a:rect l="0" t="0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6" name="Freeform 27"/>
            <p:cNvSpPr/>
            <p:nvPr/>
          </p:nvSpPr>
          <p:spPr>
            <a:xfrm>
              <a:off x="9622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7" name="Freeform 28"/>
            <p:cNvSpPr/>
            <p:nvPr/>
          </p:nvSpPr>
          <p:spPr>
            <a:xfrm>
              <a:off x="1041840" y="169704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8" name="Freeform 29"/>
            <p:cNvSpPr/>
            <p:nvPr/>
          </p:nvSpPr>
          <p:spPr>
            <a:xfrm>
              <a:off x="11415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9" name="Freeform 30"/>
            <p:cNvSpPr/>
            <p:nvPr/>
          </p:nvSpPr>
          <p:spPr>
            <a:xfrm>
              <a:off x="534960" y="1958040"/>
              <a:ext cx="691560" cy="11160"/>
            </a:xfrm>
            <a:custGeom>
              <a:avLst/>
              <a:gdLst/>
              <a:ahLst/>
              <a:rect l="0" t="0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0" name="Freeform 31"/>
            <p:cNvSpPr/>
            <p:nvPr/>
          </p:nvSpPr>
          <p:spPr>
            <a:xfrm>
              <a:off x="70992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1" name="Freeform 32"/>
            <p:cNvSpPr/>
            <p:nvPr/>
          </p:nvSpPr>
          <p:spPr>
            <a:xfrm>
              <a:off x="83736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2" name="Freeform 33"/>
            <p:cNvSpPr/>
            <p:nvPr/>
          </p:nvSpPr>
          <p:spPr>
            <a:xfrm>
              <a:off x="931320" y="204876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3" name="Freeform 34"/>
            <p:cNvSpPr/>
            <p:nvPr/>
          </p:nvSpPr>
          <p:spPr>
            <a:xfrm>
              <a:off x="13262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35"/>
            <p:cNvSpPr/>
            <p:nvPr/>
          </p:nvSpPr>
          <p:spPr>
            <a:xfrm>
              <a:off x="157572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36"/>
            <p:cNvSpPr/>
            <p:nvPr/>
          </p:nvSpPr>
          <p:spPr>
            <a:xfrm>
              <a:off x="1707480" y="19861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37"/>
            <p:cNvSpPr/>
            <p:nvPr/>
          </p:nvSpPr>
          <p:spPr>
            <a:xfrm>
              <a:off x="1843560" y="20156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38"/>
            <p:cNvSpPr/>
            <p:nvPr/>
          </p:nvSpPr>
          <p:spPr>
            <a:xfrm>
              <a:off x="2001240" y="19468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39"/>
            <p:cNvSpPr/>
            <p:nvPr/>
          </p:nvSpPr>
          <p:spPr>
            <a:xfrm>
              <a:off x="213624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40"/>
            <p:cNvSpPr/>
            <p:nvPr/>
          </p:nvSpPr>
          <p:spPr>
            <a:xfrm>
              <a:off x="2266200" y="16855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41"/>
            <p:cNvSpPr/>
            <p:nvPr/>
          </p:nvSpPr>
          <p:spPr>
            <a:xfrm>
              <a:off x="2402280" y="17150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42"/>
            <p:cNvSpPr/>
            <p:nvPr/>
          </p:nvSpPr>
          <p:spPr>
            <a:xfrm>
              <a:off x="2560680" y="164592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43"/>
            <p:cNvSpPr/>
            <p:nvPr/>
          </p:nvSpPr>
          <p:spPr>
            <a:xfrm>
              <a:off x="2661840" y="174312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3" name="Freeform 44"/>
            <p:cNvSpPr/>
            <p:nvPr/>
          </p:nvSpPr>
          <p:spPr>
            <a:xfrm>
              <a:off x="281304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4" name="Freeform 45"/>
            <p:cNvSpPr/>
            <p:nvPr/>
          </p:nvSpPr>
          <p:spPr>
            <a:xfrm>
              <a:off x="289188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5" name="Freeform 46"/>
            <p:cNvSpPr/>
            <p:nvPr/>
          </p:nvSpPr>
          <p:spPr>
            <a:xfrm>
              <a:off x="29919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6" name="Freeform 47"/>
            <p:cNvSpPr/>
            <p:nvPr/>
          </p:nvSpPr>
          <p:spPr>
            <a:xfrm>
              <a:off x="2126520" y="1958040"/>
              <a:ext cx="950400" cy="11160"/>
            </a:xfrm>
            <a:custGeom>
              <a:avLst/>
              <a:gdLst/>
              <a:ahLst/>
              <a:rect l="0" t="0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7" name="Freeform 48"/>
            <p:cNvSpPr/>
            <p:nvPr/>
          </p:nvSpPr>
          <p:spPr>
            <a:xfrm>
              <a:off x="230148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8" name="Freeform 49"/>
            <p:cNvSpPr/>
            <p:nvPr/>
          </p:nvSpPr>
          <p:spPr>
            <a:xfrm>
              <a:off x="2428920" y="204156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" name="Freeform 50"/>
            <p:cNvSpPr/>
            <p:nvPr/>
          </p:nvSpPr>
          <p:spPr>
            <a:xfrm>
              <a:off x="2522520" y="204876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" name="Freeform 51"/>
            <p:cNvSpPr/>
            <p:nvPr/>
          </p:nvSpPr>
          <p:spPr>
            <a:xfrm>
              <a:off x="2658600" y="207828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" name="Freeform 52"/>
            <p:cNvSpPr/>
            <p:nvPr/>
          </p:nvSpPr>
          <p:spPr>
            <a:xfrm>
              <a:off x="2817000" y="200916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" name="Freeform 53"/>
            <p:cNvSpPr/>
            <p:nvPr/>
          </p:nvSpPr>
          <p:spPr>
            <a:xfrm>
              <a:off x="317700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" name="Freeform 54"/>
            <p:cNvSpPr/>
            <p:nvPr/>
          </p:nvSpPr>
          <p:spPr>
            <a:xfrm>
              <a:off x="343728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" name="Freeform 55"/>
            <p:cNvSpPr/>
            <p:nvPr/>
          </p:nvSpPr>
          <p:spPr>
            <a:xfrm>
              <a:off x="354960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" name="Freeform 56"/>
            <p:cNvSpPr/>
            <p:nvPr/>
          </p:nvSpPr>
          <p:spPr>
            <a:xfrm>
              <a:off x="3662640" y="1949760"/>
              <a:ext cx="27720" cy="28080"/>
            </a:xfrm>
            <a:custGeom>
              <a:avLst/>
              <a:gdLst/>
              <a:ahLst/>
              <a:rect l="0" t="0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" name="Freeform 57"/>
            <p:cNvSpPr/>
            <p:nvPr/>
          </p:nvSpPr>
          <p:spPr>
            <a:xfrm>
              <a:off x="378108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" name="Freeform 58"/>
            <p:cNvSpPr/>
            <p:nvPr/>
          </p:nvSpPr>
          <p:spPr>
            <a:xfrm>
              <a:off x="402984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" name="Freeform 59"/>
            <p:cNvSpPr/>
            <p:nvPr/>
          </p:nvSpPr>
          <p:spPr>
            <a:xfrm>
              <a:off x="4173480" y="194688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" name="Freeform 60"/>
            <p:cNvSpPr/>
            <p:nvPr/>
          </p:nvSpPr>
          <p:spPr>
            <a:xfrm>
              <a:off x="430812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" name="Freeform 61"/>
            <p:cNvSpPr/>
            <p:nvPr/>
          </p:nvSpPr>
          <p:spPr>
            <a:xfrm>
              <a:off x="4436640" y="1743120"/>
              <a:ext cx="117360" cy="164520"/>
            </a:xfrm>
            <a:custGeom>
              <a:avLst/>
              <a:gdLst/>
              <a:ahLst/>
              <a:rect l="0" t="0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" name="Freeform 62"/>
            <p:cNvSpPr/>
            <p:nvPr/>
          </p:nvSpPr>
          <p:spPr>
            <a:xfrm>
              <a:off x="45874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" name="Freeform 63"/>
            <p:cNvSpPr/>
            <p:nvPr/>
          </p:nvSpPr>
          <p:spPr>
            <a:xfrm>
              <a:off x="466704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" name="Freeform 64"/>
            <p:cNvSpPr/>
            <p:nvPr/>
          </p:nvSpPr>
          <p:spPr>
            <a:xfrm>
              <a:off x="476676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" name="Freeform 65"/>
            <p:cNvSpPr/>
            <p:nvPr/>
          </p:nvSpPr>
          <p:spPr>
            <a:xfrm>
              <a:off x="4297680" y="1958040"/>
              <a:ext cx="554040" cy="11160"/>
            </a:xfrm>
            <a:custGeom>
              <a:avLst/>
              <a:gdLst/>
              <a:ahLst/>
              <a:rect l="0" t="0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" name="Freeform 66"/>
            <p:cNvSpPr/>
            <p:nvPr/>
          </p:nvSpPr>
          <p:spPr>
            <a:xfrm>
              <a:off x="447300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" name="Freeform 67"/>
            <p:cNvSpPr/>
            <p:nvPr/>
          </p:nvSpPr>
          <p:spPr>
            <a:xfrm>
              <a:off x="460008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" name="Freeform 68"/>
            <p:cNvSpPr/>
            <p:nvPr/>
          </p:nvSpPr>
          <p:spPr>
            <a:xfrm>
              <a:off x="49514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" name="Freeform 69"/>
            <p:cNvSpPr/>
            <p:nvPr/>
          </p:nvSpPr>
          <p:spPr>
            <a:xfrm>
              <a:off x="5200200" y="191484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" name="Freeform 70"/>
            <p:cNvSpPr/>
            <p:nvPr/>
          </p:nvSpPr>
          <p:spPr>
            <a:xfrm>
              <a:off x="5333400" y="194688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" name="Freeform 71"/>
            <p:cNvSpPr/>
            <p:nvPr/>
          </p:nvSpPr>
          <p:spPr>
            <a:xfrm>
              <a:off x="5445000" y="191484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" name="Freeform 72"/>
            <p:cNvSpPr/>
            <p:nvPr/>
          </p:nvSpPr>
          <p:spPr>
            <a:xfrm>
              <a:off x="559584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" name="Freeform 73"/>
            <p:cNvSpPr/>
            <p:nvPr/>
          </p:nvSpPr>
          <p:spPr>
            <a:xfrm>
              <a:off x="5675040" y="1868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" name="Freeform 74"/>
            <p:cNvSpPr/>
            <p:nvPr/>
          </p:nvSpPr>
          <p:spPr>
            <a:xfrm>
              <a:off x="577512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" name="Freeform 75"/>
            <p:cNvSpPr/>
            <p:nvPr/>
          </p:nvSpPr>
          <p:spPr>
            <a:xfrm>
              <a:off x="5943240" y="19339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5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6" name="Freeform 77"/>
            <p:cNvSpPr/>
            <p:nvPr/>
          </p:nvSpPr>
          <p:spPr>
            <a:xfrm>
              <a:off x="2414160" y="2381040"/>
              <a:ext cx="4901400" cy="551160"/>
            </a:xfrm>
            <a:custGeom>
              <a:avLst/>
              <a:gdLst/>
              <a:ahLst/>
              <a:rect l="0" t="0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" name="Freeform 78"/>
            <p:cNvSpPr/>
            <p:nvPr/>
          </p:nvSpPr>
          <p:spPr>
            <a:xfrm>
              <a:off x="2428560" y="2665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" name="Freeform 79"/>
            <p:cNvSpPr/>
            <p:nvPr/>
          </p:nvSpPr>
          <p:spPr>
            <a:xfrm>
              <a:off x="269280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" name="Freeform 80"/>
            <p:cNvSpPr/>
            <p:nvPr/>
          </p:nvSpPr>
          <p:spPr>
            <a:xfrm>
              <a:off x="279828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" name="Freeform 81"/>
            <p:cNvSpPr/>
            <p:nvPr/>
          </p:nvSpPr>
          <p:spPr>
            <a:xfrm>
              <a:off x="302256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" name="Freeform 82"/>
            <p:cNvSpPr/>
            <p:nvPr/>
          </p:nvSpPr>
          <p:spPr>
            <a:xfrm>
              <a:off x="31525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" name="Freeform 83"/>
            <p:cNvSpPr/>
            <p:nvPr/>
          </p:nvSpPr>
          <p:spPr>
            <a:xfrm>
              <a:off x="3343680" y="2474640"/>
              <a:ext cx="131400" cy="115560"/>
            </a:xfrm>
            <a:custGeom>
              <a:avLst/>
              <a:gdLst/>
              <a:ahLst/>
              <a:rect l="0" t="0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" name="Freeform 84"/>
            <p:cNvSpPr/>
            <p:nvPr/>
          </p:nvSpPr>
          <p:spPr>
            <a:xfrm>
              <a:off x="3506400" y="23968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" name="Freeform 85"/>
            <p:cNvSpPr/>
            <p:nvPr/>
          </p:nvSpPr>
          <p:spPr>
            <a:xfrm>
              <a:off x="35856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" name="Freeform 86"/>
            <p:cNvSpPr/>
            <p:nvPr/>
          </p:nvSpPr>
          <p:spPr>
            <a:xfrm>
              <a:off x="36853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" name="Freeform 87"/>
            <p:cNvSpPr/>
            <p:nvPr/>
          </p:nvSpPr>
          <p:spPr>
            <a:xfrm>
              <a:off x="3012480" y="2689560"/>
              <a:ext cx="757800" cy="11160"/>
            </a:xfrm>
            <a:custGeom>
              <a:avLst/>
              <a:gdLst/>
              <a:ahLst/>
              <a:rect l="0" t="0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" name="Freeform 88"/>
            <p:cNvSpPr/>
            <p:nvPr/>
          </p:nvSpPr>
          <p:spPr>
            <a:xfrm>
              <a:off x="319356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" name="Freeform 89"/>
            <p:cNvSpPr/>
            <p:nvPr/>
          </p:nvSpPr>
          <p:spPr>
            <a:xfrm>
              <a:off x="3320640" y="277308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" name="Freeform 90"/>
            <p:cNvSpPr/>
            <p:nvPr/>
          </p:nvSpPr>
          <p:spPr>
            <a:xfrm>
              <a:off x="341460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" name="Freeform 91"/>
            <p:cNvSpPr/>
            <p:nvPr/>
          </p:nvSpPr>
          <p:spPr>
            <a:xfrm>
              <a:off x="3870360" y="26107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" name="Freeform 92"/>
            <p:cNvSpPr/>
            <p:nvPr/>
          </p:nvSpPr>
          <p:spPr>
            <a:xfrm>
              <a:off x="4120920" y="2582280"/>
              <a:ext cx="93960" cy="179640"/>
            </a:xfrm>
            <a:custGeom>
              <a:avLst/>
              <a:gdLst/>
              <a:ah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" name="Freeform 93"/>
            <p:cNvSpPr/>
            <p:nvPr/>
          </p:nvSpPr>
          <p:spPr>
            <a:xfrm>
              <a:off x="422604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" name="Freeform 94"/>
            <p:cNvSpPr/>
            <p:nvPr/>
          </p:nvSpPr>
          <p:spPr>
            <a:xfrm>
              <a:off x="4416120" y="27471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" name="Freeform 95"/>
            <p:cNvSpPr/>
            <p:nvPr/>
          </p:nvSpPr>
          <p:spPr>
            <a:xfrm>
              <a:off x="4574520" y="2678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" name="Freeform 96"/>
            <p:cNvSpPr/>
            <p:nvPr/>
          </p:nvSpPr>
          <p:spPr>
            <a:xfrm>
              <a:off x="470952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" name="Freeform 97"/>
            <p:cNvSpPr/>
            <p:nvPr/>
          </p:nvSpPr>
          <p:spPr>
            <a:xfrm>
              <a:off x="48391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" name="Freeform 98"/>
            <p:cNvSpPr/>
            <p:nvPr/>
          </p:nvSpPr>
          <p:spPr>
            <a:xfrm>
              <a:off x="5029560" y="24465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" name="Freeform 99"/>
            <p:cNvSpPr/>
            <p:nvPr/>
          </p:nvSpPr>
          <p:spPr>
            <a:xfrm>
              <a:off x="5187960" y="23774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" name="Freeform 100"/>
            <p:cNvSpPr/>
            <p:nvPr/>
          </p:nvSpPr>
          <p:spPr>
            <a:xfrm>
              <a:off x="5289480" y="247464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" name="Freeform 101"/>
            <p:cNvSpPr/>
            <p:nvPr/>
          </p:nvSpPr>
          <p:spPr>
            <a:xfrm>
              <a:off x="545184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" name="Freeform 102"/>
            <p:cNvSpPr/>
            <p:nvPr/>
          </p:nvSpPr>
          <p:spPr>
            <a:xfrm>
              <a:off x="55314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" name="Freeform 103"/>
            <p:cNvSpPr/>
            <p:nvPr/>
          </p:nvSpPr>
          <p:spPr>
            <a:xfrm>
              <a:off x="56311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" name="Freeform 104"/>
            <p:cNvSpPr/>
            <p:nvPr/>
          </p:nvSpPr>
          <p:spPr>
            <a:xfrm>
              <a:off x="4699080" y="2689560"/>
              <a:ext cx="1017000" cy="11160"/>
            </a:xfrm>
            <a:custGeom>
              <a:avLst/>
              <a:gdLst/>
              <a:ahLst/>
              <a:rect l="0" t="0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" name="Freeform 105"/>
            <p:cNvSpPr/>
            <p:nvPr/>
          </p:nvSpPr>
          <p:spPr>
            <a:xfrm>
              <a:off x="487980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" name="Freeform 106"/>
            <p:cNvSpPr/>
            <p:nvPr/>
          </p:nvSpPr>
          <p:spPr>
            <a:xfrm>
              <a:off x="5007960" y="277308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" name="Freeform 107"/>
            <p:cNvSpPr/>
            <p:nvPr/>
          </p:nvSpPr>
          <p:spPr>
            <a:xfrm>
              <a:off x="510156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" name="Freeform 108"/>
            <p:cNvSpPr/>
            <p:nvPr/>
          </p:nvSpPr>
          <p:spPr>
            <a:xfrm>
              <a:off x="5291640" y="280980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" name="Freeform 109"/>
            <p:cNvSpPr/>
            <p:nvPr/>
          </p:nvSpPr>
          <p:spPr>
            <a:xfrm>
              <a:off x="5450040" y="27406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" name="Freeform 110"/>
            <p:cNvSpPr/>
            <p:nvPr/>
          </p:nvSpPr>
          <p:spPr>
            <a:xfrm>
              <a:off x="58158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" name="Freeform 111"/>
            <p:cNvSpPr/>
            <p:nvPr/>
          </p:nvSpPr>
          <p:spPr>
            <a:xfrm>
              <a:off x="607680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" name="Freeform 112"/>
            <p:cNvSpPr/>
            <p:nvPr/>
          </p:nvSpPr>
          <p:spPr>
            <a:xfrm>
              <a:off x="618912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" name="Freeform 113"/>
            <p:cNvSpPr/>
            <p:nvPr/>
          </p:nvSpPr>
          <p:spPr>
            <a:xfrm>
              <a:off x="630144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" name="Freeform 114"/>
            <p:cNvSpPr/>
            <p:nvPr/>
          </p:nvSpPr>
          <p:spPr>
            <a:xfrm>
              <a:off x="64206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" name="Freeform 115"/>
            <p:cNvSpPr/>
            <p:nvPr/>
          </p:nvSpPr>
          <p:spPr>
            <a:xfrm>
              <a:off x="667116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" name="Freeform 116"/>
            <p:cNvSpPr/>
            <p:nvPr/>
          </p:nvSpPr>
          <p:spPr>
            <a:xfrm>
              <a:off x="6777360" y="267840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" name="Freeform 117"/>
            <p:cNvSpPr/>
            <p:nvPr/>
          </p:nvSpPr>
          <p:spPr>
            <a:xfrm>
              <a:off x="6888960" y="264636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" name="Freeform 118"/>
            <p:cNvSpPr/>
            <p:nvPr/>
          </p:nvSpPr>
          <p:spPr>
            <a:xfrm>
              <a:off x="705132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" name="Freeform 119"/>
            <p:cNvSpPr/>
            <p:nvPr/>
          </p:nvSpPr>
          <p:spPr>
            <a:xfrm>
              <a:off x="7130160" y="2599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" name="Freeform 120"/>
            <p:cNvSpPr/>
            <p:nvPr/>
          </p:nvSpPr>
          <p:spPr>
            <a:xfrm>
              <a:off x="723060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0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1" name="Freeform 122"/>
            <p:cNvSpPr/>
            <p:nvPr/>
          </p:nvSpPr>
          <p:spPr>
            <a:xfrm>
              <a:off x="548640" y="3752640"/>
              <a:ext cx="4431240" cy="282600"/>
            </a:xfrm>
            <a:custGeom>
              <a:avLst/>
              <a:gdLst/>
              <a:ahLst/>
              <a:rect l="0" t="0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2" name="Freeform 123"/>
            <p:cNvSpPr/>
            <p:nvPr/>
          </p:nvSpPr>
          <p:spPr>
            <a:xfrm>
              <a:off x="57348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" name="Freeform 124"/>
            <p:cNvSpPr/>
            <p:nvPr/>
          </p:nvSpPr>
          <p:spPr>
            <a:xfrm>
              <a:off x="6602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" name="Freeform 125"/>
            <p:cNvSpPr/>
            <p:nvPr/>
          </p:nvSpPr>
          <p:spPr>
            <a:xfrm>
              <a:off x="774000" y="3788640"/>
              <a:ext cx="109080" cy="81360"/>
            </a:xfrm>
            <a:custGeom>
              <a:avLst/>
              <a:gdLst/>
              <a:ahLst/>
              <a:rect l="0" t="0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5" name="Freeform 126"/>
            <p:cNvSpPr/>
            <p:nvPr/>
          </p:nvSpPr>
          <p:spPr>
            <a:xfrm>
              <a:off x="97380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" name="Freeform 127"/>
            <p:cNvSpPr/>
            <p:nvPr/>
          </p:nvSpPr>
          <p:spPr>
            <a:xfrm>
              <a:off x="1222560" y="3859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" name="Freeform 128"/>
            <p:cNvSpPr/>
            <p:nvPr/>
          </p:nvSpPr>
          <p:spPr>
            <a:xfrm>
              <a:off x="1355040" y="39312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" name="Freeform 129"/>
            <p:cNvSpPr/>
            <p:nvPr/>
          </p:nvSpPr>
          <p:spPr>
            <a:xfrm>
              <a:off x="1490400" y="39603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" name="Freeform 130"/>
            <p:cNvSpPr/>
            <p:nvPr/>
          </p:nvSpPr>
          <p:spPr>
            <a:xfrm>
              <a:off x="164880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" name="Freeform 131"/>
            <p:cNvSpPr/>
            <p:nvPr/>
          </p:nvSpPr>
          <p:spPr>
            <a:xfrm>
              <a:off x="17564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" name="Freeform 132"/>
            <p:cNvSpPr/>
            <p:nvPr/>
          </p:nvSpPr>
          <p:spPr>
            <a:xfrm>
              <a:off x="1869840" y="3788640"/>
              <a:ext cx="109440" cy="81360"/>
            </a:xfrm>
            <a:custGeom>
              <a:avLst/>
              <a:gdLst/>
              <a:ahLst/>
              <a:rect l="0" t="0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2" name="Freeform 133"/>
            <p:cNvSpPr/>
            <p:nvPr/>
          </p:nvSpPr>
          <p:spPr>
            <a:xfrm>
              <a:off x="2005920" y="38181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" name="Freeform 134"/>
            <p:cNvSpPr/>
            <p:nvPr/>
          </p:nvSpPr>
          <p:spPr>
            <a:xfrm>
              <a:off x="2164320" y="374904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" name="Freeform 135"/>
            <p:cNvSpPr/>
            <p:nvPr/>
          </p:nvSpPr>
          <p:spPr>
            <a:xfrm>
              <a:off x="23288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" name="Freeform 136"/>
            <p:cNvSpPr/>
            <p:nvPr/>
          </p:nvSpPr>
          <p:spPr>
            <a:xfrm>
              <a:off x="258912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" name="Freeform 137"/>
            <p:cNvSpPr/>
            <p:nvPr/>
          </p:nvSpPr>
          <p:spPr>
            <a:xfrm>
              <a:off x="270216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" name="Freeform 138"/>
            <p:cNvSpPr/>
            <p:nvPr/>
          </p:nvSpPr>
          <p:spPr>
            <a:xfrm>
              <a:off x="281448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" name="Freeform 139"/>
            <p:cNvSpPr/>
            <p:nvPr/>
          </p:nvSpPr>
          <p:spPr>
            <a:xfrm>
              <a:off x="293328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" name="Freeform 140"/>
            <p:cNvSpPr/>
            <p:nvPr/>
          </p:nvSpPr>
          <p:spPr>
            <a:xfrm>
              <a:off x="3182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" name="Freeform 141"/>
            <p:cNvSpPr/>
            <p:nvPr/>
          </p:nvSpPr>
          <p:spPr>
            <a:xfrm>
              <a:off x="332532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" name="Freeform 142"/>
            <p:cNvSpPr/>
            <p:nvPr/>
          </p:nvSpPr>
          <p:spPr>
            <a:xfrm>
              <a:off x="343260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" name="Freeform 143"/>
            <p:cNvSpPr/>
            <p:nvPr/>
          </p:nvSpPr>
          <p:spPr>
            <a:xfrm>
              <a:off x="36086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" name="Freeform 144"/>
            <p:cNvSpPr/>
            <p:nvPr/>
          </p:nvSpPr>
          <p:spPr>
            <a:xfrm>
              <a:off x="3857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" name="Freeform 145"/>
            <p:cNvSpPr/>
            <p:nvPr/>
          </p:nvSpPr>
          <p:spPr>
            <a:xfrm>
              <a:off x="3990600" y="389124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" name="Freeform 146"/>
            <p:cNvSpPr/>
            <p:nvPr/>
          </p:nvSpPr>
          <p:spPr>
            <a:xfrm>
              <a:off x="410940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6" name="Freeform 147"/>
            <p:cNvSpPr/>
            <p:nvPr/>
          </p:nvSpPr>
          <p:spPr>
            <a:xfrm>
              <a:off x="4201920" y="3798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7" name="Freeform 148"/>
            <p:cNvSpPr/>
            <p:nvPr/>
          </p:nvSpPr>
          <p:spPr>
            <a:xfrm>
              <a:off x="442152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8" name="Freeform 149"/>
            <p:cNvSpPr/>
            <p:nvPr/>
          </p:nvSpPr>
          <p:spPr>
            <a:xfrm>
              <a:off x="450792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9" name="Freeform 150"/>
            <p:cNvSpPr/>
            <p:nvPr/>
          </p:nvSpPr>
          <p:spPr>
            <a:xfrm>
              <a:off x="462744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0" name="Freeform 151"/>
            <p:cNvSpPr/>
            <p:nvPr/>
          </p:nvSpPr>
          <p:spPr>
            <a:xfrm>
              <a:off x="4795920" y="3878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41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2" name="Freeform 153"/>
            <p:cNvSpPr/>
            <p:nvPr/>
          </p:nvSpPr>
          <p:spPr>
            <a:xfrm>
              <a:off x="2375280" y="4206240"/>
              <a:ext cx="3377880" cy="253800"/>
            </a:xfrm>
            <a:custGeom>
              <a:avLst/>
              <a:gdLst/>
              <a:ahLst/>
              <a:rect l="0" t="0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43" name="Freeform 154"/>
            <p:cNvSpPr/>
            <p:nvPr/>
          </p:nvSpPr>
          <p:spPr>
            <a:xfrm>
              <a:off x="2389680" y="4303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4" name="Freeform 155"/>
            <p:cNvSpPr/>
            <p:nvPr/>
          </p:nvSpPr>
          <p:spPr>
            <a:xfrm>
              <a:off x="26672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5" name="Freeform 156"/>
            <p:cNvSpPr/>
            <p:nvPr/>
          </p:nvSpPr>
          <p:spPr>
            <a:xfrm>
              <a:off x="275256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6" name="Freeform 157"/>
            <p:cNvSpPr/>
            <p:nvPr/>
          </p:nvSpPr>
          <p:spPr>
            <a:xfrm>
              <a:off x="2858040" y="435600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7" name="Freeform 158"/>
            <p:cNvSpPr/>
            <p:nvPr/>
          </p:nvSpPr>
          <p:spPr>
            <a:xfrm>
              <a:off x="3054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8" name="Freeform 159"/>
            <p:cNvSpPr/>
            <p:nvPr/>
          </p:nvSpPr>
          <p:spPr>
            <a:xfrm>
              <a:off x="3168360" y="42130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9" name="Freeform 160"/>
            <p:cNvSpPr/>
            <p:nvPr/>
          </p:nvSpPr>
          <p:spPr>
            <a:xfrm>
              <a:off x="34228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0" name="Freeform 161"/>
            <p:cNvSpPr/>
            <p:nvPr/>
          </p:nvSpPr>
          <p:spPr>
            <a:xfrm>
              <a:off x="368316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1" name="Freeform 162"/>
            <p:cNvSpPr/>
            <p:nvPr/>
          </p:nvSpPr>
          <p:spPr>
            <a:xfrm>
              <a:off x="379548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2" name="Freeform 163"/>
            <p:cNvSpPr/>
            <p:nvPr/>
          </p:nvSpPr>
          <p:spPr>
            <a:xfrm>
              <a:off x="390852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3" name="Freeform 164"/>
            <p:cNvSpPr/>
            <p:nvPr/>
          </p:nvSpPr>
          <p:spPr>
            <a:xfrm>
              <a:off x="4027320" y="42483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4" name="Freeform 165"/>
            <p:cNvSpPr/>
            <p:nvPr/>
          </p:nvSpPr>
          <p:spPr>
            <a:xfrm>
              <a:off x="42782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5" name="Freeform 166"/>
            <p:cNvSpPr/>
            <p:nvPr/>
          </p:nvSpPr>
          <p:spPr>
            <a:xfrm>
              <a:off x="4394160" y="4316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6" name="Freeform 167"/>
            <p:cNvSpPr/>
            <p:nvPr/>
          </p:nvSpPr>
          <p:spPr>
            <a:xfrm>
              <a:off x="450108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7" name="Freeform 168"/>
            <p:cNvSpPr/>
            <p:nvPr/>
          </p:nvSpPr>
          <p:spPr>
            <a:xfrm>
              <a:off x="46774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8" name="Freeform 169"/>
            <p:cNvSpPr/>
            <p:nvPr/>
          </p:nvSpPr>
          <p:spPr>
            <a:xfrm>
              <a:off x="49280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9" name="Freeform 170"/>
            <p:cNvSpPr/>
            <p:nvPr/>
          </p:nvSpPr>
          <p:spPr>
            <a:xfrm>
              <a:off x="5033880" y="431640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0" name="Freeform 171"/>
            <p:cNvSpPr/>
            <p:nvPr/>
          </p:nvSpPr>
          <p:spPr>
            <a:xfrm>
              <a:off x="515268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1" name="Freeform 172"/>
            <p:cNvSpPr/>
            <p:nvPr/>
          </p:nvSpPr>
          <p:spPr>
            <a:xfrm>
              <a:off x="5253480" y="422280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2" name="Freeform 173"/>
            <p:cNvSpPr/>
            <p:nvPr/>
          </p:nvSpPr>
          <p:spPr>
            <a:xfrm>
              <a:off x="546192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3" name="Freeform 174"/>
            <p:cNvSpPr/>
            <p:nvPr/>
          </p:nvSpPr>
          <p:spPr>
            <a:xfrm>
              <a:off x="554832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4" name="Freeform 175"/>
            <p:cNvSpPr/>
            <p:nvPr/>
          </p:nvSpPr>
          <p:spPr>
            <a:xfrm>
              <a:off x="5668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Máme teda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medzi vstupom (U) a výstupom systému (Y) má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póly – korene menovateľa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nuly – korene čitateľa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 – rád prenosovej funkcie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astatizmus – počet nulových pólov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7" name="Formula 3"/>
              <p:cNvSpPr txBox="1"/>
              <p:nvPr/>
            </p:nvSpPr>
            <p:spPr>
              <a:xfrm>
                <a:off x="1130040" y="5004000"/>
                <a:ext cx="718200" cy="3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68" name="CustomShape 4"/>
          <p:cNvSpPr/>
          <p:nvPr/>
        </p:nvSpPr>
        <p:spPr>
          <a:xfrm>
            <a:off x="0" y="1368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0" name="Freeform 6"/>
            <p:cNvSpPr/>
            <p:nvPr/>
          </p:nvSpPr>
          <p:spPr>
            <a:xfrm>
              <a:off x="2560320" y="11181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71" name="Freeform 7"/>
            <p:cNvSpPr/>
            <p:nvPr/>
          </p:nvSpPr>
          <p:spPr>
            <a:xfrm>
              <a:off x="2568960" y="11268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2" name="Freeform 8"/>
            <p:cNvSpPr/>
            <p:nvPr/>
          </p:nvSpPr>
          <p:spPr>
            <a:xfrm>
              <a:off x="277524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3" name="Freeform 9"/>
            <p:cNvSpPr/>
            <p:nvPr/>
          </p:nvSpPr>
          <p:spPr>
            <a:xfrm>
              <a:off x="28616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4" name="Freeform 10"/>
            <p:cNvSpPr/>
            <p:nvPr/>
          </p:nvSpPr>
          <p:spPr>
            <a:xfrm>
              <a:off x="298116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5" name="Freeform 11"/>
            <p:cNvSpPr/>
            <p:nvPr/>
          </p:nvSpPr>
          <p:spPr>
            <a:xfrm>
              <a:off x="3074760" y="1134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6" name="Freeform 12"/>
            <p:cNvSpPr/>
            <p:nvPr/>
          </p:nvSpPr>
          <p:spPr>
            <a:xfrm>
              <a:off x="329364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7" name="Freeform 13"/>
            <p:cNvSpPr/>
            <p:nvPr/>
          </p:nvSpPr>
          <p:spPr>
            <a:xfrm>
              <a:off x="33800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8" name="Freeform 14"/>
            <p:cNvSpPr/>
            <p:nvPr/>
          </p:nvSpPr>
          <p:spPr>
            <a:xfrm>
              <a:off x="35002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9" name="Freeform 15"/>
            <p:cNvSpPr/>
            <p:nvPr/>
          </p:nvSpPr>
          <p:spPr>
            <a:xfrm>
              <a:off x="3668400" y="12150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0" name="Freeform 16"/>
            <p:cNvSpPr/>
            <p:nvPr/>
          </p:nvSpPr>
          <p:spPr>
            <a:xfrm>
              <a:off x="3932280" y="11347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1" name="Freeform 17"/>
            <p:cNvSpPr/>
            <p:nvPr/>
          </p:nvSpPr>
          <p:spPr>
            <a:xfrm>
              <a:off x="415116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2" name="Freeform 18"/>
            <p:cNvSpPr/>
            <p:nvPr/>
          </p:nvSpPr>
          <p:spPr>
            <a:xfrm>
              <a:off x="423756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3" name="Freeform 19"/>
            <p:cNvSpPr/>
            <p:nvPr/>
          </p:nvSpPr>
          <p:spPr>
            <a:xfrm>
              <a:off x="43570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4" name="Freeform 20"/>
            <p:cNvSpPr/>
            <p:nvPr/>
          </p:nvSpPr>
          <p:spPr>
            <a:xfrm>
              <a:off x="4458600" y="11347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5" name="Freeform 21"/>
            <p:cNvSpPr/>
            <p:nvPr/>
          </p:nvSpPr>
          <p:spPr>
            <a:xfrm>
              <a:off x="4666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6" name="Freeform 22"/>
            <p:cNvSpPr/>
            <p:nvPr/>
          </p:nvSpPr>
          <p:spPr>
            <a:xfrm>
              <a:off x="4753440" y="1195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7" name="Freeform 23"/>
            <p:cNvSpPr/>
            <p:nvPr/>
          </p:nvSpPr>
          <p:spPr>
            <a:xfrm>
              <a:off x="4873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88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89" name="Freeform 25"/>
            <p:cNvSpPr/>
            <p:nvPr/>
          </p:nvSpPr>
          <p:spPr>
            <a:xfrm>
              <a:off x="1097280" y="2286000"/>
              <a:ext cx="6150600" cy="598680"/>
            </a:xfrm>
            <a:custGeom>
              <a:avLst/>
              <a:gdLst/>
              <a:ahLst/>
              <a:rect l="0" t="0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90" name="Freeform 26"/>
            <p:cNvSpPr/>
            <p:nvPr/>
          </p:nvSpPr>
          <p:spPr>
            <a:xfrm>
              <a:off x="1109880" y="24685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1" name="Freeform 27"/>
            <p:cNvSpPr/>
            <p:nvPr/>
          </p:nvSpPr>
          <p:spPr>
            <a:xfrm>
              <a:off x="132120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2" name="Freeform 28"/>
            <p:cNvSpPr/>
            <p:nvPr/>
          </p:nvSpPr>
          <p:spPr>
            <a:xfrm>
              <a:off x="1407600" y="2535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3" name="Freeform 29"/>
            <p:cNvSpPr/>
            <p:nvPr/>
          </p:nvSpPr>
          <p:spPr>
            <a:xfrm>
              <a:off x="152748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4" name="Freeform 30"/>
            <p:cNvSpPr/>
            <p:nvPr/>
          </p:nvSpPr>
          <p:spPr>
            <a:xfrm>
              <a:off x="16963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5" name="Freeform 31"/>
            <p:cNvSpPr/>
            <p:nvPr/>
          </p:nvSpPr>
          <p:spPr>
            <a:xfrm>
              <a:off x="1988280" y="230256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6" name="Freeform 32"/>
            <p:cNvSpPr/>
            <p:nvPr/>
          </p:nvSpPr>
          <p:spPr>
            <a:xfrm>
              <a:off x="2207880" y="2286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7" name="Freeform 33"/>
            <p:cNvSpPr/>
            <p:nvPr/>
          </p:nvSpPr>
          <p:spPr>
            <a:xfrm>
              <a:off x="2294280" y="23637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8" name="Freeform 34"/>
            <p:cNvSpPr/>
            <p:nvPr/>
          </p:nvSpPr>
          <p:spPr>
            <a:xfrm>
              <a:off x="241380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9" name="Freeform 35"/>
            <p:cNvSpPr/>
            <p:nvPr/>
          </p:nvSpPr>
          <p:spPr>
            <a:xfrm>
              <a:off x="1979640" y="2578680"/>
              <a:ext cx="519480" cy="11160"/>
            </a:xfrm>
            <a:custGeom>
              <a:avLst/>
              <a:gdLst/>
              <a:ahLst/>
              <a:rect l="0" t="0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0" name="Freeform 36"/>
            <p:cNvSpPr/>
            <p:nvPr/>
          </p:nvSpPr>
          <p:spPr>
            <a:xfrm>
              <a:off x="1997640" y="2647800"/>
              <a:ext cx="176040" cy="179280"/>
            </a:xfrm>
            <a:custGeom>
              <a:avLst/>
              <a:gdLst/>
              <a:ah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1" name="Freeform 37"/>
            <p:cNvSpPr/>
            <p:nvPr/>
          </p:nvSpPr>
          <p:spPr>
            <a:xfrm>
              <a:off x="220608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2" name="Freeform 38"/>
            <p:cNvSpPr/>
            <p:nvPr/>
          </p:nvSpPr>
          <p:spPr>
            <a:xfrm>
              <a:off x="229284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3" name="Freeform 39"/>
            <p:cNvSpPr/>
            <p:nvPr/>
          </p:nvSpPr>
          <p:spPr>
            <a:xfrm>
              <a:off x="241272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4" name="Freeform 40"/>
            <p:cNvSpPr/>
            <p:nvPr/>
          </p:nvSpPr>
          <p:spPr>
            <a:xfrm>
              <a:off x="26125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5" name="Freeform 41"/>
            <p:cNvSpPr/>
            <p:nvPr/>
          </p:nvSpPr>
          <p:spPr>
            <a:xfrm>
              <a:off x="294840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6" name="Freeform 42"/>
            <p:cNvSpPr/>
            <p:nvPr/>
          </p:nvSpPr>
          <p:spPr>
            <a:xfrm>
              <a:off x="307044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7" name="Freeform 43"/>
            <p:cNvSpPr/>
            <p:nvPr/>
          </p:nvSpPr>
          <p:spPr>
            <a:xfrm>
              <a:off x="31568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8" name="Freeform 44"/>
            <p:cNvSpPr/>
            <p:nvPr/>
          </p:nvSpPr>
          <p:spPr>
            <a:xfrm>
              <a:off x="327672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9" name="Freeform 45"/>
            <p:cNvSpPr/>
            <p:nvPr/>
          </p:nvSpPr>
          <p:spPr>
            <a:xfrm>
              <a:off x="2896200" y="2578680"/>
              <a:ext cx="505800" cy="11160"/>
            </a:xfrm>
            <a:custGeom>
              <a:avLst/>
              <a:gdLst/>
              <a:ahLst/>
              <a:rect l="0" t="0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0" name="Freeform 46"/>
            <p:cNvSpPr/>
            <p:nvPr/>
          </p:nvSpPr>
          <p:spPr>
            <a:xfrm>
              <a:off x="2904840" y="2639160"/>
              <a:ext cx="174240" cy="182160"/>
            </a:xfrm>
            <a:custGeom>
              <a:avLst/>
              <a:gdLst/>
              <a:ahLst/>
              <a:rect l="0" t="0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1" name="Freeform 47"/>
            <p:cNvSpPr/>
            <p:nvPr/>
          </p:nvSpPr>
          <p:spPr>
            <a:xfrm>
              <a:off x="311076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2" name="Freeform 48"/>
            <p:cNvSpPr/>
            <p:nvPr/>
          </p:nvSpPr>
          <p:spPr>
            <a:xfrm>
              <a:off x="319716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3" name="Freeform 49"/>
            <p:cNvSpPr/>
            <p:nvPr/>
          </p:nvSpPr>
          <p:spPr>
            <a:xfrm>
              <a:off x="331704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4" name="Freeform 50"/>
            <p:cNvSpPr/>
            <p:nvPr/>
          </p:nvSpPr>
          <p:spPr>
            <a:xfrm>
              <a:off x="3516480" y="255384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5" name="Freeform 51"/>
            <p:cNvSpPr/>
            <p:nvPr/>
          </p:nvSpPr>
          <p:spPr>
            <a:xfrm>
              <a:off x="433656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6" name="Freeform 52"/>
            <p:cNvSpPr/>
            <p:nvPr/>
          </p:nvSpPr>
          <p:spPr>
            <a:xfrm>
              <a:off x="4441320" y="243576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7" name="Freeform 53"/>
            <p:cNvSpPr/>
            <p:nvPr/>
          </p:nvSpPr>
          <p:spPr>
            <a:xfrm>
              <a:off x="46382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8" name="Freeform 54"/>
            <p:cNvSpPr/>
            <p:nvPr/>
          </p:nvSpPr>
          <p:spPr>
            <a:xfrm>
              <a:off x="4752360" y="23054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9" name="Freeform 55"/>
            <p:cNvSpPr/>
            <p:nvPr/>
          </p:nvSpPr>
          <p:spPr>
            <a:xfrm>
              <a:off x="50065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0" name="Freeform 56"/>
            <p:cNvSpPr/>
            <p:nvPr/>
          </p:nvSpPr>
          <p:spPr>
            <a:xfrm>
              <a:off x="526716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1" name="Freeform 57"/>
            <p:cNvSpPr/>
            <p:nvPr/>
          </p:nvSpPr>
          <p:spPr>
            <a:xfrm>
              <a:off x="537948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2" name="Freeform 58"/>
            <p:cNvSpPr/>
            <p:nvPr/>
          </p:nvSpPr>
          <p:spPr>
            <a:xfrm>
              <a:off x="549180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3" name="Freeform 59"/>
            <p:cNvSpPr/>
            <p:nvPr/>
          </p:nvSpPr>
          <p:spPr>
            <a:xfrm>
              <a:off x="56113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4" name="Freeform 60"/>
            <p:cNvSpPr/>
            <p:nvPr/>
          </p:nvSpPr>
          <p:spPr>
            <a:xfrm>
              <a:off x="5861880" y="230040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5" name="Freeform 61"/>
            <p:cNvSpPr/>
            <p:nvPr/>
          </p:nvSpPr>
          <p:spPr>
            <a:xfrm>
              <a:off x="5977440" y="2396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6" name="Freeform 62"/>
            <p:cNvSpPr/>
            <p:nvPr/>
          </p:nvSpPr>
          <p:spPr>
            <a:xfrm>
              <a:off x="608508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7" name="Freeform 63"/>
            <p:cNvSpPr/>
            <p:nvPr/>
          </p:nvSpPr>
          <p:spPr>
            <a:xfrm>
              <a:off x="6260760" y="23281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8" name="Freeform 64"/>
            <p:cNvSpPr/>
            <p:nvPr/>
          </p:nvSpPr>
          <p:spPr>
            <a:xfrm>
              <a:off x="651204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9" name="Freeform 65"/>
            <p:cNvSpPr/>
            <p:nvPr/>
          </p:nvSpPr>
          <p:spPr>
            <a:xfrm>
              <a:off x="6617520" y="239616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0" name="Freeform 66"/>
            <p:cNvSpPr/>
            <p:nvPr/>
          </p:nvSpPr>
          <p:spPr>
            <a:xfrm>
              <a:off x="3799080" y="2578680"/>
              <a:ext cx="3448800" cy="11160"/>
            </a:xfrm>
            <a:custGeom>
              <a:avLst/>
              <a:gdLst/>
              <a:ahLst/>
              <a:rect l="0" t="0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1" name="Freeform 67"/>
            <p:cNvSpPr/>
            <p:nvPr/>
          </p:nvSpPr>
          <p:spPr>
            <a:xfrm>
              <a:off x="381240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2" name="Freeform 68"/>
            <p:cNvSpPr/>
            <p:nvPr/>
          </p:nvSpPr>
          <p:spPr>
            <a:xfrm>
              <a:off x="3926520" y="26694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3" name="Freeform 69"/>
            <p:cNvSpPr/>
            <p:nvPr/>
          </p:nvSpPr>
          <p:spPr>
            <a:xfrm>
              <a:off x="412632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4" name="Freeform 70"/>
            <p:cNvSpPr/>
            <p:nvPr/>
          </p:nvSpPr>
          <p:spPr>
            <a:xfrm>
              <a:off x="437508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5" name="Freeform 71"/>
            <p:cNvSpPr/>
            <p:nvPr/>
          </p:nvSpPr>
          <p:spPr>
            <a:xfrm>
              <a:off x="4507200" y="27799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6" name="Freeform 72"/>
            <p:cNvSpPr/>
            <p:nvPr/>
          </p:nvSpPr>
          <p:spPr>
            <a:xfrm>
              <a:off x="4642920" y="280944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7" name="Freeform 73"/>
            <p:cNvSpPr/>
            <p:nvPr/>
          </p:nvSpPr>
          <p:spPr>
            <a:xfrm>
              <a:off x="480132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8" name="Freeform 74"/>
            <p:cNvSpPr/>
            <p:nvPr/>
          </p:nvSpPr>
          <p:spPr>
            <a:xfrm>
              <a:off x="4908600" y="2708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9" name="Freeform 75"/>
            <p:cNvSpPr/>
            <p:nvPr/>
          </p:nvSpPr>
          <p:spPr>
            <a:xfrm>
              <a:off x="5022360" y="266940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0" name="Freeform 76"/>
            <p:cNvSpPr/>
            <p:nvPr/>
          </p:nvSpPr>
          <p:spPr>
            <a:xfrm>
              <a:off x="5158440" y="269892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1" name="Freeform 77"/>
            <p:cNvSpPr/>
            <p:nvPr/>
          </p:nvSpPr>
          <p:spPr>
            <a:xfrm>
              <a:off x="5316840" y="26298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2" name="Freeform 78"/>
            <p:cNvSpPr/>
            <p:nvPr/>
          </p:nvSpPr>
          <p:spPr>
            <a:xfrm>
              <a:off x="54810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3" name="Freeform 79"/>
            <p:cNvSpPr/>
            <p:nvPr/>
          </p:nvSpPr>
          <p:spPr>
            <a:xfrm>
              <a:off x="574200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4" name="Freeform 80"/>
            <p:cNvSpPr/>
            <p:nvPr/>
          </p:nvSpPr>
          <p:spPr>
            <a:xfrm>
              <a:off x="585432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5" name="Freeform 81"/>
            <p:cNvSpPr/>
            <p:nvPr/>
          </p:nvSpPr>
          <p:spPr>
            <a:xfrm>
              <a:off x="596664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6" name="Freeform 82"/>
            <p:cNvSpPr/>
            <p:nvPr/>
          </p:nvSpPr>
          <p:spPr>
            <a:xfrm>
              <a:off x="6085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7" name="Freeform 83"/>
            <p:cNvSpPr/>
            <p:nvPr/>
          </p:nvSpPr>
          <p:spPr>
            <a:xfrm>
              <a:off x="6334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8" name="Freeform 84"/>
            <p:cNvSpPr/>
            <p:nvPr/>
          </p:nvSpPr>
          <p:spPr>
            <a:xfrm>
              <a:off x="647748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9" name="Freeform 85"/>
            <p:cNvSpPr/>
            <p:nvPr/>
          </p:nvSpPr>
          <p:spPr>
            <a:xfrm>
              <a:off x="658512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0" name="Freeform 86"/>
            <p:cNvSpPr/>
            <p:nvPr/>
          </p:nvSpPr>
          <p:spPr>
            <a:xfrm>
              <a:off x="6760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1" name="Freeform 87"/>
            <p:cNvSpPr/>
            <p:nvPr/>
          </p:nvSpPr>
          <p:spPr>
            <a:xfrm>
              <a:off x="7009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2" name="Freeform 88"/>
            <p:cNvSpPr/>
            <p:nvPr/>
          </p:nvSpPr>
          <p:spPr>
            <a:xfrm>
              <a:off x="7142760" y="274104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457200" y="102384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365760" y="4023360"/>
            <a:ext cx="4529520" cy="2527920"/>
          </a:xfrm>
          <a:prstGeom prst="rect">
            <a:avLst/>
          </a:prstGeom>
          <a:ln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393840" y="118872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880" cy="253080"/>
            <a:chOff x="472680" y="3255840"/>
            <a:chExt cx="2243880" cy="25308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1240" cy="289080"/>
            <a:chOff x="504360" y="3697920"/>
            <a:chExt cx="1461240" cy="28908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120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– stavová matica s rozmermi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[n x 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0" y="21960"/>
            <a:ext cx="91432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89880" y="1176480"/>
            <a:ext cx="8292240" cy="28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880" y="1176480"/>
            <a:ext cx="8292240" cy="34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402" name="Group 5"/>
          <p:cNvGrpSpPr/>
          <p:nvPr/>
        </p:nvGrpSpPr>
        <p:grpSpPr>
          <a:xfrm>
            <a:off x="393840" y="1503000"/>
            <a:ext cx="5133240" cy="556920"/>
            <a:chOff x="393840" y="1503000"/>
            <a:chExt cx="5133240" cy="556920"/>
          </a:xfrm>
        </p:grpSpPr>
        <p:sp>
          <p:nvSpPr>
            <p:cNvPr id="403" name="CustomShape 6"/>
            <p:cNvSpPr/>
            <p:nvPr/>
          </p:nvSpPr>
          <p:spPr>
            <a:xfrm>
              <a:off x="393840" y="1506600"/>
              <a:ext cx="5133240" cy="550440"/>
            </a:xfrm>
            <a:custGeom>
              <a:avLst/>
              <a:gdLst/>
              <a:ah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7"/>
            <p:cNvSpPr/>
            <p:nvPr/>
          </p:nvSpPr>
          <p:spPr>
            <a:xfrm>
              <a:off x="4042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8"/>
            <p:cNvSpPr/>
            <p:nvPr/>
          </p:nvSpPr>
          <p:spPr>
            <a:xfrm>
              <a:off x="534960" y="150300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64620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0"/>
            <p:cNvSpPr/>
            <p:nvPr/>
          </p:nvSpPr>
          <p:spPr>
            <a:xfrm>
              <a:off x="79704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1"/>
            <p:cNvSpPr/>
            <p:nvPr/>
          </p:nvSpPr>
          <p:spPr>
            <a:xfrm>
              <a:off x="87660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2"/>
            <p:cNvSpPr/>
            <p:nvPr/>
          </p:nvSpPr>
          <p:spPr>
            <a:xfrm>
              <a:off x="9763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3"/>
            <p:cNvSpPr/>
            <p:nvPr/>
          </p:nvSpPr>
          <p:spPr>
            <a:xfrm>
              <a:off x="39384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4"/>
            <p:cNvSpPr/>
            <p:nvPr/>
          </p:nvSpPr>
          <p:spPr>
            <a:xfrm>
              <a:off x="56880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69624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6"/>
            <p:cNvSpPr/>
            <p:nvPr/>
          </p:nvSpPr>
          <p:spPr>
            <a:xfrm>
              <a:off x="791280" y="18662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7"/>
            <p:cNvSpPr/>
            <p:nvPr/>
          </p:nvSpPr>
          <p:spPr>
            <a:xfrm>
              <a:off x="116100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141012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9"/>
            <p:cNvSpPr/>
            <p:nvPr/>
          </p:nvSpPr>
          <p:spPr>
            <a:xfrm>
              <a:off x="1544760" y="18039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0"/>
            <p:cNvSpPr/>
            <p:nvPr/>
          </p:nvSpPr>
          <p:spPr>
            <a:xfrm>
              <a:off x="16876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1"/>
            <p:cNvSpPr/>
            <p:nvPr/>
          </p:nvSpPr>
          <p:spPr>
            <a:xfrm>
              <a:off x="1820520" y="1503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2"/>
            <p:cNvSpPr/>
            <p:nvPr/>
          </p:nvSpPr>
          <p:spPr>
            <a:xfrm>
              <a:off x="1929960" y="160020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3"/>
            <p:cNvSpPr/>
            <p:nvPr/>
          </p:nvSpPr>
          <p:spPr>
            <a:xfrm>
              <a:off x="208116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4"/>
            <p:cNvSpPr/>
            <p:nvPr/>
          </p:nvSpPr>
          <p:spPr>
            <a:xfrm>
              <a:off x="2160360" y="1554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5"/>
            <p:cNvSpPr/>
            <p:nvPr/>
          </p:nvSpPr>
          <p:spPr>
            <a:xfrm>
              <a:off x="226008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6"/>
            <p:cNvSpPr/>
            <p:nvPr/>
          </p:nvSpPr>
          <p:spPr>
            <a:xfrm>
              <a:off x="167796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7"/>
            <p:cNvSpPr/>
            <p:nvPr/>
          </p:nvSpPr>
          <p:spPr>
            <a:xfrm>
              <a:off x="185292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8"/>
            <p:cNvSpPr/>
            <p:nvPr/>
          </p:nvSpPr>
          <p:spPr>
            <a:xfrm>
              <a:off x="1980360" y="18986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9"/>
            <p:cNvSpPr/>
            <p:nvPr/>
          </p:nvSpPr>
          <p:spPr>
            <a:xfrm>
              <a:off x="2076840" y="186624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30"/>
            <p:cNvSpPr/>
            <p:nvPr/>
          </p:nvSpPr>
          <p:spPr>
            <a:xfrm>
              <a:off x="244512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31"/>
            <p:cNvSpPr/>
            <p:nvPr/>
          </p:nvSpPr>
          <p:spPr>
            <a:xfrm>
              <a:off x="269388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32"/>
            <p:cNvSpPr/>
            <p:nvPr/>
          </p:nvSpPr>
          <p:spPr>
            <a:xfrm>
              <a:off x="2837520" y="180396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33"/>
            <p:cNvSpPr/>
            <p:nvPr/>
          </p:nvSpPr>
          <p:spPr>
            <a:xfrm>
              <a:off x="297144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4"/>
            <p:cNvSpPr/>
            <p:nvPr/>
          </p:nvSpPr>
          <p:spPr>
            <a:xfrm>
              <a:off x="310068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5"/>
            <p:cNvSpPr/>
            <p:nvPr/>
          </p:nvSpPr>
          <p:spPr>
            <a:xfrm>
              <a:off x="32515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6"/>
            <p:cNvSpPr/>
            <p:nvPr/>
          </p:nvSpPr>
          <p:spPr>
            <a:xfrm>
              <a:off x="333108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37"/>
            <p:cNvSpPr/>
            <p:nvPr/>
          </p:nvSpPr>
          <p:spPr>
            <a:xfrm>
              <a:off x="343080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38"/>
            <p:cNvSpPr/>
            <p:nvPr/>
          </p:nvSpPr>
          <p:spPr>
            <a:xfrm>
              <a:off x="2961720" y="1815120"/>
              <a:ext cx="553320" cy="10440"/>
            </a:xfrm>
            <a:custGeom>
              <a:avLst/>
              <a:gdLst/>
              <a:ah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39"/>
            <p:cNvSpPr/>
            <p:nvPr/>
          </p:nvSpPr>
          <p:spPr>
            <a:xfrm>
              <a:off x="313704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40"/>
            <p:cNvSpPr/>
            <p:nvPr/>
          </p:nvSpPr>
          <p:spPr>
            <a:xfrm>
              <a:off x="326412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1"/>
            <p:cNvSpPr/>
            <p:nvPr/>
          </p:nvSpPr>
          <p:spPr>
            <a:xfrm>
              <a:off x="361548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2"/>
            <p:cNvSpPr/>
            <p:nvPr/>
          </p:nvSpPr>
          <p:spPr>
            <a:xfrm>
              <a:off x="386460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3"/>
            <p:cNvSpPr/>
            <p:nvPr/>
          </p:nvSpPr>
          <p:spPr>
            <a:xfrm>
              <a:off x="3997440" y="180396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4"/>
            <p:cNvSpPr/>
            <p:nvPr/>
          </p:nvSpPr>
          <p:spPr>
            <a:xfrm>
              <a:off x="4109400" y="177192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5"/>
            <p:cNvSpPr/>
            <p:nvPr/>
          </p:nvSpPr>
          <p:spPr>
            <a:xfrm>
              <a:off x="42602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6"/>
            <p:cNvSpPr/>
            <p:nvPr/>
          </p:nvSpPr>
          <p:spPr>
            <a:xfrm>
              <a:off x="433908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7"/>
            <p:cNvSpPr/>
            <p:nvPr/>
          </p:nvSpPr>
          <p:spPr>
            <a:xfrm>
              <a:off x="44391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8"/>
            <p:cNvSpPr/>
            <p:nvPr/>
          </p:nvSpPr>
          <p:spPr>
            <a:xfrm>
              <a:off x="4607640" y="179100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9"/>
            <p:cNvSpPr/>
            <p:nvPr/>
          </p:nvSpPr>
          <p:spPr>
            <a:xfrm>
              <a:off x="4870080" y="171072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50"/>
            <p:cNvSpPr/>
            <p:nvPr/>
          </p:nvSpPr>
          <p:spPr>
            <a:xfrm>
              <a:off x="5101200" y="17719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51"/>
            <p:cNvSpPr/>
            <p:nvPr/>
          </p:nvSpPr>
          <p:spPr>
            <a:xfrm>
              <a:off x="52635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2"/>
            <p:cNvSpPr/>
            <p:nvPr/>
          </p:nvSpPr>
          <p:spPr>
            <a:xfrm>
              <a:off x="534240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53"/>
            <p:cNvSpPr/>
            <p:nvPr/>
          </p:nvSpPr>
          <p:spPr>
            <a:xfrm>
              <a:off x="54428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54"/>
          <p:cNvGrpSpPr/>
          <p:nvPr/>
        </p:nvGrpSpPr>
        <p:grpSpPr>
          <a:xfrm>
            <a:off x="914400" y="3017520"/>
            <a:ext cx="1305720" cy="253080"/>
            <a:chOff x="914400" y="3017520"/>
            <a:chExt cx="1305720" cy="253080"/>
          </a:xfrm>
        </p:grpSpPr>
        <p:sp>
          <p:nvSpPr>
            <p:cNvPr id="452" name="CustomShape 55"/>
            <p:cNvSpPr/>
            <p:nvPr/>
          </p:nvSpPr>
          <p:spPr>
            <a:xfrm>
              <a:off x="914400" y="301752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56"/>
            <p:cNvSpPr/>
            <p:nvPr/>
          </p:nvSpPr>
          <p:spPr>
            <a:xfrm>
              <a:off x="921960" y="30952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7"/>
            <p:cNvSpPr/>
            <p:nvPr/>
          </p:nvSpPr>
          <p:spPr>
            <a:xfrm>
              <a:off x="1078560" y="31276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8"/>
            <p:cNvSpPr/>
            <p:nvPr/>
          </p:nvSpPr>
          <p:spPr>
            <a:xfrm>
              <a:off x="119772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59"/>
            <p:cNvSpPr/>
            <p:nvPr/>
          </p:nvSpPr>
          <p:spPr>
            <a:xfrm>
              <a:off x="1276920" y="304848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60"/>
            <p:cNvSpPr/>
            <p:nvPr/>
          </p:nvSpPr>
          <p:spPr>
            <a:xfrm>
              <a:off x="13770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61"/>
            <p:cNvSpPr/>
            <p:nvPr/>
          </p:nvSpPr>
          <p:spPr>
            <a:xfrm>
              <a:off x="1545120" y="31143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62"/>
            <p:cNvSpPr/>
            <p:nvPr/>
          </p:nvSpPr>
          <p:spPr>
            <a:xfrm>
              <a:off x="1805760" y="30952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3"/>
            <p:cNvSpPr/>
            <p:nvPr/>
          </p:nvSpPr>
          <p:spPr>
            <a:xfrm>
              <a:off x="19566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64"/>
            <p:cNvSpPr/>
            <p:nvPr/>
          </p:nvSpPr>
          <p:spPr>
            <a:xfrm>
              <a:off x="2035440" y="3048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65"/>
            <p:cNvSpPr/>
            <p:nvPr/>
          </p:nvSpPr>
          <p:spPr>
            <a:xfrm>
              <a:off x="213588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" name="Group 66"/>
          <p:cNvGrpSpPr/>
          <p:nvPr/>
        </p:nvGrpSpPr>
        <p:grpSpPr>
          <a:xfrm>
            <a:off x="894600" y="3626640"/>
            <a:ext cx="1467000" cy="537480"/>
            <a:chOff x="894600" y="3626640"/>
            <a:chExt cx="1467000" cy="537480"/>
          </a:xfrm>
        </p:grpSpPr>
        <p:sp>
          <p:nvSpPr>
            <p:cNvPr id="464" name="CustomShape 67"/>
            <p:cNvSpPr/>
            <p:nvPr/>
          </p:nvSpPr>
          <p:spPr>
            <a:xfrm>
              <a:off x="894600" y="362664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8"/>
            <p:cNvSpPr/>
            <p:nvPr/>
          </p:nvSpPr>
          <p:spPr>
            <a:xfrm>
              <a:off x="902160" y="3876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69"/>
            <p:cNvSpPr/>
            <p:nvPr/>
          </p:nvSpPr>
          <p:spPr>
            <a:xfrm>
              <a:off x="1050120" y="39078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70"/>
            <p:cNvSpPr/>
            <p:nvPr/>
          </p:nvSpPr>
          <p:spPr>
            <a:xfrm>
              <a:off x="1177920" y="3797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1"/>
            <p:cNvSpPr/>
            <p:nvPr/>
          </p:nvSpPr>
          <p:spPr>
            <a:xfrm>
              <a:off x="1256760" y="38293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72"/>
            <p:cNvSpPr/>
            <p:nvPr/>
          </p:nvSpPr>
          <p:spPr>
            <a:xfrm>
              <a:off x="1357200" y="37976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73"/>
            <p:cNvSpPr/>
            <p:nvPr/>
          </p:nvSpPr>
          <p:spPr>
            <a:xfrm>
              <a:off x="1525320" y="3894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74"/>
            <p:cNvSpPr/>
            <p:nvPr/>
          </p:nvSpPr>
          <p:spPr>
            <a:xfrm>
              <a:off x="1818720" y="36410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75"/>
            <p:cNvSpPr/>
            <p:nvPr/>
          </p:nvSpPr>
          <p:spPr>
            <a:xfrm>
              <a:off x="1947240" y="3704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76"/>
            <p:cNvSpPr/>
            <p:nvPr/>
          </p:nvSpPr>
          <p:spPr>
            <a:xfrm>
              <a:off x="209808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77"/>
            <p:cNvSpPr/>
            <p:nvPr/>
          </p:nvSpPr>
          <p:spPr>
            <a:xfrm>
              <a:off x="2177640" y="36576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78"/>
            <p:cNvSpPr/>
            <p:nvPr/>
          </p:nvSpPr>
          <p:spPr>
            <a:xfrm>
              <a:off x="227736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9"/>
            <p:cNvSpPr/>
            <p:nvPr/>
          </p:nvSpPr>
          <p:spPr>
            <a:xfrm>
              <a:off x="1808640" y="391932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0"/>
            <p:cNvSpPr/>
            <p:nvPr/>
          </p:nvSpPr>
          <p:spPr>
            <a:xfrm>
              <a:off x="1983600" y="39855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1"/>
            <p:cNvSpPr/>
            <p:nvPr/>
          </p:nvSpPr>
          <p:spPr>
            <a:xfrm>
              <a:off x="2111040" y="40028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" name="Group 82"/>
          <p:cNvGrpSpPr/>
          <p:nvPr/>
        </p:nvGrpSpPr>
        <p:grpSpPr>
          <a:xfrm>
            <a:off x="887760" y="4386240"/>
            <a:ext cx="1580760" cy="556920"/>
            <a:chOff x="887760" y="4386240"/>
            <a:chExt cx="1580760" cy="556920"/>
          </a:xfrm>
        </p:grpSpPr>
        <p:sp>
          <p:nvSpPr>
            <p:cNvPr id="480" name="CustomShape 83"/>
            <p:cNvSpPr/>
            <p:nvPr/>
          </p:nvSpPr>
          <p:spPr>
            <a:xfrm>
              <a:off x="887760" y="438984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84"/>
            <p:cNvSpPr/>
            <p:nvPr/>
          </p:nvSpPr>
          <p:spPr>
            <a:xfrm>
              <a:off x="895320" y="4655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85"/>
            <p:cNvSpPr/>
            <p:nvPr/>
          </p:nvSpPr>
          <p:spPr>
            <a:xfrm>
              <a:off x="1042200" y="468720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86"/>
            <p:cNvSpPr/>
            <p:nvPr/>
          </p:nvSpPr>
          <p:spPr>
            <a:xfrm>
              <a:off x="117108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87"/>
            <p:cNvSpPr/>
            <p:nvPr/>
          </p:nvSpPr>
          <p:spPr>
            <a:xfrm>
              <a:off x="1249920" y="4608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88"/>
            <p:cNvSpPr/>
            <p:nvPr/>
          </p:nvSpPr>
          <p:spPr>
            <a:xfrm>
              <a:off x="135036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89"/>
            <p:cNvSpPr/>
            <p:nvPr/>
          </p:nvSpPr>
          <p:spPr>
            <a:xfrm>
              <a:off x="1518480" y="4674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90"/>
            <p:cNvSpPr/>
            <p:nvPr/>
          </p:nvSpPr>
          <p:spPr>
            <a:xfrm>
              <a:off x="1812240" y="442008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91"/>
            <p:cNvSpPr/>
            <p:nvPr/>
          </p:nvSpPr>
          <p:spPr>
            <a:xfrm>
              <a:off x="1944720" y="43862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2"/>
            <p:cNvSpPr/>
            <p:nvPr/>
          </p:nvSpPr>
          <p:spPr>
            <a:xfrm>
              <a:off x="2054880" y="448344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93"/>
            <p:cNvSpPr/>
            <p:nvPr/>
          </p:nvSpPr>
          <p:spPr>
            <a:xfrm>
              <a:off x="220500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94"/>
            <p:cNvSpPr/>
            <p:nvPr/>
          </p:nvSpPr>
          <p:spPr>
            <a:xfrm>
              <a:off x="2284560" y="443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95"/>
            <p:cNvSpPr/>
            <p:nvPr/>
          </p:nvSpPr>
          <p:spPr>
            <a:xfrm>
              <a:off x="238428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96"/>
            <p:cNvSpPr/>
            <p:nvPr/>
          </p:nvSpPr>
          <p:spPr>
            <a:xfrm>
              <a:off x="1801800" y="469836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97"/>
            <p:cNvSpPr/>
            <p:nvPr/>
          </p:nvSpPr>
          <p:spPr>
            <a:xfrm>
              <a:off x="1977120" y="476460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98"/>
            <p:cNvSpPr/>
            <p:nvPr/>
          </p:nvSpPr>
          <p:spPr>
            <a:xfrm>
              <a:off x="2104200" y="478188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99"/>
            <p:cNvSpPr/>
            <p:nvPr/>
          </p:nvSpPr>
          <p:spPr>
            <a:xfrm>
              <a:off x="2201040" y="47494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roup 100"/>
          <p:cNvGrpSpPr/>
          <p:nvPr/>
        </p:nvGrpSpPr>
        <p:grpSpPr>
          <a:xfrm>
            <a:off x="3657600" y="2834640"/>
            <a:ext cx="1666440" cy="523800"/>
            <a:chOff x="3657600" y="2834640"/>
            <a:chExt cx="1666440" cy="523800"/>
          </a:xfrm>
        </p:grpSpPr>
        <p:sp>
          <p:nvSpPr>
            <p:cNvPr id="498" name="CustomShape 101"/>
            <p:cNvSpPr/>
            <p:nvPr/>
          </p:nvSpPr>
          <p:spPr>
            <a:xfrm>
              <a:off x="3657600" y="2834640"/>
              <a:ext cx="1666440" cy="520920"/>
            </a:xfrm>
            <a:custGeom>
              <a:avLst/>
              <a:gdLst/>
              <a:ah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02"/>
            <p:cNvSpPr/>
            <p:nvPr/>
          </p:nvSpPr>
          <p:spPr>
            <a:xfrm>
              <a:off x="366804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3"/>
            <p:cNvSpPr/>
            <p:nvPr/>
          </p:nvSpPr>
          <p:spPr>
            <a:xfrm>
              <a:off x="3796560" y="2898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04"/>
            <p:cNvSpPr/>
            <p:nvPr/>
          </p:nvSpPr>
          <p:spPr>
            <a:xfrm>
              <a:off x="3953160" y="2930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05"/>
            <p:cNvSpPr/>
            <p:nvPr/>
          </p:nvSpPr>
          <p:spPr>
            <a:xfrm>
              <a:off x="3657600" y="3113280"/>
              <a:ext cx="390240" cy="1080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06"/>
            <p:cNvSpPr/>
            <p:nvPr/>
          </p:nvSpPr>
          <p:spPr>
            <a:xfrm>
              <a:off x="375084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07"/>
            <p:cNvSpPr/>
            <p:nvPr/>
          </p:nvSpPr>
          <p:spPr>
            <a:xfrm>
              <a:off x="3878640" y="319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8"/>
            <p:cNvSpPr/>
            <p:nvPr/>
          </p:nvSpPr>
          <p:spPr>
            <a:xfrm>
              <a:off x="416196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09"/>
            <p:cNvSpPr/>
            <p:nvPr/>
          </p:nvSpPr>
          <p:spPr>
            <a:xfrm>
              <a:off x="445572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10"/>
            <p:cNvSpPr/>
            <p:nvPr/>
          </p:nvSpPr>
          <p:spPr>
            <a:xfrm>
              <a:off x="4584240" y="289872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11"/>
            <p:cNvSpPr/>
            <p:nvPr/>
          </p:nvSpPr>
          <p:spPr>
            <a:xfrm>
              <a:off x="4445640" y="3113280"/>
              <a:ext cx="264960" cy="10800"/>
            </a:xfrm>
            <a:custGeom>
              <a:avLst/>
              <a:gdLst/>
              <a:ah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12"/>
            <p:cNvSpPr/>
            <p:nvPr/>
          </p:nvSpPr>
          <p:spPr>
            <a:xfrm>
              <a:off x="447660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13"/>
            <p:cNvSpPr/>
            <p:nvPr/>
          </p:nvSpPr>
          <p:spPr>
            <a:xfrm>
              <a:off x="4604040" y="319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4"/>
            <p:cNvSpPr/>
            <p:nvPr/>
          </p:nvSpPr>
          <p:spPr>
            <a:xfrm>
              <a:off x="482508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15"/>
            <p:cNvSpPr/>
            <p:nvPr/>
          </p:nvSpPr>
          <p:spPr>
            <a:xfrm>
              <a:off x="5085360" y="3069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16"/>
            <p:cNvSpPr/>
            <p:nvPr/>
          </p:nvSpPr>
          <p:spPr>
            <a:xfrm>
              <a:off x="5234040" y="3101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4" name="Group 117"/>
          <p:cNvGrpSpPr/>
          <p:nvPr/>
        </p:nvGrpSpPr>
        <p:grpSpPr>
          <a:xfrm>
            <a:off x="3657600" y="3623760"/>
            <a:ext cx="1780200" cy="556920"/>
            <a:chOff x="3657600" y="3623760"/>
            <a:chExt cx="1780200" cy="556920"/>
          </a:xfrm>
        </p:grpSpPr>
        <p:sp>
          <p:nvSpPr>
            <p:cNvPr id="515" name="CustomShape 118"/>
            <p:cNvSpPr/>
            <p:nvPr/>
          </p:nvSpPr>
          <p:spPr>
            <a:xfrm>
              <a:off x="3657600" y="3627360"/>
              <a:ext cx="1780200" cy="550440"/>
            </a:xfrm>
            <a:custGeom>
              <a:avLst/>
              <a:gdLst/>
              <a:ah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19"/>
            <p:cNvSpPr/>
            <p:nvPr/>
          </p:nvSpPr>
          <p:spPr>
            <a:xfrm>
              <a:off x="366804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20"/>
            <p:cNvSpPr/>
            <p:nvPr/>
          </p:nvSpPr>
          <p:spPr>
            <a:xfrm>
              <a:off x="3796560" y="37209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21"/>
            <p:cNvSpPr/>
            <p:nvPr/>
          </p:nvSpPr>
          <p:spPr>
            <a:xfrm>
              <a:off x="3944880" y="37533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22"/>
            <p:cNvSpPr/>
            <p:nvPr/>
          </p:nvSpPr>
          <p:spPr>
            <a:xfrm>
              <a:off x="3657600" y="393588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23"/>
            <p:cNvSpPr/>
            <p:nvPr/>
          </p:nvSpPr>
          <p:spPr>
            <a:xfrm>
              <a:off x="375084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24"/>
            <p:cNvSpPr/>
            <p:nvPr/>
          </p:nvSpPr>
          <p:spPr>
            <a:xfrm>
              <a:off x="38786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25"/>
            <p:cNvSpPr/>
            <p:nvPr/>
          </p:nvSpPr>
          <p:spPr>
            <a:xfrm>
              <a:off x="416232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26"/>
            <p:cNvSpPr/>
            <p:nvPr/>
          </p:nvSpPr>
          <p:spPr>
            <a:xfrm>
              <a:off x="445608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27"/>
            <p:cNvSpPr/>
            <p:nvPr/>
          </p:nvSpPr>
          <p:spPr>
            <a:xfrm>
              <a:off x="4588560" y="3623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28"/>
            <p:cNvSpPr/>
            <p:nvPr/>
          </p:nvSpPr>
          <p:spPr>
            <a:xfrm>
              <a:off x="4698360" y="372096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29"/>
            <p:cNvSpPr/>
            <p:nvPr/>
          </p:nvSpPr>
          <p:spPr>
            <a:xfrm>
              <a:off x="4445640" y="393588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30"/>
            <p:cNvSpPr/>
            <p:nvPr/>
          </p:nvSpPr>
          <p:spPr>
            <a:xfrm>
              <a:off x="447660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31"/>
            <p:cNvSpPr/>
            <p:nvPr/>
          </p:nvSpPr>
          <p:spPr>
            <a:xfrm>
              <a:off x="4609080" y="3987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32"/>
            <p:cNvSpPr/>
            <p:nvPr/>
          </p:nvSpPr>
          <p:spPr>
            <a:xfrm>
              <a:off x="47174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33"/>
            <p:cNvSpPr/>
            <p:nvPr/>
          </p:nvSpPr>
          <p:spPr>
            <a:xfrm>
              <a:off x="493884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34"/>
            <p:cNvSpPr/>
            <p:nvPr/>
          </p:nvSpPr>
          <p:spPr>
            <a:xfrm>
              <a:off x="5199120" y="3892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35"/>
            <p:cNvSpPr/>
            <p:nvPr/>
          </p:nvSpPr>
          <p:spPr>
            <a:xfrm>
              <a:off x="5346000" y="3924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3" name="Group 136"/>
          <p:cNvGrpSpPr/>
          <p:nvPr/>
        </p:nvGrpSpPr>
        <p:grpSpPr>
          <a:xfrm>
            <a:off x="3610800" y="4380480"/>
            <a:ext cx="4344120" cy="556920"/>
            <a:chOff x="3610800" y="4380480"/>
            <a:chExt cx="4344120" cy="556920"/>
          </a:xfrm>
        </p:grpSpPr>
        <p:sp>
          <p:nvSpPr>
            <p:cNvPr id="534" name="CustomShape 137"/>
            <p:cNvSpPr/>
            <p:nvPr/>
          </p:nvSpPr>
          <p:spPr>
            <a:xfrm>
              <a:off x="3610800" y="4384080"/>
              <a:ext cx="4344120" cy="550440"/>
            </a:xfrm>
            <a:custGeom>
              <a:avLst/>
              <a:gdLst/>
              <a:ah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38"/>
            <p:cNvSpPr/>
            <p:nvPr/>
          </p:nvSpPr>
          <p:spPr>
            <a:xfrm>
              <a:off x="362124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9"/>
            <p:cNvSpPr/>
            <p:nvPr/>
          </p:nvSpPr>
          <p:spPr>
            <a:xfrm>
              <a:off x="3749760" y="4477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40"/>
            <p:cNvSpPr/>
            <p:nvPr/>
          </p:nvSpPr>
          <p:spPr>
            <a:xfrm>
              <a:off x="3896640" y="45100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1"/>
            <p:cNvSpPr/>
            <p:nvPr/>
          </p:nvSpPr>
          <p:spPr>
            <a:xfrm>
              <a:off x="3610800" y="469260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42"/>
            <p:cNvSpPr/>
            <p:nvPr/>
          </p:nvSpPr>
          <p:spPr>
            <a:xfrm>
              <a:off x="370404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43"/>
            <p:cNvSpPr/>
            <p:nvPr/>
          </p:nvSpPr>
          <p:spPr>
            <a:xfrm>
              <a:off x="38318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44"/>
            <p:cNvSpPr/>
            <p:nvPr/>
          </p:nvSpPr>
          <p:spPr>
            <a:xfrm>
              <a:off x="4115520" y="4668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45"/>
            <p:cNvSpPr/>
            <p:nvPr/>
          </p:nvSpPr>
          <p:spPr>
            <a:xfrm>
              <a:off x="440928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46"/>
            <p:cNvSpPr/>
            <p:nvPr/>
          </p:nvSpPr>
          <p:spPr>
            <a:xfrm>
              <a:off x="4539960" y="43804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47"/>
            <p:cNvSpPr/>
            <p:nvPr/>
          </p:nvSpPr>
          <p:spPr>
            <a:xfrm>
              <a:off x="4651560" y="447768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48"/>
            <p:cNvSpPr/>
            <p:nvPr/>
          </p:nvSpPr>
          <p:spPr>
            <a:xfrm>
              <a:off x="4398840" y="469260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49"/>
            <p:cNvSpPr/>
            <p:nvPr/>
          </p:nvSpPr>
          <p:spPr>
            <a:xfrm>
              <a:off x="442980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50"/>
            <p:cNvSpPr/>
            <p:nvPr/>
          </p:nvSpPr>
          <p:spPr>
            <a:xfrm>
              <a:off x="4561200" y="4743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1"/>
            <p:cNvSpPr/>
            <p:nvPr/>
          </p:nvSpPr>
          <p:spPr>
            <a:xfrm>
              <a:off x="46706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52"/>
            <p:cNvSpPr/>
            <p:nvPr/>
          </p:nvSpPr>
          <p:spPr>
            <a:xfrm>
              <a:off x="4892040" y="4668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53"/>
            <p:cNvSpPr/>
            <p:nvPr/>
          </p:nvSpPr>
          <p:spPr>
            <a:xfrm>
              <a:off x="5154480" y="458820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54"/>
            <p:cNvSpPr/>
            <p:nvPr/>
          </p:nvSpPr>
          <p:spPr>
            <a:xfrm>
              <a:off x="5385600" y="46494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55"/>
            <p:cNvSpPr/>
            <p:nvPr/>
          </p:nvSpPr>
          <p:spPr>
            <a:xfrm>
              <a:off x="5600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56"/>
            <p:cNvSpPr/>
            <p:nvPr/>
          </p:nvSpPr>
          <p:spPr>
            <a:xfrm>
              <a:off x="584244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57"/>
            <p:cNvSpPr/>
            <p:nvPr/>
          </p:nvSpPr>
          <p:spPr>
            <a:xfrm>
              <a:off x="597708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58"/>
            <p:cNvSpPr/>
            <p:nvPr/>
          </p:nvSpPr>
          <p:spPr>
            <a:xfrm>
              <a:off x="608652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59"/>
            <p:cNvSpPr/>
            <p:nvPr/>
          </p:nvSpPr>
          <p:spPr>
            <a:xfrm>
              <a:off x="6233400" y="46814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60"/>
            <p:cNvSpPr/>
            <p:nvPr/>
          </p:nvSpPr>
          <p:spPr>
            <a:xfrm>
              <a:off x="6414840" y="469260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61"/>
            <p:cNvSpPr/>
            <p:nvPr/>
          </p:nvSpPr>
          <p:spPr>
            <a:xfrm>
              <a:off x="6656760" y="464940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62"/>
            <p:cNvSpPr/>
            <p:nvPr/>
          </p:nvSpPr>
          <p:spPr>
            <a:xfrm>
              <a:off x="680040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63"/>
            <p:cNvSpPr/>
            <p:nvPr/>
          </p:nvSpPr>
          <p:spPr>
            <a:xfrm>
              <a:off x="690156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64"/>
            <p:cNvSpPr/>
            <p:nvPr/>
          </p:nvSpPr>
          <p:spPr>
            <a:xfrm>
              <a:off x="705024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65"/>
            <p:cNvSpPr/>
            <p:nvPr/>
          </p:nvSpPr>
          <p:spPr>
            <a:xfrm>
              <a:off x="7229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66"/>
            <p:cNvSpPr/>
            <p:nvPr/>
          </p:nvSpPr>
          <p:spPr>
            <a:xfrm>
              <a:off x="747216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67"/>
            <p:cNvSpPr/>
            <p:nvPr/>
          </p:nvSpPr>
          <p:spPr>
            <a:xfrm>
              <a:off x="7605000" y="468144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68"/>
            <p:cNvSpPr/>
            <p:nvPr/>
          </p:nvSpPr>
          <p:spPr>
            <a:xfrm>
              <a:off x="771624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69"/>
            <p:cNvSpPr/>
            <p:nvPr/>
          </p:nvSpPr>
          <p:spPr>
            <a:xfrm>
              <a:off x="787284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71" name="Group 5"/>
          <p:cNvGrpSpPr/>
          <p:nvPr/>
        </p:nvGrpSpPr>
        <p:grpSpPr>
          <a:xfrm>
            <a:off x="501840" y="2438280"/>
            <a:ext cx="3405240" cy="214200"/>
            <a:chOff x="501840" y="2438280"/>
            <a:chExt cx="3405240" cy="214200"/>
          </a:xfrm>
        </p:grpSpPr>
        <p:sp>
          <p:nvSpPr>
            <p:cNvPr id="572" name="CustomShape 6"/>
            <p:cNvSpPr/>
            <p:nvPr/>
          </p:nvSpPr>
          <p:spPr>
            <a:xfrm>
              <a:off x="501840" y="2438280"/>
              <a:ext cx="3405240" cy="210600"/>
            </a:xfrm>
            <a:custGeom>
              <a:avLst/>
              <a:gdLst/>
              <a:ah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7"/>
            <p:cNvSpPr/>
            <p:nvPr/>
          </p:nvSpPr>
          <p:spPr>
            <a:xfrm>
              <a:off x="617040" y="24418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8"/>
            <p:cNvSpPr/>
            <p:nvPr/>
          </p:nvSpPr>
          <p:spPr>
            <a:xfrm>
              <a:off x="50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9"/>
            <p:cNvSpPr/>
            <p:nvPr/>
          </p:nvSpPr>
          <p:spPr>
            <a:xfrm>
              <a:off x="65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0"/>
            <p:cNvSpPr/>
            <p:nvPr/>
          </p:nvSpPr>
          <p:spPr>
            <a:xfrm>
              <a:off x="844560" y="25182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1"/>
            <p:cNvSpPr/>
            <p:nvPr/>
          </p:nvSpPr>
          <p:spPr>
            <a:xfrm>
              <a:off x="1107360" y="2438280"/>
              <a:ext cx="215640" cy="172800"/>
            </a:xfrm>
            <a:custGeom>
              <a:avLst/>
              <a:gdLst/>
              <a:ah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2"/>
            <p:cNvSpPr/>
            <p:nvPr/>
          </p:nvSpPr>
          <p:spPr>
            <a:xfrm>
              <a:off x="1337760" y="24991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3"/>
            <p:cNvSpPr/>
            <p:nvPr/>
          </p:nvSpPr>
          <p:spPr>
            <a:xfrm>
              <a:off x="1552680" y="254304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4"/>
            <p:cNvSpPr/>
            <p:nvPr/>
          </p:nvSpPr>
          <p:spPr>
            <a:xfrm>
              <a:off x="179460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"/>
            <p:cNvSpPr/>
            <p:nvPr/>
          </p:nvSpPr>
          <p:spPr>
            <a:xfrm>
              <a:off x="192996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"/>
            <p:cNvSpPr/>
            <p:nvPr/>
          </p:nvSpPr>
          <p:spPr>
            <a:xfrm>
              <a:off x="203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7"/>
            <p:cNvSpPr/>
            <p:nvPr/>
          </p:nvSpPr>
          <p:spPr>
            <a:xfrm>
              <a:off x="218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8"/>
            <p:cNvSpPr/>
            <p:nvPr/>
          </p:nvSpPr>
          <p:spPr>
            <a:xfrm>
              <a:off x="236700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9"/>
            <p:cNvSpPr/>
            <p:nvPr/>
          </p:nvSpPr>
          <p:spPr>
            <a:xfrm>
              <a:off x="260964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20"/>
            <p:cNvSpPr/>
            <p:nvPr/>
          </p:nvSpPr>
          <p:spPr>
            <a:xfrm>
              <a:off x="275256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21"/>
            <p:cNvSpPr/>
            <p:nvPr/>
          </p:nvSpPr>
          <p:spPr>
            <a:xfrm>
              <a:off x="28537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2"/>
            <p:cNvSpPr/>
            <p:nvPr/>
          </p:nvSpPr>
          <p:spPr>
            <a:xfrm>
              <a:off x="300240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3"/>
            <p:cNvSpPr/>
            <p:nvPr/>
          </p:nvSpPr>
          <p:spPr>
            <a:xfrm>
              <a:off x="318204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4"/>
            <p:cNvSpPr/>
            <p:nvPr/>
          </p:nvSpPr>
          <p:spPr>
            <a:xfrm>
              <a:off x="3423960" y="249912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5"/>
            <p:cNvSpPr/>
            <p:nvPr/>
          </p:nvSpPr>
          <p:spPr>
            <a:xfrm>
              <a:off x="3557160" y="2531520"/>
              <a:ext cx="82800" cy="12096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6"/>
            <p:cNvSpPr/>
            <p:nvPr/>
          </p:nvSpPr>
          <p:spPr>
            <a:xfrm>
              <a:off x="36691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7"/>
            <p:cNvSpPr/>
            <p:nvPr/>
          </p:nvSpPr>
          <p:spPr>
            <a:xfrm>
              <a:off x="382572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28"/>
          <p:cNvGrpSpPr/>
          <p:nvPr/>
        </p:nvGrpSpPr>
        <p:grpSpPr>
          <a:xfrm>
            <a:off x="501840" y="2003040"/>
            <a:ext cx="841320" cy="211320"/>
            <a:chOff x="501840" y="2003040"/>
            <a:chExt cx="841320" cy="211320"/>
          </a:xfrm>
        </p:grpSpPr>
        <p:sp>
          <p:nvSpPr>
            <p:cNvPr id="595" name="CustomShape 29"/>
            <p:cNvSpPr/>
            <p:nvPr/>
          </p:nvSpPr>
          <p:spPr>
            <a:xfrm>
              <a:off x="501840" y="20037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0"/>
            <p:cNvSpPr/>
            <p:nvPr/>
          </p:nvSpPr>
          <p:spPr>
            <a:xfrm>
              <a:off x="617040" y="2003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31"/>
            <p:cNvSpPr/>
            <p:nvPr/>
          </p:nvSpPr>
          <p:spPr>
            <a:xfrm>
              <a:off x="509400" y="2060640"/>
              <a:ext cx="126360" cy="115200"/>
            </a:xfrm>
            <a:custGeom>
              <a:avLst/>
              <a:gdLst/>
              <a:ah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2"/>
            <p:cNvSpPr/>
            <p:nvPr/>
          </p:nvSpPr>
          <p:spPr>
            <a:xfrm>
              <a:off x="657360" y="20930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33"/>
            <p:cNvSpPr/>
            <p:nvPr/>
          </p:nvSpPr>
          <p:spPr>
            <a:xfrm>
              <a:off x="844560" y="207972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34"/>
            <p:cNvSpPr/>
            <p:nvPr/>
          </p:nvSpPr>
          <p:spPr>
            <a:xfrm>
              <a:off x="1104840" y="2060640"/>
              <a:ext cx="126720" cy="115200"/>
            </a:xfrm>
            <a:custGeom>
              <a:avLst/>
              <a:gdLst/>
              <a:ah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35"/>
            <p:cNvSpPr/>
            <p:nvPr/>
          </p:nvSpPr>
          <p:spPr>
            <a:xfrm>
              <a:off x="1252080" y="20930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36"/>
          <p:cNvGrpSpPr/>
          <p:nvPr/>
        </p:nvGrpSpPr>
        <p:grpSpPr>
          <a:xfrm>
            <a:off x="501840" y="1545840"/>
            <a:ext cx="841320" cy="207720"/>
            <a:chOff x="501840" y="1545840"/>
            <a:chExt cx="841320" cy="207720"/>
          </a:xfrm>
        </p:grpSpPr>
        <p:sp>
          <p:nvSpPr>
            <p:cNvPr id="603" name="CustomShape 37"/>
            <p:cNvSpPr/>
            <p:nvPr/>
          </p:nvSpPr>
          <p:spPr>
            <a:xfrm>
              <a:off x="501840" y="15465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38"/>
            <p:cNvSpPr/>
            <p:nvPr/>
          </p:nvSpPr>
          <p:spPr>
            <a:xfrm>
              <a:off x="617040" y="15458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39"/>
            <p:cNvSpPr/>
            <p:nvPr/>
          </p:nvSpPr>
          <p:spPr>
            <a:xfrm>
              <a:off x="509400" y="1603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40"/>
            <p:cNvSpPr/>
            <p:nvPr/>
          </p:nvSpPr>
          <p:spPr>
            <a:xfrm>
              <a:off x="666000" y="16358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41"/>
            <p:cNvSpPr/>
            <p:nvPr/>
          </p:nvSpPr>
          <p:spPr>
            <a:xfrm>
              <a:off x="844560" y="1622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42"/>
            <p:cNvSpPr/>
            <p:nvPr/>
          </p:nvSpPr>
          <p:spPr>
            <a:xfrm>
              <a:off x="1104840" y="1603440"/>
              <a:ext cx="126720" cy="114840"/>
            </a:xfrm>
            <a:custGeom>
              <a:avLst/>
              <a:gdLst/>
              <a:ah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43"/>
            <p:cNvSpPr/>
            <p:nvPr/>
          </p:nvSpPr>
          <p:spPr>
            <a:xfrm>
              <a:off x="1253160" y="16358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0" name="Group 44"/>
          <p:cNvGrpSpPr/>
          <p:nvPr/>
        </p:nvGrpSpPr>
        <p:grpSpPr>
          <a:xfrm>
            <a:off x="457200" y="3426120"/>
            <a:ext cx="4813560" cy="911160"/>
            <a:chOff x="457200" y="3426120"/>
            <a:chExt cx="4813560" cy="911160"/>
          </a:xfrm>
        </p:grpSpPr>
        <p:sp>
          <p:nvSpPr>
            <p:cNvPr id="611" name="CustomShape 45"/>
            <p:cNvSpPr/>
            <p:nvPr/>
          </p:nvSpPr>
          <p:spPr>
            <a:xfrm>
              <a:off x="457200" y="3426120"/>
              <a:ext cx="4813560" cy="911160"/>
            </a:xfrm>
            <a:custGeom>
              <a:avLst/>
              <a:gdLst/>
              <a:ah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46"/>
            <p:cNvSpPr/>
            <p:nvPr/>
          </p:nvSpPr>
          <p:spPr>
            <a:xfrm>
              <a:off x="53964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47"/>
            <p:cNvSpPr/>
            <p:nvPr/>
          </p:nvSpPr>
          <p:spPr>
            <a:xfrm>
              <a:off x="53964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48"/>
            <p:cNvSpPr/>
            <p:nvPr/>
          </p:nvSpPr>
          <p:spPr>
            <a:xfrm>
              <a:off x="74124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49"/>
            <p:cNvSpPr/>
            <p:nvPr/>
          </p:nvSpPr>
          <p:spPr>
            <a:xfrm>
              <a:off x="63360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50"/>
            <p:cNvSpPr/>
            <p:nvPr/>
          </p:nvSpPr>
          <p:spPr>
            <a:xfrm>
              <a:off x="78948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51"/>
            <p:cNvSpPr/>
            <p:nvPr/>
          </p:nvSpPr>
          <p:spPr>
            <a:xfrm>
              <a:off x="741240" y="37728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52"/>
            <p:cNvSpPr/>
            <p:nvPr/>
          </p:nvSpPr>
          <p:spPr>
            <a:xfrm>
              <a:off x="63360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53"/>
            <p:cNvSpPr/>
            <p:nvPr/>
          </p:nvSpPr>
          <p:spPr>
            <a:xfrm>
              <a:off x="78156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54"/>
            <p:cNvSpPr/>
            <p:nvPr/>
          </p:nvSpPr>
          <p:spPr>
            <a:xfrm>
              <a:off x="741240" y="40766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55"/>
            <p:cNvSpPr/>
            <p:nvPr/>
          </p:nvSpPr>
          <p:spPr>
            <a:xfrm>
              <a:off x="63360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56"/>
            <p:cNvSpPr/>
            <p:nvPr/>
          </p:nvSpPr>
          <p:spPr>
            <a:xfrm>
              <a:off x="78048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57"/>
            <p:cNvSpPr/>
            <p:nvPr/>
          </p:nvSpPr>
          <p:spPr>
            <a:xfrm>
              <a:off x="885600" y="34261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58"/>
            <p:cNvSpPr/>
            <p:nvPr/>
          </p:nvSpPr>
          <p:spPr>
            <a:xfrm>
              <a:off x="885600" y="38815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59"/>
            <p:cNvSpPr/>
            <p:nvPr/>
          </p:nvSpPr>
          <p:spPr>
            <a:xfrm>
              <a:off x="1137600" y="38516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60"/>
            <p:cNvSpPr/>
            <p:nvPr/>
          </p:nvSpPr>
          <p:spPr>
            <a:xfrm>
              <a:off x="147276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1"/>
            <p:cNvSpPr/>
            <p:nvPr/>
          </p:nvSpPr>
          <p:spPr>
            <a:xfrm>
              <a:off x="147276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2"/>
            <p:cNvSpPr/>
            <p:nvPr/>
          </p:nvSpPr>
          <p:spPr>
            <a:xfrm>
              <a:off x="172728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3"/>
            <p:cNvSpPr/>
            <p:nvPr/>
          </p:nvSpPr>
          <p:spPr>
            <a:xfrm>
              <a:off x="2437560" y="347004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64"/>
            <p:cNvSpPr/>
            <p:nvPr/>
          </p:nvSpPr>
          <p:spPr>
            <a:xfrm>
              <a:off x="312192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5"/>
            <p:cNvSpPr/>
            <p:nvPr/>
          </p:nvSpPr>
          <p:spPr>
            <a:xfrm>
              <a:off x="172728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66"/>
            <p:cNvSpPr/>
            <p:nvPr/>
          </p:nvSpPr>
          <p:spPr>
            <a:xfrm>
              <a:off x="24249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7"/>
            <p:cNvSpPr/>
            <p:nvPr/>
          </p:nvSpPr>
          <p:spPr>
            <a:xfrm>
              <a:off x="3134520" y="377388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68"/>
            <p:cNvSpPr/>
            <p:nvPr/>
          </p:nvSpPr>
          <p:spPr>
            <a:xfrm>
              <a:off x="158004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9"/>
            <p:cNvSpPr/>
            <p:nvPr/>
          </p:nvSpPr>
          <p:spPr>
            <a:xfrm>
              <a:off x="1765800" y="413388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70"/>
            <p:cNvSpPr/>
            <p:nvPr/>
          </p:nvSpPr>
          <p:spPr>
            <a:xfrm>
              <a:off x="1899000" y="4165920"/>
              <a:ext cx="82440" cy="12132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71"/>
            <p:cNvSpPr/>
            <p:nvPr/>
          </p:nvSpPr>
          <p:spPr>
            <a:xfrm>
              <a:off x="227700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2"/>
            <p:cNvSpPr/>
            <p:nvPr/>
          </p:nvSpPr>
          <p:spPr>
            <a:xfrm>
              <a:off x="246312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73"/>
            <p:cNvSpPr/>
            <p:nvPr/>
          </p:nvSpPr>
          <p:spPr>
            <a:xfrm>
              <a:off x="2605680" y="416592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4"/>
            <p:cNvSpPr/>
            <p:nvPr/>
          </p:nvSpPr>
          <p:spPr>
            <a:xfrm>
              <a:off x="2974320" y="4177440"/>
              <a:ext cx="154800" cy="1080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75"/>
            <p:cNvSpPr/>
            <p:nvPr/>
          </p:nvSpPr>
          <p:spPr>
            <a:xfrm>
              <a:off x="316044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76"/>
            <p:cNvSpPr/>
            <p:nvPr/>
          </p:nvSpPr>
          <p:spPr>
            <a:xfrm>
              <a:off x="3295440" y="41659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77"/>
            <p:cNvSpPr/>
            <p:nvPr/>
          </p:nvSpPr>
          <p:spPr>
            <a:xfrm>
              <a:off x="339912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78"/>
            <p:cNvSpPr/>
            <p:nvPr/>
          </p:nvSpPr>
          <p:spPr>
            <a:xfrm>
              <a:off x="339912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79"/>
            <p:cNvSpPr/>
            <p:nvPr/>
          </p:nvSpPr>
          <p:spPr>
            <a:xfrm>
              <a:off x="36910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80"/>
            <p:cNvSpPr/>
            <p:nvPr/>
          </p:nvSpPr>
          <p:spPr>
            <a:xfrm>
              <a:off x="36910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81"/>
            <p:cNvSpPr/>
            <p:nvPr/>
          </p:nvSpPr>
          <p:spPr>
            <a:xfrm>
              <a:off x="378432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82"/>
            <p:cNvSpPr/>
            <p:nvPr/>
          </p:nvSpPr>
          <p:spPr>
            <a:xfrm>
              <a:off x="394092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83"/>
            <p:cNvSpPr/>
            <p:nvPr/>
          </p:nvSpPr>
          <p:spPr>
            <a:xfrm>
              <a:off x="378432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84"/>
            <p:cNvSpPr/>
            <p:nvPr/>
          </p:nvSpPr>
          <p:spPr>
            <a:xfrm>
              <a:off x="393300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85"/>
            <p:cNvSpPr/>
            <p:nvPr/>
          </p:nvSpPr>
          <p:spPr>
            <a:xfrm>
              <a:off x="378432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86"/>
            <p:cNvSpPr/>
            <p:nvPr/>
          </p:nvSpPr>
          <p:spPr>
            <a:xfrm>
              <a:off x="393120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87"/>
            <p:cNvSpPr/>
            <p:nvPr/>
          </p:nvSpPr>
          <p:spPr>
            <a:xfrm>
              <a:off x="40366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88"/>
            <p:cNvSpPr/>
            <p:nvPr/>
          </p:nvSpPr>
          <p:spPr>
            <a:xfrm>
              <a:off x="40366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89"/>
            <p:cNvSpPr/>
            <p:nvPr/>
          </p:nvSpPr>
          <p:spPr>
            <a:xfrm>
              <a:off x="4274640" y="37969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90"/>
            <p:cNvSpPr/>
            <p:nvPr/>
          </p:nvSpPr>
          <p:spPr>
            <a:xfrm>
              <a:off x="459540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91"/>
            <p:cNvSpPr/>
            <p:nvPr/>
          </p:nvSpPr>
          <p:spPr>
            <a:xfrm>
              <a:off x="459540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92"/>
            <p:cNvSpPr/>
            <p:nvPr/>
          </p:nvSpPr>
          <p:spPr>
            <a:xfrm>
              <a:off x="474516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93"/>
            <p:cNvSpPr/>
            <p:nvPr/>
          </p:nvSpPr>
          <p:spPr>
            <a:xfrm>
              <a:off x="47451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94"/>
            <p:cNvSpPr/>
            <p:nvPr/>
          </p:nvSpPr>
          <p:spPr>
            <a:xfrm>
              <a:off x="4691520" y="407268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95"/>
            <p:cNvSpPr/>
            <p:nvPr/>
          </p:nvSpPr>
          <p:spPr>
            <a:xfrm>
              <a:off x="49168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96"/>
            <p:cNvSpPr/>
            <p:nvPr/>
          </p:nvSpPr>
          <p:spPr>
            <a:xfrm>
              <a:off x="49168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97"/>
            <p:cNvSpPr/>
            <p:nvPr/>
          </p:nvSpPr>
          <p:spPr>
            <a:xfrm>
              <a:off x="5133600" y="38325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4" name="Group 98"/>
          <p:cNvGrpSpPr/>
          <p:nvPr/>
        </p:nvGrpSpPr>
        <p:grpSpPr>
          <a:xfrm>
            <a:off x="502560" y="4683960"/>
            <a:ext cx="6986520" cy="911160"/>
            <a:chOff x="502560" y="4683960"/>
            <a:chExt cx="6986520" cy="911160"/>
          </a:xfrm>
        </p:grpSpPr>
        <p:sp>
          <p:nvSpPr>
            <p:cNvPr id="665" name="CustomShape 99"/>
            <p:cNvSpPr/>
            <p:nvPr/>
          </p:nvSpPr>
          <p:spPr>
            <a:xfrm>
              <a:off x="502560" y="4683960"/>
              <a:ext cx="6986520" cy="911160"/>
            </a:xfrm>
            <a:custGeom>
              <a:avLst/>
              <a:gdLst/>
              <a:ah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00"/>
            <p:cNvSpPr/>
            <p:nvPr/>
          </p:nvSpPr>
          <p:spPr>
            <a:xfrm>
              <a:off x="510120" y="50904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01"/>
            <p:cNvSpPr/>
            <p:nvPr/>
          </p:nvSpPr>
          <p:spPr>
            <a:xfrm>
              <a:off x="72036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02"/>
            <p:cNvSpPr/>
            <p:nvPr/>
          </p:nvSpPr>
          <p:spPr>
            <a:xfrm>
              <a:off x="10245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03"/>
            <p:cNvSpPr/>
            <p:nvPr/>
          </p:nvSpPr>
          <p:spPr>
            <a:xfrm>
              <a:off x="10890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04"/>
            <p:cNvSpPr/>
            <p:nvPr/>
          </p:nvSpPr>
          <p:spPr>
            <a:xfrm>
              <a:off x="120744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05"/>
            <p:cNvSpPr/>
            <p:nvPr/>
          </p:nvSpPr>
          <p:spPr>
            <a:xfrm>
              <a:off x="156528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06"/>
            <p:cNvSpPr/>
            <p:nvPr/>
          </p:nvSpPr>
          <p:spPr>
            <a:xfrm>
              <a:off x="167544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07"/>
            <p:cNvSpPr/>
            <p:nvPr/>
          </p:nvSpPr>
          <p:spPr>
            <a:xfrm>
              <a:off x="20412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08"/>
            <p:cNvSpPr/>
            <p:nvPr/>
          </p:nvSpPr>
          <p:spPr>
            <a:xfrm>
              <a:off x="2149920" y="5120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09"/>
            <p:cNvSpPr/>
            <p:nvPr/>
          </p:nvSpPr>
          <p:spPr>
            <a:xfrm>
              <a:off x="22593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10"/>
            <p:cNvSpPr/>
            <p:nvPr/>
          </p:nvSpPr>
          <p:spPr>
            <a:xfrm>
              <a:off x="248400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11"/>
            <p:cNvSpPr/>
            <p:nvPr/>
          </p:nvSpPr>
          <p:spPr>
            <a:xfrm>
              <a:off x="248400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12"/>
            <p:cNvSpPr/>
            <p:nvPr/>
          </p:nvSpPr>
          <p:spPr>
            <a:xfrm>
              <a:off x="257724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13"/>
            <p:cNvSpPr/>
            <p:nvPr/>
          </p:nvSpPr>
          <p:spPr>
            <a:xfrm>
              <a:off x="273384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14"/>
            <p:cNvSpPr/>
            <p:nvPr/>
          </p:nvSpPr>
          <p:spPr>
            <a:xfrm>
              <a:off x="257724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15"/>
            <p:cNvSpPr/>
            <p:nvPr/>
          </p:nvSpPr>
          <p:spPr>
            <a:xfrm>
              <a:off x="272592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16"/>
            <p:cNvSpPr/>
            <p:nvPr/>
          </p:nvSpPr>
          <p:spPr>
            <a:xfrm>
              <a:off x="257724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17"/>
            <p:cNvSpPr/>
            <p:nvPr/>
          </p:nvSpPr>
          <p:spPr>
            <a:xfrm>
              <a:off x="272412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18"/>
            <p:cNvSpPr/>
            <p:nvPr/>
          </p:nvSpPr>
          <p:spPr>
            <a:xfrm>
              <a:off x="28303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19"/>
            <p:cNvSpPr/>
            <p:nvPr/>
          </p:nvSpPr>
          <p:spPr>
            <a:xfrm>
              <a:off x="28303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20"/>
            <p:cNvSpPr/>
            <p:nvPr/>
          </p:nvSpPr>
          <p:spPr>
            <a:xfrm>
              <a:off x="30607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21"/>
            <p:cNvSpPr/>
            <p:nvPr/>
          </p:nvSpPr>
          <p:spPr>
            <a:xfrm>
              <a:off x="317340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22"/>
            <p:cNvSpPr/>
            <p:nvPr/>
          </p:nvSpPr>
          <p:spPr>
            <a:xfrm>
              <a:off x="328572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23"/>
            <p:cNvSpPr/>
            <p:nvPr/>
          </p:nvSpPr>
          <p:spPr>
            <a:xfrm>
              <a:off x="341820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24"/>
            <p:cNvSpPr/>
            <p:nvPr/>
          </p:nvSpPr>
          <p:spPr>
            <a:xfrm>
              <a:off x="373500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25"/>
            <p:cNvSpPr/>
            <p:nvPr/>
          </p:nvSpPr>
          <p:spPr>
            <a:xfrm>
              <a:off x="394524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26"/>
            <p:cNvSpPr/>
            <p:nvPr/>
          </p:nvSpPr>
          <p:spPr>
            <a:xfrm>
              <a:off x="4205520" y="509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27"/>
            <p:cNvSpPr/>
            <p:nvPr/>
          </p:nvSpPr>
          <p:spPr>
            <a:xfrm>
              <a:off x="4362480" y="512280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28"/>
            <p:cNvSpPr/>
            <p:nvPr/>
          </p:nvSpPr>
          <p:spPr>
            <a:xfrm>
              <a:off x="452088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29"/>
            <p:cNvSpPr/>
            <p:nvPr/>
          </p:nvSpPr>
          <p:spPr>
            <a:xfrm>
              <a:off x="463320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30"/>
            <p:cNvSpPr/>
            <p:nvPr/>
          </p:nvSpPr>
          <p:spPr>
            <a:xfrm>
              <a:off x="47455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31"/>
            <p:cNvSpPr/>
            <p:nvPr/>
          </p:nvSpPr>
          <p:spPr>
            <a:xfrm>
              <a:off x="487836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32"/>
            <p:cNvSpPr/>
            <p:nvPr/>
          </p:nvSpPr>
          <p:spPr>
            <a:xfrm>
              <a:off x="519516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33"/>
            <p:cNvSpPr/>
            <p:nvPr/>
          </p:nvSpPr>
          <p:spPr>
            <a:xfrm>
              <a:off x="540540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34"/>
            <p:cNvSpPr/>
            <p:nvPr/>
          </p:nvSpPr>
          <p:spPr>
            <a:xfrm>
              <a:off x="570960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35"/>
            <p:cNvSpPr/>
            <p:nvPr/>
          </p:nvSpPr>
          <p:spPr>
            <a:xfrm>
              <a:off x="577404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36"/>
            <p:cNvSpPr/>
            <p:nvPr/>
          </p:nvSpPr>
          <p:spPr>
            <a:xfrm>
              <a:off x="589212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37"/>
            <p:cNvSpPr/>
            <p:nvPr/>
          </p:nvSpPr>
          <p:spPr>
            <a:xfrm>
              <a:off x="6249240" y="50317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38"/>
            <p:cNvSpPr/>
            <p:nvPr/>
          </p:nvSpPr>
          <p:spPr>
            <a:xfrm>
              <a:off x="6629040" y="503172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39"/>
            <p:cNvSpPr/>
            <p:nvPr/>
          </p:nvSpPr>
          <p:spPr>
            <a:xfrm>
              <a:off x="675144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40"/>
            <p:cNvSpPr/>
            <p:nvPr/>
          </p:nvSpPr>
          <p:spPr>
            <a:xfrm>
              <a:off x="69757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41"/>
            <p:cNvSpPr/>
            <p:nvPr/>
          </p:nvSpPr>
          <p:spPr>
            <a:xfrm>
              <a:off x="69757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42"/>
            <p:cNvSpPr/>
            <p:nvPr/>
          </p:nvSpPr>
          <p:spPr>
            <a:xfrm>
              <a:off x="706968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43"/>
            <p:cNvSpPr/>
            <p:nvPr/>
          </p:nvSpPr>
          <p:spPr>
            <a:xfrm>
              <a:off x="722628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44"/>
            <p:cNvSpPr/>
            <p:nvPr/>
          </p:nvSpPr>
          <p:spPr>
            <a:xfrm>
              <a:off x="706968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45"/>
            <p:cNvSpPr/>
            <p:nvPr/>
          </p:nvSpPr>
          <p:spPr>
            <a:xfrm>
              <a:off x="7218000" y="512028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46"/>
            <p:cNvSpPr/>
            <p:nvPr/>
          </p:nvSpPr>
          <p:spPr>
            <a:xfrm>
              <a:off x="706968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47"/>
            <p:cNvSpPr/>
            <p:nvPr/>
          </p:nvSpPr>
          <p:spPr>
            <a:xfrm>
              <a:off x="721656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48"/>
            <p:cNvSpPr/>
            <p:nvPr/>
          </p:nvSpPr>
          <p:spPr>
            <a:xfrm>
              <a:off x="7321680" y="46839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49"/>
            <p:cNvSpPr/>
            <p:nvPr/>
          </p:nvSpPr>
          <p:spPr>
            <a:xfrm>
              <a:off x="7321680" y="51393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2019-03-28T07:06:37Z</dcterms:created>
  <dc:creator>jakub</dc:creator>
  <dc:description/>
  <dc:language>en-US</dc:language>
  <cp:lastModifiedBy/>
  <dcterms:modified xsi:type="dcterms:W3CDTF">2019-06-08T18:39:42Z</dcterms:modified>
  <cp:revision>26</cp:revision>
  <dc:subject/>
  <dc:title>Prezentácia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equations§% Be careful, background color breaks transparency!§%\definecolor{fgcolor}{RGB}{0,0,255}§%\definecolor{bgcolor}{RGB}{255,0,0}§%\pagecolor{bgcolor}\color{fgcolor}§</vt:lpwstr>
  </property>
</Properties>
</file>