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19" r:id="rId23"/>
    <p:sldId id="324" r:id="rId24"/>
    <p:sldId id="323" r:id="rId25"/>
    <p:sldId id="283" r:id="rId26"/>
    <p:sldId id="320" r:id="rId27"/>
    <p:sldId id="316" r:id="rId28"/>
    <p:sldId id="322" r:id="rId29"/>
    <p:sldId id="282" r:id="rId30"/>
    <p:sldId id="276" r:id="rId31"/>
    <p:sldId id="278" r:id="rId32"/>
    <p:sldId id="326" r:id="rId33"/>
    <p:sldId id="274" r:id="rId34"/>
    <p:sldId id="284" r:id="rId35"/>
    <p:sldId id="285" r:id="rId36"/>
    <p:sldId id="299" r:id="rId37"/>
    <p:sldId id="300" r:id="rId38"/>
    <p:sldId id="275" r:id="rId39"/>
    <p:sldId id="292" r:id="rId40"/>
    <p:sldId id="293" r:id="rId41"/>
    <p:sldId id="294" r:id="rId42"/>
    <p:sldId id="279" r:id="rId43"/>
    <p:sldId id="314" r:id="rId44"/>
    <p:sldId id="315" r:id="rId45"/>
    <p:sldId id="313" r:id="rId46"/>
    <p:sldId id="328" r:id="rId47"/>
    <p:sldId id="280" r:id="rId48"/>
    <p:sldId id="308" r:id="rId49"/>
    <p:sldId id="309" r:id="rId50"/>
    <p:sldId id="311" r:id="rId51"/>
    <p:sldId id="312" r:id="rId52"/>
    <p:sldId id="310" r:id="rId53"/>
    <p:sldId id="281" r:id="rId54"/>
    <p:sldId id="290" r:id="rId55"/>
    <p:sldId id="291" r:id="rId56"/>
    <p:sldId id="286" r:id="rId57"/>
    <p:sldId id="327" r:id="rId58"/>
    <p:sldId id="287" r:id="rId59"/>
    <p:sldId id="288" r:id="rId60"/>
    <p:sldId id="329" r:id="rId61"/>
    <p:sldId id="330" r:id="rId62"/>
    <p:sldId id="28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</a:t>
                </a:r>
                <a:r>
                  <a:rPr lang="sk-SK" dirty="0" smtClean="0"/>
                  <a:t>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42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62" y="4390767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</a:t>
                </a:r>
                <a:r>
                  <a:rPr lang="sk-SK" dirty="0" smtClean="0"/>
                  <a:t>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2" y="3604643"/>
            <a:ext cx="3726860" cy="18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1706332"/>
            <a:ext cx="8356600" cy="35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zjednodušia- práca s polynómami a racionálnymi funkciami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738" t="-1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jeho prvú deriváciu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</a:t>
                </a:r>
                <a:r>
                  <a:rPr lang="sk-SK" dirty="0" err="1"/>
                  <a:t>Laplaceov</a:t>
                </a:r>
                <a:r>
                  <a:rPr lang="sk-SK" dirty="0"/>
                  <a:t> obraz</a:t>
                </a:r>
                <a:r>
                  <a:rPr lang="sk-SK" dirty="0" smtClean="0"/>
                  <a:t> prvá derivácia signálu?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627" t="-19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–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–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pre analýzu a návrh 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1533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  <a:blipFill rotWithShape="0">
                <a:blip r:embed="rId2"/>
                <a:stretch>
                  <a:fillRect l="-1861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err="1"/>
              <a:t>funk</a:t>
            </a:r>
            <a:r>
              <a:rPr lang="sk-SK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Zisk</a:t>
            </a:r>
            <a:r>
              <a:rPr lang="en-US" dirty="0" smtClean="0"/>
              <a:t> </a:t>
            </a:r>
            <a:r>
              <a:rPr lang="en-US" dirty="0" err="1" smtClean="0"/>
              <a:t>obvodu</a:t>
            </a:r>
            <a:r>
              <a:rPr lang="en-US" dirty="0" smtClean="0"/>
              <a:t> v </a:t>
            </a:r>
            <a:r>
              <a:rPr lang="en-US" dirty="0" err="1" smtClean="0"/>
              <a:t>ust</a:t>
            </a:r>
            <a:r>
              <a:rPr lang="sk-SK" dirty="0" err="1" smtClean="0"/>
              <a:t>álených</a:t>
            </a:r>
            <a:r>
              <a:rPr lang="sk-SK" dirty="0" smtClean="0"/>
              <a:t> stavoch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Ustálený stav </a:t>
            </a:r>
            <a:r>
              <a:rPr lang="en-US" dirty="0" smtClean="0"/>
              <a:t>-&gt; </a:t>
            </a:r>
            <a:r>
              <a:rPr lang="en-US" dirty="0" err="1" smtClean="0"/>
              <a:t>nulov</a:t>
            </a:r>
            <a:r>
              <a:rPr lang="sk-SK" dirty="0" smtClean="0"/>
              <a:t>é derivácie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Operátor derivácie je </a:t>
            </a:r>
            <a:r>
              <a:rPr lang="sk-SK" i="1" dirty="0" smtClean="0"/>
              <a:t>s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 komplexnú premennú </a:t>
            </a:r>
            <a:r>
              <a:rPr lang="sk-SK" i="1" dirty="0" smtClean="0"/>
              <a:t>s </a:t>
            </a:r>
            <a:r>
              <a:rPr lang="sk-SK" dirty="0" smtClean="0"/>
              <a:t>dosadíme  nulu </a:t>
            </a:r>
            <a:endParaRPr lang="sk-SK" i="1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Statické zosilnenie je pomer absolútnych členov polynómov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Prevodová charakteristika lineárnych systémov je vždy priamka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Sklon tejto priamky je statické zosilnenie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</a:t>
            </a:r>
            <a:r>
              <a:rPr lang="sk-SK" dirty="0" smtClean="0"/>
              <a:t> – </a:t>
            </a:r>
            <a:r>
              <a:rPr lang="sk-SK" dirty="0" err="1" smtClean="0"/>
              <a:t>statizmus</a:t>
            </a:r>
            <a:r>
              <a:rPr lang="sk-SK" dirty="0" smtClean="0"/>
              <a:t> = nemá statické zosilnenie 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Chýba absolútny člen v menovateli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Inak povedané – vieme z menovateľa vyňať </a:t>
            </a:r>
            <a:r>
              <a:rPr lang="sk-SK" i="1" dirty="0" smtClean="0"/>
              <a:t>s </a:t>
            </a:r>
            <a:r>
              <a:rPr lang="sk-SK" dirty="0" smtClean="0"/>
              <a:t>alebo jeho vyššie mocniny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Môžeme si ho prestaviť ako integrátor zaradený za prenosovou funkciou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  <a:blipFill rotWithShape="0">
                <a:blip r:embed="rId2"/>
                <a:stretch>
                  <a:fillRect l="-2817" t="-1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621426" y="2660355"/>
            <a:ext cx="4464908" cy="2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</a:t>
            </a:r>
          </a:p>
          <a:p>
            <a:pPr lvl="1"/>
            <a:r>
              <a:rPr lang="sk-SK" dirty="0"/>
              <a:t>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1927</Words>
  <Application>Microsoft Office PowerPoint</Application>
  <PresentationFormat>Prezentácia na obrazovke (4:3)</PresentationFormat>
  <Paragraphs>495</Paragraphs>
  <Slides>62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</vt:lpstr>
      <vt:lpstr>Význam Laplaceovej transformácie</vt:lpstr>
      <vt:lpstr>Opakovanie  - matematická analýza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Integrátor a derivátor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Model systému</vt:lpstr>
      <vt:lpstr>Vytvorenie modelu z diferenciálnych rovníc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124</cp:revision>
  <dcterms:created xsi:type="dcterms:W3CDTF">2019-03-28T07:06:37Z</dcterms:created>
  <dcterms:modified xsi:type="dcterms:W3CDTF">2019-06-04T17:03:44Z</dcterms:modified>
</cp:coreProperties>
</file>