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273" r:id="rId17"/>
    <p:sldId id="317" r:id="rId18"/>
    <p:sldId id="318" r:id="rId19"/>
    <p:sldId id="321" r:id="rId20"/>
    <p:sldId id="283" r:id="rId21"/>
    <p:sldId id="319" r:id="rId22"/>
    <p:sldId id="324" r:id="rId23"/>
    <p:sldId id="323" r:id="rId24"/>
    <p:sldId id="320" r:id="rId25"/>
    <p:sldId id="316" r:id="rId26"/>
    <p:sldId id="322" r:id="rId27"/>
    <p:sldId id="282" r:id="rId28"/>
    <p:sldId id="276" r:id="rId29"/>
    <p:sldId id="284" r:id="rId30"/>
    <p:sldId id="285" r:id="rId31"/>
    <p:sldId id="278" r:id="rId32"/>
    <p:sldId id="274" r:id="rId33"/>
    <p:sldId id="299" r:id="rId34"/>
    <p:sldId id="300" r:id="rId35"/>
    <p:sldId id="275" r:id="rId36"/>
    <p:sldId id="292" r:id="rId37"/>
    <p:sldId id="293" r:id="rId38"/>
    <p:sldId id="294" r:id="rId39"/>
    <p:sldId id="279" r:id="rId40"/>
    <p:sldId id="314" r:id="rId41"/>
    <p:sldId id="315" r:id="rId42"/>
    <p:sldId id="313" r:id="rId43"/>
    <p:sldId id="280" r:id="rId44"/>
    <p:sldId id="308" r:id="rId45"/>
    <p:sldId id="309" r:id="rId46"/>
    <p:sldId id="311" r:id="rId47"/>
    <p:sldId id="312" r:id="rId48"/>
    <p:sldId id="310" r:id="rId49"/>
    <p:sldId id="281" r:id="rId50"/>
    <p:sldId id="290" r:id="rId51"/>
    <p:sldId id="291" r:id="rId52"/>
    <p:sldId id="286" r:id="rId53"/>
    <p:sldId id="287" r:id="rId54"/>
    <p:sldId id="288" r:id="rId55"/>
    <p:sldId id="28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9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4" y="5488309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408800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91" y="2789538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Dolnopriepustný</a:t>
            </a:r>
            <a:r>
              <a:rPr lang="sk-SK" dirty="0" smtClean="0"/>
              <a:t> RC filter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29" y="1223018"/>
            <a:ext cx="31051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Pomáha nám pri r</a:t>
                </a:r>
                <a:r>
                  <a:rPr lang="sk-SK" dirty="0" smtClean="0"/>
                  <a:t>iešení lineárnych diferenciálnych 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spojité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„rozšírením“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o nekmitavé priebehy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708" t="-1615" r="-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825" b="-1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a </a:t>
            </a:r>
            <a:r>
              <a:rPr lang="sk-SK" dirty="0" err="1" smtClean="0"/>
              <a:t>Fourierovej</a:t>
            </a:r>
            <a:r>
              <a:rPr lang="sk-SK" dirty="0" smtClean="0"/>
              <a:t> transformácie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560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álnej</a:t>
                </a:r>
                <a:r>
                  <a:rPr lang="sk-SK" dirty="0"/>
                  <a:t> </a:t>
                </a:r>
                <a:r>
                  <a:rPr lang="sk-SK" dirty="0" smtClean="0"/>
                  <a:t>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Posun v čase – dopravné oneskorenie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</a:t>
                </a:r>
                <a:r>
                  <a:rPr lang="sk-SK" dirty="0" smtClean="0"/>
                  <a:t>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nazýva 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skok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sa používa ako žiadaná hodnota pri regulátoroch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ním takzvanú prechodovú charakteristiku systému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idealizovaný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/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49" y="3539219"/>
            <a:ext cx="3372021" cy="25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Alebo iným názvom </a:t>
            </a:r>
            <a:r>
              <a:rPr lang="sk-SK" dirty="0" err="1" smtClean="0"/>
              <a:t>Dirackovo</a:t>
            </a:r>
            <a:r>
              <a:rPr lang="sk-SK" dirty="0" smtClean="0"/>
              <a:t> delta</a:t>
            </a:r>
            <a:endParaRPr lang="sk-SK" dirty="0"/>
          </a:p>
        </p:txBody>
      </p:sp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19" y="3908534"/>
            <a:ext cx="3607226" cy="27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 smtClean="0"/>
                  <a:t> jeho prvú deriváciu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</a:t>
                </a:r>
                <a:r>
                  <a:rPr lang="sk-SK" dirty="0" err="1"/>
                  <a:t>Laplaceov</a:t>
                </a:r>
                <a:r>
                  <a:rPr lang="sk-SK" dirty="0"/>
                  <a:t> obraz</a:t>
                </a:r>
                <a:r>
                  <a:rPr lang="sk-SK" dirty="0" smtClean="0"/>
                  <a:t> prvá derivácia signálu?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627" t="-19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Veta o počiatočnej a koncovej hodnote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6034" t="32492" r="18470" b="36857"/>
          <a:stretch/>
        </p:blipFill>
        <p:spPr>
          <a:xfrm>
            <a:off x="1577544" y="3912974"/>
            <a:ext cx="5988908" cy="1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1242" t="22598" r="16866" b="27739"/>
          <a:stretch/>
        </p:blipFill>
        <p:spPr>
          <a:xfrm>
            <a:off x="1837039" y="3912973"/>
            <a:ext cx="5659394" cy="21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štruktúry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Pozor na </a:t>
            </a:r>
            <a:r>
              <a:rPr lang="sk-SK" dirty="0" err="1" smtClean="0"/>
              <a:t>algebraické</a:t>
            </a:r>
            <a:r>
              <a:rPr lang="sk-SK" dirty="0" smtClean="0"/>
              <a:t> slučky !!!</a:t>
            </a:r>
          </a:p>
          <a:p>
            <a:pPr lvl="1"/>
            <a:r>
              <a:rPr lang="sk-SK" dirty="0" smtClean="0"/>
              <a:t>Nezmyselná spätná väzba</a:t>
            </a:r>
          </a:p>
          <a:p>
            <a:pPr lvl="1"/>
            <a:r>
              <a:rPr lang="sk-SK" dirty="0" smtClean="0"/>
              <a:t>= Statická spätná väzba</a:t>
            </a:r>
          </a:p>
          <a:p>
            <a:pPr lvl="1"/>
            <a:r>
              <a:rPr lang="sk-SK" dirty="0" smtClean="0"/>
              <a:t>Vždy sa </a:t>
            </a:r>
            <a:r>
              <a:rPr lang="sk-SK" dirty="0" err="1" smtClean="0"/>
              <a:t>väzbí</a:t>
            </a:r>
            <a:r>
              <a:rPr lang="sk-SK" dirty="0" smtClean="0"/>
              <a:t> pomocou členov s dynamikou (integrátor, </a:t>
            </a:r>
            <a:r>
              <a:rPr lang="sk-SK" dirty="0" err="1" smtClean="0"/>
              <a:t>derivátor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4534" t="13873" r="8348" b="19198"/>
          <a:stretch/>
        </p:blipFill>
        <p:spPr>
          <a:xfrm>
            <a:off x="1746423" y="4011828"/>
            <a:ext cx="5901420" cy="2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1555</Words>
  <Application>Microsoft Office PowerPoint</Application>
  <PresentationFormat>Prezentácia na obrazovke (4:3)</PresentationFormat>
  <Paragraphs>382</Paragraphs>
  <Slides>55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Laplaceova transformácia</vt:lpstr>
      <vt:lpstr>Význam Laplaceovej transformácie</vt:lpstr>
      <vt:lpstr>Vzťah Laplaceovej a Fourierovej transformácie</vt:lpstr>
      <vt:lpstr>Opakovanie  - matematická analýza</vt:lpstr>
      <vt:lpstr>Posun v čase – dopravné oneskorenie</vt:lpstr>
      <vt:lpstr>Jednotkový skok</vt:lpstr>
      <vt:lpstr>Obraz jednotkového skoku</vt:lpstr>
      <vt:lpstr>Dirackov impulz</vt:lpstr>
      <vt:lpstr>Obraz exponenciálnej funkcie</vt:lpstr>
      <vt:lpstr>Vzťah Laplaceovej transformácie a derivácie </vt:lpstr>
      <vt:lpstr>Vzťah Laplaceovej transformácie a derivácie </vt:lpstr>
      <vt:lpstr>Veta o počiatočnej a koncovej hodnote</vt:lpstr>
      <vt:lpstr>Obrazy vybraných funkcii</vt:lpstr>
      <vt:lpstr>Inverzná Laplaceova transformácia</vt:lpstr>
      <vt:lpstr>Rozklad na parciálne zlomky</vt:lpstr>
      <vt:lpstr>Prenosová funkcia systému</vt:lpstr>
      <vt:lpstr>Integrátor a derivátor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Realizovateľnosť</vt:lpstr>
      <vt:lpstr>Algebra prenosových funkcii</vt:lpstr>
      <vt:lpstr>Sériové zapojenie</vt:lpstr>
      <vt:lpstr>Paralelné zapojenie</vt:lpstr>
      <vt:lpstr>Prenos spätnoväzobnej štruktúry</vt:lpstr>
      <vt:lpstr>Model systému</vt:lpstr>
      <vt:lpstr>Vytvorenie modelu z diferenciálnych rovníc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Prechodová charakteristika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98</cp:revision>
  <dcterms:created xsi:type="dcterms:W3CDTF">2019-03-28T07:06:37Z</dcterms:created>
  <dcterms:modified xsi:type="dcterms:W3CDTF">2019-06-04T09:54:54Z</dcterms:modified>
</cp:coreProperties>
</file>