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-1440"/>
            <a:ext cx="9141840" cy="92232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923040"/>
            <a:ext cx="9141840" cy="637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20" y="6400800"/>
            <a:ext cx="9139320" cy="45504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39320" cy="619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867240" y="4595040"/>
            <a:ext cx="740664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Obrázok 10" descr=""/>
          <p:cNvPicPr/>
          <p:nvPr/>
        </p:nvPicPr>
        <p:blipFill>
          <a:blip r:embed="rId2"/>
          <a:stretch/>
        </p:blipFill>
        <p:spPr>
          <a:xfrm>
            <a:off x="251280" y="214920"/>
            <a:ext cx="1704960" cy="861480"/>
          </a:xfrm>
          <a:prstGeom prst="rect">
            <a:avLst/>
          </a:prstGeom>
          <a:ln>
            <a:noFill/>
          </a:ln>
        </p:spPr>
      </p:pic>
      <p:pic>
        <p:nvPicPr>
          <p:cNvPr id="6" name="Obrázok 12" descr=""/>
          <p:cNvPicPr/>
          <p:nvPr/>
        </p:nvPicPr>
        <p:blipFill>
          <a:blip r:embed="rId3"/>
          <a:srcRect l="-252" t="0" r="34620" b="0"/>
          <a:stretch/>
        </p:blipFill>
        <p:spPr>
          <a:xfrm>
            <a:off x="6783480" y="6480"/>
            <a:ext cx="2265840" cy="12780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ti</a:t>
            </a:r>
            <a:r>
              <a:rPr b="0" lang="en-US" sz="1800" spc="-1" strike="noStrike">
                <a:latin typeface="Arial"/>
              </a:rPr>
              <a:t>tl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-1440"/>
            <a:ext cx="9141840" cy="922320"/>
          </a:xfrm>
          <a:prstGeom prst="rect">
            <a:avLst/>
          </a:prstGeom>
          <a:solidFill>
            <a:srgbClr val="1a5c9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23040"/>
            <a:ext cx="9141840" cy="63720"/>
          </a:xfrm>
          <a:prstGeom prst="rect">
            <a:avLst/>
          </a:prstGeom>
          <a:solidFill>
            <a:srgbClr val="2683c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1078560"/>
            <a:ext cx="7541640" cy="338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3600" spc="-35" strike="noStrike">
                <a:solidFill>
                  <a:srgbClr val="262626"/>
                </a:solidFill>
                <a:latin typeface="Calibri Light"/>
                <a:ea typeface="DejaVu Sans"/>
              </a:rPr>
              <a:t>Stavový opis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5" strike="noStrike">
                <a:solidFill>
                  <a:srgbClr val="262626"/>
                </a:solidFill>
                <a:latin typeface="Calibri Light"/>
                <a:ea typeface="DejaVu Sans"/>
              </a:rPr>
              <a:t>Stabilita systémov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35" strike="noStrike">
                <a:solidFill>
                  <a:srgbClr val="262626"/>
                </a:solidFill>
                <a:latin typeface="Calibri Light"/>
                <a:ea typeface="DejaVu Sans"/>
              </a:rPr>
              <a:t>Algebrické a frekvenčné kritérium stability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4715640"/>
            <a:ext cx="7541640" cy="14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822960" y="4716000"/>
            <a:ext cx="754308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7" strike="noStrike" cap="all">
                <a:solidFill>
                  <a:srgbClr val="335b74"/>
                </a:solidFill>
                <a:latin typeface="Calibri Light"/>
              </a:rPr>
              <a:t>Úvod do kybernetiky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7" strike="noStrike">
                <a:solidFill>
                  <a:srgbClr val="335b74"/>
                </a:solidFill>
                <a:latin typeface="Calibri Light"/>
              </a:rPr>
              <a:t>prof. Ing. Ján Murgaš, PhD.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Kanonická forma riaditeľnosti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0" name="CustomShape 4"/>
          <p:cNvSpPr/>
          <p:nvPr/>
        </p:nvSpPr>
        <p:spPr>
          <a:xfrm>
            <a:off x="389880" y="117648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Na predchadzajúcom slide sme spomenuli slovo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Inými slovami, je to štantardizovaný stavový model definovaný nasledovne.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i="1" lang="en-US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: matica </a:t>
            </a: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obsahuje </a:t>
            </a:r>
            <a:r>
              <a:rPr b="1" i="1" lang="en-US" sz="1800" spc="-1" strike="noStrike">
                <a:solidFill>
                  <a:srgbClr val="3465a4"/>
                </a:solidFill>
                <a:latin typeface="Calibri"/>
                <a:ea typeface="DejaVu Sans"/>
              </a:rPr>
              <a:t>nad hlavnou diagonálou</a:t>
            </a: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3465a4"/>
                </a:solidFill>
                <a:latin typeface="Calibri"/>
                <a:ea typeface="DejaVu Sans"/>
              </a:rPr>
              <a:t>jednotky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a posledný riadok reprezentuje </a:t>
            </a:r>
            <a:r>
              <a:rPr b="1" i="1" lang="en-US" sz="1800" spc="-1" strike="noStrike">
                <a:solidFill>
                  <a:srgbClr val="00a65d"/>
                </a:solidFill>
                <a:latin typeface="Calibri"/>
                <a:ea typeface="DejaVu Sans"/>
              </a:rPr>
              <a:t>koeficienty charakteristického polynómu prenosovej funcie s opačným znamienkom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1" name="Group 5"/>
          <p:cNvGrpSpPr/>
          <p:nvPr/>
        </p:nvGrpSpPr>
        <p:grpSpPr>
          <a:xfrm>
            <a:off x="3050640" y="2023200"/>
            <a:ext cx="1795320" cy="536760"/>
            <a:chOff x="3050640" y="2023200"/>
            <a:chExt cx="1795320" cy="536760"/>
          </a:xfrm>
        </p:grpSpPr>
        <p:sp>
          <p:nvSpPr>
            <p:cNvPr id="722" name="CustomShape 6"/>
            <p:cNvSpPr/>
            <p:nvPr/>
          </p:nvSpPr>
          <p:spPr>
            <a:xfrm>
              <a:off x="3050640" y="2031120"/>
              <a:ext cx="1795320" cy="526680"/>
            </a:xfrm>
            <a:custGeom>
              <a:avLst/>
              <a:gdLst/>
              <a:ahLst/>
              <a:rect l="l" t="t" r="r" b="b"/>
              <a:pathLst>
                <a:path w="4989" h="1465">
                  <a:moveTo>
                    <a:pt x="2493" y="1464"/>
                  </a:moveTo>
                  <a:lnTo>
                    <a:pt x="0" y="1464"/>
                  </a:lnTo>
                  <a:lnTo>
                    <a:pt x="0" y="0"/>
                  </a:lnTo>
                  <a:lnTo>
                    <a:pt x="4988" y="0"/>
                  </a:lnTo>
                  <a:lnTo>
                    <a:pt x="4988" y="1464"/>
                  </a:lnTo>
                  <a:lnTo>
                    <a:pt x="2493" y="146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7"/>
            <p:cNvSpPr/>
            <p:nvPr/>
          </p:nvSpPr>
          <p:spPr>
            <a:xfrm>
              <a:off x="3116160" y="20347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1"/>
                    <a:pt x="0" y="38"/>
                  </a:cubicBezTo>
                  <a:cubicBezTo>
                    <a:pt x="0" y="58"/>
                    <a:pt x="16" y="77"/>
                    <a:pt x="39" y="77"/>
                  </a:cubicBezTo>
                  <a:cubicBezTo>
                    <a:pt x="63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8"/>
            <p:cNvSpPr/>
            <p:nvPr/>
          </p:nvSpPr>
          <p:spPr>
            <a:xfrm>
              <a:off x="3058200" y="20923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9"/>
            <p:cNvSpPr/>
            <p:nvPr/>
          </p:nvSpPr>
          <p:spPr>
            <a:xfrm>
              <a:off x="3279960" y="21114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10"/>
            <p:cNvSpPr/>
            <p:nvPr/>
          </p:nvSpPr>
          <p:spPr>
            <a:xfrm>
              <a:off x="3541320" y="2023200"/>
              <a:ext cx="173880" cy="181800"/>
            </a:xfrm>
            <a:custGeom>
              <a:avLst/>
              <a:gdLst/>
              <a:ah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1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3"/>
                    <a:pt x="71" y="503"/>
                  </a:cubicBezTo>
                  <a:cubicBezTo>
                    <a:pt x="93" y="503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9" y="432"/>
                  </a:cubicBezTo>
                  <a:lnTo>
                    <a:pt x="173" y="343"/>
                  </a:lnTo>
                  <a:lnTo>
                    <a:pt x="351" y="343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3"/>
                    <a:pt x="392" y="503"/>
                  </a:cubicBezTo>
                  <a:cubicBezTo>
                    <a:pt x="410" y="503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9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11"/>
            <p:cNvSpPr/>
            <p:nvPr/>
          </p:nvSpPr>
          <p:spPr>
            <a:xfrm>
              <a:off x="3735000" y="2121120"/>
              <a:ext cx="137880" cy="124920"/>
            </a:xfrm>
            <a:custGeom>
              <a:avLst/>
              <a:gdLst/>
              <a:ahLst/>
              <a:rect l="l" t="t" r="r" b="b"/>
              <a:pathLst>
                <a:path w="385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8"/>
                    <a:pt x="319" y="348"/>
                  </a:cubicBezTo>
                  <a:cubicBezTo>
                    <a:pt x="365" y="348"/>
                    <a:pt x="384" y="300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2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1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12"/>
            <p:cNvSpPr/>
            <p:nvPr/>
          </p:nvSpPr>
          <p:spPr>
            <a:xfrm>
              <a:off x="3895920" y="20923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13"/>
            <p:cNvSpPr/>
            <p:nvPr/>
          </p:nvSpPr>
          <p:spPr>
            <a:xfrm>
              <a:off x="4103640" y="2056680"/>
              <a:ext cx="168480" cy="16920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14"/>
            <p:cNvSpPr/>
            <p:nvPr/>
          </p:nvSpPr>
          <p:spPr>
            <a:xfrm>
              <a:off x="4353120" y="2031120"/>
              <a:ext cx="181080" cy="17316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7" y="482"/>
                    <a:pt x="19" y="482"/>
                  </a:cubicBezTo>
                  <a:lnTo>
                    <a:pt x="271" y="482"/>
                  </a:lnTo>
                  <a:cubicBezTo>
                    <a:pt x="383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7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5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1" y="225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5"/>
                    <a:pt x="293" y="225"/>
                  </a:cubicBezTo>
                  <a:lnTo>
                    <a:pt x="191" y="225"/>
                  </a:lnTo>
                  <a:moveTo>
                    <a:pt x="159" y="460"/>
                  </a:moveTo>
                  <a:cubicBezTo>
                    <a:pt x="149" y="460"/>
                    <a:pt x="147" y="460"/>
                    <a:pt x="143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9"/>
                    <a:pt x="138" y="436"/>
                  </a:cubicBezTo>
                  <a:lnTo>
                    <a:pt x="186" y="239"/>
                  </a:lnTo>
                  <a:lnTo>
                    <a:pt x="319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3"/>
                    <a:pt x="338" y="460"/>
                    <a:pt x="255" y="460"/>
                  </a:cubicBezTo>
                  <a:lnTo>
                    <a:pt x="159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CustomShape 15"/>
            <p:cNvSpPr/>
            <p:nvPr/>
          </p:nvSpPr>
          <p:spPr>
            <a:xfrm>
              <a:off x="4547160" y="2121120"/>
              <a:ext cx="138240" cy="124920"/>
            </a:xfrm>
            <a:custGeom>
              <a:avLst/>
              <a:gdLst/>
              <a:ahLst/>
              <a:rect l="l" t="t" r="r" b="b"/>
              <a:pathLst>
                <a:path w="386" h="349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7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300"/>
                  </a:lnTo>
                  <a:cubicBezTo>
                    <a:pt x="55" y="316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8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8"/>
                    <a:pt x="319" y="348"/>
                  </a:cubicBezTo>
                  <a:cubicBezTo>
                    <a:pt x="365" y="348"/>
                    <a:pt x="385" y="300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7"/>
                    <a:pt x="367" y="292"/>
                  </a:cubicBezTo>
                  <a:cubicBezTo>
                    <a:pt x="361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CustomShape 16"/>
            <p:cNvSpPr/>
            <p:nvPr/>
          </p:nvSpPr>
          <p:spPr>
            <a:xfrm>
              <a:off x="4708080" y="20923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3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CustomShape 17"/>
            <p:cNvSpPr/>
            <p:nvPr/>
          </p:nvSpPr>
          <p:spPr>
            <a:xfrm>
              <a:off x="3474000" y="239616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18"/>
            <p:cNvSpPr/>
            <p:nvPr/>
          </p:nvSpPr>
          <p:spPr>
            <a:xfrm>
              <a:off x="3684240" y="24152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19"/>
            <p:cNvSpPr/>
            <p:nvPr/>
          </p:nvSpPr>
          <p:spPr>
            <a:xfrm>
              <a:off x="3950640" y="2329920"/>
              <a:ext cx="179640" cy="183960"/>
            </a:xfrm>
            <a:custGeom>
              <a:avLst/>
              <a:gdLst/>
              <a:ahLst/>
              <a:rect l="l" t="t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CustomShape 20"/>
            <p:cNvSpPr/>
            <p:nvPr/>
          </p:nvSpPr>
          <p:spPr>
            <a:xfrm>
              <a:off x="4130640" y="2424960"/>
              <a:ext cx="138240" cy="124560"/>
            </a:xfrm>
            <a:custGeom>
              <a:avLst/>
              <a:gdLst/>
              <a:ahLst/>
              <a:rect l="l" t="t" r="r" b="b"/>
              <a:pathLst>
                <a:path w="386" h="348">
                  <a:moveTo>
                    <a:pt x="170" y="35"/>
                  </a:moveTo>
                  <a:cubicBezTo>
                    <a:pt x="173" y="21"/>
                    <a:pt x="173" y="19"/>
                    <a:pt x="185" y="17"/>
                  </a:cubicBezTo>
                  <a:lnTo>
                    <a:pt x="217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6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60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21" y="0"/>
                    <a:pt x="249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6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7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1" y="320"/>
                    <a:pt x="112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1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9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21" y="347"/>
                  </a:cubicBezTo>
                  <a:cubicBezTo>
                    <a:pt x="365" y="347"/>
                    <a:pt x="385" y="299"/>
                    <a:pt x="385" y="290"/>
                  </a:cubicBezTo>
                  <a:cubicBezTo>
                    <a:pt x="385" y="288"/>
                    <a:pt x="385" y="283"/>
                    <a:pt x="377" y="283"/>
                  </a:cubicBezTo>
                  <a:cubicBezTo>
                    <a:pt x="370" y="283"/>
                    <a:pt x="369" y="286"/>
                    <a:pt x="367" y="291"/>
                  </a:cubicBezTo>
                  <a:cubicBezTo>
                    <a:pt x="361" y="314"/>
                    <a:pt x="343" y="334"/>
                    <a:pt x="322" y="334"/>
                  </a:cubicBezTo>
                  <a:cubicBezTo>
                    <a:pt x="309" y="334"/>
                    <a:pt x="300" y="328"/>
                    <a:pt x="300" y="301"/>
                  </a:cubicBezTo>
                  <a:cubicBezTo>
                    <a:pt x="300" y="290"/>
                    <a:pt x="303" y="264"/>
                    <a:pt x="305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4" y="179"/>
                    <a:pt x="269" y="173"/>
                    <a:pt x="260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21"/>
            <p:cNvSpPr/>
            <p:nvPr/>
          </p:nvSpPr>
          <p:spPr>
            <a:xfrm>
              <a:off x="4292280" y="23961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8" name="Group 22"/>
          <p:cNvGrpSpPr/>
          <p:nvPr/>
        </p:nvGrpSpPr>
        <p:grpSpPr>
          <a:xfrm>
            <a:off x="914400" y="3200400"/>
            <a:ext cx="6092280" cy="1670760"/>
            <a:chOff x="914400" y="3200400"/>
            <a:chExt cx="6092280" cy="1670760"/>
          </a:xfrm>
        </p:grpSpPr>
        <p:sp>
          <p:nvSpPr>
            <p:cNvPr id="739" name="CustomShape 23"/>
            <p:cNvSpPr/>
            <p:nvPr/>
          </p:nvSpPr>
          <p:spPr>
            <a:xfrm>
              <a:off x="914400" y="3200400"/>
              <a:ext cx="6092280" cy="1670760"/>
            </a:xfrm>
            <a:custGeom>
              <a:avLst/>
              <a:gdLst/>
              <a:ahLst/>
              <a:rect l="l" t="t" r="r" b="b"/>
              <a:pathLst>
                <a:path w="16925" h="4643">
                  <a:moveTo>
                    <a:pt x="8462" y="4642"/>
                  </a:moveTo>
                  <a:lnTo>
                    <a:pt x="0" y="4642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4642"/>
                  </a:lnTo>
                  <a:lnTo>
                    <a:pt x="8462" y="464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24"/>
            <p:cNvSpPr/>
            <p:nvPr/>
          </p:nvSpPr>
          <p:spPr>
            <a:xfrm>
              <a:off x="923040" y="3917520"/>
              <a:ext cx="173520" cy="18180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25"/>
            <p:cNvSpPr/>
            <p:nvPr/>
          </p:nvSpPr>
          <p:spPr>
            <a:xfrm>
              <a:off x="1116720" y="4015440"/>
              <a:ext cx="137880" cy="12456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70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30"/>
                  </a:cubicBezTo>
                  <a:cubicBezTo>
                    <a:pt x="0" y="335"/>
                    <a:pt x="3" y="338"/>
                    <a:pt x="8" y="338"/>
                  </a:cubicBezTo>
                  <a:cubicBezTo>
                    <a:pt x="17" y="338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8"/>
                    <a:pt x="136" y="338"/>
                  </a:cubicBezTo>
                  <a:cubicBezTo>
                    <a:pt x="137" y="338"/>
                    <a:pt x="145" y="338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9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1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6"/>
                    <a:pt x="257" y="243"/>
                    <a:pt x="254" y="255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7"/>
                    <a:pt x="366" y="291"/>
                  </a:cubicBezTo>
                  <a:cubicBezTo>
                    <a:pt x="360" y="314"/>
                    <a:pt x="342" y="335"/>
                    <a:pt x="321" y="335"/>
                  </a:cubicBezTo>
                  <a:cubicBezTo>
                    <a:pt x="308" y="335"/>
                    <a:pt x="299" y="328"/>
                    <a:pt x="299" y="301"/>
                  </a:cubicBezTo>
                  <a:cubicBezTo>
                    <a:pt x="299" y="290"/>
                    <a:pt x="302" y="264"/>
                    <a:pt x="304" y="250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1"/>
                  </a:cubicBezTo>
                  <a:cubicBezTo>
                    <a:pt x="283" y="179"/>
                    <a:pt x="268" y="173"/>
                    <a:pt x="259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6"/>
            <p:cNvSpPr/>
            <p:nvPr/>
          </p:nvSpPr>
          <p:spPr>
            <a:xfrm>
              <a:off x="1354320" y="40057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7"/>
            <p:cNvSpPr/>
            <p:nvPr/>
          </p:nvSpPr>
          <p:spPr>
            <a:xfrm>
              <a:off x="1690200" y="3200400"/>
              <a:ext cx="84240" cy="45540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8"/>
            <p:cNvSpPr/>
            <p:nvPr/>
          </p:nvSpPr>
          <p:spPr>
            <a:xfrm>
              <a:off x="1690200" y="365544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29"/>
            <p:cNvSpPr/>
            <p:nvPr/>
          </p:nvSpPr>
          <p:spPr>
            <a:xfrm>
              <a:off x="1690200" y="380772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CustomShape 30"/>
            <p:cNvSpPr/>
            <p:nvPr/>
          </p:nvSpPr>
          <p:spPr>
            <a:xfrm>
              <a:off x="1690200" y="395964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31"/>
            <p:cNvSpPr/>
            <p:nvPr/>
          </p:nvSpPr>
          <p:spPr>
            <a:xfrm>
              <a:off x="1690200" y="411120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32"/>
            <p:cNvSpPr/>
            <p:nvPr/>
          </p:nvSpPr>
          <p:spPr>
            <a:xfrm>
              <a:off x="1690200" y="426312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33"/>
            <p:cNvSpPr/>
            <p:nvPr/>
          </p:nvSpPr>
          <p:spPr>
            <a:xfrm>
              <a:off x="1690200" y="441540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34"/>
            <p:cNvSpPr/>
            <p:nvPr/>
          </p:nvSpPr>
          <p:spPr>
            <a:xfrm>
              <a:off x="1944720" y="323604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CustomShape 35"/>
            <p:cNvSpPr/>
            <p:nvPr/>
          </p:nvSpPr>
          <p:spPr>
            <a:xfrm>
              <a:off x="2654280" y="3236040"/>
              <a:ext cx="83880" cy="169200"/>
            </a:xfrm>
            <a:custGeom>
              <a:avLst/>
              <a:gdLst/>
              <a:ah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1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36"/>
            <p:cNvSpPr/>
            <p:nvPr/>
          </p:nvSpPr>
          <p:spPr>
            <a:xfrm>
              <a:off x="3339360" y="3236040"/>
              <a:ext cx="106560" cy="17424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7"/>
            <p:cNvSpPr/>
            <p:nvPr/>
          </p:nvSpPr>
          <p:spPr>
            <a:xfrm>
              <a:off x="3889440" y="332820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38"/>
            <p:cNvSpPr/>
            <p:nvPr/>
          </p:nvSpPr>
          <p:spPr>
            <a:xfrm>
              <a:off x="4001760" y="332820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39"/>
            <p:cNvSpPr/>
            <p:nvPr/>
          </p:nvSpPr>
          <p:spPr>
            <a:xfrm>
              <a:off x="4114440" y="33282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40"/>
            <p:cNvSpPr/>
            <p:nvPr/>
          </p:nvSpPr>
          <p:spPr>
            <a:xfrm>
              <a:off x="4768200" y="323604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41"/>
            <p:cNvSpPr/>
            <p:nvPr/>
          </p:nvSpPr>
          <p:spPr>
            <a:xfrm>
              <a:off x="1944720" y="35395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7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42"/>
            <p:cNvSpPr/>
            <p:nvPr/>
          </p:nvSpPr>
          <p:spPr>
            <a:xfrm>
              <a:off x="2641680" y="35395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5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9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43"/>
            <p:cNvSpPr/>
            <p:nvPr/>
          </p:nvSpPr>
          <p:spPr>
            <a:xfrm>
              <a:off x="3351960" y="3539520"/>
              <a:ext cx="83520" cy="16920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1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1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4"/>
            <p:cNvSpPr/>
            <p:nvPr/>
          </p:nvSpPr>
          <p:spPr>
            <a:xfrm>
              <a:off x="3889440" y="3632040"/>
              <a:ext cx="27000" cy="2700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5"/>
            <p:cNvSpPr/>
            <p:nvPr/>
          </p:nvSpPr>
          <p:spPr>
            <a:xfrm>
              <a:off x="4001760" y="3632040"/>
              <a:ext cx="27000" cy="2700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46"/>
            <p:cNvSpPr/>
            <p:nvPr/>
          </p:nvSpPr>
          <p:spPr>
            <a:xfrm>
              <a:off x="4114440" y="363204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47"/>
            <p:cNvSpPr/>
            <p:nvPr/>
          </p:nvSpPr>
          <p:spPr>
            <a:xfrm>
              <a:off x="4768200" y="35395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4" y="132"/>
                    <a:pt x="269" y="79"/>
                  </a:cubicBezTo>
                  <a:cubicBezTo>
                    <a:pt x="237" y="12"/>
                    <a:pt x="179" y="0"/>
                    <a:pt x="149" y="0"/>
                  </a:cubicBezTo>
                  <a:cubicBezTo>
                    <a:pt x="107" y="0"/>
                    <a:pt x="54" y="18"/>
                    <a:pt x="26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1"/>
                    <a:pt x="32" y="415"/>
                  </a:cubicBezTo>
                  <a:cubicBezTo>
                    <a:pt x="62" y="471"/>
                    <a:pt x="114" y="485"/>
                    <a:pt x="149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8" y="453"/>
                    <a:pt x="66" y="385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9"/>
                    <a:pt x="238" y="337"/>
                    <a:pt x="230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48"/>
            <p:cNvSpPr/>
            <p:nvPr/>
          </p:nvSpPr>
          <p:spPr>
            <a:xfrm>
              <a:off x="1985040" y="39510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49"/>
            <p:cNvSpPr/>
            <p:nvPr/>
          </p:nvSpPr>
          <p:spPr>
            <a:xfrm>
              <a:off x="1985040" y="40525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50"/>
            <p:cNvSpPr/>
            <p:nvPr/>
          </p:nvSpPr>
          <p:spPr>
            <a:xfrm>
              <a:off x="1985040" y="4153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51"/>
            <p:cNvSpPr/>
            <p:nvPr/>
          </p:nvSpPr>
          <p:spPr>
            <a:xfrm>
              <a:off x="2682000" y="39510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52"/>
            <p:cNvSpPr/>
            <p:nvPr/>
          </p:nvSpPr>
          <p:spPr>
            <a:xfrm>
              <a:off x="2682000" y="40525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53"/>
            <p:cNvSpPr/>
            <p:nvPr/>
          </p:nvSpPr>
          <p:spPr>
            <a:xfrm>
              <a:off x="2682000" y="4153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54"/>
            <p:cNvSpPr/>
            <p:nvPr/>
          </p:nvSpPr>
          <p:spPr>
            <a:xfrm>
              <a:off x="3378960" y="39510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55"/>
            <p:cNvSpPr/>
            <p:nvPr/>
          </p:nvSpPr>
          <p:spPr>
            <a:xfrm>
              <a:off x="3378960" y="40525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56"/>
            <p:cNvSpPr/>
            <p:nvPr/>
          </p:nvSpPr>
          <p:spPr>
            <a:xfrm>
              <a:off x="3378960" y="4153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57"/>
            <p:cNvSpPr/>
            <p:nvPr/>
          </p:nvSpPr>
          <p:spPr>
            <a:xfrm>
              <a:off x="3924360" y="39762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58"/>
            <p:cNvSpPr/>
            <p:nvPr/>
          </p:nvSpPr>
          <p:spPr>
            <a:xfrm>
              <a:off x="4023000" y="40525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59"/>
            <p:cNvSpPr/>
            <p:nvPr/>
          </p:nvSpPr>
          <p:spPr>
            <a:xfrm>
              <a:off x="4121280" y="41284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60"/>
            <p:cNvSpPr/>
            <p:nvPr/>
          </p:nvSpPr>
          <p:spPr>
            <a:xfrm>
              <a:off x="4808520" y="39510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61"/>
            <p:cNvSpPr/>
            <p:nvPr/>
          </p:nvSpPr>
          <p:spPr>
            <a:xfrm>
              <a:off x="4808520" y="40525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62"/>
            <p:cNvSpPr/>
            <p:nvPr/>
          </p:nvSpPr>
          <p:spPr>
            <a:xfrm>
              <a:off x="4808520" y="4153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63"/>
            <p:cNvSpPr/>
            <p:nvPr/>
          </p:nvSpPr>
          <p:spPr>
            <a:xfrm>
              <a:off x="1944720" y="43156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64"/>
            <p:cNvSpPr/>
            <p:nvPr/>
          </p:nvSpPr>
          <p:spPr>
            <a:xfrm>
              <a:off x="2641680" y="43156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65"/>
            <p:cNvSpPr/>
            <p:nvPr/>
          </p:nvSpPr>
          <p:spPr>
            <a:xfrm>
              <a:off x="3339360" y="4315680"/>
              <a:ext cx="106560" cy="17424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5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66"/>
            <p:cNvSpPr/>
            <p:nvPr/>
          </p:nvSpPr>
          <p:spPr>
            <a:xfrm>
              <a:off x="3889440" y="440712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67"/>
            <p:cNvSpPr/>
            <p:nvPr/>
          </p:nvSpPr>
          <p:spPr>
            <a:xfrm>
              <a:off x="4001760" y="440712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68"/>
            <p:cNvSpPr/>
            <p:nvPr/>
          </p:nvSpPr>
          <p:spPr>
            <a:xfrm>
              <a:off x="4114440" y="44071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69"/>
            <p:cNvSpPr/>
            <p:nvPr/>
          </p:nvSpPr>
          <p:spPr>
            <a:xfrm>
              <a:off x="4780800" y="431568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70"/>
            <p:cNvSpPr/>
            <p:nvPr/>
          </p:nvSpPr>
          <p:spPr>
            <a:xfrm>
              <a:off x="1797480" y="4719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71"/>
            <p:cNvSpPr/>
            <p:nvPr/>
          </p:nvSpPr>
          <p:spPr>
            <a:xfrm>
              <a:off x="1983240" y="467640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72"/>
            <p:cNvSpPr/>
            <p:nvPr/>
          </p:nvSpPr>
          <p:spPr>
            <a:xfrm>
              <a:off x="2115720" y="4708440"/>
              <a:ext cx="82800" cy="12132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73"/>
            <p:cNvSpPr/>
            <p:nvPr/>
          </p:nvSpPr>
          <p:spPr>
            <a:xfrm>
              <a:off x="2494440" y="4719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74"/>
            <p:cNvSpPr/>
            <p:nvPr/>
          </p:nvSpPr>
          <p:spPr>
            <a:xfrm>
              <a:off x="2680200" y="4676400"/>
              <a:ext cx="116280" cy="11484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2"/>
                    <a:pt x="324" y="211"/>
                  </a:cubicBezTo>
                  <a:cubicBezTo>
                    <a:pt x="324" y="204"/>
                    <a:pt x="317" y="204"/>
                    <a:pt x="316" y="204"/>
                  </a:cubicBezTo>
                  <a:cubicBezTo>
                    <a:pt x="309" y="204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75"/>
            <p:cNvSpPr/>
            <p:nvPr/>
          </p:nvSpPr>
          <p:spPr>
            <a:xfrm>
              <a:off x="2823120" y="47084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76"/>
            <p:cNvSpPr/>
            <p:nvPr/>
          </p:nvSpPr>
          <p:spPr>
            <a:xfrm>
              <a:off x="3191400" y="4719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3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3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77"/>
            <p:cNvSpPr/>
            <p:nvPr/>
          </p:nvSpPr>
          <p:spPr>
            <a:xfrm>
              <a:off x="3377160" y="4676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2"/>
                    <a:pt x="323" y="211"/>
                  </a:cubicBezTo>
                  <a:cubicBezTo>
                    <a:pt x="323" y="204"/>
                    <a:pt x="317" y="204"/>
                    <a:pt x="315" y="204"/>
                  </a:cubicBezTo>
                  <a:cubicBezTo>
                    <a:pt x="309" y="204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6"/>
                  </a:cubicBezTo>
                  <a:lnTo>
                    <a:pt x="280" y="57"/>
                  </a:lnTo>
                  <a:cubicBezTo>
                    <a:pt x="285" y="36"/>
                    <a:pt x="285" y="36"/>
                    <a:pt x="285" y="33"/>
                  </a:cubicBezTo>
                  <a:cubicBezTo>
                    <a:pt x="285" y="20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4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78"/>
            <p:cNvSpPr/>
            <p:nvPr/>
          </p:nvSpPr>
          <p:spPr>
            <a:xfrm>
              <a:off x="3512160" y="4708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79"/>
            <p:cNvSpPr/>
            <p:nvPr/>
          </p:nvSpPr>
          <p:spPr>
            <a:xfrm>
              <a:off x="3889440" y="471132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80"/>
            <p:cNvSpPr/>
            <p:nvPr/>
          </p:nvSpPr>
          <p:spPr>
            <a:xfrm>
              <a:off x="4001760" y="4711320"/>
              <a:ext cx="27000" cy="2736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81"/>
            <p:cNvSpPr/>
            <p:nvPr/>
          </p:nvSpPr>
          <p:spPr>
            <a:xfrm>
              <a:off x="4114440" y="47113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82"/>
            <p:cNvSpPr/>
            <p:nvPr/>
          </p:nvSpPr>
          <p:spPr>
            <a:xfrm>
              <a:off x="4479120" y="47196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83"/>
            <p:cNvSpPr/>
            <p:nvPr/>
          </p:nvSpPr>
          <p:spPr>
            <a:xfrm>
              <a:off x="4665240" y="4676400"/>
              <a:ext cx="115920" cy="11484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4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2"/>
                    <a:pt x="323" y="211"/>
                  </a:cubicBezTo>
                  <a:cubicBezTo>
                    <a:pt x="323" y="204"/>
                    <a:pt x="316" y="204"/>
                    <a:pt x="315" y="204"/>
                  </a:cubicBezTo>
                  <a:cubicBezTo>
                    <a:pt x="308" y="204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6"/>
                  </a:cubicBezTo>
                  <a:lnTo>
                    <a:pt x="280" y="57"/>
                  </a:lnTo>
                  <a:cubicBezTo>
                    <a:pt x="284" y="36"/>
                    <a:pt x="284" y="36"/>
                    <a:pt x="284" y="33"/>
                  </a:cubicBezTo>
                  <a:cubicBezTo>
                    <a:pt x="284" y="20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4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84"/>
            <p:cNvSpPr/>
            <p:nvPr/>
          </p:nvSpPr>
          <p:spPr>
            <a:xfrm>
              <a:off x="4797000" y="4747680"/>
              <a:ext cx="108360" cy="8028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6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85"/>
            <p:cNvSpPr/>
            <p:nvPr/>
          </p:nvSpPr>
          <p:spPr>
            <a:xfrm>
              <a:off x="4933080" y="4777200"/>
              <a:ext cx="119880" cy="8640"/>
            </a:xfrm>
            <a:custGeom>
              <a:avLst/>
              <a:gdLst/>
              <a:ah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1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86"/>
            <p:cNvSpPr/>
            <p:nvPr/>
          </p:nvSpPr>
          <p:spPr>
            <a:xfrm>
              <a:off x="5091480" y="4708440"/>
              <a:ext cx="64440" cy="11772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87"/>
            <p:cNvSpPr/>
            <p:nvPr/>
          </p:nvSpPr>
          <p:spPr>
            <a:xfrm>
              <a:off x="5186880" y="3200400"/>
              <a:ext cx="84240" cy="45540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187" y="1266"/>
                  </a:moveTo>
                  <a:lnTo>
                    <a:pt x="235" y="1266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88"/>
            <p:cNvSpPr/>
            <p:nvPr/>
          </p:nvSpPr>
          <p:spPr>
            <a:xfrm>
              <a:off x="5253840" y="3655440"/>
              <a:ext cx="17280" cy="15228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89"/>
            <p:cNvSpPr/>
            <p:nvPr/>
          </p:nvSpPr>
          <p:spPr>
            <a:xfrm>
              <a:off x="5253840" y="3807720"/>
              <a:ext cx="17280" cy="15228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90"/>
            <p:cNvSpPr/>
            <p:nvPr/>
          </p:nvSpPr>
          <p:spPr>
            <a:xfrm>
              <a:off x="5253840" y="3959640"/>
              <a:ext cx="17280" cy="15228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91"/>
            <p:cNvSpPr/>
            <p:nvPr/>
          </p:nvSpPr>
          <p:spPr>
            <a:xfrm>
              <a:off x="5253840" y="4111200"/>
              <a:ext cx="17280" cy="15228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92"/>
            <p:cNvSpPr/>
            <p:nvPr/>
          </p:nvSpPr>
          <p:spPr>
            <a:xfrm>
              <a:off x="5253840" y="4263120"/>
              <a:ext cx="17280" cy="152280"/>
            </a:xfrm>
            <a:custGeom>
              <a:avLst/>
              <a:gdLst/>
              <a:ahLst/>
              <a:rect l="l" t="t" r="r" b="b"/>
              <a:pathLst>
                <a:path w="50" h="425">
                  <a:moveTo>
                    <a:pt x="0" y="424"/>
                  </a:moveTo>
                  <a:lnTo>
                    <a:pt x="49" y="42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93"/>
            <p:cNvSpPr/>
            <p:nvPr/>
          </p:nvSpPr>
          <p:spPr>
            <a:xfrm>
              <a:off x="5186880" y="441540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4"/>
            <p:cNvSpPr/>
            <p:nvPr/>
          </p:nvSpPr>
          <p:spPr>
            <a:xfrm>
              <a:off x="5869440" y="3926160"/>
              <a:ext cx="155880" cy="173160"/>
            </a:xfrm>
            <a:custGeom>
              <a:avLst/>
              <a:gdLst/>
              <a:ahLst/>
              <a:rect l="l" t="t" r="r" b="b"/>
              <a:pathLst>
                <a:path w="435" h="483">
                  <a:moveTo>
                    <a:pt x="131" y="224"/>
                  </a:moveTo>
                  <a:lnTo>
                    <a:pt x="131" y="50"/>
                  </a:lnTo>
                  <a:cubicBezTo>
                    <a:pt x="131" y="27"/>
                    <a:pt x="133" y="23"/>
                    <a:pt x="167" y="23"/>
                  </a:cubicBezTo>
                  <a:lnTo>
                    <a:pt x="253" y="23"/>
                  </a:lnTo>
                  <a:cubicBezTo>
                    <a:pt x="322" y="23"/>
                    <a:pt x="347" y="82"/>
                    <a:pt x="347" y="119"/>
                  </a:cubicBezTo>
                  <a:cubicBezTo>
                    <a:pt x="347" y="165"/>
                    <a:pt x="312" y="224"/>
                    <a:pt x="234" y="224"/>
                  </a:cubicBezTo>
                  <a:lnTo>
                    <a:pt x="131" y="224"/>
                  </a:lnTo>
                  <a:moveTo>
                    <a:pt x="298" y="231"/>
                  </a:moveTo>
                  <a:cubicBezTo>
                    <a:pt x="367" y="216"/>
                    <a:pt x="415" y="171"/>
                    <a:pt x="415" y="119"/>
                  </a:cubicBezTo>
                  <a:cubicBezTo>
                    <a:pt x="415" y="58"/>
                    <a:pt x="351" y="0"/>
                    <a:pt x="258" y="0"/>
                  </a:cubicBezTo>
                  <a:lnTo>
                    <a:pt x="0" y="0"/>
                  </a:lnTo>
                  <a:lnTo>
                    <a:pt x="0" y="23"/>
                  </a:lnTo>
                  <a:lnTo>
                    <a:pt x="18" y="23"/>
                  </a:lnTo>
                  <a:cubicBezTo>
                    <a:pt x="72" y="23"/>
                    <a:pt x="72" y="31"/>
                    <a:pt x="72" y="55"/>
                  </a:cubicBezTo>
                  <a:lnTo>
                    <a:pt x="72" y="427"/>
                  </a:lnTo>
                  <a:cubicBezTo>
                    <a:pt x="72" y="453"/>
                    <a:pt x="72" y="459"/>
                    <a:pt x="18" y="459"/>
                  </a:cubicBezTo>
                  <a:lnTo>
                    <a:pt x="0" y="459"/>
                  </a:lnTo>
                  <a:lnTo>
                    <a:pt x="0" y="482"/>
                  </a:lnTo>
                  <a:lnTo>
                    <a:pt x="277" y="482"/>
                  </a:lnTo>
                  <a:cubicBezTo>
                    <a:pt x="371" y="482"/>
                    <a:pt x="434" y="419"/>
                    <a:pt x="434" y="352"/>
                  </a:cubicBezTo>
                  <a:cubicBezTo>
                    <a:pt x="434" y="291"/>
                    <a:pt x="376" y="239"/>
                    <a:pt x="298" y="231"/>
                  </a:cubicBezTo>
                  <a:moveTo>
                    <a:pt x="255" y="459"/>
                  </a:moveTo>
                  <a:lnTo>
                    <a:pt x="167" y="459"/>
                  </a:lnTo>
                  <a:cubicBezTo>
                    <a:pt x="133" y="459"/>
                    <a:pt x="131" y="455"/>
                    <a:pt x="131" y="432"/>
                  </a:cubicBezTo>
                  <a:lnTo>
                    <a:pt x="131" y="239"/>
                  </a:lnTo>
                  <a:lnTo>
                    <a:pt x="264" y="239"/>
                  </a:lnTo>
                  <a:cubicBezTo>
                    <a:pt x="335" y="239"/>
                    <a:pt x="363" y="304"/>
                    <a:pt x="363" y="352"/>
                  </a:cubicBezTo>
                  <a:cubicBezTo>
                    <a:pt x="363" y="402"/>
                    <a:pt x="327" y="459"/>
                    <a:pt x="255" y="45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95"/>
            <p:cNvSpPr/>
            <p:nvPr/>
          </p:nvSpPr>
          <p:spPr>
            <a:xfrm>
              <a:off x="6051960" y="4015440"/>
              <a:ext cx="137880" cy="12456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6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6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4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5"/>
                    <a:pt x="4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9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1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4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5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4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7"/>
                    <a:pt x="367" y="291"/>
                  </a:cubicBezTo>
                  <a:cubicBezTo>
                    <a:pt x="360" y="314"/>
                    <a:pt x="343" y="335"/>
                    <a:pt x="322" y="335"/>
                  </a:cubicBezTo>
                  <a:cubicBezTo>
                    <a:pt x="309" y="335"/>
                    <a:pt x="300" y="328"/>
                    <a:pt x="300" y="301"/>
                  </a:cubicBezTo>
                  <a:cubicBezTo>
                    <a:pt x="300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2" y="191"/>
                  </a:cubicBezTo>
                  <a:cubicBezTo>
                    <a:pt x="284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96"/>
            <p:cNvSpPr/>
            <p:nvPr/>
          </p:nvSpPr>
          <p:spPr>
            <a:xfrm>
              <a:off x="6289920" y="40057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97"/>
            <p:cNvSpPr/>
            <p:nvPr/>
          </p:nvSpPr>
          <p:spPr>
            <a:xfrm>
              <a:off x="6625080" y="3200400"/>
              <a:ext cx="84240" cy="455400"/>
            </a:xfrm>
            <a:custGeom>
              <a:avLst/>
              <a:gdLst/>
              <a:ahLst/>
              <a:rect l="l" t="t" r="r" b="b"/>
              <a:pathLst>
                <a:path w="236" h="1267">
                  <a:moveTo>
                    <a:pt x="0" y="1266"/>
                  </a:moveTo>
                  <a:lnTo>
                    <a:pt x="50" y="1266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98"/>
            <p:cNvSpPr/>
            <p:nvPr/>
          </p:nvSpPr>
          <p:spPr>
            <a:xfrm>
              <a:off x="6625080" y="365544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99"/>
            <p:cNvSpPr/>
            <p:nvPr/>
          </p:nvSpPr>
          <p:spPr>
            <a:xfrm>
              <a:off x="6625080" y="380772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00"/>
            <p:cNvSpPr/>
            <p:nvPr/>
          </p:nvSpPr>
          <p:spPr>
            <a:xfrm>
              <a:off x="6625080" y="395964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101"/>
            <p:cNvSpPr/>
            <p:nvPr/>
          </p:nvSpPr>
          <p:spPr>
            <a:xfrm>
              <a:off x="6625080" y="411120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102"/>
            <p:cNvSpPr/>
            <p:nvPr/>
          </p:nvSpPr>
          <p:spPr>
            <a:xfrm>
              <a:off x="6625080" y="426312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103"/>
            <p:cNvSpPr/>
            <p:nvPr/>
          </p:nvSpPr>
          <p:spPr>
            <a:xfrm>
              <a:off x="6625080" y="441540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104"/>
            <p:cNvSpPr/>
            <p:nvPr/>
          </p:nvSpPr>
          <p:spPr>
            <a:xfrm>
              <a:off x="6721200" y="323604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9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105"/>
            <p:cNvSpPr/>
            <p:nvPr/>
          </p:nvSpPr>
          <p:spPr>
            <a:xfrm>
              <a:off x="6721200" y="353952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1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5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9"/>
                    <a:pt x="239" y="337"/>
                    <a:pt x="231" y="381"/>
                  </a:cubicBezTo>
                  <a:cubicBezTo>
                    <a:pt x="221" y="449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106"/>
            <p:cNvSpPr/>
            <p:nvPr/>
          </p:nvSpPr>
          <p:spPr>
            <a:xfrm>
              <a:off x="6761160" y="39510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107"/>
            <p:cNvSpPr/>
            <p:nvPr/>
          </p:nvSpPr>
          <p:spPr>
            <a:xfrm>
              <a:off x="6761160" y="4052520"/>
              <a:ext cx="27360" cy="2700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108"/>
            <p:cNvSpPr/>
            <p:nvPr/>
          </p:nvSpPr>
          <p:spPr>
            <a:xfrm>
              <a:off x="6761160" y="4153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109"/>
            <p:cNvSpPr/>
            <p:nvPr/>
          </p:nvSpPr>
          <p:spPr>
            <a:xfrm>
              <a:off x="6721200" y="43156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110"/>
            <p:cNvSpPr/>
            <p:nvPr/>
          </p:nvSpPr>
          <p:spPr>
            <a:xfrm>
              <a:off x="6734160" y="4619160"/>
              <a:ext cx="83520" cy="16920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111"/>
            <p:cNvSpPr/>
            <p:nvPr/>
          </p:nvSpPr>
          <p:spPr>
            <a:xfrm>
              <a:off x="6839280" y="3200400"/>
              <a:ext cx="84600" cy="455400"/>
            </a:xfrm>
            <a:custGeom>
              <a:avLst/>
              <a:gdLst/>
              <a:ahLst/>
              <a:rect l="l" t="t" r="r" b="b"/>
              <a:pathLst>
                <a:path w="237" h="1267">
                  <a:moveTo>
                    <a:pt x="188" y="1266"/>
                  </a:moveTo>
                  <a:lnTo>
                    <a:pt x="236" y="126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12"/>
            <p:cNvSpPr/>
            <p:nvPr/>
          </p:nvSpPr>
          <p:spPr>
            <a:xfrm>
              <a:off x="6906240" y="365544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113"/>
            <p:cNvSpPr/>
            <p:nvPr/>
          </p:nvSpPr>
          <p:spPr>
            <a:xfrm>
              <a:off x="6906240" y="380772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114"/>
            <p:cNvSpPr/>
            <p:nvPr/>
          </p:nvSpPr>
          <p:spPr>
            <a:xfrm>
              <a:off x="6906240" y="395964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115"/>
            <p:cNvSpPr/>
            <p:nvPr/>
          </p:nvSpPr>
          <p:spPr>
            <a:xfrm>
              <a:off x="6906240" y="411120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116"/>
            <p:cNvSpPr/>
            <p:nvPr/>
          </p:nvSpPr>
          <p:spPr>
            <a:xfrm>
              <a:off x="6906240" y="4263120"/>
              <a:ext cx="17640" cy="152280"/>
            </a:xfrm>
            <a:custGeom>
              <a:avLst/>
              <a:gdLst/>
              <a:ahLst/>
              <a:rect l="l" t="t" r="r" b="b"/>
              <a:pathLst>
                <a:path w="51" h="425">
                  <a:moveTo>
                    <a:pt x="0" y="424"/>
                  </a:moveTo>
                  <a:lnTo>
                    <a:pt x="50" y="424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117"/>
            <p:cNvSpPr/>
            <p:nvPr/>
          </p:nvSpPr>
          <p:spPr>
            <a:xfrm>
              <a:off x="6839280" y="441540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4" name="Group 118"/>
          <p:cNvGrpSpPr/>
          <p:nvPr/>
        </p:nvGrpSpPr>
        <p:grpSpPr>
          <a:xfrm>
            <a:off x="914400" y="5394960"/>
            <a:ext cx="3416760" cy="303480"/>
            <a:chOff x="914400" y="5394960"/>
            <a:chExt cx="3416760" cy="303480"/>
          </a:xfrm>
        </p:grpSpPr>
        <p:sp>
          <p:nvSpPr>
            <p:cNvPr id="835" name="CustomShape 119"/>
            <p:cNvSpPr/>
            <p:nvPr/>
          </p:nvSpPr>
          <p:spPr>
            <a:xfrm>
              <a:off x="914400" y="5394960"/>
              <a:ext cx="3416760" cy="303480"/>
            </a:xfrm>
            <a:custGeom>
              <a:avLst/>
              <a:gdLst/>
              <a:ahLst/>
              <a:rect l="l" t="t" r="r" b="b"/>
              <a:pathLst>
                <a:path w="9493" h="845">
                  <a:moveTo>
                    <a:pt x="4746" y="844"/>
                  </a:moveTo>
                  <a:lnTo>
                    <a:pt x="0" y="844"/>
                  </a:lnTo>
                  <a:lnTo>
                    <a:pt x="0" y="0"/>
                  </a:lnTo>
                  <a:lnTo>
                    <a:pt x="9492" y="0"/>
                  </a:lnTo>
                  <a:lnTo>
                    <a:pt x="9492" y="844"/>
                  </a:lnTo>
                  <a:lnTo>
                    <a:pt x="4746" y="84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120"/>
            <p:cNvSpPr/>
            <p:nvPr/>
          </p:nvSpPr>
          <p:spPr>
            <a:xfrm>
              <a:off x="927000" y="5431680"/>
              <a:ext cx="180000" cy="18396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5"/>
                    <a:pt x="83" y="512"/>
                    <a:pt x="191" y="512"/>
                  </a:cubicBezTo>
                  <a:cubicBezTo>
                    <a:pt x="253" y="512"/>
                    <a:pt x="306" y="485"/>
                    <a:pt x="344" y="451"/>
                  </a:cubicBezTo>
                  <a:cubicBezTo>
                    <a:pt x="410" y="394"/>
                    <a:pt x="421" y="330"/>
                    <a:pt x="421" y="328"/>
                  </a:cubicBezTo>
                  <a:cubicBezTo>
                    <a:pt x="421" y="322"/>
                    <a:pt x="415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9" y="491"/>
                    <a:pt x="202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9" y="191"/>
                    <a:pt x="149" y="107"/>
                  </a:cubicBezTo>
                  <a:cubicBezTo>
                    <a:pt x="192" y="58"/>
                    <a:pt x="259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121"/>
            <p:cNvSpPr/>
            <p:nvPr/>
          </p:nvSpPr>
          <p:spPr>
            <a:xfrm>
              <a:off x="1108080" y="5526720"/>
              <a:ext cx="137880" cy="12456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69" y="35"/>
                  </a:moveTo>
                  <a:cubicBezTo>
                    <a:pt x="172" y="21"/>
                    <a:pt x="172" y="19"/>
                    <a:pt x="184" y="18"/>
                  </a:cubicBezTo>
                  <a:lnTo>
                    <a:pt x="216" y="18"/>
                  </a:lnTo>
                  <a:cubicBezTo>
                    <a:pt x="262" y="18"/>
                    <a:pt x="318" y="18"/>
                    <a:pt x="318" y="69"/>
                  </a:cubicBezTo>
                  <a:cubicBezTo>
                    <a:pt x="318" y="90"/>
                    <a:pt x="308" y="120"/>
                    <a:pt x="286" y="138"/>
                  </a:cubicBezTo>
                  <a:cubicBezTo>
                    <a:pt x="265" y="154"/>
                    <a:pt x="235" y="162"/>
                    <a:pt x="201" y="162"/>
                  </a:cubicBezTo>
                  <a:lnTo>
                    <a:pt x="137" y="162"/>
                  </a:lnTo>
                  <a:lnTo>
                    <a:pt x="169" y="35"/>
                  </a:lnTo>
                  <a:moveTo>
                    <a:pt x="259" y="169"/>
                  </a:moveTo>
                  <a:cubicBezTo>
                    <a:pt x="316" y="155"/>
                    <a:pt x="369" y="120"/>
                    <a:pt x="369" y="77"/>
                  </a:cubicBezTo>
                  <a:cubicBezTo>
                    <a:pt x="369" y="34"/>
                    <a:pt x="318" y="0"/>
                    <a:pt x="248" y="0"/>
                  </a:cubicBezTo>
                  <a:lnTo>
                    <a:pt x="96" y="0"/>
                  </a:lnTo>
                  <a:cubicBezTo>
                    <a:pt x="86" y="0"/>
                    <a:pt x="80" y="0"/>
                    <a:pt x="80" y="11"/>
                  </a:cubicBezTo>
                  <a:cubicBezTo>
                    <a:pt x="80" y="18"/>
                    <a:pt x="86" y="18"/>
                    <a:pt x="96" y="18"/>
                  </a:cubicBezTo>
                  <a:cubicBezTo>
                    <a:pt x="96" y="18"/>
                    <a:pt x="105" y="18"/>
                    <a:pt x="115" y="19"/>
                  </a:cubicBezTo>
                  <a:cubicBezTo>
                    <a:pt x="124" y="19"/>
                    <a:pt x="126" y="21"/>
                    <a:pt x="126" y="26"/>
                  </a:cubicBezTo>
                  <a:cubicBezTo>
                    <a:pt x="126" y="27"/>
                    <a:pt x="126" y="29"/>
                    <a:pt x="124" y="37"/>
                  </a:cubicBezTo>
                  <a:lnTo>
                    <a:pt x="57" y="299"/>
                  </a:lnTo>
                  <a:cubicBezTo>
                    <a:pt x="54" y="315"/>
                    <a:pt x="52" y="320"/>
                    <a:pt x="14" y="320"/>
                  </a:cubicBezTo>
                  <a:cubicBezTo>
                    <a:pt x="6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7" y="337"/>
                    <a:pt x="28" y="336"/>
                    <a:pt x="38" y="336"/>
                  </a:cubicBezTo>
                  <a:cubicBezTo>
                    <a:pt x="48" y="336"/>
                    <a:pt x="62" y="336"/>
                    <a:pt x="70" y="336"/>
                  </a:cubicBezTo>
                  <a:cubicBezTo>
                    <a:pt x="81" y="336"/>
                    <a:pt x="92" y="336"/>
                    <a:pt x="102" y="336"/>
                  </a:cubicBezTo>
                  <a:cubicBezTo>
                    <a:pt x="113" y="336"/>
                    <a:pt x="124" y="337"/>
                    <a:pt x="136" y="337"/>
                  </a:cubicBezTo>
                  <a:cubicBezTo>
                    <a:pt x="137" y="337"/>
                    <a:pt x="145" y="337"/>
                    <a:pt x="145" y="328"/>
                  </a:cubicBezTo>
                  <a:cubicBezTo>
                    <a:pt x="145" y="320"/>
                    <a:pt x="140" y="320"/>
                    <a:pt x="129" y="320"/>
                  </a:cubicBezTo>
                  <a:cubicBezTo>
                    <a:pt x="121" y="320"/>
                    <a:pt x="120" y="320"/>
                    <a:pt x="110" y="318"/>
                  </a:cubicBezTo>
                  <a:cubicBezTo>
                    <a:pt x="100" y="317"/>
                    <a:pt x="100" y="317"/>
                    <a:pt x="100" y="312"/>
                  </a:cubicBezTo>
                  <a:cubicBezTo>
                    <a:pt x="100" y="310"/>
                    <a:pt x="100" y="307"/>
                    <a:pt x="102" y="301"/>
                  </a:cubicBezTo>
                  <a:lnTo>
                    <a:pt x="132" y="176"/>
                  </a:lnTo>
                  <a:lnTo>
                    <a:pt x="200" y="176"/>
                  </a:lnTo>
                  <a:cubicBezTo>
                    <a:pt x="243" y="176"/>
                    <a:pt x="260" y="197"/>
                    <a:pt x="260" y="219"/>
                  </a:cubicBezTo>
                  <a:cubicBezTo>
                    <a:pt x="260" y="225"/>
                    <a:pt x="257" y="243"/>
                    <a:pt x="254" y="254"/>
                  </a:cubicBezTo>
                  <a:cubicBezTo>
                    <a:pt x="248" y="277"/>
                    <a:pt x="246" y="285"/>
                    <a:pt x="246" y="293"/>
                  </a:cubicBezTo>
                  <a:cubicBezTo>
                    <a:pt x="246" y="333"/>
                    <a:pt x="283" y="347"/>
                    <a:pt x="318" y="347"/>
                  </a:cubicBezTo>
                  <a:cubicBezTo>
                    <a:pt x="364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69" y="283"/>
                    <a:pt x="368" y="286"/>
                    <a:pt x="366" y="291"/>
                  </a:cubicBezTo>
                  <a:cubicBezTo>
                    <a:pt x="360" y="313"/>
                    <a:pt x="342" y="334"/>
                    <a:pt x="321" y="334"/>
                  </a:cubicBezTo>
                  <a:cubicBezTo>
                    <a:pt x="308" y="334"/>
                    <a:pt x="299" y="328"/>
                    <a:pt x="299" y="301"/>
                  </a:cubicBezTo>
                  <a:cubicBezTo>
                    <a:pt x="299" y="289"/>
                    <a:pt x="302" y="264"/>
                    <a:pt x="304" y="249"/>
                  </a:cubicBezTo>
                  <a:cubicBezTo>
                    <a:pt x="305" y="237"/>
                    <a:pt x="305" y="232"/>
                    <a:pt x="305" y="227"/>
                  </a:cubicBezTo>
                  <a:cubicBezTo>
                    <a:pt x="305" y="221"/>
                    <a:pt x="305" y="205"/>
                    <a:pt x="292" y="190"/>
                  </a:cubicBezTo>
                  <a:cubicBezTo>
                    <a:pt x="283" y="179"/>
                    <a:pt x="268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122"/>
            <p:cNvSpPr/>
            <p:nvPr/>
          </p:nvSpPr>
          <p:spPr>
            <a:xfrm>
              <a:off x="1346040" y="5517000"/>
              <a:ext cx="168120" cy="5940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123"/>
            <p:cNvSpPr/>
            <p:nvPr/>
          </p:nvSpPr>
          <p:spPr>
            <a:xfrm>
              <a:off x="1649880" y="539496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5"/>
                  </a:lnTo>
                  <a:lnTo>
                    <a:pt x="29" y="815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124"/>
            <p:cNvSpPr/>
            <p:nvPr/>
          </p:nvSpPr>
          <p:spPr>
            <a:xfrm>
              <a:off x="1716120" y="5431680"/>
              <a:ext cx="93600" cy="17856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125"/>
            <p:cNvSpPr/>
            <p:nvPr/>
          </p:nvSpPr>
          <p:spPr>
            <a:xfrm>
              <a:off x="1822320" y="5527800"/>
              <a:ext cx="82440" cy="12132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6"/>
                    <a:pt x="0" y="338"/>
                    <a:pt x="115" y="338"/>
                  </a:cubicBezTo>
                  <a:cubicBezTo>
                    <a:pt x="230" y="338"/>
                    <a:pt x="230" y="206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0"/>
                    <a:pt x="53" y="270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59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126"/>
            <p:cNvSpPr/>
            <p:nvPr/>
          </p:nvSpPr>
          <p:spPr>
            <a:xfrm>
              <a:off x="2191320" y="5431680"/>
              <a:ext cx="93600" cy="17856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7" y="8"/>
                  </a:moveTo>
                  <a:cubicBezTo>
                    <a:pt x="137" y="7"/>
                    <a:pt x="137" y="0"/>
                    <a:pt x="127" y="0"/>
                  </a:cubicBezTo>
                  <a:cubicBezTo>
                    <a:pt x="111" y="0"/>
                    <a:pt x="60" y="7"/>
                    <a:pt x="41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1" y="35"/>
                    <a:pt x="81" y="42"/>
                  </a:cubicBezTo>
                  <a:cubicBezTo>
                    <a:pt x="81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5" y="199"/>
                    <a:pt x="84" y="221"/>
                  </a:cubicBezTo>
                  <a:lnTo>
                    <a:pt x="137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1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127"/>
            <p:cNvSpPr/>
            <p:nvPr/>
          </p:nvSpPr>
          <p:spPr>
            <a:xfrm>
              <a:off x="2307240" y="5527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128"/>
            <p:cNvSpPr/>
            <p:nvPr/>
          </p:nvSpPr>
          <p:spPr>
            <a:xfrm>
              <a:off x="2666880" y="5431680"/>
              <a:ext cx="93240" cy="178560"/>
            </a:xfrm>
            <a:custGeom>
              <a:avLst/>
              <a:gdLst/>
              <a:ah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2" y="410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129"/>
            <p:cNvSpPr/>
            <p:nvPr/>
          </p:nvSpPr>
          <p:spPr>
            <a:xfrm>
              <a:off x="2774520" y="55278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130"/>
            <p:cNvSpPr/>
            <p:nvPr/>
          </p:nvSpPr>
          <p:spPr>
            <a:xfrm>
              <a:off x="3151800" y="5530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31"/>
            <p:cNvSpPr/>
            <p:nvPr/>
          </p:nvSpPr>
          <p:spPr>
            <a:xfrm>
              <a:off x="3264120" y="5530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132"/>
            <p:cNvSpPr/>
            <p:nvPr/>
          </p:nvSpPr>
          <p:spPr>
            <a:xfrm>
              <a:off x="3376440" y="55306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133"/>
            <p:cNvSpPr/>
            <p:nvPr/>
          </p:nvSpPr>
          <p:spPr>
            <a:xfrm>
              <a:off x="3732480" y="5431680"/>
              <a:ext cx="93600" cy="17856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34"/>
            <p:cNvSpPr/>
            <p:nvPr/>
          </p:nvSpPr>
          <p:spPr>
            <a:xfrm>
              <a:off x="3837240" y="5567040"/>
              <a:ext cx="108720" cy="8028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3" y="209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35"/>
            <p:cNvSpPr/>
            <p:nvPr/>
          </p:nvSpPr>
          <p:spPr>
            <a:xfrm>
              <a:off x="3973320" y="5596200"/>
              <a:ext cx="119880" cy="900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36"/>
            <p:cNvSpPr/>
            <p:nvPr/>
          </p:nvSpPr>
          <p:spPr>
            <a:xfrm>
              <a:off x="4131720" y="552780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37"/>
            <p:cNvSpPr/>
            <p:nvPr/>
          </p:nvSpPr>
          <p:spPr>
            <a:xfrm>
              <a:off x="4231440" y="539496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5"/>
                  </a:lnTo>
                  <a:lnTo>
                    <a:pt x="0" y="815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4" name="CustomShape 138"/>
          <p:cNvSpPr/>
          <p:nvPr/>
        </p:nvSpPr>
        <p:spPr>
          <a:xfrm rot="1665600">
            <a:off x="2119680" y="3669840"/>
            <a:ext cx="3287520" cy="3664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139"/>
          <p:cNvSpPr/>
          <p:nvPr/>
        </p:nvSpPr>
        <p:spPr>
          <a:xfrm rot="59400">
            <a:off x="1530360" y="4537800"/>
            <a:ext cx="3861720" cy="366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2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3"/>
          <p:cNvSpPr/>
          <p:nvPr/>
        </p:nvSpPr>
        <p:spPr>
          <a:xfrm>
            <a:off x="0" y="0"/>
            <a:ext cx="798120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Samostatná práca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394200" y="125280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Zostrojte stavový model z prenosovej funkcie: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Zvolíme stavové veličiny: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: všimnite si </a:t>
            </a:r>
            <a:r>
              <a:rPr b="1" lang="en-US" sz="1800" spc="-1" strike="noStrike">
                <a:solidFill>
                  <a:srgbClr val="3465a4"/>
                </a:solidFill>
                <a:latin typeface="Calibri"/>
                <a:ea typeface="DejaVu Sans"/>
              </a:rPr>
              <a:t>jednotky nad hlavnou diagonálou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b="1" lang="en-US" sz="1800" spc="-1" strike="noStrike">
                <a:solidFill>
                  <a:srgbClr val="00a65d"/>
                </a:solidFill>
                <a:latin typeface="Calibri"/>
                <a:ea typeface="DejaVu Sans"/>
              </a:rPr>
              <a:t>koeficienty charakteristického polynómu s opačným znamienkom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Poznámka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: </a:t>
            </a: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vektor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označuje vždy </a:t>
            </a: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stĺpec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!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60" name="Group 5"/>
          <p:cNvGrpSpPr/>
          <p:nvPr/>
        </p:nvGrpSpPr>
        <p:grpSpPr>
          <a:xfrm>
            <a:off x="549000" y="1596600"/>
            <a:ext cx="3689640" cy="597960"/>
            <a:chOff x="549000" y="1596600"/>
            <a:chExt cx="3689640" cy="597960"/>
          </a:xfrm>
        </p:grpSpPr>
        <p:sp>
          <p:nvSpPr>
            <p:cNvPr id="861" name="CustomShape 6"/>
            <p:cNvSpPr/>
            <p:nvPr/>
          </p:nvSpPr>
          <p:spPr>
            <a:xfrm>
              <a:off x="549000" y="1596600"/>
              <a:ext cx="3689640" cy="59796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7"/>
            <p:cNvSpPr/>
            <p:nvPr/>
          </p:nvSpPr>
          <p:spPr>
            <a:xfrm>
              <a:off x="561600" y="1779120"/>
              <a:ext cx="180000" cy="18396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8"/>
            <p:cNvSpPr/>
            <p:nvPr/>
          </p:nvSpPr>
          <p:spPr>
            <a:xfrm>
              <a:off x="772920" y="1767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9"/>
            <p:cNvSpPr/>
            <p:nvPr/>
          </p:nvSpPr>
          <p:spPr>
            <a:xfrm>
              <a:off x="859320" y="184608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0"/>
            <p:cNvSpPr/>
            <p:nvPr/>
          </p:nvSpPr>
          <p:spPr>
            <a:xfrm>
              <a:off x="979200" y="1767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1"/>
            <p:cNvSpPr/>
            <p:nvPr/>
          </p:nvSpPr>
          <p:spPr>
            <a:xfrm>
              <a:off x="1148040" y="18644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2"/>
            <p:cNvSpPr/>
            <p:nvPr/>
          </p:nvSpPr>
          <p:spPr>
            <a:xfrm>
              <a:off x="1440000" y="1613160"/>
              <a:ext cx="183960" cy="17316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3"/>
            <p:cNvSpPr/>
            <p:nvPr/>
          </p:nvSpPr>
          <p:spPr>
            <a:xfrm>
              <a:off x="1659600" y="1596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4"/>
            <p:cNvSpPr/>
            <p:nvPr/>
          </p:nvSpPr>
          <p:spPr>
            <a:xfrm>
              <a:off x="1746000" y="167436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5"/>
            <p:cNvSpPr/>
            <p:nvPr/>
          </p:nvSpPr>
          <p:spPr>
            <a:xfrm>
              <a:off x="1865880" y="1596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6"/>
            <p:cNvSpPr/>
            <p:nvPr/>
          </p:nvSpPr>
          <p:spPr>
            <a:xfrm>
              <a:off x="1431360" y="1889280"/>
              <a:ext cx="518760" cy="1044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7"/>
            <p:cNvSpPr/>
            <p:nvPr/>
          </p:nvSpPr>
          <p:spPr>
            <a:xfrm>
              <a:off x="1449360" y="1958400"/>
              <a:ext cx="175320" cy="17856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8"/>
            <p:cNvSpPr/>
            <p:nvPr/>
          </p:nvSpPr>
          <p:spPr>
            <a:xfrm>
              <a:off x="1657800" y="19414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9"/>
            <p:cNvSpPr/>
            <p:nvPr/>
          </p:nvSpPr>
          <p:spPr>
            <a:xfrm>
              <a:off x="1744920" y="201924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20"/>
            <p:cNvSpPr/>
            <p:nvPr/>
          </p:nvSpPr>
          <p:spPr>
            <a:xfrm>
              <a:off x="1864800" y="194148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21"/>
            <p:cNvSpPr/>
            <p:nvPr/>
          </p:nvSpPr>
          <p:spPr>
            <a:xfrm>
              <a:off x="2064600" y="18644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22"/>
            <p:cNvSpPr/>
            <p:nvPr/>
          </p:nvSpPr>
          <p:spPr>
            <a:xfrm>
              <a:off x="3242520" y="161784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23"/>
            <p:cNvSpPr/>
            <p:nvPr/>
          </p:nvSpPr>
          <p:spPr>
            <a:xfrm>
              <a:off x="2347920" y="1889280"/>
              <a:ext cx="1890720" cy="1044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24"/>
            <p:cNvSpPr/>
            <p:nvPr/>
          </p:nvSpPr>
          <p:spPr>
            <a:xfrm>
              <a:off x="2361240" y="201924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25"/>
            <p:cNvSpPr/>
            <p:nvPr/>
          </p:nvSpPr>
          <p:spPr>
            <a:xfrm>
              <a:off x="2476440" y="194040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26"/>
            <p:cNvSpPr/>
            <p:nvPr/>
          </p:nvSpPr>
          <p:spPr>
            <a:xfrm>
              <a:off x="2650320" y="198360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27"/>
            <p:cNvSpPr/>
            <p:nvPr/>
          </p:nvSpPr>
          <p:spPr>
            <a:xfrm>
              <a:off x="2899800" y="1962360"/>
              <a:ext cx="105120" cy="17388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28"/>
            <p:cNvSpPr/>
            <p:nvPr/>
          </p:nvSpPr>
          <p:spPr>
            <a:xfrm>
              <a:off x="3029400" y="201924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29"/>
            <p:cNvSpPr/>
            <p:nvPr/>
          </p:nvSpPr>
          <p:spPr>
            <a:xfrm>
              <a:off x="3145680" y="19404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30"/>
            <p:cNvSpPr/>
            <p:nvPr/>
          </p:nvSpPr>
          <p:spPr>
            <a:xfrm>
              <a:off x="3318480" y="198360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31"/>
            <p:cNvSpPr/>
            <p:nvPr/>
          </p:nvSpPr>
          <p:spPr>
            <a:xfrm>
              <a:off x="3570120" y="196236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32"/>
            <p:cNvSpPr/>
            <p:nvPr/>
          </p:nvSpPr>
          <p:spPr>
            <a:xfrm>
              <a:off x="3696840" y="201924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33"/>
            <p:cNvSpPr/>
            <p:nvPr/>
          </p:nvSpPr>
          <p:spPr>
            <a:xfrm>
              <a:off x="3872520" y="198360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34"/>
            <p:cNvSpPr/>
            <p:nvPr/>
          </p:nvSpPr>
          <p:spPr>
            <a:xfrm>
              <a:off x="4134240" y="1962360"/>
              <a:ext cx="83520" cy="16884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0" name="Group 35"/>
          <p:cNvGrpSpPr/>
          <p:nvPr/>
        </p:nvGrpSpPr>
        <p:grpSpPr>
          <a:xfrm>
            <a:off x="609480" y="3200400"/>
            <a:ext cx="1305360" cy="252720"/>
            <a:chOff x="609480" y="3200400"/>
            <a:chExt cx="1305360" cy="252720"/>
          </a:xfrm>
        </p:grpSpPr>
        <p:sp>
          <p:nvSpPr>
            <p:cNvPr id="891" name="CustomShape 36"/>
            <p:cNvSpPr/>
            <p:nvPr/>
          </p:nvSpPr>
          <p:spPr>
            <a:xfrm>
              <a:off x="609480" y="3200400"/>
              <a:ext cx="1305360" cy="25272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37"/>
            <p:cNvSpPr/>
            <p:nvPr/>
          </p:nvSpPr>
          <p:spPr>
            <a:xfrm>
              <a:off x="617040" y="32781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38"/>
            <p:cNvSpPr/>
            <p:nvPr/>
          </p:nvSpPr>
          <p:spPr>
            <a:xfrm>
              <a:off x="773640" y="331056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39"/>
            <p:cNvSpPr/>
            <p:nvPr/>
          </p:nvSpPr>
          <p:spPr>
            <a:xfrm>
              <a:off x="892800" y="3200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40"/>
            <p:cNvSpPr/>
            <p:nvPr/>
          </p:nvSpPr>
          <p:spPr>
            <a:xfrm>
              <a:off x="972000" y="323136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41"/>
            <p:cNvSpPr/>
            <p:nvPr/>
          </p:nvSpPr>
          <p:spPr>
            <a:xfrm>
              <a:off x="1072080" y="3200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42"/>
            <p:cNvSpPr/>
            <p:nvPr/>
          </p:nvSpPr>
          <p:spPr>
            <a:xfrm>
              <a:off x="1240200" y="329724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43"/>
            <p:cNvSpPr/>
            <p:nvPr/>
          </p:nvSpPr>
          <p:spPr>
            <a:xfrm>
              <a:off x="1500840" y="327816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44"/>
            <p:cNvSpPr/>
            <p:nvPr/>
          </p:nvSpPr>
          <p:spPr>
            <a:xfrm>
              <a:off x="1651680" y="3200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45"/>
            <p:cNvSpPr/>
            <p:nvPr/>
          </p:nvSpPr>
          <p:spPr>
            <a:xfrm>
              <a:off x="1730520" y="323136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46"/>
            <p:cNvSpPr/>
            <p:nvPr/>
          </p:nvSpPr>
          <p:spPr>
            <a:xfrm>
              <a:off x="1830960" y="3200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2" name="Group 47"/>
          <p:cNvGrpSpPr/>
          <p:nvPr/>
        </p:nvGrpSpPr>
        <p:grpSpPr>
          <a:xfrm>
            <a:off x="589680" y="3809520"/>
            <a:ext cx="1466640" cy="537120"/>
            <a:chOff x="589680" y="3809520"/>
            <a:chExt cx="1466640" cy="537120"/>
          </a:xfrm>
        </p:grpSpPr>
        <p:sp>
          <p:nvSpPr>
            <p:cNvPr id="903" name="CustomShape 48"/>
            <p:cNvSpPr/>
            <p:nvPr/>
          </p:nvSpPr>
          <p:spPr>
            <a:xfrm>
              <a:off x="589680" y="3809520"/>
              <a:ext cx="1466640" cy="53424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49"/>
            <p:cNvSpPr/>
            <p:nvPr/>
          </p:nvSpPr>
          <p:spPr>
            <a:xfrm>
              <a:off x="597240" y="40590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50"/>
            <p:cNvSpPr/>
            <p:nvPr/>
          </p:nvSpPr>
          <p:spPr>
            <a:xfrm>
              <a:off x="745200" y="409068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51"/>
            <p:cNvSpPr/>
            <p:nvPr/>
          </p:nvSpPr>
          <p:spPr>
            <a:xfrm>
              <a:off x="873000" y="3980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52"/>
            <p:cNvSpPr/>
            <p:nvPr/>
          </p:nvSpPr>
          <p:spPr>
            <a:xfrm>
              <a:off x="951840" y="40122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53"/>
            <p:cNvSpPr/>
            <p:nvPr/>
          </p:nvSpPr>
          <p:spPr>
            <a:xfrm>
              <a:off x="1052280" y="398052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54"/>
            <p:cNvSpPr/>
            <p:nvPr/>
          </p:nvSpPr>
          <p:spPr>
            <a:xfrm>
              <a:off x="1220400" y="4077360"/>
              <a:ext cx="167760" cy="5904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55"/>
            <p:cNvSpPr/>
            <p:nvPr/>
          </p:nvSpPr>
          <p:spPr>
            <a:xfrm>
              <a:off x="1513800" y="382392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56"/>
            <p:cNvSpPr/>
            <p:nvPr/>
          </p:nvSpPr>
          <p:spPr>
            <a:xfrm>
              <a:off x="1642320" y="3887280"/>
              <a:ext cx="117000" cy="16344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57"/>
            <p:cNvSpPr/>
            <p:nvPr/>
          </p:nvSpPr>
          <p:spPr>
            <a:xfrm>
              <a:off x="1793160" y="3809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58"/>
            <p:cNvSpPr/>
            <p:nvPr/>
          </p:nvSpPr>
          <p:spPr>
            <a:xfrm>
              <a:off x="1872720" y="384048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59"/>
            <p:cNvSpPr/>
            <p:nvPr/>
          </p:nvSpPr>
          <p:spPr>
            <a:xfrm>
              <a:off x="1972440" y="3809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60"/>
            <p:cNvSpPr/>
            <p:nvPr/>
          </p:nvSpPr>
          <p:spPr>
            <a:xfrm>
              <a:off x="1503720" y="4102200"/>
              <a:ext cx="552600" cy="1008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61"/>
            <p:cNvSpPr/>
            <p:nvPr/>
          </p:nvSpPr>
          <p:spPr>
            <a:xfrm>
              <a:off x="1678680" y="416844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62"/>
            <p:cNvSpPr/>
            <p:nvPr/>
          </p:nvSpPr>
          <p:spPr>
            <a:xfrm>
              <a:off x="1806120" y="4185720"/>
              <a:ext cx="77400" cy="16092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63"/>
          <p:cNvGrpSpPr/>
          <p:nvPr/>
        </p:nvGrpSpPr>
        <p:grpSpPr>
          <a:xfrm>
            <a:off x="582840" y="4569120"/>
            <a:ext cx="1580400" cy="556560"/>
            <a:chOff x="582840" y="4569120"/>
            <a:chExt cx="1580400" cy="556560"/>
          </a:xfrm>
        </p:grpSpPr>
        <p:sp>
          <p:nvSpPr>
            <p:cNvPr id="919" name="CustomShape 64"/>
            <p:cNvSpPr/>
            <p:nvPr/>
          </p:nvSpPr>
          <p:spPr>
            <a:xfrm>
              <a:off x="582840" y="4572720"/>
              <a:ext cx="1580400" cy="55008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65"/>
            <p:cNvSpPr/>
            <p:nvPr/>
          </p:nvSpPr>
          <p:spPr>
            <a:xfrm>
              <a:off x="590400" y="483804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66"/>
            <p:cNvSpPr/>
            <p:nvPr/>
          </p:nvSpPr>
          <p:spPr>
            <a:xfrm>
              <a:off x="737280" y="487008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67"/>
            <p:cNvSpPr/>
            <p:nvPr/>
          </p:nvSpPr>
          <p:spPr>
            <a:xfrm>
              <a:off x="866160" y="47595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68"/>
            <p:cNvSpPr/>
            <p:nvPr/>
          </p:nvSpPr>
          <p:spPr>
            <a:xfrm>
              <a:off x="945000" y="479124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69"/>
            <p:cNvSpPr/>
            <p:nvPr/>
          </p:nvSpPr>
          <p:spPr>
            <a:xfrm>
              <a:off x="1045440" y="47595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70"/>
            <p:cNvSpPr/>
            <p:nvPr/>
          </p:nvSpPr>
          <p:spPr>
            <a:xfrm>
              <a:off x="1213560" y="485712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71"/>
            <p:cNvSpPr/>
            <p:nvPr/>
          </p:nvSpPr>
          <p:spPr>
            <a:xfrm>
              <a:off x="1507320" y="460296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72"/>
            <p:cNvSpPr/>
            <p:nvPr/>
          </p:nvSpPr>
          <p:spPr>
            <a:xfrm>
              <a:off x="1639800" y="456912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73"/>
            <p:cNvSpPr/>
            <p:nvPr/>
          </p:nvSpPr>
          <p:spPr>
            <a:xfrm>
              <a:off x="1749960" y="4666320"/>
              <a:ext cx="115920" cy="16344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74"/>
            <p:cNvSpPr/>
            <p:nvPr/>
          </p:nvSpPr>
          <p:spPr>
            <a:xfrm>
              <a:off x="1900080" y="45885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75"/>
            <p:cNvSpPr/>
            <p:nvPr/>
          </p:nvSpPr>
          <p:spPr>
            <a:xfrm>
              <a:off x="1979640" y="462024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76"/>
            <p:cNvSpPr/>
            <p:nvPr/>
          </p:nvSpPr>
          <p:spPr>
            <a:xfrm>
              <a:off x="2079360" y="45885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77"/>
            <p:cNvSpPr/>
            <p:nvPr/>
          </p:nvSpPr>
          <p:spPr>
            <a:xfrm>
              <a:off x="1496880" y="4881240"/>
              <a:ext cx="666360" cy="1008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78"/>
            <p:cNvSpPr/>
            <p:nvPr/>
          </p:nvSpPr>
          <p:spPr>
            <a:xfrm>
              <a:off x="1672200" y="494748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79"/>
            <p:cNvSpPr/>
            <p:nvPr/>
          </p:nvSpPr>
          <p:spPr>
            <a:xfrm>
              <a:off x="1799280" y="496476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80"/>
            <p:cNvSpPr/>
            <p:nvPr/>
          </p:nvSpPr>
          <p:spPr>
            <a:xfrm>
              <a:off x="1896120" y="493236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6" name="Group 81"/>
          <p:cNvGrpSpPr/>
          <p:nvPr/>
        </p:nvGrpSpPr>
        <p:grpSpPr>
          <a:xfrm>
            <a:off x="3702240" y="3111840"/>
            <a:ext cx="4344120" cy="911160"/>
            <a:chOff x="3702240" y="3111840"/>
            <a:chExt cx="4344120" cy="911160"/>
          </a:xfrm>
        </p:grpSpPr>
        <p:sp>
          <p:nvSpPr>
            <p:cNvPr id="937" name="CustomShape 82"/>
            <p:cNvSpPr/>
            <p:nvPr/>
          </p:nvSpPr>
          <p:spPr>
            <a:xfrm>
              <a:off x="3702240" y="3111840"/>
              <a:ext cx="4344120" cy="91116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83"/>
            <p:cNvSpPr/>
            <p:nvPr/>
          </p:nvSpPr>
          <p:spPr>
            <a:xfrm>
              <a:off x="3784680" y="31118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84"/>
            <p:cNvSpPr/>
            <p:nvPr/>
          </p:nvSpPr>
          <p:spPr>
            <a:xfrm>
              <a:off x="3784680" y="35672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85"/>
            <p:cNvSpPr/>
            <p:nvPr/>
          </p:nvSpPr>
          <p:spPr>
            <a:xfrm>
              <a:off x="3986280" y="31550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86"/>
            <p:cNvSpPr/>
            <p:nvPr/>
          </p:nvSpPr>
          <p:spPr>
            <a:xfrm>
              <a:off x="3878640" y="32126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87"/>
            <p:cNvSpPr/>
            <p:nvPr/>
          </p:nvSpPr>
          <p:spPr>
            <a:xfrm>
              <a:off x="4034520" y="32446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88"/>
            <p:cNvSpPr/>
            <p:nvPr/>
          </p:nvSpPr>
          <p:spPr>
            <a:xfrm>
              <a:off x="3986280" y="34585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89"/>
            <p:cNvSpPr/>
            <p:nvPr/>
          </p:nvSpPr>
          <p:spPr>
            <a:xfrm>
              <a:off x="3878640" y="3516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90"/>
            <p:cNvSpPr/>
            <p:nvPr/>
          </p:nvSpPr>
          <p:spPr>
            <a:xfrm>
              <a:off x="4026600" y="35481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91"/>
            <p:cNvSpPr/>
            <p:nvPr/>
          </p:nvSpPr>
          <p:spPr>
            <a:xfrm>
              <a:off x="3986280" y="376236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92"/>
            <p:cNvSpPr/>
            <p:nvPr/>
          </p:nvSpPr>
          <p:spPr>
            <a:xfrm>
              <a:off x="3878640" y="3819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93"/>
            <p:cNvSpPr/>
            <p:nvPr/>
          </p:nvSpPr>
          <p:spPr>
            <a:xfrm>
              <a:off x="4025520" y="38516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94"/>
            <p:cNvSpPr/>
            <p:nvPr/>
          </p:nvSpPr>
          <p:spPr>
            <a:xfrm>
              <a:off x="4130640" y="31118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95"/>
            <p:cNvSpPr/>
            <p:nvPr/>
          </p:nvSpPr>
          <p:spPr>
            <a:xfrm>
              <a:off x="4130640" y="35672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96"/>
            <p:cNvSpPr/>
            <p:nvPr/>
          </p:nvSpPr>
          <p:spPr>
            <a:xfrm>
              <a:off x="4382280" y="35373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97"/>
            <p:cNvSpPr/>
            <p:nvPr/>
          </p:nvSpPr>
          <p:spPr>
            <a:xfrm>
              <a:off x="4717800" y="31118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98"/>
            <p:cNvSpPr/>
            <p:nvPr/>
          </p:nvSpPr>
          <p:spPr>
            <a:xfrm>
              <a:off x="4717800" y="35672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99"/>
            <p:cNvSpPr/>
            <p:nvPr/>
          </p:nvSpPr>
          <p:spPr>
            <a:xfrm>
              <a:off x="4912200" y="315576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00"/>
            <p:cNvSpPr/>
            <p:nvPr/>
          </p:nvSpPr>
          <p:spPr>
            <a:xfrm>
              <a:off x="5500800" y="315576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01"/>
            <p:cNvSpPr/>
            <p:nvPr/>
          </p:nvSpPr>
          <p:spPr>
            <a:xfrm>
              <a:off x="6064920" y="3155760"/>
              <a:ext cx="106560" cy="17388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02"/>
            <p:cNvSpPr/>
            <p:nvPr/>
          </p:nvSpPr>
          <p:spPr>
            <a:xfrm>
              <a:off x="4912200" y="345960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103"/>
            <p:cNvSpPr/>
            <p:nvPr/>
          </p:nvSpPr>
          <p:spPr>
            <a:xfrm>
              <a:off x="5488200" y="345960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104"/>
            <p:cNvSpPr/>
            <p:nvPr/>
          </p:nvSpPr>
          <p:spPr>
            <a:xfrm>
              <a:off x="6077520" y="345960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05"/>
            <p:cNvSpPr/>
            <p:nvPr/>
          </p:nvSpPr>
          <p:spPr>
            <a:xfrm>
              <a:off x="4824720" y="3863160"/>
              <a:ext cx="154800" cy="1080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06"/>
            <p:cNvSpPr/>
            <p:nvPr/>
          </p:nvSpPr>
          <p:spPr>
            <a:xfrm>
              <a:off x="5023080" y="3763080"/>
              <a:ext cx="83520" cy="16884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07"/>
            <p:cNvSpPr/>
            <p:nvPr/>
          </p:nvSpPr>
          <p:spPr>
            <a:xfrm>
              <a:off x="5401440" y="386316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08"/>
            <p:cNvSpPr/>
            <p:nvPr/>
          </p:nvSpPr>
          <p:spPr>
            <a:xfrm>
              <a:off x="5589720" y="3763080"/>
              <a:ext cx="100800" cy="16884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109"/>
            <p:cNvSpPr/>
            <p:nvPr/>
          </p:nvSpPr>
          <p:spPr>
            <a:xfrm>
              <a:off x="5977440" y="386316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110"/>
            <p:cNvSpPr/>
            <p:nvPr/>
          </p:nvSpPr>
          <p:spPr>
            <a:xfrm>
              <a:off x="6163920" y="3763080"/>
              <a:ext cx="105120" cy="17424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111"/>
            <p:cNvSpPr/>
            <p:nvPr/>
          </p:nvSpPr>
          <p:spPr>
            <a:xfrm>
              <a:off x="6281280" y="31118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112"/>
            <p:cNvSpPr/>
            <p:nvPr/>
          </p:nvSpPr>
          <p:spPr>
            <a:xfrm>
              <a:off x="6281280" y="35672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13"/>
            <p:cNvSpPr/>
            <p:nvPr/>
          </p:nvSpPr>
          <p:spPr>
            <a:xfrm>
              <a:off x="6573240" y="31118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114"/>
            <p:cNvSpPr/>
            <p:nvPr/>
          </p:nvSpPr>
          <p:spPr>
            <a:xfrm>
              <a:off x="6573240" y="35672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115"/>
            <p:cNvSpPr/>
            <p:nvPr/>
          </p:nvSpPr>
          <p:spPr>
            <a:xfrm>
              <a:off x="6666840" y="32126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16"/>
            <p:cNvSpPr/>
            <p:nvPr/>
          </p:nvSpPr>
          <p:spPr>
            <a:xfrm>
              <a:off x="6823440" y="32446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117"/>
            <p:cNvSpPr/>
            <p:nvPr/>
          </p:nvSpPr>
          <p:spPr>
            <a:xfrm>
              <a:off x="6666840" y="35161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118"/>
            <p:cNvSpPr/>
            <p:nvPr/>
          </p:nvSpPr>
          <p:spPr>
            <a:xfrm>
              <a:off x="6815160" y="354816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19"/>
            <p:cNvSpPr/>
            <p:nvPr/>
          </p:nvSpPr>
          <p:spPr>
            <a:xfrm>
              <a:off x="6666840" y="38196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120"/>
            <p:cNvSpPr/>
            <p:nvPr/>
          </p:nvSpPr>
          <p:spPr>
            <a:xfrm>
              <a:off x="6813720" y="38516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121"/>
            <p:cNvSpPr/>
            <p:nvPr/>
          </p:nvSpPr>
          <p:spPr>
            <a:xfrm>
              <a:off x="6919560" y="31118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122"/>
            <p:cNvSpPr/>
            <p:nvPr/>
          </p:nvSpPr>
          <p:spPr>
            <a:xfrm>
              <a:off x="6919560" y="35672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23"/>
            <p:cNvSpPr/>
            <p:nvPr/>
          </p:nvSpPr>
          <p:spPr>
            <a:xfrm>
              <a:off x="7156800" y="348264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124"/>
            <p:cNvSpPr/>
            <p:nvPr/>
          </p:nvSpPr>
          <p:spPr>
            <a:xfrm>
              <a:off x="7478280" y="31118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125"/>
            <p:cNvSpPr/>
            <p:nvPr/>
          </p:nvSpPr>
          <p:spPr>
            <a:xfrm>
              <a:off x="7478280" y="35672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26"/>
            <p:cNvSpPr/>
            <p:nvPr/>
          </p:nvSpPr>
          <p:spPr>
            <a:xfrm>
              <a:off x="7573680" y="315576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27"/>
            <p:cNvSpPr/>
            <p:nvPr/>
          </p:nvSpPr>
          <p:spPr>
            <a:xfrm>
              <a:off x="7573680" y="345960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28"/>
            <p:cNvSpPr/>
            <p:nvPr/>
          </p:nvSpPr>
          <p:spPr>
            <a:xfrm>
              <a:off x="7586640" y="3763080"/>
              <a:ext cx="83520" cy="16884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29"/>
            <p:cNvSpPr/>
            <p:nvPr/>
          </p:nvSpPr>
          <p:spPr>
            <a:xfrm>
              <a:off x="7692480" y="31118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130"/>
            <p:cNvSpPr/>
            <p:nvPr/>
          </p:nvSpPr>
          <p:spPr>
            <a:xfrm>
              <a:off x="7692480" y="35672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131"/>
            <p:cNvSpPr/>
            <p:nvPr/>
          </p:nvSpPr>
          <p:spPr>
            <a:xfrm>
              <a:off x="7909200" y="351828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7" name="Group 132"/>
          <p:cNvGrpSpPr/>
          <p:nvPr/>
        </p:nvGrpSpPr>
        <p:grpSpPr>
          <a:xfrm>
            <a:off x="3820680" y="4389120"/>
            <a:ext cx="2205000" cy="911160"/>
            <a:chOff x="3820680" y="4389120"/>
            <a:chExt cx="2205000" cy="911160"/>
          </a:xfrm>
        </p:grpSpPr>
        <p:sp>
          <p:nvSpPr>
            <p:cNvPr id="988" name="CustomShape 133"/>
            <p:cNvSpPr/>
            <p:nvPr/>
          </p:nvSpPr>
          <p:spPr>
            <a:xfrm>
              <a:off x="3820680" y="4389120"/>
              <a:ext cx="2205000" cy="911160"/>
            </a:xfrm>
            <a:custGeom>
              <a:avLst/>
              <a:gdLst/>
              <a:ahLst/>
              <a:rect l="l" t="t" r="r" b="b"/>
              <a:pathLst>
                <a:path w="6127" h="2533">
                  <a:moveTo>
                    <a:pt x="3062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6126" y="0"/>
                  </a:lnTo>
                  <a:lnTo>
                    <a:pt x="6126" y="2532"/>
                  </a:lnTo>
                  <a:lnTo>
                    <a:pt x="3062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134"/>
            <p:cNvSpPr/>
            <p:nvPr/>
          </p:nvSpPr>
          <p:spPr>
            <a:xfrm>
              <a:off x="3828240" y="47955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135"/>
            <p:cNvSpPr/>
            <p:nvPr/>
          </p:nvSpPr>
          <p:spPr>
            <a:xfrm>
              <a:off x="4038480" y="481464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136"/>
            <p:cNvSpPr/>
            <p:nvPr/>
          </p:nvSpPr>
          <p:spPr>
            <a:xfrm>
              <a:off x="4342680" y="4692600"/>
              <a:ext cx="48240" cy="303480"/>
            </a:xfrm>
            <a:custGeom>
              <a:avLst/>
              <a:gdLst/>
              <a:ahLst/>
              <a:rect l="l" t="t" r="r" b="b"/>
              <a:pathLst>
                <a:path w="136" h="845">
                  <a:moveTo>
                    <a:pt x="0" y="844"/>
                  </a:moveTo>
                  <a:lnTo>
                    <a:pt x="135" y="844"/>
                  </a:lnTo>
                  <a:lnTo>
                    <a:pt x="135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5" y="29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37"/>
            <p:cNvSpPr/>
            <p:nvPr/>
          </p:nvSpPr>
          <p:spPr>
            <a:xfrm>
              <a:off x="4409280" y="473688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138"/>
            <p:cNvSpPr/>
            <p:nvPr/>
          </p:nvSpPr>
          <p:spPr>
            <a:xfrm>
              <a:off x="4785840" y="473688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139"/>
            <p:cNvSpPr/>
            <p:nvPr/>
          </p:nvSpPr>
          <p:spPr>
            <a:xfrm>
              <a:off x="5165640" y="4736880"/>
              <a:ext cx="106560" cy="17424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40"/>
            <p:cNvSpPr/>
            <p:nvPr/>
          </p:nvSpPr>
          <p:spPr>
            <a:xfrm>
              <a:off x="5287680" y="4692600"/>
              <a:ext cx="48600" cy="30348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141"/>
            <p:cNvSpPr/>
            <p:nvPr/>
          </p:nvSpPr>
          <p:spPr>
            <a:xfrm>
              <a:off x="5512320" y="43891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142"/>
            <p:cNvSpPr/>
            <p:nvPr/>
          </p:nvSpPr>
          <p:spPr>
            <a:xfrm>
              <a:off x="5512320" y="484452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143"/>
            <p:cNvSpPr/>
            <p:nvPr/>
          </p:nvSpPr>
          <p:spPr>
            <a:xfrm>
              <a:off x="5605560" y="4489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44"/>
            <p:cNvSpPr/>
            <p:nvPr/>
          </p:nvSpPr>
          <p:spPr>
            <a:xfrm>
              <a:off x="5762160" y="452196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145"/>
            <p:cNvSpPr/>
            <p:nvPr/>
          </p:nvSpPr>
          <p:spPr>
            <a:xfrm>
              <a:off x="5605560" y="4793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CustomShape 146"/>
            <p:cNvSpPr/>
            <p:nvPr/>
          </p:nvSpPr>
          <p:spPr>
            <a:xfrm>
              <a:off x="5754240" y="48254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47"/>
            <p:cNvSpPr/>
            <p:nvPr/>
          </p:nvSpPr>
          <p:spPr>
            <a:xfrm>
              <a:off x="5605560" y="50968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48"/>
            <p:cNvSpPr/>
            <p:nvPr/>
          </p:nvSpPr>
          <p:spPr>
            <a:xfrm>
              <a:off x="5752440" y="51289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149"/>
            <p:cNvSpPr/>
            <p:nvPr/>
          </p:nvSpPr>
          <p:spPr>
            <a:xfrm>
              <a:off x="5858280" y="43891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150"/>
            <p:cNvSpPr/>
            <p:nvPr/>
          </p:nvSpPr>
          <p:spPr>
            <a:xfrm>
              <a:off x="5858280" y="484452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6" name="CustomShape 151"/>
          <p:cNvSpPr/>
          <p:nvPr/>
        </p:nvSpPr>
        <p:spPr>
          <a:xfrm rot="1665600">
            <a:off x="5279400" y="3266280"/>
            <a:ext cx="1092600" cy="242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152"/>
          <p:cNvSpPr/>
          <p:nvPr/>
        </p:nvSpPr>
        <p:spPr>
          <a:xfrm rot="59400">
            <a:off x="4664160" y="3694680"/>
            <a:ext cx="1789200" cy="312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153"/>
          <p:cNvSpPr/>
          <p:nvPr/>
        </p:nvSpPr>
        <p:spPr>
          <a:xfrm rot="59400">
            <a:off x="2652480" y="1904400"/>
            <a:ext cx="1789200" cy="312480"/>
          </a:xfrm>
          <a:prstGeom prst="ellipse">
            <a:avLst/>
          </a:pr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2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011" name="Group 3"/>
          <p:cNvGrpSpPr/>
          <p:nvPr/>
        </p:nvGrpSpPr>
        <p:grpSpPr>
          <a:xfrm>
            <a:off x="365760" y="1230480"/>
            <a:ext cx="3689640" cy="597960"/>
            <a:chOff x="365760" y="1230480"/>
            <a:chExt cx="3689640" cy="597960"/>
          </a:xfrm>
        </p:grpSpPr>
        <p:sp>
          <p:nvSpPr>
            <p:cNvPr id="1012" name="CustomShape 4"/>
            <p:cNvSpPr/>
            <p:nvPr/>
          </p:nvSpPr>
          <p:spPr>
            <a:xfrm>
              <a:off x="365760" y="1230480"/>
              <a:ext cx="3689640" cy="597960"/>
            </a:xfrm>
            <a:custGeom>
              <a:avLst/>
              <a:gdLst/>
              <a:ahLst/>
              <a:rect l="l" t="t" r="r" b="b"/>
              <a:pathLst>
                <a:path w="10251" h="1663">
                  <a:moveTo>
                    <a:pt x="5125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0250" y="0"/>
                  </a:lnTo>
                  <a:lnTo>
                    <a:pt x="10250" y="1662"/>
                  </a:lnTo>
                  <a:lnTo>
                    <a:pt x="5125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5"/>
            <p:cNvSpPr/>
            <p:nvPr/>
          </p:nvSpPr>
          <p:spPr>
            <a:xfrm>
              <a:off x="378360" y="1413000"/>
              <a:ext cx="180000" cy="18396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6"/>
            <p:cNvSpPr/>
            <p:nvPr/>
          </p:nvSpPr>
          <p:spPr>
            <a:xfrm>
              <a:off x="589680" y="14014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7"/>
            <p:cNvSpPr/>
            <p:nvPr/>
          </p:nvSpPr>
          <p:spPr>
            <a:xfrm>
              <a:off x="676080" y="147996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8"/>
            <p:cNvSpPr/>
            <p:nvPr/>
          </p:nvSpPr>
          <p:spPr>
            <a:xfrm>
              <a:off x="795960" y="14014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9"/>
            <p:cNvSpPr/>
            <p:nvPr/>
          </p:nvSpPr>
          <p:spPr>
            <a:xfrm>
              <a:off x="964800" y="14983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10"/>
            <p:cNvSpPr/>
            <p:nvPr/>
          </p:nvSpPr>
          <p:spPr>
            <a:xfrm>
              <a:off x="1256760" y="1247040"/>
              <a:ext cx="183960" cy="17316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1"/>
                  </a:lnTo>
                  <a:cubicBezTo>
                    <a:pt x="428" y="50"/>
                    <a:pt x="452" y="26"/>
                    <a:pt x="500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7" y="2"/>
                  </a:cubicBezTo>
                  <a:cubicBezTo>
                    <a:pt x="423" y="2"/>
                    <a:pt x="399" y="0"/>
                    <a:pt x="375" y="0"/>
                  </a:cubicBezTo>
                  <a:cubicBezTo>
                    <a:pt x="372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9" y="24"/>
                    <a:pt x="399" y="39"/>
                  </a:cubicBezTo>
                  <a:cubicBezTo>
                    <a:pt x="399" y="50"/>
                    <a:pt x="381" y="69"/>
                    <a:pt x="380" y="72"/>
                  </a:cubicBezTo>
                  <a:lnTo>
                    <a:pt x="215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5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1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7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6" y="279"/>
                  </a:lnTo>
                  <a:cubicBezTo>
                    <a:pt x="156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6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40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4" y="482"/>
                    <a:pt x="244" y="467"/>
                  </a:cubicBezTo>
                  <a:cubicBezTo>
                    <a:pt x="244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6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8" y="403"/>
                  </a:cubicBezTo>
                  <a:lnTo>
                    <a:pt x="212" y="304"/>
                  </a:lnTo>
                  <a:cubicBezTo>
                    <a:pt x="215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11"/>
            <p:cNvSpPr/>
            <p:nvPr/>
          </p:nvSpPr>
          <p:spPr>
            <a:xfrm>
              <a:off x="1476360" y="12304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2"/>
            <p:cNvSpPr/>
            <p:nvPr/>
          </p:nvSpPr>
          <p:spPr>
            <a:xfrm>
              <a:off x="1562760" y="130824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13"/>
            <p:cNvSpPr/>
            <p:nvPr/>
          </p:nvSpPr>
          <p:spPr>
            <a:xfrm>
              <a:off x="1682640" y="123048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14"/>
            <p:cNvSpPr/>
            <p:nvPr/>
          </p:nvSpPr>
          <p:spPr>
            <a:xfrm>
              <a:off x="1248120" y="1523160"/>
              <a:ext cx="518760" cy="1044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15"/>
            <p:cNvSpPr/>
            <p:nvPr/>
          </p:nvSpPr>
          <p:spPr>
            <a:xfrm>
              <a:off x="1266120" y="1592280"/>
              <a:ext cx="175320" cy="17856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8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4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7" y="497"/>
                    <a:pt x="315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16"/>
            <p:cNvSpPr/>
            <p:nvPr/>
          </p:nvSpPr>
          <p:spPr>
            <a:xfrm>
              <a:off x="1474560" y="157536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17"/>
            <p:cNvSpPr/>
            <p:nvPr/>
          </p:nvSpPr>
          <p:spPr>
            <a:xfrm>
              <a:off x="1561680" y="165312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18"/>
            <p:cNvSpPr/>
            <p:nvPr/>
          </p:nvSpPr>
          <p:spPr>
            <a:xfrm>
              <a:off x="1681560" y="157536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19"/>
            <p:cNvSpPr/>
            <p:nvPr/>
          </p:nvSpPr>
          <p:spPr>
            <a:xfrm>
              <a:off x="1881360" y="14983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0"/>
            <p:cNvSpPr/>
            <p:nvPr/>
          </p:nvSpPr>
          <p:spPr>
            <a:xfrm>
              <a:off x="3059280" y="125172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21"/>
            <p:cNvSpPr/>
            <p:nvPr/>
          </p:nvSpPr>
          <p:spPr>
            <a:xfrm>
              <a:off x="2164680" y="1523160"/>
              <a:ext cx="1890720" cy="10440"/>
            </a:xfrm>
            <a:custGeom>
              <a:avLst/>
              <a:gdLst/>
              <a:ahLst/>
              <a:rect l="l" t="t" r="r" b="b"/>
              <a:pathLst>
                <a:path w="5254" h="31">
                  <a:moveTo>
                    <a:pt x="26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253" y="0"/>
                  </a:lnTo>
                  <a:lnTo>
                    <a:pt x="5253" y="30"/>
                  </a:lnTo>
                  <a:lnTo>
                    <a:pt x="26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22"/>
            <p:cNvSpPr/>
            <p:nvPr/>
          </p:nvSpPr>
          <p:spPr>
            <a:xfrm>
              <a:off x="2178000" y="165312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3"/>
            <p:cNvSpPr/>
            <p:nvPr/>
          </p:nvSpPr>
          <p:spPr>
            <a:xfrm>
              <a:off x="2293200" y="15742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24"/>
            <p:cNvSpPr/>
            <p:nvPr/>
          </p:nvSpPr>
          <p:spPr>
            <a:xfrm>
              <a:off x="2467080" y="16174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25"/>
            <p:cNvSpPr/>
            <p:nvPr/>
          </p:nvSpPr>
          <p:spPr>
            <a:xfrm>
              <a:off x="2716560" y="1596240"/>
              <a:ext cx="105120" cy="17388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6"/>
            <p:cNvSpPr/>
            <p:nvPr/>
          </p:nvSpPr>
          <p:spPr>
            <a:xfrm>
              <a:off x="2846160" y="165312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7"/>
            <p:cNvSpPr/>
            <p:nvPr/>
          </p:nvSpPr>
          <p:spPr>
            <a:xfrm>
              <a:off x="2962440" y="1574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28"/>
            <p:cNvSpPr/>
            <p:nvPr/>
          </p:nvSpPr>
          <p:spPr>
            <a:xfrm>
              <a:off x="3135240" y="16174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29"/>
            <p:cNvSpPr/>
            <p:nvPr/>
          </p:nvSpPr>
          <p:spPr>
            <a:xfrm>
              <a:off x="3386880" y="159624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4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30"/>
            <p:cNvSpPr/>
            <p:nvPr/>
          </p:nvSpPr>
          <p:spPr>
            <a:xfrm>
              <a:off x="3513600" y="165312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31"/>
            <p:cNvSpPr/>
            <p:nvPr/>
          </p:nvSpPr>
          <p:spPr>
            <a:xfrm>
              <a:off x="3689280" y="16174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32"/>
            <p:cNvSpPr/>
            <p:nvPr/>
          </p:nvSpPr>
          <p:spPr>
            <a:xfrm>
              <a:off x="3951000" y="1596240"/>
              <a:ext cx="83520" cy="16884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1" name="Group 33"/>
          <p:cNvGrpSpPr/>
          <p:nvPr/>
        </p:nvGrpSpPr>
        <p:grpSpPr>
          <a:xfrm>
            <a:off x="380880" y="2743200"/>
            <a:ext cx="3825000" cy="310680"/>
            <a:chOff x="380880" y="2743200"/>
            <a:chExt cx="3825000" cy="310680"/>
          </a:xfrm>
        </p:grpSpPr>
        <p:sp>
          <p:nvSpPr>
            <p:cNvPr id="1042" name="CustomShape 34"/>
            <p:cNvSpPr/>
            <p:nvPr/>
          </p:nvSpPr>
          <p:spPr>
            <a:xfrm>
              <a:off x="380880" y="2746800"/>
              <a:ext cx="3825000" cy="307080"/>
            </a:xfrm>
            <a:custGeom>
              <a:avLst/>
              <a:gdLst/>
              <a:ahLst/>
              <a:rect l="l" t="t" r="r" b="b"/>
              <a:pathLst>
                <a:path w="10627" h="855">
                  <a:moveTo>
                    <a:pt x="5312" y="854"/>
                  </a:moveTo>
                  <a:lnTo>
                    <a:pt x="0" y="854"/>
                  </a:lnTo>
                  <a:lnTo>
                    <a:pt x="0" y="0"/>
                  </a:lnTo>
                  <a:lnTo>
                    <a:pt x="10626" y="0"/>
                  </a:lnTo>
                  <a:lnTo>
                    <a:pt x="10626" y="854"/>
                  </a:lnTo>
                  <a:lnTo>
                    <a:pt x="5312" y="85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35"/>
            <p:cNvSpPr/>
            <p:nvPr/>
          </p:nvSpPr>
          <p:spPr>
            <a:xfrm>
              <a:off x="389520" y="2792880"/>
              <a:ext cx="183960" cy="172800"/>
            </a:xfrm>
            <a:custGeom>
              <a:avLst/>
              <a:gdLst/>
              <a:ahLst/>
              <a:rect l="l" t="t" r="r" b="b"/>
              <a:pathLst>
                <a:path w="513" h="482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8"/>
                    <a:pt x="379" y="72"/>
                  </a:cubicBezTo>
                  <a:lnTo>
                    <a:pt x="214" y="260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4"/>
                    <a:pt x="125" y="417"/>
                  </a:cubicBezTo>
                  <a:cubicBezTo>
                    <a:pt x="117" y="457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3"/>
                  </a:cubicBezTo>
                  <a:cubicBezTo>
                    <a:pt x="40" y="481"/>
                    <a:pt x="48" y="481"/>
                    <a:pt x="50" y="481"/>
                  </a:cubicBezTo>
                  <a:cubicBezTo>
                    <a:pt x="70" y="481"/>
                    <a:pt x="118" y="480"/>
                    <a:pt x="139" y="480"/>
                  </a:cubicBezTo>
                  <a:cubicBezTo>
                    <a:pt x="158" y="480"/>
                    <a:pt x="210" y="481"/>
                    <a:pt x="229" y="481"/>
                  </a:cubicBezTo>
                  <a:cubicBezTo>
                    <a:pt x="234" y="481"/>
                    <a:pt x="243" y="481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7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36"/>
            <p:cNvSpPr/>
            <p:nvPr/>
          </p:nvSpPr>
          <p:spPr>
            <a:xfrm>
              <a:off x="609120" y="27756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37"/>
            <p:cNvSpPr/>
            <p:nvPr/>
          </p:nvSpPr>
          <p:spPr>
            <a:xfrm>
              <a:off x="695520" y="2853360"/>
              <a:ext cx="93240" cy="11484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38"/>
            <p:cNvSpPr/>
            <p:nvPr/>
          </p:nvSpPr>
          <p:spPr>
            <a:xfrm>
              <a:off x="815760" y="2775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8" y="596"/>
                    <a:pt x="10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39"/>
            <p:cNvSpPr/>
            <p:nvPr/>
          </p:nvSpPr>
          <p:spPr>
            <a:xfrm>
              <a:off x="992520" y="2750040"/>
              <a:ext cx="48600" cy="30384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40"/>
            <p:cNvSpPr/>
            <p:nvPr/>
          </p:nvSpPr>
          <p:spPr>
            <a:xfrm>
              <a:off x="1059840" y="285336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41"/>
            <p:cNvSpPr/>
            <p:nvPr/>
          </p:nvSpPr>
          <p:spPr>
            <a:xfrm>
              <a:off x="1175040" y="2743200"/>
              <a:ext cx="81720" cy="121320"/>
            </a:xfrm>
            <a:custGeom>
              <a:avLst/>
              <a:gdLst/>
              <a:ah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42"/>
            <p:cNvSpPr/>
            <p:nvPr/>
          </p:nvSpPr>
          <p:spPr>
            <a:xfrm>
              <a:off x="1349640" y="2817360"/>
              <a:ext cx="168480" cy="16920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43"/>
            <p:cNvSpPr/>
            <p:nvPr/>
          </p:nvSpPr>
          <p:spPr>
            <a:xfrm>
              <a:off x="1599120" y="2796840"/>
              <a:ext cx="105120" cy="17424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1" y="465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44"/>
            <p:cNvSpPr/>
            <p:nvPr/>
          </p:nvSpPr>
          <p:spPr>
            <a:xfrm>
              <a:off x="1728360" y="2853360"/>
              <a:ext cx="93240" cy="11484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45"/>
            <p:cNvSpPr/>
            <p:nvPr/>
          </p:nvSpPr>
          <p:spPr>
            <a:xfrm>
              <a:off x="1845000" y="27432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46"/>
            <p:cNvSpPr/>
            <p:nvPr/>
          </p:nvSpPr>
          <p:spPr>
            <a:xfrm>
              <a:off x="2017440" y="2817360"/>
              <a:ext cx="168480" cy="16920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6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6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47"/>
            <p:cNvSpPr/>
            <p:nvPr/>
          </p:nvSpPr>
          <p:spPr>
            <a:xfrm>
              <a:off x="2269080" y="279684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4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2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8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48"/>
            <p:cNvSpPr/>
            <p:nvPr/>
          </p:nvSpPr>
          <p:spPr>
            <a:xfrm>
              <a:off x="2396520" y="2853360"/>
              <a:ext cx="93240" cy="11484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0"/>
                    <a:pt x="227" y="100"/>
                  </a:cubicBezTo>
                  <a:cubicBezTo>
                    <a:pt x="243" y="100"/>
                    <a:pt x="260" y="88"/>
                    <a:pt x="260" y="60"/>
                  </a:cubicBezTo>
                  <a:cubicBezTo>
                    <a:pt x="260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0" y="204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49"/>
            <p:cNvSpPr/>
            <p:nvPr/>
          </p:nvSpPr>
          <p:spPr>
            <a:xfrm>
              <a:off x="2572200" y="2817360"/>
              <a:ext cx="168120" cy="169200"/>
            </a:xfrm>
            <a:custGeom>
              <a:avLst/>
              <a:gdLst/>
              <a:ahLst/>
              <a:rect l="l" t="t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6"/>
                    <a:pt x="220" y="471"/>
                    <a:pt x="235" y="471"/>
                  </a:cubicBezTo>
                  <a:cubicBezTo>
                    <a:pt x="249" y="471"/>
                    <a:pt x="249" y="456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50"/>
            <p:cNvSpPr/>
            <p:nvPr/>
          </p:nvSpPr>
          <p:spPr>
            <a:xfrm>
              <a:off x="2833560" y="279684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51"/>
            <p:cNvSpPr/>
            <p:nvPr/>
          </p:nvSpPr>
          <p:spPr>
            <a:xfrm>
              <a:off x="2943000" y="2750040"/>
              <a:ext cx="48600" cy="303840"/>
            </a:xfrm>
            <a:custGeom>
              <a:avLst/>
              <a:gdLst/>
              <a:ahLst/>
              <a:rect l="l" t="t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52"/>
            <p:cNvSpPr/>
            <p:nvPr/>
          </p:nvSpPr>
          <p:spPr>
            <a:xfrm>
              <a:off x="3127320" y="2872080"/>
              <a:ext cx="168480" cy="5976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53"/>
            <p:cNvSpPr/>
            <p:nvPr/>
          </p:nvSpPr>
          <p:spPr>
            <a:xfrm>
              <a:off x="3397680" y="2792880"/>
              <a:ext cx="175320" cy="17856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20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8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8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54"/>
            <p:cNvSpPr/>
            <p:nvPr/>
          </p:nvSpPr>
          <p:spPr>
            <a:xfrm>
              <a:off x="3606120" y="27756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2"/>
                  </a:cubicBezTo>
                  <a:cubicBezTo>
                    <a:pt x="0" y="408"/>
                    <a:pt x="8" y="492"/>
                    <a:pt x="46" y="572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55"/>
            <p:cNvSpPr/>
            <p:nvPr/>
          </p:nvSpPr>
          <p:spPr>
            <a:xfrm>
              <a:off x="3692520" y="285336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2"/>
                  </a:cubicBezTo>
                  <a:cubicBezTo>
                    <a:pt x="166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8"/>
                  </a:cubicBezTo>
                  <a:cubicBezTo>
                    <a:pt x="65" y="212"/>
                    <a:pt x="54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56"/>
            <p:cNvSpPr/>
            <p:nvPr/>
          </p:nvSpPr>
          <p:spPr>
            <a:xfrm>
              <a:off x="3812400" y="27756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4"/>
                    <a:pt x="123" y="352"/>
                  </a:cubicBezTo>
                  <a:cubicBezTo>
                    <a:pt x="123" y="472"/>
                    <a:pt x="97" y="596"/>
                    <a:pt x="9" y="684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57"/>
            <p:cNvSpPr/>
            <p:nvPr/>
          </p:nvSpPr>
          <p:spPr>
            <a:xfrm>
              <a:off x="3968280" y="2775600"/>
              <a:ext cx="34920" cy="253080"/>
            </a:xfrm>
            <a:custGeom>
              <a:avLst/>
              <a:gdLst/>
              <a:ahLst/>
              <a:rect l="l" t="t" r="r" b="b"/>
              <a:pathLst>
                <a:path w="99" h="705">
                  <a:moveTo>
                    <a:pt x="98" y="704"/>
                  </a:moveTo>
                  <a:lnTo>
                    <a:pt x="98" y="676"/>
                  </a:lnTo>
                  <a:lnTo>
                    <a:pt x="29" y="676"/>
                  </a:lnTo>
                  <a:lnTo>
                    <a:pt x="29" y="28"/>
                  </a:lnTo>
                  <a:lnTo>
                    <a:pt x="98" y="28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704"/>
                  </a:lnTo>
                  <a:lnTo>
                    <a:pt x="98" y="7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58"/>
            <p:cNvSpPr/>
            <p:nvPr/>
          </p:nvSpPr>
          <p:spPr>
            <a:xfrm>
              <a:off x="4021200" y="2796840"/>
              <a:ext cx="101160" cy="16884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7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09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59"/>
            <p:cNvSpPr/>
            <p:nvPr/>
          </p:nvSpPr>
          <p:spPr>
            <a:xfrm>
              <a:off x="4140720" y="2775600"/>
              <a:ext cx="34560" cy="253080"/>
            </a:xfrm>
            <a:custGeom>
              <a:avLst/>
              <a:gdLst/>
              <a:ahLst/>
              <a:rect l="l" t="t" r="r" b="b"/>
              <a:pathLst>
                <a:path w="98" h="705">
                  <a:moveTo>
                    <a:pt x="97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68" y="28"/>
                  </a:lnTo>
                  <a:lnTo>
                    <a:pt x="68" y="676"/>
                  </a:lnTo>
                  <a:lnTo>
                    <a:pt x="0" y="676"/>
                  </a:lnTo>
                  <a:lnTo>
                    <a:pt x="0" y="704"/>
                  </a:lnTo>
                  <a:lnTo>
                    <a:pt x="97" y="704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8" name="Group 60"/>
          <p:cNvGrpSpPr/>
          <p:nvPr/>
        </p:nvGrpSpPr>
        <p:grpSpPr>
          <a:xfrm>
            <a:off x="365760" y="3291840"/>
            <a:ext cx="4817880" cy="285480"/>
            <a:chOff x="365760" y="3291840"/>
            <a:chExt cx="4817880" cy="285480"/>
          </a:xfrm>
        </p:grpSpPr>
        <p:sp>
          <p:nvSpPr>
            <p:cNvPr id="1069" name="CustomShape 61"/>
            <p:cNvSpPr/>
            <p:nvPr/>
          </p:nvSpPr>
          <p:spPr>
            <a:xfrm>
              <a:off x="365760" y="3295440"/>
              <a:ext cx="4817880" cy="281880"/>
            </a:xfrm>
            <a:custGeom>
              <a:avLst/>
              <a:gdLst/>
              <a:ahLst/>
              <a:rect l="l" t="t" r="r" b="b"/>
              <a:pathLst>
                <a:path w="13385" h="785">
                  <a:moveTo>
                    <a:pt x="669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84" y="0"/>
                  </a:lnTo>
                  <a:lnTo>
                    <a:pt x="13384" y="784"/>
                  </a:lnTo>
                  <a:lnTo>
                    <a:pt x="669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62"/>
            <p:cNvSpPr/>
            <p:nvPr/>
          </p:nvSpPr>
          <p:spPr>
            <a:xfrm>
              <a:off x="374400" y="3341520"/>
              <a:ext cx="183960" cy="17316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63"/>
            <p:cNvSpPr/>
            <p:nvPr/>
          </p:nvSpPr>
          <p:spPr>
            <a:xfrm>
              <a:off x="594000" y="33242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64"/>
            <p:cNvSpPr/>
            <p:nvPr/>
          </p:nvSpPr>
          <p:spPr>
            <a:xfrm>
              <a:off x="680400" y="3402000"/>
              <a:ext cx="93240" cy="11484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65"/>
            <p:cNvSpPr/>
            <p:nvPr/>
          </p:nvSpPr>
          <p:spPr>
            <a:xfrm>
              <a:off x="80064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66"/>
            <p:cNvSpPr/>
            <p:nvPr/>
          </p:nvSpPr>
          <p:spPr>
            <a:xfrm>
              <a:off x="955080" y="336636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67"/>
            <p:cNvSpPr/>
            <p:nvPr/>
          </p:nvSpPr>
          <p:spPr>
            <a:xfrm>
              <a:off x="1206000" y="334548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2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4"/>
                  </a:cubicBezTo>
                  <a:cubicBezTo>
                    <a:pt x="44" y="48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68"/>
            <p:cNvSpPr/>
            <p:nvPr/>
          </p:nvSpPr>
          <p:spPr>
            <a:xfrm>
              <a:off x="133344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69"/>
            <p:cNvSpPr/>
            <p:nvPr/>
          </p:nvSpPr>
          <p:spPr>
            <a:xfrm>
              <a:off x="1447560" y="3341520"/>
              <a:ext cx="183960" cy="17316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CustomShape 70"/>
            <p:cNvSpPr/>
            <p:nvPr/>
          </p:nvSpPr>
          <p:spPr>
            <a:xfrm>
              <a:off x="166680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71"/>
            <p:cNvSpPr/>
            <p:nvPr/>
          </p:nvSpPr>
          <p:spPr>
            <a:xfrm>
              <a:off x="175320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72"/>
            <p:cNvSpPr/>
            <p:nvPr/>
          </p:nvSpPr>
          <p:spPr>
            <a:xfrm>
              <a:off x="187308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73"/>
            <p:cNvSpPr/>
            <p:nvPr/>
          </p:nvSpPr>
          <p:spPr>
            <a:xfrm>
              <a:off x="2027520" y="336636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74"/>
            <p:cNvSpPr/>
            <p:nvPr/>
          </p:nvSpPr>
          <p:spPr>
            <a:xfrm>
              <a:off x="2277360" y="3345480"/>
              <a:ext cx="105120" cy="17424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7"/>
                    <a:pt x="61" y="333"/>
                    <a:pt x="40" y="333"/>
                  </a:cubicBezTo>
                  <a:cubicBezTo>
                    <a:pt x="23" y="333"/>
                    <a:pt x="0" y="344"/>
                    <a:pt x="0" y="374"/>
                  </a:cubicBezTo>
                  <a:cubicBezTo>
                    <a:pt x="0" y="438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75"/>
            <p:cNvSpPr/>
            <p:nvPr/>
          </p:nvSpPr>
          <p:spPr>
            <a:xfrm>
              <a:off x="240660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76"/>
            <p:cNvSpPr/>
            <p:nvPr/>
          </p:nvSpPr>
          <p:spPr>
            <a:xfrm>
              <a:off x="2522880" y="32918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77"/>
            <p:cNvSpPr/>
            <p:nvPr/>
          </p:nvSpPr>
          <p:spPr>
            <a:xfrm>
              <a:off x="2634120" y="3341520"/>
              <a:ext cx="183960" cy="17316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78"/>
            <p:cNvSpPr/>
            <p:nvPr/>
          </p:nvSpPr>
          <p:spPr>
            <a:xfrm>
              <a:off x="285336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79"/>
            <p:cNvSpPr/>
            <p:nvPr/>
          </p:nvSpPr>
          <p:spPr>
            <a:xfrm>
              <a:off x="293976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80"/>
            <p:cNvSpPr/>
            <p:nvPr/>
          </p:nvSpPr>
          <p:spPr>
            <a:xfrm>
              <a:off x="305964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81"/>
            <p:cNvSpPr/>
            <p:nvPr/>
          </p:nvSpPr>
          <p:spPr>
            <a:xfrm>
              <a:off x="3214080" y="336636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82"/>
            <p:cNvSpPr/>
            <p:nvPr/>
          </p:nvSpPr>
          <p:spPr>
            <a:xfrm>
              <a:off x="346644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83"/>
            <p:cNvSpPr/>
            <p:nvPr/>
          </p:nvSpPr>
          <p:spPr>
            <a:xfrm>
              <a:off x="3581640" y="32918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84"/>
            <p:cNvSpPr/>
            <p:nvPr/>
          </p:nvSpPr>
          <p:spPr>
            <a:xfrm>
              <a:off x="3693960" y="3341520"/>
              <a:ext cx="183960" cy="17316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5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1" y="0"/>
                    <a:pt x="361" y="12"/>
                  </a:cubicBezTo>
                  <a:cubicBezTo>
                    <a:pt x="361" y="20"/>
                    <a:pt x="369" y="22"/>
                    <a:pt x="373" y="22"/>
                  </a:cubicBezTo>
                  <a:cubicBezTo>
                    <a:pt x="377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9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29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6"/>
                  </a:cubicBezTo>
                  <a:cubicBezTo>
                    <a:pt x="177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85"/>
            <p:cNvSpPr/>
            <p:nvPr/>
          </p:nvSpPr>
          <p:spPr>
            <a:xfrm>
              <a:off x="391320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86"/>
            <p:cNvSpPr/>
            <p:nvPr/>
          </p:nvSpPr>
          <p:spPr>
            <a:xfrm>
              <a:off x="399960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87"/>
            <p:cNvSpPr/>
            <p:nvPr/>
          </p:nvSpPr>
          <p:spPr>
            <a:xfrm>
              <a:off x="412020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88"/>
            <p:cNvSpPr/>
            <p:nvPr/>
          </p:nvSpPr>
          <p:spPr>
            <a:xfrm>
              <a:off x="4288320" y="34210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89"/>
            <p:cNvSpPr/>
            <p:nvPr/>
          </p:nvSpPr>
          <p:spPr>
            <a:xfrm>
              <a:off x="4554000" y="3345480"/>
              <a:ext cx="100800" cy="16920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6"/>
                    <a:pt x="35" y="166"/>
                    <a:pt x="36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90"/>
            <p:cNvSpPr/>
            <p:nvPr/>
          </p:nvSpPr>
          <p:spPr>
            <a:xfrm>
              <a:off x="4684680" y="3341520"/>
              <a:ext cx="175320" cy="17892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91"/>
            <p:cNvSpPr/>
            <p:nvPr/>
          </p:nvSpPr>
          <p:spPr>
            <a:xfrm>
              <a:off x="489312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92"/>
            <p:cNvSpPr/>
            <p:nvPr/>
          </p:nvSpPr>
          <p:spPr>
            <a:xfrm>
              <a:off x="4979520" y="3402000"/>
              <a:ext cx="93600" cy="11484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93"/>
            <p:cNvSpPr/>
            <p:nvPr/>
          </p:nvSpPr>
          <p:spPr>
            <a:xfrm>
              <a:off x="5099760" y="332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2" name="CustomShape 94"/>
          <p:cNvSpPr/>
          <p:nvPr/>
        </p:nvSpPr>
        <p:spPr>
          <a:xfrm>
            <a:off x="274320" y="2334240"/>
            <a:ext cx="4881600" cy="18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vytvoríme difierenciálnu rovnicu: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03" name="Group 95"/>
          <p:cNvGrpSpPr/>
          <p:nvPr/>
        </p:nvGrpSpPr>
        <p:grpSpPr>
          <a:xfrm>
            <a:off x="434160" y="4654800"/>
            <a:ext cx="4568040" cy="556920"/>
            <a:chOff x="434160" y="4654800"/>
            <a:chExt cx="4568040" cy="556920"/>
          </a:xfrm>
        </p:grpSpPr>
        <p:sp>
          <p:nvSpPr>
            <p:cNvPr id="1104" name="CustomShape 96"/>
            <p:cNvSpPr/>
            <p:nvPr/>
          </p:nvSpPr>
          <p:spPr>
            <a:xfrm>
              <a:off x="434160" y="4658400"/>
              <a:ext cx="4568040" cy="55044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97"/>
            <p:cNvSpPr/>
            <p:nvPr/>
          </p:nvSpPr>
          <p:spPr>
            <a:xfrm>
              <a:off x="441720" y="492372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98"/>
            <p:cNvSpPr/>
            <p:nvPr/>
          </p:nvSpPr>
          <p:spPr>
            <a:xfrm>
              <a:off x="592560" y="4845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99"/>
            <p:cNvSpPr/>
            <p:nvPr/>
          </p:nvSpPr>
          <p:spPr>
            <a:xfrm>
              <a:off x="671400" y="48769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100"/>
            <p:cNvSpPr/>
            <p:nvPr/>
          </p:nvSpPr>
          <p:spPr>
            <a:xfrm>
              <a:off x="771840" y="48452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101"/>
            <p:cNvSpPr/>
            <p:nvPr/>
          </p:nvSpPr>
          <p:spPr>
            <a:xfrm>
              <a:off x="925920" y="48880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102"/>
            <p:cNvSpPr/>
            <p:nvPr/>
          </p:nvSpPr>
          <p:spPr>
            <a:xfrm>
              <a:off x="1177200" y="486648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103"/>
            <p:cNvSpPr/>
            <p:nvPr/>
          </p:nvSpPr>
          <p:spPr>
            <a:xfrm>
              <a:off x="1331640" y="4688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104"/>
            <p:cNvSpPr/>
            <p:nvPr/>
          </p:nvSpPr>
          <p:spPr>
            <a:xfrm>
              <a:off x="1460520" y="47520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105"/>
            <p:cNvSpPr/>
            <p:nvPr/>
          </p:nvSpPr>
          <p:spPr>
            <a:xfrm>
              <a:off x="1611720" y="46742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106"/>
            <p:cNvSpPr/>
            <p:nvPr/>
          </p:nvSpPr>
          <p:spPr>
            <a:xfrm>
              <a:off x="1690920" y="47059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107"/>
            <p:cNvSpPr/>
            <p:nvPr/>
          </p:nvSpPr>
          <p:spPr>
            <a:xfrm>
              <a:off x="1790640" y="467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108"/>
            <p:cNvSpPr/>
            <p:nvPr/>
          </p:nvSpPr>
          <p:spPr>
            <a:xfrm>
              <a:off x="1321920" y="496692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109"/>
            <p:cNvSpPr/>
            <p:nvPr/>
          </p:nvSpPr>
          <p:spPr>
            <a:xfrm>
              <a:off x="1496880" y="50331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110"/>
            <p:cNvSpPr/>
            <p:nvPr/>
          </p:nvSpPr>
          <p:spPr>
            <a:xfrm>
              <a:off x="1624320" y="505044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11"/>
            <p:cNvSpPr/>
            <p:nvPr/>
          </p:nvSpPr>
          <p:spPr>
            <a:xfrm>
              <a:off x="1975680" y="48880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112"/>
            <p:cNvSpPr/>
            <p:nvPr/>
          </p:nvSpPr>
          <p:spPr>
            <a:xfrm>
              <a:off x="2225160" y="4866480"/>
              <a:ext cx="104760" cy="17424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113"/>
            <p:cNvSpPr/>
            <p:nvPr/>
          </p:nvSpPr>
          <p:spPr>
            <a:xfrm>
              <a:off x="2381760" y="4688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114"/>
            <p:cNvSpPr/>
            <p:nvPr/>
          </p:nvSpPr>
          <p:spPr>
            <a:xfrm>
              <a:off x="2514240" y="46548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115"/>
            <p:cNvSpPr/>
            <p:nvPr/>
          </p:nvSpPr>
          <p:spPr>
            <a:xfrm>
              <a:off x="2624040" y="47520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116"/>
            <p:cNvSpPr/>
            <p:nvPr/>
          </p:nvSpPr>
          <p:spPr>
            <a:xfrm>
              <a:off x="2774520" y="467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117"/>
            <p:cNvSpPr/>
            <p:nvPr/>
          </p:nvSpPr>
          <p:spPr>
            <a:xfrm>
              <a:off x="2854080" y="470592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118"/>
            <p:cNvSpPr/>
            <p:nvPr/>
          </p:nvSpPr>
          <p:spPr>
            <a:xfrm>
              <a:off x="2953800" y="467424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119"/>
            <p:cNvSpPr/>
            <p:nvPr/>
          </p:nvSpPr>
          <p:spPr>
            <a:xfrm>
              <a:off x="2371320" y="49669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120"/>
            <p:cNvSpPr/>
            <p:nvPr/>
          </p:nvSpPr>
          <p:spPr>
            <a:xfrm>
              <a:off x="2546280" y="50331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121"/>
            <p:cNvSpPr/>
            <p:nvPr/>
          </p:nvSpPr>
          <p:spPr>
            <a:xfrm>
              <a:off x="2673720" y="50504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122"/>
            <p:cNvSpPr/>
            <p:nvPr/>
          </p:nvSpPr>
          <p:spPr>
            <a:xfrm>
              <a:off x="2770560" y="50180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123"/>
            <p:cNvSpPr/>
            <p:nvPr/>
          </p:nvSpPr>
          <p:spPr>
            <a:xfrm>
              <a:off x="3138480" y="488808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124"/>
            <p:cNvSpPr/>
            <p:nvPr/>
          </p:nvSpPr>
          <p:spPr>
            <a:xfrm>
              <a:off x="3417840" y="46886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125"/>
            <p:cNvSpPr/>
            <p:nvPr/>
          </p:nvSpPr>
          <p:spPr>
            <a:xfrm>
              <a:off x="3549240" y="465480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126"/>
            <p:cNvSpPr/>
            <p:nvPr/>
          </p:nvSpPr>
          <p:spPr>
            <a:xfrm>
              <a:off x="3660480" y="475200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127"/>
            <p:cNvSpPr/>
            <p:nvPr/>
          </p:nvSpPr>
          <p:spPr>
            <a:xfrm>
              <a:off x="3811320" y="467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128"/>
            <p:cNvSpPr/>
            <p:nvPr/>
          </p:nvSpPr>
          <p:spPr>
            <a:xfrm>
              <a:off x="3890880" y="47059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129"/>
            <p:cNvSpPr/>
            <p:nvPr/>
          </p:nvSpPr>
          <p:spPr>
            <a:xfrm>
              <a:off x="3990600" y="4674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130"/>
            <p:cNvSpPr/>
            <p:nvPr/>
          </p:nvSpPr>
          <p:spPr>
            <a:xfrm>
              <a:off x="3408120" y="496692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131"/>
            <p:cNvSpPr/>
            <p:nvPr/>
          </p:nvSpPr>
          <p:spPr>
            <a:xfrm>
              <a:off x="3583080" y="503316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132"/>
            <p:cNvSpPr/>
            <p:nvPr/>
          </p:nvSpPr>
          <p:spPr>
            <a:xfrm>
              <a:off x="3710520" y="505044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133"/>
            <p:cNvSpPr/>
            <p:nvPr/>
          </p:nvSpPr>
          <p:spPr>
            <a:xfrm>
              <a:off x="3805560" y="50180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134"/>
            <p:cNvSpPr/>
            <p:nvPr/>
          </p:nvSpPr>
          <p:spPr>
            <a:xfrm>
              <a:off x="4189320" y="494280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135"/>
            <p:cNvSpPr/>
            <p:nvPr/>
          </p:nvSpPr>
          <p:spPr>
            <a:xfrm>
              <a:off x="4454640" y="486648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136"/>
            <p:cNvSpPr/>
            <p:nvPr/>
          </p:nvSpPr>
          <p:spPr>
            <a:xfrm>
              <a:off x="4576320" y="492372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137"/>
            <p:cNvSpPr/>
            <p:nvPr/>
          </p:nvSpPr>
          <p:spPr>
            <a:xfrm>
              <a:off x="4738680" y="4845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138"/>
            <p:cNvSpPr/>
            <p:nvPr/>
          </p:nvSpPr>
          <p:spPr>
            <a:xfrm>
              <a:off x="4818240" y="48769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139"/>
            <p:cNvSpPr/>
            <p:nvPr/>
          </p:nvSpPr>
          <p:spPr>
            <a:xfrm>
              <a:off x="4917960" y="484524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9" name="CustomShape 2"/>
          <p:cNvSpPr/>
          <p:nvPr/>
        </p:nvSpPr>
        <p:spPr>
          <a:xfrm>
            <a:off x="0" y="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Rozoberieme príklad do detailov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0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pokračujeme: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teda naozaj: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51" name="Group 4"/>
          <p:cNvGrpSpPr/>
          <p:nvPr/>
        </p:nvGrpSpPr>
        <p:grpSpPr>
          <a:xfrm>
            <a:off x="548640" y="1236960"/>
            <a:ext cx="4568040" cy="556920"/>
            <a:chOff x="548640" y="1236960"/>
            <a:chExt cx="4568040" cy="556920"/>
          </a:xfrm>
        </p:grpSpPr>
        <p:sp>
          <p:nvSpPr>
            <p:cNvPr id="1152" name="CustomShape 5"/>
            <p:cNvSpPr/>
            <p:nvPr/>
          </p:nvSpPr>
          <p:spPr>
            <a:xfrm>
              <a:off x="548640" y="1240560"/>
              <a:ext cx="4568040" cy="550440"/>
            </a:xfrm>
            <a:custGeom>
              <a:avLst/>
              <a:gdLst/>
              <a:ahLst/>
              <a:rect l="l" t="t" r="r" b="b"/>
              <a:pathLst>
                <a:path w="12691" h="1531">
                  <a:moveTo>
                    <a:pt x="634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690" y="0"/>
                  </a:lnTo>
                  <a:lnTo>
                    <a:pt x="12690" y="1530"/>
                  </a:lnTo>
                  <a:lnTo>
                    <a:pt x="634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6"/>
            <p:cNvSpPr/>
            <p:nvPr/>
          </p:nvSpPr>
          <p:spPr>
            <a:xfrm>
              <a:off x="556200" y="15058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7"/>
            <p:cNvSpPr/>
            <p:nvPr/>
          </p:nvSpPr>
          <p:spPr>
            <a:xfrm>
              <a:off x="707040" y="1427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8"/>
            <p:cNvSpPr/>
            <p:nvPr/>
          </p:nvSpPr>
          <p:spPr>
            <a:xfrm>
              <a:off x="785880" y="14590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9"/>
            <p:cNvSpPr/>
            <p:nvPr/>
          </p:nvSpPr>
          <p:spPr>
            <a:xfrm>
              <a:off x="886320" y="14274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10"/>
            <p:cNvSpPr/>
            <p:nvPr/>
          </p:nvSpPr>
          <p:spPr>
            <a:xfrm>
              <a:off x="1040400" y="147024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11"/>
            <p:cNvSpPr/>
            <p:nvPr/>
          </p:nvSpPr>
          <p:spPr>
            <a:xfrm>
              <a:off x="1291680" y="144864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12"/>
            <p:cNvSpPr/>
            <p:nvPr/>
          </p:nvSpPr>
          <p:spPr>
            <a:xfrm>
              <a:off x="1446120" y="12708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13"/>
            <p:cNvSpPr/>
            <p:nvPr/>
          </p:nvSpPr>
          <p:spPr>
            <a:xfrm>
              <a:off x="1575000" y="133416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14"/>
            <p:cNvSpPr/>
            <p:nvPr/>
          </p:nvSpPr>
          <p:spPr>
            <a:xfrm>
              <a:off x="1726200" y="12564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15"/>
            <p:cNvSpPr/>
            <p:nvPr/>
          </p:nvSpPr>
          <p:spPr>
            <a:xfrm>
              <a:off x="1805400" y="12880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16"/>
            <p:cNvSpPr/>
            <p:nvPr/>
          </p:nvSpPr>
          <p:spPr>
            <a:xfrm>
              <a:off x="1905120" y="125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17"/>
            <p:cNvSpPr/>
            <p:nvPr/>
          </p:nvSpPr>
          <p:spPr>
            <a:xfrm>
              <a:off x="1436400" y="1549080"/>
              <a:ext cx="552960" cy="1044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18"/>
            <p:cNvSpPr/>
            <p:nvPr/>
          </p:nvSpPr>
          <p:spPr>
            <a:xfrm>
              <a:off x="1611360" y="16153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19"/>
            <p:cNvSpPr/>
            <p:nvPr/>
          </p:nvSpPr>
          <p:spPr>
            <a:xfrm>
              <a:off x="1738800" y="163260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20"/>
            <p:cNvSpPr/>
            <p:nvPr/>
          </p:nvSpPr>
          <p:spPr>
            <a:xfrm>
              <a:off x="2090160" y="147024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21"/>
            <p:cNvSpPr/>
            <p:nvPr/>
          </p:nvSpPr>
          <p:spPr>
            <a:xfrm>
              <a:off x="2339640" y="1448640"/>
              <a:ext cx="104760" cy="17424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22"/>
            <p:cNvSpPr/>
            <p:nvPr/>
          </p:nvSpPr>
          <p:spPr>
            <a:xfrm>
              <a:off x="2496240" y="12708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23"/>
            <p:cNvSpPr/>
            <p:nvPr/>
          </p:nvSpPr>
          <p:spPr>
            <a:xfrm>
              <a:off x="2628720" y="12369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24"/>
            <p:cNvSpPr/>
            <p:nvPr/>
          </p:nvSpPr>
          <p:spPr>
            <a:xfrm>
              <a:off x="2738520" y="133416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25"/>
            <p:cNvSpPr/>
            <p:nvPr/>
          </p:nvSpPr>
          <p:spPr>
            <a:xfrm>
              <a:off x="2889000" y="125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26"/>
            <p:cNvSpPr/>
            <p:nvPr/>
          </p:nvSpPr>
          <p:spPr>
            <a:xfrm>
              <a:off x="2968560" y="1288080"/>
              <a:ext cx="77760" cy="16164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27"/>
            <p:cNvSpPr/>
            <p:nvPr/>
          </p:nvSpPr>
          <p:spPr>
            <a:xfrm>
              <a:off x="3068280" y="1256400"/>
              <a:ext cx="58680" cy="25308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28"/>
            <p:cNvSpPr/>
            <p:nvPr/>
          </p:nvSpPr>
          <p:spPr>
            <a:xfrm>
              <a:off x="2485800" y="154908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29"/>
            <p:cNvSpPr/>
            <p:nvPr/>
          </p:nvSpPr>
          <p:spPr>
            <a:xfrm>
              <a:off x="2660760" y="16153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30"/>
            <p:cNvSpPr/>
            <p:nvPr/>
          </p:nvSpPr>
          <p:spPr>
            <a:xfrm>
              <a:off x="2788200" y="16326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5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31"/>
            <p:cNvSpPr/>
            <p:nvPr/>
          </p:nvSpPr>
          <p:spPr>
            <a:xfrm>
              <a:off x="2885040" y="160020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32"/>
            <p:cNvSpPr/>
            <p:nvPr/>
          </p:nvSpPr>
          <p:spPr>
            <a:xfrm>
              <a:off x="3252960" y="147024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33"/>
            <p:cNvSpPr/>
            <p:nvPr/>
          </p:nvSpPr>
          <p:spPr>
            <a:xfrm>
              <a:off x="3532320" y="12708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34"/>
            <p:cNvSpPr/>
            <p:nvPr/>
          </p:nvSpPr>
          <p:spPr>
            <a:xfrm>
              <a:off x="3663720" y="123696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35"/>
            <p:cNvSpPr/>
            <p:nvPr/>
          </p:nvSpPr>
          <p:spPr>
            <a:xfrm>
              <a:off x="3774960" y="133416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36"/>
            <p:cNvSpPr/>
            <p:nvPr/>
          </p:nvSpPr>
          <p:spPr>
            <a:xfrm>
              <a:off x="3925800" y="125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37"/>
            <p:cNvSpPr/>
            <p:nvPr/>
          </p:nvSpPr>
          <p:spPr>
            <a:xfrm>
              <a:off x="4005360" y="12880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38"/>
            <p:cNvSpPr/>
            <p:nvPr/>
          </p:nvSpPr>
          <p:spPr>
            <a:xfrm>
              <a:off x="4105080" y="1256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39"/>
            <p:cNvSpPr/>
            <p:nvPr/>
          </p:nvSpPr>
          <p:spPr>
            <a:xfrm>
              <a:off x="3522600" y="1549080"/>
              <a:ext cx="666720" cy="1044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CustomShape 40"/>
            <p:cNvSpPr/>
            <p:nvPr/>
          </p:nvSpPr>
          <p:spPr>
            <a:xfrm>
              <a:off x="3697560" y="16153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CustomShape 41"/>
            <p:cNvSpPr/>
            <p:nvPr/>
          </p:nvSpPr>
          <p:spPr>
            <a:xfrm>
              <a:off x="3825000" y="16326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42"/>
            <p:cNvSpPr/>
            <p:nvPr/>
          </p:nvSpPr>
          <p:spPr>
            <a:xfrm>
              <a:off x="3920040" y="160020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43"/>
            <p:cNvSpPr/>
            <p:nvPr/>
          </p:nvSpPr>
          <p:spPr>
            <a:xfrm>
              <a:off x="4303800" y="15249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44"/>
            <p:cNvSpPr/>
            <p:nvPr/>
          </p:nvSpPr>
          <p:spPr>
            <a:xfrm>
              <a:off x="4569120" y="144864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45"/>
            <p:cNvSpPr/>
            <p:nvPr/>
          </p:nvSpPr>
          <p:spPr>
            <a:xfrm>
              <a:off x="4690800" y="150588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4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46"/>
            <p:cNvSpPr/>
            <p:nvPr/>
          </p:nvSpPr>
          <p:spPr>
            <a:xfrm>
              <a:off x="4853160" y="1427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47"/>
            <p:cNvSpPr/>
            <p:nvPr/>
          </p:nvSpPr>
          <p:spPr>
            <a:xfrm>
              <a:off x="4932720" y="145908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48"/>
            <p:cNvSpPr/>
            <p:nvPr/>
          </p:nvSpPr>
          <p:spPr>
            <a:xfrm>
              <a:off x="5032440" y="1427400"/>
              <a:ext cx="59040" cy="25308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6" name="Group 49"/>
          <p:cNvGrpSpPr/>
          <p:nvPr/>
        </p:nvGrpSpPr>
        <p:grpSpPr>
          <a:xfrm>
            <a:off x="6244560" y="1371600"/>
            <a:ext cx="1305360" cy="252720"/>
            <a:chOff x="6244560" y="1371600"/>
            <a:chExt cx="1305360" cy="252720"/>
          </a:xfrm>
        </p:grpSpPr>
        <p:sp>
          <p:nvSpPr>
            <p:cNvPr id="1197" name="CustomShape 50"/>
            <p:cNvSpPr/>
            <p:nvPr/>
          </p:nvSpPr>
          <p:spPr>
            <a:xfrm>
              <a:off x="6244560" y="1371600"/>
              <a:ext cx="1305360" cy="25272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51"/>
            <p:cNvSpPr/>
            <p:nvPr/>
          </p:nvSpPr>
          <p:spPr>
            <a:xfrm>
              <a:off x="6252120" y="14493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52"/>
            <p:cNvSpPr/>
            <p:nvPr/>
          </p:nvSpPr>
          <p:spPr>
            <a:xfrm>
              <a:off x="6408720" y="148176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53"/>
            <p:cNvSpPr/>
            <p:nvPr/>
          </p:nvSpPr>
          <p:spPr>
            <a:xfrm>
              <a:off x="6527880" y="13716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54"/>
            <p:cNvSpPr/>
            <p:nvPr/>
          </p:nvSpPr>
          <p:spPr>
            <a:xfrm>
              <a:off x="6607080" y="140256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55"/>
            <p:cNvSpPr/>
            <p:nvPr/>
          </p:nvSpPr>
          <p:spPr>
            <a:xfrm>
              <a:off x="6707160" y="13716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56"/>
            <p:cNvSpPr/>
            <p:nvPr/>
          </p:nvSpPr>
          <p:spPr>
            <a:xfrm>
              <a:off x="6875280" y="146844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57"/>
            <p:cNvSpPr/>
            <p:nvPr/>
          </p:nvSpPr>
          <p:spPr>
            <a:xfrm>
              <a:off x="7135920" y="144936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58"/>
            <p:cNvSpPr/>
            <p:nvPr/>
          </p:nvSpPr>
          <p:spPr>
            <a:xfrm>
              <a:off x="7286760" y="13716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59"/>
            <p:cNvSpPr/>
            <p:nvPr/>
          </p:nvSpPr>
          <p:spPr>
            <a:xfrm>
              <a:off x="7365600" y="140256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60"/>
            <p:cNvSpPr/>
            <p:nvPr/>
          </p:nvSpPr>
          <p:spPr>
            <a:xfrm>
              <a:off x="7466040" y="13716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8" name="Group 61"/>
          <p:cNvGrpSpPr/>
          <p:nvPr/>
        </p:nvGrpSpPr>
        <p:grpSpPr>
          <a:xfrm>
            <a:off x="6224760" y="1980720"/>
            <a:ext cx="1466640" cy="537120"/>
            <a:chOff x="6224760" y="1980720"/>
            <a:chExt cx="1466640" cy="537120"/>
          </a:xfrm>
        </p:grpSpPr>
        <p:sp>
          <p:nvSpPr>
            <p:cNvPr id="1209" name="CustomShape 62"/>
            <p:cNvSpPr/>
            <p:nvPr/>
          </p:nvSpPr>
          <p:spPr>
            <a:xfrm>
              <a:off x="6224760" y="1980720"/>
              <a:ext cx="1466640" cy="53424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63"/>
            <p:cNvSpPr/>
            <p:nvPr/>
          </p:nvSpPr>
          <p:spPr>
            <a:xfrm>
              <a:off x="6232320" y="22302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64"/>
            <p:cNvSpPr/>
            <p:nvPr/>
          </p:nvSpPr>
          <p:spPr>
            <a:xfrm>
              <a:off x="6380280" y="226188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65"/>
            <p:cNvSpPr/>
            <p:nvPr/>
          </p:nvSpPr>
          <p:spPr>
            <a:xfrm>
              <a:off x="6508080" y="21517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66"/>
            <p:cNvSpPr/>
            <p:nvPr/>
          </p:nvSpPr>
          <p:spPr>
            <a:xfrm>
              <a:off x="6586920" y="21834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67"/>
            <p:cNvSpPr/>
            <p:nvPr/>
          </p:nvSpPr>
          <p:spPr>
            <a:xfrm>
              <a:off x="6687360" y="215172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68"/>
            <p:cNvSpPr/>
            <p:nvPr/>
          </p:nvSpPr>
          <p:spPr>
            <a:xfrm>
              <a:off x="6855480" y="2248560"/>
              <a:ext cx="167760" cy="5904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69"/>
            <p:cNvSpPr/>
            <p:nvPr/>
          </p:nvSpPr>
          <p:spPr>
            <a:xfrm>
              <a:off x="7148880" y="199512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70"/>
            <p:cNvSpPr/>
            <p:nvPr/>
          </p:nvSpPr>
          <p:spPr>
            <a:xfrm>
              <a:off x="7277400" y="2058480"/>
              <a:ext cx="117000" cy="16344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71"/>
            <p:cNvSpPr/>
            <p:nvPr/>
          </p:nvSpPr>
          <p:spPr>
            <a:xfrm>
              <a:off x="7428240" y="19807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72"/>
            <p:cNvSpPr/>
            <p:nvPr/>
          </p:nvSpPr>
          <p:spPr>
            <a:xfrm>
              <a:off x="7507800" y="201168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73"/>
            <p:cNvSpPr/>
            <p:nvPr/>
          </p:nvSpPr>
          <p:spPr>
            <a:xfrm>
              <a:off x="7607520" y="19807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74"/>
            <p:cNvSpPr/>
            <p:nvPr/>
          </p:nvSpPr>
          <p:spPr>
            <a:xfrm>
              <a:off x="7138800" y="2273400"/>
              <a:ext cx="552600" cy="1008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75"/>
            <p:cNvSpPr/>
            <p:nvPr/>
          </p:nvSpPr>
          <p:spPr>
            <a:xfrm>
              <a:off x="7313760" y="233964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76"/>
            <p:cNvSpPr/>
            <p:nvPr/>
          </p:nvSpPr>
          <p:spPr>
            <a:xfrm>
              <a:off x="7441200" y="2356920"/>
              <a:ext cx="77400" cy="16092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4" name="Group 77"/>
          <p:cNvGrpSpPr/>
          <p:nvPr/>
        </p:nvGrpSpPr>
        <p:grpSpPr>
          <a:xfrm>
            <a:off x="6217920" y="2740320"/>
            <a:ext cx="1580400" cy="556560"/>
            <a:chOff x="6217920" y="2740320"/>
            <a:chExt cx="1580400" cy="556560"/>
          </a:xfrm>
        </p:grpSpPr>
        <p:sp>
          <p:nvSpPr>
            <p:cNvPr id="1225" name="CustomShape 78"/>
            <p:cNvSpPr/>
            <p:nvPr/>
          </p:nvSpPr>
          <p:spPr>
            <a:xfrm>
              <a:off x="6217920" y="2743920"/>
              <a:ext cx="1580400" cy="55008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79"/>
            <p:cNvSpPr/>
            <p:nvPr/>
          </p:nvSpPr>
          <p:spPr>
            <a:xfrm>
              <a:off x="6225480" y="300924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80"/>
            <p:cNvSpPr/>
            <p:nvPr/>
          </p:nvSpPr>
          <p:spPr>
            <a:xfrm>
              <a:off x="6372360" y="304128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81"/>
            <p:cNvSpPr/>
            <p:nvPr/>
          </p:nvSpPr>
          <p:spPr>
            <a:xfrm>
              <a:off x="6501240" y="29307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82"/>
            <p:cNvSpPr/>
            <p:nvPr/>
          </p:nvSpPr>
          <p:spPr>
            <a:xfrm>
              <a:off x="6580080" y="296244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83"/>
            <p:cNvSpPr/>
            <p:nvPr/>
          </p:nvSpPr>
          <p:spPr>
            <a:xfrm>
              <a:off x="6680520" y="29307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84"/>
            <p:cNvSpPr/>
            <p:nvPr/>
          </p:nvSpPr>
          <p:spPr>
            <a:xfrm>
              <a:off x="6848640" y="302832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85"/>
            <p:cNvSpPr/>
            <p:nvPr/>
          </p:nvSpPr>
          <p:spPr>
            <a:xfrm>
              <a:off x="7142400" y="277416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86"/>
            <p:cNvSpPr/>
            <p:nvPr/>
          </p:nvSpPr>
          <p:spPr>
            <a:xfrm>
              <a:off x="7274880" y="274032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87"/>
            <p:cNvSpPr/>
            <p:nvPr/>
          </p:nvSpPr>
          <p:spPr>
            <a:xfrm>
              <a:off x="7385040" y="2837520"/>
              <a:ext cx="115920" cy="16344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88"/>
            <p:cNvSpPr/>
            <p:nvPr/>
          </p:nvSpPr>
          <p:spPr>
            <a:xfrm>
              <a:off x="7535160" y="27597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89"/>
            <p:cNvSpPr/>
            <p:nvPr/>
          </p:nvSpPr>
          <p:spPr>
            <a:xfrm>
              <a:off x="7614720" y="279144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90"/>
            <p:cNvSpPr/>
            <p:nvPr/>
          </p:nvSpPr>
          <p:spPr>
            <a:xfrm>
              <a:off x="7714440" y="275976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91"/>
            <p:cNvSpPr/>
            <p:nvPr/>
          </p:nvSpPr>
          <p:spPr>
            <a:xfrm>
              <a:off x="7131960" y="3052440"/>
              <a:ext cx="666360" cy="1008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92"/>
            <p:cNvSpPr/>
            <p:nvPr/>
          </p:nvSpPr>
          <p:spPr>
            <a:xfrm>
              <a:off x="7307280" y="311868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93"/>
            <p:cNvSpPr/>
            <p:nvPr/>
          </p:nvSpPr>
          <p:spPr>
            <a:xfrm>
              <a:off x="7434360" y="313596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94"/>
            <p:cNvSpPr/>
            <p:nvPr/>
          </p:nvSpPr>
          <p:spPr>
            <a:xfrm>
              <a:off x="7531200" y="310356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2" name="Group 95"/>
          <p:cNvGrpSpPr/>
          <p:nvPr/>
        </p:nvGrpSpPr>
        <p:grpSpPr>
          <a:xfrm>
            <a:off x="548640" y="2493360"/>
            <a:ext cx="2292120" cy="523800"/>
            <a:chOff x="548640" y="2493360"/>
            <a:chExt cx="2292120" cy="523800"/>
          </a:xfrm>
        </p:grpSpPr>
        <p:sp>
          <p:nvSpPr>
            <p:cNvPr id="1243" name="CustomShape 96"/>
            <p:cNvSpPr/>
            <p:nvPr/>
          </p:nvSpPr>
          <p:spPr>
            <a:xfrm>
              <a:off x="548640" y="2493360"/>
              <a:ext cx="2292120" cy="520920"/>
            </a:xfrm>
            <a:custGeom>
              <a:avLst/>
              <a:gdLst/>
              <a:ahLst/>
              <a:rect l="l" t="t" r="r" b="b"/>
              <a:pathLst>
                <a:path w="6369" h="1449">
                  <a:moveTo>
                    <a:pt x="3184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6368" y="0"/>
                  </a:lnTo>
                  <a:lnTo>
                    <a:pt x="6368" y="1448"/>
                  </a:lnTo>
                  <a:lnTo>
                    <a:pt x="3184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97"/>
            <p:cNvSpPr/>
            <p:nvPr/>
          </p:nvSpPr>
          <p:spPr>
            <a:xfrm>
              <a:off x="663840" y="26708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98"/>
            <p:cNvSpPr/>
            <p:nvPr/>
          </p:nvSpPr>
          <p:spPr>
            <a:xfrm>
              <a:off x="556200" y="2728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99"/>
            <p:cNvSpPr/>
            <p:nvPr/>
          </p:nvSpPr>
          <p:spPr>
            <a:xfrm>
              <a:off x="712800" y="27604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00"/>
            <p:cNvSpPr/>
            <p:nvPr/>
          </p:nvSpPr>
          <p:spPr>
            <a:xfrm>
              <a:off x="891360" y="27475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01"/>
            <p:cNvSpPr/>
            <p:nvPr/>
          </p:nvSpPr>
          <p:spPr>
            <a:xfrm>
              <a:off x="1184400" y="24933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02"/>
            <p:cNvSpPr/>
            <p:nvPr/>
          </p:nvSpPr>
          <p:spPr>
            <a:xfrm>
              <a:off x="1313640" y="2557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03"/>
            <p:cNvSpPr/>
            <p:nvPr/>
          </p:nvSpPr>
          <p:spPr>
            <a:xfrm>
              <a:off x="1470240" y="25894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04"/>
            <p:cNvSpPr/>
            <p:nvPr/>
          </p:nvSpPr>
          <p:spPr>
            <a:xfrm>
              <a:off x="1174680" y="2772000"/>
              <a:ext cx="390240" cy="1080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05"/>
            <p:cNvSpPr/>
            <p:nvPr/>
          </p:nvSpPr>
          <p:spPr>
            <a:xfrm>
              <a:off x="1267920" y="28382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6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06"/>
            <p:cNvSpPr/>
            <p:nvPr/>
          </p:nvSpPr>
          <p:spPr>
            <a:xfrm>
              <a:off x="1395360" y="28555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07"/>
            <p:cNvSpPr/>
            <p:nvPr/>
          </p:nvSpPr>
          <p:spPr>
            <a:xfrm>
              <a:off x="1679400" y="27475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08"/>
            <p:cNvSpPr/>
            <p:nvPr/>
          </p:nvSpPr>
          <p:spPr>
            <a:xfrm>
              <a:off x="1972440" y="249336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5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09"/>
            <p:cNvSpPr/>
            <p:nvPr/>
          </p:nvSpPr>
          <p:spPr>
            <a:xfrm>
              <a:off x="2101680" y="255744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0" y="97"/>
                    <a:pt x="256" y="116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4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8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10"/>
            <p:cNvSpPr/>
            <p:nvPr/>
          </p:nvSpPr>
          <p:spPr>
            <a:xfrm>
              <a:off x="1962720" y="2772000"/>
              <a:ext cx="265320" cy="10800"/>
            </a:xfrm>
            <a:custGeom>
              <a:avLst/>
              <a:gdLst/>
              <a:ahLst/>
              <a:rect l="l" t="t" r="r" b="b"/>
              <a:pathLst>
                <a:path w="739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111"/>
            <p:cNvSpPr/>
            <p:nvPr/>
          </p:nvSpPr>
          <p:spPr>
            <a:xfrm>
              <a:off x="1993680" y="283824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20"/>
                    <a:pt x="143" y="194"/>
                    <a:pt x="172" y="194"/>
                  </a:cubicBezTo>
                  <a:cubicBezTo>
                    <a:pt x="218" y="194"/>
                    <a:pt x="228" y="252"/>
                    <a:pt x="228" y="256"/>
                  </a:cubicBezTo>
                  <a:cubicBezTo>
                    <a:pt x="228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12"/>
            <p:cNvSpPr/>
            <p:nvPr/>
          </p:nvSpPr>
          <p:spPr>
            <a:xfrm>
              <a:off x="2121120" y="2855520"/>
              <a:ext cx="78120" cy="16164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13"/>
            <p:cNvSpPr/>
            <p:nvPr/>
          </p:nvSpPr>
          <p:spPr>
            <a:xfrm>
              <a:off x="2342160" y="274752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14"/>
            <p:cNvSpPr/>
            <p:nvPr/>
          </p:nvSpPr>
          <p:spPr>
            <a:xfrm>
              <a:off x="2602800" y="2728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15"/>
            <p:cNvSpPr/>
            <p:nvPr/>
          </p:nvSpPr>
          <p:spPr>
            <a:xfrm>
              <a:off x="2750760" y="27604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3" name="Group 116"/>
          <p:cNvGrpSpPr/>
          <p:nvPr/>
        </p:nvGrpSpPr>
        <p:grpSpPr>
          <a:xfrm>
            <a:off x="548640" y="3191760"/>
            <a:ext cx="2405880" cy="556920"/>
            <a:chOff x="548640" y="3191760"/>
            <a:chExt cx="2405880" cy="556920"/>
          </a:xfrm>
        </p:grpSpPr>
        <p:sp>
          <p:nvSpPr>
            <p:cNvPr id="1264" name="CustomShape 117"/>
            <p:cNvSpPr/>
            <p:nvPr/>
          </p:nvSpPr>
          <p:spPr>
            <a:xfrm>
              <a:off x="548640" y="3195360"/>
              <a:ext cx="2405880" cy="550440"/>
            </a:xfrm>
            <a:custGeom>
              <a:avLst/>
              <a:gdLst/>
              <a:ahLst/>
              <a:rect l="l" t="t" r="r" b="b"/>
              <a:pathLst>
                <a:path w="6685" h="1531">
                  <a:moveTo>
                    <a:pt x="3343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6684" y="0"/>
                  </a:lnTo>
                  <a:lnTo>
                    <a:pt x="6684" y="1530"/>
                  </a:lnTo>
                  <a:lnTo>
                    <a:pt x="3343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18"/>
            <p:cNvSpPr/>
            <p:nvPr/>
          </p:nvSpPr>
          <p:spPr>
            <a:xfrm>
              <a:off x="663840" y="340308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19"/>
            <p:cNvSpPr/>
            <p:nvPr/>
          </p:nvSpPr>
          <p:spPr>
            <a:xfrm>
              <a:off x="556200" y="3460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20"/>
            <p:cNvSpPr/>
            <p:nvPr/>
          </p:nvSpPr>
          <p:spPr>
            <a:xfrm>
              <a:off x="704160" y="34927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21"/>
            <p:cNvSpPr/>
            <p:nvPr/>
          </p:nvSpPr>
          <p:spPr>
            <a:xfrm>
              <a:off x="891360" y="3479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22"/>
            <p:cNvSpPr/>
            <p:nvPr/>
          </p:nvSpPr>
          <p:spPr>
            <a:xfrm>
              <a:off x="1184760" y="3225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23"/>
            <p:cNvSpPr/>
            <p:nvPr/>
          </p:nvSpPr>
          <p:spPr>
            <a:xfrm>
              <a:off x="1313640" y="328896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8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7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24"/>
            <p:cNvSpPr/>
            <p:nvPr/>
          </p:nvSpPr>
          <p:spPr>
            <a:xfrm>
              <a:off x="1462320" y="33213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25"/>
            <p:cNvSpPr/>
            <p:nvPr/>
          </p:nvSpPr>
          <p:spPr>
            <a:xfrm>
              <a:off x="1174680" y="350388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26"/>
            <p:cNvSpPr/>
            <p:nvPr/>
          </p:nvSpPr>
          <p:spPr>
            <a:xfrm>
              <a:off x="1268280" y="3570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27"/>
            <p:cNvSpPr/>
            <p:nvPr/>
          </p:nvSpPr>
          <p:spPr>
            <a:xfrm>
              <a:off x="1395360" y="358740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28"/>
            <p:cNvSpPr/>
            <p:nvPr/>
          </p:nvSpPr>
          <p:spPr>
            <a:xfrm>
              <a:off x="1679400" y="3479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29"/>
            <p:cNvSpPr/>
            <p:nvPr/>
          </p:nvSpPr>
          <p:spPr>
            <a:xfrm>
              <a:off x="1972800" y="322560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30"/>
            <p:cNvSpPr/>
            <p:nvPr/>
          </p:nvSpPr>
          <p:spPr>
            <a:xfrm>
              <a:off x="2105640" y="319176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31"/>
            <p:cNvSpPr/>
            <p:nvPr/>
          </p:nvSpPr>
          <p:spPr>
            <a:xfrm>
              <a:off x="2215080" y="328896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132"/>
            <p:cNvSpPr/>
            <p:nvPr/>
          </p:nvSpPr>
          <p:spPr>
            <a:xfrm>
              <a:off x="1962720" y="350388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133"/>
            <p:cNvSpPr/>
            <p:nvPr/>
          </p:nvSpPr>
          <p:spPr>
            <a:xfrm>
              <a:off x="1994040" y="357012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3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134"/>
            <p:cNvSpPr/>
            <p:nvPr/>
          </p:nvSpPr>
          <p:spPr>
            <a:xfrm>
              <a:off x="2121480" y="358740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135"/>
            <p:cNvSpPr/>
            <p:nvPr/>
          </p:nvSpPr>
          <p:spPr>
            <a:xfrm>
              <a:off x="2217960" y="355500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136"/>
            <p:cNvSpPr/>
            <p:nvPr/>
          </p:nvSpPr>
          <p:spPr>
            <a:xfrm>
              <a:off x="2455920" y="34797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137"/>
            <p:cNvSpPr/>
            <p:nvPr/>
          </p:nvSpPr>
          <p:spPr>
            <a:xfrm>
              <a:off x="2716560" y="34606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138"/>
            <p:cNvSpPr/>
            <p:nvPr/>
          </p:nvSpPr>
          <p:spPr>
            <a:xfrm>
              <a:off x="2863440" y="34927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6" name="Group 139"/>
          <p:cNvGrpSpPr/>
          <p:nvPr/>
        </p:nvGrpSpPr>
        <p:grpSpPr>
          <a:xfrm>
            <a:off x="527040" y="3923280"/>
            <a:ext cx="7062120" cy="556920"/>
            <a:chOff x="527040" y="3923280"/>
            <a:chExt cx="7062120" cy="556920"/>
          </a:xfrm>
        </p:grpSpPr>
        <p:sp>
          <p:nvSpPr>
            <p:cNvPr id="1287" name="CustomShape 140"/>
            <p:cNvSpPr/>
            <p:nvPr/>
          </p:nvSpPr>
          <p:spPr>
            <a:xfrm>
              <a:off x="527040" y="3926880"/>
              <a:ext cx="7062120" cy="550440"/>
            </a:xfrm>
            <a:custGeom>
              <a:avLst/>
              <a:gdLst/>
              <a:ahLst/>
              <a:rect l="l" t="t" r="r" b="b"/>
              <a:pathLst>
                <a:path w="19619" h="1531">
                  <a:moveTo>
                    <a:pt x="9808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9618" y="0"/>
                  </a:lnTo>
                  <a:lnTo>
                    <a:pt x="19618" y="1530"/>
                  </a:lnTo>
                  <a:lnTo>
                    <a:pt x="9808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141"/>
            <p:cNvSpPr/>
            <p:nvPr/>
          </p:nvSpPr>
          <p:spPr>
            <a:xfrm>
              <a:off x="642240" y="413460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142"/>
            <p:cNvSpPr/>
            <p:nvPr/>
          </p:nvSpPr>
          <p:spPr>
            <a:xfrm>
              <a:off x="534600" y="4192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143"/>
            <p:cNvSpPr/>
            <p:nvPr/>
          </p:nvSpPr>
          <p:spPr>
            <a:xfrm>
              <a:off x="681480" y="42242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144"/>
            <p:cNvSpPr/>
            <p:nvPr/>
          </p:nvSpPr>
          <p:spPr>
            <a:xfrm>
              <a:off x="869760" y="42112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145"/>
            <p:cNvSpPr/>
            <p:nvPr/>
          </p:nvSpPr>
          <p:spPr>
            <a:xfrm>
              <a:off x="1162800" y="39571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146"/>
            <p:cNvSpPr/>
            <p:nvPr/>
          </p:nvSpPr>
          <p:spPr>
            <a:xfrm>
              <a:off x="1292040" y="402048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47"/>
            <p:cNvSpPr/>
            <p:nvPr/>
          </p:nvSpPr>
          <p:spPr>
            <a:xfrm>
              <a:off x="1438920" y="40528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148"/>
            <p:cNvSpPr/>
            <p:nvPr/>
          </p:nvSpPr>
          <p:spPr>
            <a:xfrm>
              <a:off x="1153080" y="4235400"/>
              <a:ext cx="390240" cy="1044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CustomShape 149"/>
            <p:cNvSpPr/>
            <p:nvPr/>
          </p:nvSpPr>
          <p:spPr>
            <a:xfrm>
              <a:off x="1246320" y="4301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150"/>
            <p:cNvSpPr/>
            <p:nvPr/>
          </p:nvSpPr>
          <p:spPr>
            <a:xfrm>
              <a:off x="1373760" y="43189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151"/>
            <p:cNvSpPr/>
            <p:nvPr/>
          </p:nvSpPr>
          <p:spPr>
            <a:xfrm>
              <a:off x="1657800" y="42112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152"/>
            <p:cNvSpPr/>
            <p:nvPr/>
          </p:nvSpPr>
          <p:spPr>
            <a:xfrm>
              <a:off x="1950840" y="39571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153"/>
            <p:cNvSpPr/>
            <p:nvPr/>
          </p:nvSpPr>
          <p:spPr>
            <a:xfrm>
              <a:off x="2082240" y="3923280"/>
              <a:ext cx="81360" cy="12096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154"/>
            <p:cNvSpPr/>
            <p:nvPr/>
          </p:nvSpPr>
          <p:spPr>
            <a:xfrm>
              <a:off x="2193480" y="40204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6" y="8"/>
                  </a:cubicBezTo>
                  <a:cubicBezTo>
                    <a:pt x="298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155"/>
            <p:cNvSpPr/>
            <p:nvPr/>
          </p:nvSpPr>
          <p:spPr>
            <a:xfrm>
              <a:off x="1941120" y="423540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156"/>
            <p:cNvSpPr/>
            <p:nvPr/>
          </p:nvSpPr>
          <p:spPr>
            <a:xfrm>
              <a:off x="1972080" y="4301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157"/>
            <p:cNvSpPr/>
            <p:nvPr/>
          </p:nvSpPr>
          <p:spPr>
            <a:xfrm>
              <a:off x="2099520" y="43189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158"/>
            <p:cNvSpPr/>
            <p:nvPr/>
          </p:nvSpPr>
          <p:spPr>
            <a:xfrm>
              <a:off x="2194560" y="428652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2"/>
                    <a:pt x="66" y="67"/>
                  </a:cubicBezTo>
                  <a:cubicBezTo>
                    <a:pt x="66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159"/>
            <p:cNvSpPr/>
            <p:nvPr/>
          </p:nvSpPr>
          <p:spPr>
            <a:xfrm>
              <a:off x="2434320" y="42112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160"/>
            <p:cNvSpPr/>
            <p:nvPr/>
          </p:nvSpPr>
          <p:spPr>
            <a:xfrm>
              <a:off x="2699640" y="413496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5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20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6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1" y="93"/>
                    <a:pt x="31" y="93"/>
                    <a:pt x="28" y="95"/>
                  </a:cubicBezTo>
                  <a:cubicBezTo>
                    <a:pt x="44" y="48"/>
                    <a:pt x="82" y="23"/>
                    <a:pt x="124" y="23"/>
                  </a:cubicBezTo>
                  <a:cubicBezTo>
                    <a:pt x="188" y="23"/>
                    <a:pt x="218" y="79"/>
                    <a:pt x="218" y="138"/>
                  </a:cubicBezTo>
                  <a:cubicBezTo>
                    <a:pt x="218" y="194"/>
                    <a:pt x="183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3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4" y="416"/>
                    <a:pt x="197" y="416"/>
                    <a:pt x="183" y="416"/>
                  </a:cubicBezTo>
                  <a:lnTo>
                    <a:pt x="55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161"/>
            <p:cNvSpPr/>
            <p:nvPr/>
          </p:nvSpPr>
          <p:spPr>
            <a:xfrm>
              <a:off x="2820600" y="4192200"/>
              <a:ext cx="130680" cy="114840"/>
            </a:xfrm>
            <a:custGeom>
              <a:avLst/>
              <a:gdLst/>
              <a:ah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4" y="302"/>
                    <a:pt x="260" y="320"/>
                    <a:pt x="290" y="320"/>
                  </a:cubicBezTo>
                  <a:cubicBezTo>
                    <a:pt x="314" y="320"/>
                    <a:pt x="330" y="304"/>
                    <a:pt x="343" y="281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6"/>
                    <a:pt x="344" y="217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6" y="73"/>
                  </a:cubicBezTo>
                  <a:cubicBezTo>
                    <a:pt x="319" y="57"/>
                    <a:pt x="327" y="30"/>
                    <a:pt x="327" y="27"/>
                  </a:cubicBezTo>
                  <a:cubicBezTo>
                    <a:pt x="327" y="14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40" y="102"/>
                  </a:cubicBezTo>
                  <a:cubicBezTo>
                    <a:pt x="148" y="81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2"/>
                  </a:cubicBezTo>
                  <a:cubicBezTo>
                    <a:pt x="37" y="41"/>
                    <a:pt x="64" y="16"/>
                    <a:pt x="92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162"/>
            <p:cNvSpPr/>
            <p:nvPr/>
          </p:nvSpPr>
          <p:spPr>
            <a:xfrm>
              <a:off x="3035520" y="4235400"/>
              <a:ext cx="154800" cy="1044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163"/>
            <p:cNvSpPr/>
            <p:nvPr/>
          </p:nvSpPr>
          <p:spPr>
            <a:xfrm>
              <a:off x="3278520" y="4134960"/>
              <a:ext cx="105120" cy="17424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2"/>
                    <a:pt x="20" y="96"/>
                  </a:cubicBezTo>
                  <a:cubicBezTo>
                    <a:pt x="20" y="119"/>
                    <a:pt x="36" y="133"/>
                    <a:pt x="55" y="133"/>
                  </a:cubicBezTo>
                  <a:cubicBezTo>
                    <a:pt x="77" y="133"/>
                    <a:pt x="92" y="117"/>
                    <a:pt x="92" y="96"/>
                  </a:cubicBezTo>
                  <a:cubicBezTo>
                    <a:pt x="92" y="61"/>
                    <a:pt x="58" y="61"/>
                    <a:pt x="48" y="61"/>
                  </a:cubicBezTo>
                  <a:cubicBezTo>
                    <a:pt x="69" y="28"/>
                    <a:pt x="116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100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2" y="466"/>
                    <a:pt x="141" y="466"/>
                  </a:cubicBezTo>
                  <a:cubicBezTo>
                    <a:pt x="111" y="466"/>
                    <a:pt x="58" y="453"/>
                    <a:pt x="32" y="411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164"/>
            <p:cNvSpPr/>
            <p:nvPr/>
          </p:nvSpPr>
          <p:spPr>
            <a:xfrm>
              <a:off x="3434760" y="39571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165"/>
            <p:cNvSpPr/>
            <p:nvPr/>
          </p:nvSpPr>
          <p:spPr>
            <a:xfrm>
              <a:off x="3567960" y="392328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166"/>
            <p:cNvSpPr/>
            <p:nvPr/>
          </p:nvSpPr>
          <p:spPr>
            <a:xfrm>
              <a:off x="3677400" y="40204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167"/>
            <p:cNvSpPr/>
            <p:nvPr/>
          </p:nvSpPr>
          <p:spPr>
            <a:xfrm>
              <a:off x="3425040" y="4235400"/>
              <a:ext cx="378720" cy="1044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168"/>
            <p:cNvSpPr/>
            <p:nvPr/>
          </p:nvSpPr>
          <p:spPr>
            <a:xfrm>
              <a:off x="3455640" y="4301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169"/>
            <p:cNvSpPr/>
            <p:nvPr/>
          </p:nvSpPr>
          <p:spPr>
            <a:xfrm>
              <a:off x="3583440" y="4318920"/>
              <a:ext cx="77760" cy="16128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7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170"/>
            <p:cNvSpPr/>
            <p:nvPr/>
          </p:nvSpPr>
          <p:spPr>
            <a:xfrm>
              <a:off x="3680280" y="428652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171"/>
            <p:cNvSpPr/>
            <p:nvPr/>
          </p:nvSpPr>
          <p:spPr>
            <a:xfrm>
              <a:off x="3910680" y="42354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172"/>
            <p:cNvSpPr/>
            <p:nvPr/>
          </p:nvSpPr>
          <p:spPr>
            <a:xfrm>
              <a:off x="4155480" y="4134960"/>
              <a:ext cx="100800" cy="169200"/>
            </a:xfrm>
            <a:custGeom>
              <a:avLst/>
              <a:gdLst/>
              <a:ahLst/>
              <a:rect l="l" t="t" r="r" b="b"/>
              <a:pathLst>
                <a:path w="282" h="472">
                  <a:moveTo>
                    <a:pt x="54" y="416"/>
                  </a:moveTo>
                  <a:lnTo>
                    <a:pt x="129" y="343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2" y="0"/>
                  </a:cubicBezTo>
                  <a:cubicBezTo>
                    <a:pt x="52" y="0"/>
                    <a:pt x="0" y="66"/>
                    <a:pt x="0" y="128"/>
                  </a:cubicBezTo>
                  <a:cubicBezTo>
                    <a:pt x="0" y="167"/>
                    <a:pt x="35" y="167"/>
                    <a:pt x="36" y="167"/>
                  </a:cubicBezTo>
                  <a:cubicBezTo>
                    <a:pt x="49" y="167"/>
                    <a:pt x="73" y="159"/>
                    <a:pt x="73" y="130"/>
                  </a:cubicBezTo>
                  <a:cubicBezTo>
                    <a:pt x="73" y="112"/>
                    <a:pt x="60" y="93"/>
                    <a:pt x="36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1" y="23"/>
                    <a:pt x="123" y="23"/>
                  </a:cubicBezTo>
                  <a:cubicBezTo>
                    <a:pt x="187" y="23"/>
                    <a:pt x="217" y="79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1" y="348"/>
                  </a:lnTo>
                  <a:lnTo>
                    <a:pt x="264" y="348"/>
                  </a:lnTo>
                  <a:cubicBezTo>
                    <a:pt x="260" y="368"/>
                    <a:pt x="256" y="400"/>
                    <a:pt x="249" y="410"/>
                  </a:cubicBezTo>
                  <a:cubicBezTo>
                    <a:pt x="243" y="416"/>
                    <a:pt x="196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173"/>
            <p:cNvSpPr/>
            <p:nvPr/>
          </p:nvSpPr>
          <p:spPr>
            <a:xfrm>
              <a:off x="4309560" y="3957120"/>
              <a:ext cx="120600" cy="17892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9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174"/>
            <p:cNvSpPr/>
            <p:nvPr/>
          </p:nvSpPr>
          <p:spPr>
            <a:xfrm>
              <a:off x="4438800" y="4020480"/>
              <a:ext cx="117000" cy="16380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175"/>
            <p:cNvSpPr/>
            <p:nvPr/>
          </p:nvSpPr>
          <p:spPr>
            <a:xfrm>
              <a:off x="4299840" y="4235400"/>
              <a:ext cx="265320" cy="10440"/>
            </a:xfrm>
            <a:custGeom>
              <a:avLst/>
              <a:gdLst/>
              <a:ahLst/>
              <a:rect l="l" t="t" r="r" b="b"/>
              <a:pathLst>
                <a:path w="739" h="31">
                  <a:moveTo>
                    <a:pt x="36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8" y="0"/>
                  </a:lnTo>
                  <a:lnTo>
                    <a:pt x="738" y="30"/>
                  </a:lnTo>
                  <a:lnTo>
                    <a:pt x="36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176"/>
            <p:cNvSpPr/>
            <p:nvPr/>
          </p:nvSpPr>
          <p:spPr>
            <a:xfrm>
              <a:off x="4330440" y="4301640"/>
              <a:ext cx="120600" cy="17856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8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4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177"/>
            <p:cNvSpPr/>
            <p:nvPr/>
          </p:nvSpPr>
          <p:spPr>
            <a:xfrm>
              <a:off x="4458240" y="4318920"/>
              <a:ext cx="78120" cy="16128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5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178"/>
            <p:cNvSpPr/>
            <p:nvPr/>
          </p:nvSpPr>
          <p:spPr>
            <a:xfrm>
              <a:off x="4672080" y="42354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179"/>
            <p:cNvSpPr/>
            <p:nvPr/>
          </p:nvSpPr>
          <p:spPr>
            <a:xfrm>
              <a:off x="4911480" y="4192200"/>
              <a:ext cx="117360" cy="16380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6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4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20" y="102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6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180"/>
            <p:cNvSpPr/>
            <p:nvPr/>
          </p:nvSpPr>
          <p:spPr>
            <a:xfrm>
              <a:off x="5121720" y="421128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181"/>
            <p:cNvSpPr/>
            <p:nvPr/>
          </p:nvSpPr>
          <p:spPr>
            <a:xfrm>
              <a:off x="5387400" y="413496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48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CustomShape 182"/>
            <p:cNvSpPr/>
            <p:nvPr/>
          </p:nvSpPr>
          <p:spPr>
            <a:xfrm>
              <a:off x="5508360" y="419220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CustomShape 183"/>
            <p:cNvSpPr/>
            <p:nvPr/>
          </p:nvSpPr>
          <p:spPr>
            <a:xfrm>
              <a:off x="5723280" y="42354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184"/>
            <p:cNvSpPr/>
            <p:nvPr/>
          </p:nvSpPr>
          <p:spPr>
            <a:xfrm>
              <a:off x="5965920" y="4134960"/>
              <a:ext cx="104760" cy="17424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8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1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85"/>
            <p:cNvSpPr/>
            <p:nvPr/>
          </p:nvSpPr>
          <p:spPr>
            <a:xfrm>
              <a:off x="6089040" y="4192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86"/>
            <p:cNvSpPr/>
            <p:nvPr/>
          </p:nvSpPr>
          <p:spPr>
            <a:xfrm>
              <a:off x="6235920" y="42242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187"/>
            <p:cNvSpPr/>
            <p:nvPr/>
          </p:nvSpPr>
          <p:spPr>
            <a:xfrm>
              <a:off x="6417360" y="42354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188"/>
            <p:cNvSpPr/>
            <p:nvPr/>
          </p:nvSpPr>
          <p:spPr>
            <a:xfrm>
              <a:off x="6662160" y="4134960"/>
              <a:ext cx="101160" cy="169200"/>
            </a:xfrm>
            <a:custGeom>
              <a:avLst/>
              <a:gdLst/>
              <a:ahLst/>
              <a:rect l="l" t="t" r="r" b="b"/>
              <a:pathLst>
                <a:path w="283" h="472">
                  <a:moveTo>
                    <a:pt x="54" y="416"/>
                  </a:moveTo>
                  <a:lnTo>
                    <a:pt x="130" y="343"/>
                  </a:lnTo>
                  <a:cubicBezTo>
                    <a:pt x="240" y="245"/>
                    <a:pt x="282" y="208"/>
                    <a:pt x="282" y="138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7"/>
                    <a:pt x="35" y="167"/>
                    <a:pt x="37" y="167"/>
                  </a:cubicBezTo>
                  <a:cubicBezTo>
                    <a:pt x="50" y="167"/>
                    <a:pt x="74" y="159"/>
                    <a:pt x="74" y="130"/>
                  </a:cubicBezTo>
                  <a:cubicBezTo>
                    <a:pt x="74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5"/>
                  </a:cubicBezTo>
                  <a:cubicBezTo>
                    <a:pt x="43" y="48"/>
                    <a:pt x="82" y="23"/>
                    <a:pt x="123" y="23"/>
                  </a:cubicBezTo>
                  <a:cubicBezTo>
                    <a:pt x="187" y="23"/>
                    <a:pt x="218" y="79"/>
                    <a:pt x="218" y="138"/>
                  </a:cubicBezTo>
                  <a:cubicBezTo>
                    <a:pt x="218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1"/>
                  </a:cubicBezTo>
                  <a:lnTo>
                    <a:pt x="262" y="471"/>
                  </a:lnTo>
                  <a:lnTo>
                    <a:pt x="282" y="348"/>
                  </a:lnTo>
                  <a:lnTo>
                    <a:pt x="264" y="348"/>
                  </a:lnTo>
                  <a:cubicBezTo>
                    <a:pt x="261" y="368"/>
                    <a:pt x="256" y="400"/>
                    <a:pt x="250" y="410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189"/>
            <p:cNvSpPr/>
            <p:nvPr/>
          </p:nvSpPr>
          <p:spPr>
            <a:xfrm>
              <a:off x="6783120" y="4192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190"/>
            <p:cNvSpPr/>
            <p:nvPr/>
          </p:nvSpPr>
          <p:spPr>
            <a:xfrm>
              <a:off x="6931800" y="422424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191"/>
            <p:cNvSpPr/>
            <p:nvPr/>
          </p:nvSpPr>
          <p:spPr>
            <a:xfrm>
              <a:off x="7111440" y="4235400"/>
              <a:ext cx="154440" cy="1044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192"/>
            <p:cNvSpPr/>
            <p:nvPr/>
          </p:nvSpPr>
          <p:spPr>
            <a:xfrm>
              <a:off x="7350480" y="41922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193"/>
            <p:cNvSpPr/>
            <p:nvPr/>
          </p:nvSpPr>
          <p:spPr>
            <a:xfrm>
              <a:off x="7507080" y="422424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1" name="Group 194"/>
          <p:cNvGrpSpPr/>
          <p:nvPr/>
        </p:nvGrpSpPr>
        <p:grpSpPr>
          <a:xfrm>
            <a:off x="2056320" y="4940640"/>
            <a:ext cx="4344120" cy="911160"/>
            <a:chOff x="2056320" y="4940640"/>
            <a:chExt cx="4344120" cy="911160"/>
          </a:xfrm>
        </p:grpSpPr>
        <p:sp>
          <p:nvSpPr>
            <p:cNvPr id="1342" name="CustomShape 195"/>
            <p:cNvSpPr/>
            <p:nvPr/>
          </p:nvSpPr>
          <p:spPr>
            <a:xfrm>
              <a:off x="2056320" y="4940640"/>
              <a:ext cx="4344120" cy="911160"/>
            </a:xfrm>
            <a:custGeom>
              <a:avLst/>
              <a:gdLst/>
              <a:ahLst/>
              <a:rect l="l" t="t" r="r" b="b"/>
              <a:pathLst>
                <a:path w="12069" h="2533">
                  <a:moveTo>
                    <a:pt x="6035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2532"/>
                  </a:lnTo>
                  <a:lnTo>
                    <a:pt x="6035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196"/>
            <p:cNvSpPr/>
            <p:nvPr/>
          </p:nvSpPr>
          <p:spPr>
            <a:xfrm>
              <a:off x="2138760" y="49406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197"/>
            <p:cNvSpPr/>
            <p:nvPr/>
          </p:nvSpPr>
          <p:spPr>
            <a:xfrm>
              <a:off x="2138760" y="53960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198"/>
            <p:cNvSpPr/>
            <p:nvPr/>
          </p:nvSpPr>
          <p:spPr>
            <a:xfrm>
              <a:off x="2340360" y="498384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199"/>
            <p:cNvSpPr/>
            <p:nvPr/>
          </p:nvSpPr>
          <p:spPr>
            <a:xfrm>
              <a:off x="2232720" y="5041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00"/>
            <p:cNvSpPr/>
            <p:nvPr/>
          </p:nvSpPr>
          <p:spPr>
            <a:xfrm>
              <a:off x="2388600" y="50734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01"/>
            <p:cNvSpPr/>
            <p:nvPr/>
          </p:nvSpPr>
          <p:spPr>
            <a:xfrm>
              <a:off x="2340360" y="528732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02"/>
            <p:cNvSpPr/>
            <p:nvPr/>
          </p:nvSpPr>
          <p:spPr>
            <a:xfrm>
              <a:off x="2232720" y="5344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03"/>
            <p:cNvSpPr/>
            <p:nvPr/>
          </p:nvSpPr>
          <p:spPr>
            <a:xfrm>
              <a:off x="2380680" y="5376960"/>
              <a:ext cx="78480" cy="11772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04"/>
            <p:cNvSpPr/>
            <p:nvPr/>
          </p:nvSpPr>
          <p:spPr>
            <a:xfrm>
              <a:off x="2340360" y="5591160"/>
              <a:ext cx="27360" cy="2736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05"/>
            <p:cNvSpPr/>
            <p:nvPr/>
          </p:nvSpPr>
          <p:spPr>
            <a:xfrm>
              <a:off x="2232720" y="5648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06"/>
            <p:cNvSpPr/>
            <p:nvPr/>
          </p:nvSpPr>
          <p:spPr>
            <a:xfrm>
              <a:off x="2379600" y="56804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07"/>
            <p:cNvSpPr/>
            <p:nvPr/>
          </p:nvSpPr>
          <p:spPr>
            <a:xfrm>
              <a:off x="2484720" y="49406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08"/>
            <p:cNvSpPr/>
            <p:nvPr/>
          </p:nvSpPr>
          <p:spPr>
            <a:xfrm>
              <a:off x="2484720" y="53960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09"/>
            <p:cNvSpPr/>
            <p:nvPr/>
          </p:nvSpPr>
          <p:spPr>
            <a:xfrm>
              <a:off x="2736360" y="5366160"/>
              <a:ext cx="168480" cy="5940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210"/>
            <p:cNvSpPr/>
            <p:nvPr/>
          </p:nvSpPr>
          <p:spPr>
            <a:xfrm>
              <a:off x="3071880" y="49406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211"/>
            <p:cNvSpPr/>
            <p:nvPr/>
          </p:nvSpPr>
          <p:spPr>
            <a:xfrm>
              <a:off x="3071880" y="53960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12"/>
            <p:cNvSpPr/>
            <p:nvPr/>
          </p:nvSpPr>
          <p:spPr>
            <a:xfrm>
              <a:off x="3266280" y="498456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213"/>
            <p:cNvSpPr/>
            <p:nvPr/>
          </p:nvSpPr>
          <p:spPr>
            <a:xfrm>
              <a:off x="3854880" y="498456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214"/>
            <p:cNvSpPr/>
            <p:nvPr/>
          </p:nvSpPr>
          <p:spPr>
            <a:xfrm>
              <a:off x="4419000" y="4984560"/>
              <a:ext cx="106560" cy="173880"/>
            </a:xfrm>
            <a:custGeom>
              <a:avLst/>
              <a:gdLst/>
              <a:ahLst/>
              <a:rect l="l" t="t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3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9" y="470"/>
                  </a:moveTo>
                  <a:cubicBezTo>
                    <a:pt x="121" y="470"/>
                    <a:pt x="78" y="452"/>
                    <a:pt x="65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15"/>
            <p:cNvSpPr/>
            <p:nvPr/>
          </p:nvSpPr>
          <p:spPr>
            <a:xfrm>
              <a:off x="3266280" y="528840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16"/>
            <p:cNvSpPr/>
            <p:nvPr/>
          </p:nvSpPr>
          <p:spPr>
            <a:xfrm>
              <a:off x="3842280" y="528840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217"/>
            <p:cNvSpPr/>
            <p:nvPr/>
          </p:nvSpPr>
          <p:spPr>
            <a:xfrm>
              <a:off x="4431600" y="5288400"/>
              <a:ext cx="83880" cy="16884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218"/>
            <p:cNvSpPr/>
            <p:nvPr/>
          </p:nvSpPr>
          <p:spPr>
            <a:xfrm>
              <a:off x="3178800" y="5691960"/>
              <a:ext cx="154800" cy="1080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CustomShape 219"/>
            <p:cNvSpPr/>
            <p:nvPr/>
          </p:nvSpPr>
          <p:spPr>
            <a:xfrm>
              <a:off x="3377160" y="5591880"/>
              <a:ext cx="83520" cy="16884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CustomShape 220"/>
            <p:cNvSpPr/>
            <p:nvPr/>
          </p:nvSpPr>
          <p:spPr>
            <a:xfrm>
              <a:off x="3755520" y="569196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21"/>
            <p:cNvSpPr/>
            <p:nvPr/>
          </p:nvSpPr>
          <p:spPr>
            <a:xfrm>
              <a:off x="3943800" y="5591880"/>
              <a:ext cx="100800" cy="168840"/>
            </a:xfrm>
            <a:custGeom>
              <a:avLst/>
              <a:gdLst/>
              <a:ahLst/>
              <a:rect l="l" t="t" r="r" b="b"/>
              <a:pathLst>
                <a:path w="282" h="471">
                  <a:moveTo>
                    <a:pt x="54" y="416"/>
                  </a:moveTo>
                  <a:lnTo>
                    <a:pt x="129" y="342"/>
                  </a:lnTo>
                  <a:cubicBezTo>
                    <a:pt x="240" y="245"/>
                    <a:pt x="281" y="208"/>
                    <a:pt x="281" y="138"/>
                  </a:cubicBezTo>
                  <a:cubicBezTo>
                    <a:pt x="281" y="56"/>
                    <a:pt x="219" y="0"/>
                    <a:pt x="133" y="0"/>
                  </a:cubicBezTo>
                  <a:cubicBezTo>
                    <a:pt x="53" y="0"/>
                    <a:pt x="0" y="66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49" y="166"/>
                    <a:pt x="73" y="158"/>
                    <a:pt x="73" y="130"/>
                  </a:cubicBezTo>
                  <a:cubicBezTo>
                    <a:pt x="73" y="112"/>
                    <a:pt x="61" y="93"/>
                    <a:pt x="37" y="93"/>
                  </a:cubicBezTo>
                  <a:cubicBezTo>
                    <a:pt x="30" y="93"/>
                    <a:pt x="30" y="93"/>
                    <a:pt x="27" y="94"/>
                  </a:cubicBezTo>
                  <a:cubicBezTo>
                    <a:pt x="43" y="48"/>
                    <a:pt x="81" y="22"/>
                    <a:pt x="123" y="22"/>
                  </a:cubicBezTo>
                  <a:cubicBezTo>
                    <a:pt x="187" y="22"/>
                    <a:pt x="217" y="78"/>
                    <a:pt x="217" y="138"/>
                  </a:cubicBezTo>
                  <a:cubicBezTo>
                    <a:pt x="217" y="194"/>
                    <a:pt x="182" y="250"/>
                    <a:pt x="144" y="293"/>
                  </a:cubicBezTo>
                  <a:lnTo>
                    <a:pt x="8" y="443"/>
                  </a:lnTo>
                  <a:cubicBezTo>
                    <a:pt x="0" y="451"/>
                    <a:pt x="0" y="453"/>
                    <a:pt x="0" y="470"/>
                  </a:cubicBezTo>
                  <a:lnTo>
                    <a:pt x="262" y="470"/>
                  </a:lnTo>
                  <a:lnTo>
                    <a:pt x="281" y="347"/>
                  </a:lnTo>
                  <a:lnTo>
                    <a:pt x="264" y="347"/>
                  </a:lnTo>
                  <a:cubicBezTo>
                    <a:pt x="261" y="368"/>
                    <a:pt x="256" y="400"/>
                    <a:pt x="249" y="409"/>
                  </a:cubicBezTo>
                  <a:cubicBezTo>
                    <a:pt x="243" y="416"/>
                    <a:pt x="197" y="416"/>
                    <a:pt x="182" y="416"/>
                  </a:cubicBezTo>
                  <a:lnTo>
                    <a:pt x="54" y="41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222"/>
            <p:cNvSpPr/>
            <p:nvPr/>
          </p:nvSpPr>
          <p:spPr>
            <a:xfrm>
              <a:off x="4331520" y="5691960"/>
              <a:ext cx="154440" cy="1080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223"/>
            <p:cNvSpPr/>
            <p:nvPr/>
          </p:nvSpPr>
          <p:spPr>
            <a:xfrm>
              <a:off x="4518000" y="5591880"/>
              <a:ext cx="105120" cy="17424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3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5"/>
                    <a:pt x="141" y="465"/>
                  </a:cubicBezTo>
                  <a:cubicBezTo>
                    <a:pt x="110" y="465"/>
                    <a:pt x="58" y="453"/>
                    <a:pt x="32" y="411"/>
                  </a:cubicBezTo>
                  <a:cubicBezTo>
                    <a:pt x="58" y="416"/>
                    <a:pt x="78" y="400"/>
                    <a:pt x="78" y="373"/>
                  </a:cubicBezTo>
                  <a:cubicBezTo>
                    <a:pt x="78" y="347"/>
                    <a:pt x="61" y="333"/>
                    <a:pt x="40" y="333"/>
                  </a:cubicBezTo>
                  <a:cubicBezTo>
                    <a:pt x="22" y="333"/>
                    <a:pt x="0" y="344"/>
                    <a:pt x="0" y="374"/>
                  </a:cubicBezTo>
                  <a:cubicBezTo>
                    <a:pt x="0" y="438"/>
                    <a:pt x="66" y="485"/>
                    <a:pt x="142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224"/>
            <p:cNvSpPr/>
            <p:nvPr/>
          </p:nvSpPr>
          <p:spPr>
            <a:xfrm>
              <a:off x="4635360" y="49406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225"/>
            <p:cNvSpPr/>
            <p:nvPr/>
          </p:nvSpPr>
          <p:spPr>
            <a:xfrm>
              <a:off x="4635360" y="53960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226"/>
            <p:cNvSpPr/>
            <p:nvPr/>
          </p:nvSpPr>
          <p:spPr>
            <a:xfrm>
              <a:off x="4927320" y="49406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6" y="48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227"/>
            <p:cNvSpPr/>
            <p:nvPr/>
          </p:nvSpPr>
          <p:spPr>
            <a:xfrm>
              <a:off x="4927320" y="5396040"/>
              <a:ext cx="84600" cy="45504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0" y="1265"/>
                  </a:moveTo>
                  <a:lnTo>
                    <a:pt x="236" y="1265"/>
                  </a:lnTo>
                  <a:lnTo>
                    <a:pt x="236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228"/>
            <p:cNvSpPr/>
            <p:nvPr/>
          </p:nvSpPr>
          <p:spPr>
            <a:xfrm>
              <a:off x="5020920" y="504144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229"/>
            <p:cNvSpPr/>
            <p:nvPr/>
          </p:nvSpPr>
          <p:spPr>
            <a:xfrm>
              <a:off x="5177520" y="5073480"/>
              <a:ext cx="64800" cy="11772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CustomShape 230"/>
            <p:cNvSpPr/>
            <p:nvPr/>
          </p:nvSpPr>
          <p:spPr>
            <a:xfrm>
              <a:off x="5020920" y="534492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CustomShape 231"/>
            <p:cNvSpPr/>
            <p:nvPr/>
          </p:nvSpPr>
          <p:spPr>
            <a:xfrm>
              <a:off x="5169240" y="5376960"/>
              <a:ext cx="78840" cy="11772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232"/>
            <p:cNvSpPr/>
            <p:nvPr/>
          </p:nvSpPr>
          <p:spPr>
            <a:xfrm>
              <a:off x="5020920" y="5648400"/>
              <a:ext cx="126360" cy="11484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233"/>
            <p:cNvSpPr/>
            <p:nvPr/>
          </p:nvSpPr>
          <p:spPr>
            <a:xfrm>
              <a:off x="5167800" y="5680440"/>
              <a:ext cx="81360" cy="12132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234"/>
            <p:cNvSpPr/>
            <p:nvPr/>
          </p:nvSpPr>
          <p:spPr>
            <a:xfrm>
              <a:off x="5273640" y="49406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235"/>
            <p:cNvSpPr/>
            <p:nvPr/>
          </p:nvSpPr>
          <p:spPr>
            <a:xfrm>
              <a:off x="5273640" y="53960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36"/>
            <p:cNvSpPr/>
            <p:nvPr/>
          </p:nvSpPr>
          <p:spPr>
            <a:xfrm>
              <a:off x="5510880" y="5311440"/>
              <a:ext cx="168480" cy="16884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237"/>
            <p:cNvSpPr/>
            <p:nvPr/>
          </p:nvSpPr>
          <p:spPr>
            <a:xfrm>
              <a:off x="5832360" y="49406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238"/>
            <p:cNvSpPr/>
            <p:nvPr/>
          </p:nvSpPr>
          <p:spPr>
            <a:xfrm>
              <a:off x="5832360" y="53960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239"/>
            <p:cNvSpPr/>
            <p:nvPr/>
          </p:nvSpPr>
          <p:spPr>
            <a:xfrm>
              <a:off x="5927760" y="4984560"/>
              <a:ext cx="106920" cy="17388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240"/>
            <p:cNvSpPr/>
            <p:nvPr/>
          </p:nvSpPr>
          <p:spPr>
            <a:xfrm>
              <a:off x="5927760" y="5288400"/>
              <a:ext cx="106920" cy="17424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241"/>
            <p:cNvSpPr/>
            <p:nvPr/>
          </p:nvSpPr>
          <p:spPr>
            <a:xfrm>
              <a:off x="5940720" y="5591880"/>
              <a:ext cx="83520" cy="16884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242"/>
            <p:cNvSpPr/>
            <p:nvPr/>
          </p:nvSpPr>
          <p:spPr>
            <a:xfrm>
              <a:off x="6046560" y="49406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243"/>
            <p:cNvSpPr/>
            <p:nvPr/>
          </p:nvSpPr>
          <p:spPr>
            <a:xfrm>
              <a:off x="6046560" y="5396040"/>
              <a:ext cx="84240" cy="45504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244"/>
            <p:cNvSpPr/>
            <p:nvPr/>
          </p:nvSpPr>
          <p:spPr>
            <a:xfrm>
              <a:off x="6263280" y="5347080"/>
              <a:ext cx="130320" cy="11484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2"/>
          <p:cNvSpPr/>
          <p:nvPr/>
        </p:nvSpPr>
        <p:spPr>
          <a:xfrm>
            <a:off x="0" y="-9144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j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f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4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TextShape 4"/>
          <p:cNvSpPr txBox="1"/>
          <p:nvPr/>
        </p:nvSpPr>
        <p:spPr>
          <a:xfrm>
            <a:off x="81360" y="1188720"/>
            <a:ext cx="8971200" cy="289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96" name="Group 5"/>
          <p:cNvGrpSpPr/>
          <p:nvPr/>
        </p:nvGrpSpPr>
        <p:grpSpPr>
          <a:xfrm>
            <a:off x="1231560" y="1645920"/>
            <a:ext cx="3447360" cy="253440"/>
            <a:chOff x="1231560" y="1645920"/>
            <a:chExt cx="3447360" cy="253440"/>
          </a:xfrm>
        </p:grpSpPr>
        <p:sp>
          <p:nvSpPr>
            <p:cNvPr id="1397" name="Freeform 6"/>
            <p:cNvSpPr/>
            <p:nvPr/>
          </p:nvSpPr>
          <p:spPr>
            <a:xfrm>
              <a:off x="1231560" y="1645920"/>
              <a:ext cx="3447720" cy="253800"/>
            </a:xfrm>
            <a:custGeom>
              <a:avLst/>
              <a:gdLst/>
              <a:ahLst/>
              <a:rect l="0" t="0" r="r" b="b"/>
              <a:pathLst>
                <a:path w="9577" h="705">
                  <a:moveTo>
                    <a:pt x="478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576" y="0"/>
                  </a:lnTo>
                  <a:lnTo>
                    <a:pt x="9576" y="704"/>
                  </a:lnTo>
                  <a:lnTo>
                    <a:pt x="478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398" name="Freeform 7"/>
            <p:cNvSpPr/>
            <p:nvPr/>
          </p:nvSpPr>
          <p:spPr>
            <a:xfrm>
              <a:off x="124488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399" name="Freeform 8"/>
            <p:cNvSpPr/>
            <p:nvPr/>
          </p:nvSpPr>
          <p:spPr>
            <a:xfrm>
              <a:off x="1357200" y="1662480"/>
              <a:ext cx="209520" cy="173880"/>
            </a:xfrm>
            <a:custGeom>
              <a:avLst/>
              <a:gdLst/>
              <a:ahLst/>
              <a:rect l="0" t="0" r="r" b="b"/>
              <a:pathLst>
                <a:path w="582" h="483">
                  <a:moveTo>
                    <a:pt x="323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2" y="23"/>
                  </a:cubicBezTo>
                  <a:cubicBezTo>
                    <a:pt x="309" y="21"/>
                    <a:pt x="315" y="21"/>
                    <a:pt x="315" y="8"/>
                  </a:cubicBezTo>
                  <a:cubicBezTo>
                    <a:pt x="315" y="0"/>
                    <a:pt x="307" y="0"/>
                    <a:pt x="305" y="0"/>
                  </a:cubicBezTo>
                  <a:cubicBezTo>
                    <a:pt x="277" y="0"/>
                    <a:pt x="246" y="2"/>
                    <a:pt x="216" y="2"/>
                  </a:cubicBezTo>
                  <a:cubicBezTo>
                    <a:pt x="198" y="2"/>
                    <a:pt x="155" y="0"/>
                    <a:pt x="137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1" y="23"/>
                    <a:pt x="141" y="23"/>
                  </a:cubicBezTo>
                  <a:cubicBezTo>
                    <a:pt x="184" y="23"/>
                    <a:pt x="187" y="29"/>
                    <a:pt x="193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8" y="410"/>
                  </a:lnTo>
                  <a:cubicBezTo>
                    <a:pt x="85" y="447"/>
                    <a:pt x="51" y="458"/>
                    <a:pt x="16" y="460"/>
                  </a:cubicBezTo>
                  <a:cubicBezTo>
                    <a:pt x="6" y="461"/>
                    <a:pt x="0" y="461"/>
                    <a:pt x="0" y="474"/>
                  </a:cubicBezTo>
                  <a:cubicBezTo>
                    <a:pt x="0" y="476"/>
                    <a:pt x="0" y="482"/>
                    <a:pt x="9" y="482"/>
                  </a:cubicBezTo>
                  <a:cubicBezTo>
                    <a:pt x="30" y="482"/>
                    <a:pt x="53" y="480"/>
                    <a:pt x="75" y="480"/>
                  </a:cubicBezTo>
                  <a:cubicBezTo>
                    <a:pt x="101" y="480"/>
                    <a:pt x="129" y="482"/>
                    <a:pt x="153" y="482"/>
                  </a:cubicBezTo>
                  <a:cubicBezTo>
                    <a:pt x="158" y="482"/>
                    <a:pt x="166" y="482"/>
                    <a:pt x="166" y="468"/>
                  </a:cubicBezTo>
                  <a:cubicBezTo>
                    <a:pt x="166" y="461"/>
                    <a:pt x="160" y="460"/>
                    <a:pt x="158" y="460"/>
                  </a:cubicBezTo>
                  <a:cubicBezTo>
                    <a:pt x="152" y="460"/>
                    <a:pt x="131" y="458"/>
                    <a:pt x="131" y="439"/>
                  </a:cubicBezTo>
                  <a:cubicBezTo>
                    <a:pt x="131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5" y="429"/>
                  </a:lnTo>
                  <a:cubicBezTo>
                    <a:pt x="358" y="437"/>
                    <a:pt x="360" y="439"/>
                    <a:pt x="360" y="440"/>
                  </a:cubicBezTo>
                  <a:cubicBezTo>
                    <a:pt x="360" y="445"/>
                    <a:pt x="345" y="458"/>
                    <a:pt x="318" y="460"/>
                  </a:cubicBezTo>
                  <a:cubicBezTo>
                    <a:pt x="310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5" y="482"/>
                  </a:cubicBezTo>
                  <a:cubicBezTo>
                    <a:pt x="334" y="482"/>
                    <a:pt x="384" y="480"/>
                    <a:pt x="403" y="480"/>
                  </a:cubicBezTo>
                  <a:cubicBezTo>
                    <a:pt x="421" y="480"/>
                    <a:pt x="464" y="482"/>
                    <a:pt x="481" y="482"/>
                  </a:cubicBezTo>
                  <a:cubicBezTo>
                    <a:pt x="486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3" y="460"/>
                  </a:cubicBezTo>
                  <a:cubicBezTo>
                    <a:pt x="435" y="460"/>
                    <a:pt x="433" y="458"/>
                    <a:pt x="422" y="429"/>
                  </a:cubicBezTo>
                  <a:cubicBezTo>
                    <a:pt x="395" y="364"/>
                    <a:pt x="347" y="253"/>
                    <a:pt x="331" y="212"/>
                  </a:cubicBezTo>
                  <a:cubicBezTo>
                    <a:pt x="379" y="162"/>
                    <a:pt x="453" y="77"/>
                    <a:pt x="475" y="58"/>
                  </a:cubicBezTo>
                  <a:cubicBezTo>
                    <a:pt x="496" y="42"/>
                    <a:pt x="523" y="24"/>
                    <a:pt x="565" y="23"/>
                  </a:cubicBezTo>
                  <a:cubicBezTo>
                    <a:pt x="574" y="21"/>
                    <a:pt x="581" y="21"/>
                    <a:pt x="581" y="8"/>
                  </a:cubicBezTo>
                  <a:cubicBezTo>
                    <a:pt x="581" y="7"/>
                    <a:pt x="581" y="0"/>
                    <a:pt x="571" y="0"/>
                  </a:cubicBezTo>
                  <a:cubicBezTo>
                    <a:pt x="550" y="0"/>
                    <a:pt x="528" y="2"/>
                    <a:pt x="505" y="2"/>
                  </a:cubicBezTo>
                  <a:cubicBezTo>
                    <a:pt x="480" y="2"/>
                    <a:pt x="453" y="0"/>
                    <a:pt x="427" y="0"/>
                  </a:cubicBezTo>
                  <a:cubicBezTo>
                    <a:pt x="422" y="0"/>
                    <a:pt x="414" y="0"/>
                    <a:pt x="414" y="15"/>
                  </a:cubicBezTo>
                  <a:cubicBezTo>
                    <a:pt x="414" y="20"/>
                    <a:pt x="417" y="21"/>
                    <a:pt x="422" y="23"/>
                  </a:cubicBezTo>
                  <a:cubicBezTo>
                    <a:pt x="429" y="23"/>
                    <a:pt x="451" y="24"/>
                    <a:pt x="451" y="44"/>
                  </a:cubicBezTo>
                  <a:cubicBezTo>
                    <a:pt x="451" y="55"/>
                    <a:pt x="443" y="63"/>
                    <a:pt x="437" y="69"/>
                  </a:cubicBezTo>
                  <a:lnTo>
                    <a:pt x="323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0" name="Freeform 9"/>
            <p:cNvSpPr/>
            <p:nvPr/>
          </p:nvSpPr>
          <p:spPr>
            <a:xfrm>
              <a:off x="160488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1" name="Freeform 10"/>
            <p:cNvSpPr/>
            <p:nvPr/>
          </p:nvSpPr>
          <p:spPr>
            <a:xfrm>
              <a:off x="169128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2" name="Freeform 11"/>
            <p:cNvSpPr/>
            <p:nvPr/>
          </p:nvSpPr>
          <p:spPr>
            <a:xfrm>
              <a:off x="1811160" y="1645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3" name="Freeform 12"/>
            <p:cNvSpPr/>
            <p:nvPr/>
          </p:nvSpPr>
          <p:spPr>
            <a:xfrm>
              <a:off x="1972440" y="17676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4" name="Freeform 13"/>
            <p:cNvSpPr/>
            <p:nvPr/>
          </p:nvSpPr>
          <p:spPr>
            <a:xfrm>
              <a:off x="2211840" y="1723680"/>
              <a:ext cx="127080" cy="115560"/>
            </a:xfrm>
            <a:custGeom>
              <a:avLst/>
              <a:gdLst/>
              <a:ah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5" y="320"/>
                    <a:pt x="66" y="320"/>
                  </a:cubicBezTo>
                  <a:cubicBezTo>
                    <a:pt x="114" y="320"/>
                    <a:pt x="139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5" name="Freeform 14"/>
            <p:cNvSpPr/>
            <p:nvPr/>
          </p:nvSpPr>
          <p:spPr>
            <a:xfrm>
              <a:off x="237420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6" name="Freeform 15"/>
            <p:cNvSpPr/>
            <p:nvPr/>
          </p:nvSpPr>
          <p:spPr>
            <a:xfrm>
              <a:off x="2457360" y="166716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7" name="Freeform 16"/>
            <p:cNvSpPr/>
            <p:nvPr/>
          </p:nvSpPr>
          <p:spPr>
            <a:xfrm>
              <a:off x="2588760" y="164592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8" name="Freeform 17"/>
            <p:cNvSpPr/>
            <p:nvPr/>
          </p:nvSpPr>
          <p:spPr>
            <a:xfrm>
              <a:off x="2756880" y="17427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09" name="Freeform 18"/>
            <p:cNvSpPr/>
            <p:nvPr/>
          </p:nvSpPr>
          <p:spPr>
            <a:xfrm>
              <a:off x="3018960" y="165456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9" y="506"/>
                    <a:pt x="49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3" y="442"/>
                    <a:pt x="120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09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7" y="3"/>
                    <a:pt x="377" y="0"/>
                    <a:pt x="365" y="0"/>
                  </a:cubicBezTo>
                  <a:cubicBezTo>
                    <a:pt x="353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5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0" name="Freeform 19"/>
            <p:cNvSpPr/>
            <p:nvPr/>
          </p:nvSpPr>
          <p:spPr>
            <a:xfrm>
              <a:off x="3206520" y="1662480"/>
              <a:ext cx="209520" cy="173880"/>
            </a:xfrm>
            <a:custGeom>
              <a:avLst/>
              <a:gdLst/>
              <a:ahLst/>
              <a:rect l="0" t="0" r="r" b="b"/>
              <a:pathLst>
                <a:path w="582" h="483">
                  <a:moveTo>
                    <a:pt x="324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3" y="23"/>
                  </a:cubicBezTo>
                  <a:cubicBezTo>
                    <a:pt x="309" y="21"/>
                    <a:pt x="316" y="21"/>
                    <a:pt x="316" y="8"/>
                  </a:cubicBezTo>
                  <a:cubicBezTo>
                    <a:pt x="316" y="0"/>
                    <a:pt x="308" y="0"/>
                    <a:pt x="306" y="0"/>
                  </a:cubicBezTo>
                  <a:cubicBezTo>
                    <a:pt x="277" y="0"/>
                    <a:pt x="247" y="2"/>
                    <a:pt x="216" y="2"/>
                  </a:cubicBezTo>
                  <a:cubicBezTo>
                    <a:pt x="199" y="2"/>
                    <a:pt x="156" y="0"/>
                    <a:pt x="138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2" y="23"/>
                    <a:pt x="141" y="23"/>
                  </a:cubicBezTo>
                  <a:cubicBezTo>
                    <a:pt x="184" y="23"/>
                    <a:pt x="188" y="29"/>
                    <a:pt x="194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9" y="410"/>
                  </a:lnTo>
                  <a:cubicBezTo>
                    <a:pt x="85" y="447"/>
                    <a:pt x="52" y="458"/>
                    <a:pt x="16" y="460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6"/>
                    <a:pt x="0" y="482"/>
                    <a:pt x="10" y="482"/>
                  </a:cubicBezTo>
                  <a:cubicBezTo>
                    <a:pt x="31" y="482"/>
                    <a:pt x="53" y="480"/>
                    <a:pt x="76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8"/>
                  </a:cubicBezTo>
                  <a:cubicBezTo>
                    <a:pt x="167" y="461"/>
                    <a:pt x="160" y="460"/>
                    <a:pt x="159" y="460"/>
                  </a:cubicBezTo>
                  <a:cubicBezTo>
                    <a:pt x="152" y="460"/>
                    <a:pt x="130" y="458"/>
                    <a:pt x="130" y="439"/>
                  </a:cubicBezTo>
                  <a:cubicBezTo>
                    <a:pt x="130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6" y="429"/>
                  </a:lnTo>
                  <a:cubicBezTo>
                    <a:pt x="359" y="437"/>
                    <a:pt x="360" y="439"/>
                    <a:pt x="360" y="440"/>
                  </a:cubicBezTo>
                  <a:cubicBezTo>
                    <a:pt x="360" y="445"/>
                    <a:pt x="346" y="458"/>
                    <a:pt x="319" y="460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6" y="482"/>
                  </a:cubicBezTo>
                  <a:cubicBezTo>
                    <a:pt x="335" y="482"/>
                    <a:pt x="384" y="480"/>
                    <a:pt x="404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4" y="460"/>
                  </a:cubicBezTo>
                  <a:cubicBezTo>
                    <a:pt x="436" y="460"/>
                    <a:pt x="434" y="458"/>
                    <a:pt x="423" y="429"/>
                  </a:cubicBezTo>
                  <a:cubicBezTo>
                    <a:pt x="396" y="364"/>
                    <a:pt x="348" y="253"/>
                    <a:pt x="332" y="212"/>
                  </a:cubicBezTo>
                  <a:cubicBezTo>
                    <a:pt x="380" y="162"/>
                    <a:pt x="453" y="77"/>
                    <a:pt x="476" y="58"/>
                  </a:cubicBezTo>
                  <a:cubicBezTo>
                    <a:pt x="496" y="42"/>
                    <a:pt x="524" y="24"/>
                    <a:pt x="565" y="23"/>
                  </a:cubicBezTo>
                  <a:cubicBezTo>
                    <a:pt x="575" y="21"/>
                    <a:pt x="581" y="21"/>
                    <a:pt x="581" y="8"/>
                  </a:cubicBezTo>
                  <a:cubicBezTo>
                    <a:pt x="581" y="7"/>
                    <a:pt x="581" y="0"/>
                    <a:pt x="572" y="0"/>
                  </a:cubicBezTo>
                  <a:cubicBezTo>
                    <a:pt x="551" y="0"/>
                    <a:pt x="528" y="2"/>
                    <a:pt x="506" y="2"/>
                  </a:cubicBezTo>
                  <a:cubicBezTo>
                    <a:pt x="480" y="2"/>
                    <a:pt x="453" y="0"/>
                    <a:pt x="428" y="0"/>
                  </a:cubicBezTo>
                  <a:cubicBezTo>
                    <a:pt x="423" y="0"/>
                    <a:pt x="415" y="0"/>
                    <a:pt x="415" y="15"/>
                  </a:cubicBezTo>
                  <a:cubicBezTo>
                    <a:pt x="415" y="20"/>
                    <a:pt x="418" y="21"/>
                    <a:pt x="423" y="23"/>
                  </a:cubicBezTo>
                  <a:cubicBezTo>
                    <a:pt x="429" y="23"/>
                    <a:pt x="450" y="24"/>
                    <a:pt x="450" y="44"/>
                  </a:cubicBezTo>
                  <a:cubicBezTo>
                    <a:pt x="450" y="55"/>
                    <a:pt x="444" y="63"/>
                    <a:pt x="437" y="69"/>
                  </a:cubicBezTo>
                  <a:lnTo>
                    <a:pt x="324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1" name="Freeform 20"/>
            <p:cNvSpPr/>
            <p:nvPr/>
          </p:nvSpPr>
          <p:spPr>
            <a:xfrm>
              <a:off x="345420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2" name="Freeform 21"/>
            <p:cNvSpPr/>
            <p:nvPr/>
          </p:nvSpPr>
          <p:spPr>
            <a:xfrm>
              <a:off x="354060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3" name="Freeform 22"/>
            <p:cNvSpPr/>
            <p:nvPr/>
          </p:nvSpPr>
          <p:spPr>
            <a:xfrm>
              <a:off x="366048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4" name="Freeform 23"/>
            <p:cNvSpPr/>
            <p:nvPr/>
          </p:nvSpPr>
          <p:spPr>
            <a:xfrm>
              <a:off x="3814920" y="168804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5" name="Freeform 24"/>
            <p:cNvSpPr/>
            <p:nvPr/>
          </p:nvSpPr>
          <p:spPr>
            <a:xfrm>
              <a:off x="4065480" y="166032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2" y="462"/>
                    <a:pt x="42" y="411"/>
                  </a:cubicBezTo>
                  <a:cubicBezTo>
                    <a:pt x="42" y="397"/>
                    <a:pt x="42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6" name="Freeform 25"/>
            <p:cNvSpPr/>
            <p:nvPr/>
          </p:nvSpPr>
          <p:spPr>
            <a:xfrm>
              <a:off x="4179600" y="166248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5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7" name="Freeform 26"/>
            <p:cNvSpPr/>
            <p:nvPr/>
          </p:nvSpPr>
          <p:spPr>
            <a:xfrm>
              <a:off x="438804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8" name="Freeform 27"/>
            <p:cNvSpPr/>
            <p:nvPr/>
          </p:nvSpPr>
          <p:spPr>
            <a:xfrm>
              <a:off x="4474440" y="17236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19" name="Freeform 28"/>
            <p:cNvSpPr/>
            <p:nvPr/>
          </p:nvSpPr>
          <p:spPr>
            <a:xfrm>
              <a:off x="4594320" y="16459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20" name="Group 29"/>
          <p:cNvGrpSpPr/>
          <p:nvPr/>
        </p:nvGrpSpPr>
        <p:grpSpPr>
          <a:xfrm>
            <a:off x="1188720" y="2032560"/>
            <a:ext cx="3326400" cy="253440"/>
            <a:chOff x="1188720" y="2032560"/>
            <a:chExt cx="3326400" cy="253440"/>
          </a:xfrm>
        </p:grpSpPr>
        <p:sp>
          <p:nvSpPr>
            <p:cNvPr id="1421" name="Freeform 30"/>
            <p:cNvSpPr/>
            <p:nvPr/>
          </p:nvSpPr>
          <p:spPr>
            <a:xfrm>
              <a:off x="1188720" y="2032560"/>
              <a:ext cx="3326760" cy="253800"/>
            </a:xfrm>
            <a:custGeom>
              <a:avLst/>
              <a:gdLst/>
              <a:ahLst/>
              <a:rect l="0" t="0" r="r" b="b"/>
              <a:pathLst>
                <a:path w="9241" h="705">
                  <a:moveTo>
                    <a:pt x="461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240" y="0"/>
                  </a:lnTo>
                  <a:lnTo>
                    <a:pt x="9240" y="704"/>
                  </a:lnTo>
                  <a:lnTo>
                    <a:pt x="461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22" name="Freeform 31"/>
            <p:cNvSpPr/>
            <p:nvPr/>
          </p:nvSpPr>
          <p:spPr>
            <a:xfrm>
              <a:off x="121356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3" name="Freeform 32"/>
            <p:cNvSpPr/>
            <p:nvPr/>
          </p:nvSpPr>
          <p:spPr>
            <a:xfrm>
              <a:off x="1300320" y="21103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4" name="Freeform 33"/>
            <p:cNvSpPr/>
            <p:nvPr/>
          </p:nvSpPr>
          <p:spPr>
            <a:xfrm>
              <a:off x="1414440" y="2049120"/>
              <a:ext cx="118080" cy="173880"/>
            </a:xfrm>
            <a:custGeom>
              <a:avLst/>
              <a:gdLst/>
              <a:ahLst/>
              <a:rect l="0" t="0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3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5" y="0"/>
                    <a:pt x="115" y="15"/>
                  </a:cubicBezTo>
                  <a:cubicBezTo>
                    <a:pt x="115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3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5" name="Freeform 34"/>
            <p:cNvSpPr/>
            <p:nvPr/>
          </p:nvSpPr>
          <p:spPr>
            <a:xfrm>
              <a:off x="1613880" y="215424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6" name="Freeform 35"/>
            <p:cNvSpPr/>
            <p:nvPr/>
          </p:nvSpPr>
          <p:spPr>
            <a:xfrm>
              <a:off x="1855080" y="20412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7" name="Freeform 36"/>
            <p:cNvSpPr/>
            <p:nvPr/>
          </p:nvSpPr>
          <p:spPr>
            <a:xfrm>
              <a:off x="2050560" y="203256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8" name="Freeform 37"/>
            <p:cNvSpPr/>
            <p:nvPr/>
          </p:nvSpPr>
          <p:spPr>
            <a:xfrm>
              <a:off x="2141280" y="2049120"/>
              <a:ext cx="209520" cy="173880"/>
            </a:xfrm>
            <a:custGeom>
              <a:avLst/>
              <a:gdLst/>
              <a:ahLst/>
              <a:rect l="0" t="0" r="r" b="b"/>
              <a:pathLst>
                <a:path w="582" h="483">
                  <a:moveTo>
                    <a:pt x="324" y="192"/>
                  </a:moveTo>
                  <a:lnTo>
                    <a:pt x="264" y="52"/>
                  </a:lnTo>
                  <a:cubicBezTo>
                    <a:pt x="261" y="47"/>
                    <a:pt x="261" y="44"/>
                    <a:pt x="261" y="42"/>
                  </a:cubicBezTo>
                  <a:cubicBezTo>
                    <a:pt x="261" y="39"/>
                    <a:pt x="272" y="24"/>
                    <a:pt x="303" y="23"/>
                  </a:cubicBezTo>
                  <a:cubicBezTo>
                    <a:pt x="309" y="21"/>
                    <a:pt x="316" y="21"/>
                    <a:pt x="316" y="8"/>
                  </a:cubicBezTo>
                  <a:cubicBezTo>
                    <a:pt x="316" y="0"/>
                    <a:pt x="308" y="0"/>
                    <a:pt x="306" y="0"/>
                  </a:cubicBezTo>
                  <a:cubicBezTo>
                    <a:pt x="277" y="0"/>
                    <a:pt x="247" y="2"/>
                    <a:pt x="216" y="2"/>
                  </a:cubicBezTo>
                  <a:cubicBezTo>
                    <a:pt x="199" y="2"/>
                    <a:pt x="156" y="0"/>
                    <a:pt x="138" y="0"/>
                  </a:cubicBezTo>
                  <a:cubicBezTo>
                    <a:pt x="133" y="0"/>
                    <a:pt x="125" y="0"/>
                    <a:pt x="125" y="15"/>
                  </a:cubicBezTo>
                  <a:cubicBezTo>
                    <a:pt x="125" y="23"/>
                    <a:pt x="132" y="23"/>
                    <a:pt x="141" y="23"/>
                  </a:cubicBezTo>
                  <a:cubicBezTo>
                    <a:pt x="184" y="23"/>
                    <a:pt x="188" y="29"/>
                    <a:pt x="194" y="45"/>
                  </a:cubicBezTo>
                  <a:lnTo>
                    <a:pt x="277" y="242"/>
                  </a:lnTo>
                  <a:lnTo>
                    <a:pt x="128" y="402"/>
                  </a:lnTo>
                  <a:lnTo>
                    <a:pt x="119" y="410"/>
                  </a:lnTo>
                  <a:cubicBezTo>
                    <a:pt x="85" y="447"/>
                    <a:pt x="52" y="458"/>
                    <a:pt x="16" y="460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6"/>
                    <a:pt x="0" y="482"/>
                    <a:pt x="10" y="482"/>
                  </a:cubicBezTo>
                  <a:cubicBezTo>
                    <a:pt x="31" y="482"/>
                    <a:pt x="53" y="480"/>
                    <a:pt x="76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8"/>
                  </a:cubicBezTo>
                  <a:cubicBezTo>
                    <a:pt x="167" y="461"/>
                    <a:pt x="160" y="460"/>
                    <a:pt x="159" y="460"/>
                  </a:cubicBezTo>
                  <a:cubicBezTo>
                    <a:pt x="152" y="460"/>
                    <a:pt x="130" y="458"/>
                    <a:pt x="130" y="439"/>
                  </a:cubicBezTo>
                  <a:cubicBezTo>
                    <a:pt x="130" y="428"/>
                    <a:pt x="141" y="416"/>
                    <a:pt x="149" y="407"/>
                  </a:cubicBezTo>
                  <a:lnTo>
                    <a:pt x="221" y="330"/>
                  </a:lnTo>
                  <a:lnTo>
                    <a:pt x="285" y="261"/>
                  </a:lnTo>
                  <a:lnTo>
                    <a:pt x="356" y="429"/>
                  </a:lnTo>
                  <a:cubicBezTo>
                    <a:pt x="359" y="437"/>
                    <a:pt x="360" y="439"/>
                    <a:pt x="360" y="440"/>
                  </a:cubicBezTo>
                  <a:cubicBezTo>
                    <a:pt x="360" y="445"/>
                    <a:pt x="346" y="458"/>
                    <a:pt x="319" y="460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6" y="482"/>
                  </a:cubicBezTo>
                  <a:cubicBezTo>
                    <a:pt x="335" y="482"/>
                    <a:pt x="384" y="480"/>
                    <a:pt x="404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60"/>
                    <a:pt x="488" y="460"/>
                    <a:pt x="484" y="460"/>
                  </a:cubicBezTo>
                  <a:cubicBezTo>
                    <a:pt x="436" y="460"/>
                    <a:pt x="434" y="458"/>
                    <a:pt x="423" y="429"/>
                  </a:cubicBezTo>
                  <a:cubicBezTo>
                    <a:pt x="396" y="364"/>
                    <a:pt x="348" y="253"/>
                    <a:pt x="332" y="212"/>
                  </a:cubicBezTo>
                  <a:cubicBezTo>
                    <a:pt x="380" y="162"/>
                    <a:pt x="453" y="77"/>
                    <a:pt x="476" y="58"/>
                  </a:cubicBezTo>
                  <a:cubicBezTo>
                    <a:pt x="496" y="42"/>
                    <a:pt x="524" y="24"/>
                    <a:pt x="565" y="23"/>
                  </a:cubicBezTo>
                  <a:cubicBezTo>
                    <a:pt x="575" y="21"/>
                    <a:pt x="581" y="21"/>
                    <a:pt x="581" y="8"/>
                  </a:cubicBezTo>
                  <a:cubicBezTo>
                    <a:pt x="581" y="7"/>
                    <a:pt x="581" y="0"/>
                    <a:pt x="572" y="0"/>
                  </a:cubicBezTo>
                  <a:cubicBezTo>
                    <a:pt x="551" y="0"/>
                    <a:pt x="528" y="2"/>
                    <a:pt x="506" y="2"/>
                  </a:cubicBezTo>
                  <a:cubicBezTo>
                    <a:pt x="480" y="2"/>
                    <a:pt x="453" y="0"/>
                    <a:pt x="428" y="0"/>
                  </a:cubicBezTo>
                  <a:cubicBezTo>
                    <a:pt x="423" y="0"/>
                    <a:pt x="415" y="0"/>
                    <a:pt x="415" y="15"/>
                  </a:cubicBezTo>
                  <a:cubicBezTo>
                    <a:pt x="415" y="20"/>
                    <a:pt x="418" y="21"/>
                    <a:pt x="423" y="23"/>
                  </a:cubicBezTo>
                  <a:cubicBezTo>
                    <a:pt x="429" y="23"/>
                    <a:pt x="450" y="24"/>
                    <a:pt x="450" y="44"/>
                  </a:cubicBezTo>
                  <a:cubicBezTo>
                    <a:pt x="450" y="55"/>
                    <a:pt x="444" y="63"/>
                    <a:pt x="437" y="69"/>
                  </a:cubicBezTo>
                  <a:lnTo>
                    <a:pt x="324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29" name="Freeform 38"/>
            <p:cNvSpPr/>
            <p:nvPr/>
          </p:nvSpPr>
          <p:spPr>
            <a:xfrm>
              <a:off x="238896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0" name="Freeform 39"/>
            <p:cNvSpPr/>
            <p:nvPr/>
          </p:nvSpPr>
          <p:spPr>
            <a:xfrm>
              <a:off x="2475360" y="21103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1" name="Freeform 40"/>
            <p:cNvSpPr/>
            <p:nvPr/>
          </p:nvSpPr>
          <p:spPr>
            <a:xfrm>
              <a:off x="259524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2" name="Freeform 41"/>
            <p:cNvSpPr/>
            <p:nvPr/>
          </p:nvSpPr>
          <p:spPr>
            <a:xfrm>
              <a:off x="2763360" y="212940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3" name="Freeform 42"/>
            <p:cNvSpPr/>
            <p:nvPr/>
          </p:nvSpPr>
          <p:spPr>
            <a:xfrm>
              <a:off x="3024000" y="2110320"/>
              <a:ext cx="127080" cy="115560"/>
            </a:xfrm>
            <a:custGeom>
              <a:avLst/>
              <a:gdLst/>
              <a:ah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4" name="Freeform 43"/>
            <p:cNvSpPr/>
            <p:nvPr/>
          </p:nvSpPr>
          <p:spPr>
            <a:xfrm>
              <a:off x="318636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5" name="Freeform 44"/>
            <p:cNvSpPr/>
            <p:nvPr/>
          </p:nvSpPr>
          <p:spPr>
            <a:xfrm>
              <a:off x="3269880" y="205380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9" y="79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9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9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6" name="Freeform 45"/>
            <p:cNvSpPr/>
            <p:nvPr/>
          </p:nvSpPr>
          <p:spPr>
            <a:xfrm>
              <a:off x="340056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7" name="Freeform 46"/>
            <p:cNvSpPr/>
            <p:nvPr/>
          </p:nvSpPr>
          <p:spPr>
            <a:xfrm>
              <a:off x="3555000" y="207468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8" name="Freeform 47"/>
            <p:cNvSpPr/>
            <p:nvPr/>
          </p:nvSpPr>
          <p:spPr>
            <a:xfrm>
              <a:off x="3804480" y="20491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8"/>
                  </a:moveTo>
                  <a:cubicBezTo>
                    <a:pt x="76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8" y="23"/>
                    <a:pt x="161" y="24"/>
                  </a:cubicBezTo>
                  <a:cubicBezTo>
                    <a:pt x="174" y="24"/>
                    <a:pt x="180" y="26"/>
                    <a:pt x="180" y="36"/>
                  </a:cubicBezTo>
                  <a:cubicBezTo>
                    <a:pt x="180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8" y="460"/>
                    <a:pt x="147" y="460"/>
                    <a:pt x="142" y="460"/>
                  </a:cubicBezTo>
                  <a:cubicBezTo>
                    <a:pt x="136" y="460"/>
                    <a:pt x="132" y="458"/>
                    <a:pt x="132" y="453"/>
                  </a:cubicBezTo>
                  <a:cubicBezTo>
                    <a:pt x="132" y="450"/>
                    <a:pt x="132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39" name="Freeform 48"/>
            <p:cNvSpPr/>
            <p:nvPr/>
          </p:nvSpPr>
          <p:spPr>
            <a:xfrm>
              <a:off x="4015800" y="20491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0" name="Freeform 49"/>
            <p:cNvSpPr/>
            <p:nvPr/>
          </p:nvSpPr>
          <p:spPr>
            <a:xfrm>
              <a:off x="422424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1" name="Freeform 50"/>
            <p:cNvSpPr/>
            <p:nvPr/>
          </p:nvSpPr>
          <p:spPr>
            <a:xfrm>
              <a:off x="4310640" y="211032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2" name="Freeform 51"/>
            <p:cNvSpPr/>
            <p:nvPr/>
          </p:nvSpPr>
          <p:spPr>
            <a:xfrm>
              <a:off x="4430520" y="203256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43" name="Group 52"/>
          <p:cNvGrpSpPr/>
          <p:nvPr/>
        </p:nvGrpSpPr>
        <p:grpSpPr>
          <a:xfrm>
            <a:off x="2134080" y="2377440"/>
            <a:ext cx="4815360" cy="285840"/>
            <a:chOff x="2134080" y="2377440"/>
            <a:chExt cx="4815360" cy="285840"/>
          </a:xfrm>
        </p:grpSpPr>
        <p:sp>
          <p:nvSpPr>
            <p:cNvPr id="1444" name="Freeform 53"/>
            <p:cNvSpPr/>
            <p:nvPr/>
          </p:nvSpPr>
          <p:spPr>
            <a:xfrm>
              <a:off x="2134080" y="2381040"/>
              <a:ext cx="4815720" cy="282600"/>
            </a:xfrm>
            <a:custGeom>
              <a:avLst/>
              <a:gdLst/>
              <a:ahLst/>
              <a:rect l="0" t="0" r="r" b="b"/>
              <a:pathLst>
                <a:path w="13377" h="785">
                  <a:moveTo>
                    <a:pt x="668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3376" y="0"/>
                  </a:lnTo>
                  <a:lnTo>
                    <a:pt x="13376" y="784"/>
                  </a:lnTo>
                  <a:lnTo>
                    <a:pt x="668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45" name="Freeform 54"/>
            <p:cNvSpPr/>
            <p:nvPr/>
          </p:nvSpPr>
          <p:spPr>
            <a:xfrm>
              <a:off x="2140920" y="2427120"/>
              <a:ext cx="209520" cy="173880"/>
            </a:xfrm>
            <a:custGeom>
              <a:avLst/>
              <a:gdLst/>
              <a:ahLst/>
              <a:rect l="0" t="0" r="r" b="b"/>
              <a:pathLst>
                <a:path w="582" h="483">
                  <a:moveTo>
                    <a:pt x="323" y="192"/>
                  </a:moveTo>
                  <a:lnTo>
                    <a:pt x="264" y="51"/>
                  </a:lnTo>
                  <a:cubicBezTo>
                    <a:pt x="261" y="46"/>
                    <a:pt x="261" y="43"/>
                    <a:pt x="261" y="41"/>
                  </a:cubicBezTo>
                  <a:cubicBezTo>
                    <a:pt x="261" y="38"/>
                    <a:pt x="272" y="24"/>
                    <a:pt x="303" y="22"/>
                  </a:cubicBezTo>
                  <a:cubicBezTo>
                    <a:pt x="309" y="20"/>
                    <a:pt x="315" y="20"/>
                    <a:pt x="315" y="8"/>
                  </a:cubicBezTo>
                  <a:cubicBezTo>
                    <a:pt x="315" y="0"/>
                    <a:pt x="307" y="0"/>
                    <a:pt x="306" y="0"/>
                  </a:cubicBezTo>
                  <a:cubicBezTo>
                    <a:pt x="277" y="0"/>
                    <a:pt x="247" y="1"/>
                    <a:pt x="216" y="1"/>
                  </a:cubicBezTo>
                  <a:cubicBezTo>
                    <a:pt x="199" y="1"/>
                    <a:pt x="155" y="0"/>
                    <a:pt x="138" y="0"/>
                  </a:cubicBezTo>
                  <a:cubicBezTo>
                    <a:pt x="133" y="0"/>
                    <a:pt x="125" y="0"/>
                    <a:pt x="125" y="14"/>
                  </a:cubicBezTo>
                  <a:cubicBezTo>
                    <a:pt x="125" y="22"/>
                    <a:pt x="131" y="22"/>
                    <a:pt x="141" y="22"/>
                  </a:cubicBezTo>
                  <a:cubicBezTo>
                    <a:pt x="184" y="22"/>
                    <a:pt x="187" y="28"/>
                    <a:pt x="194" y="44"/>
                  </a:cubicBezTo>
                  <a:lnTo>
                    <a:pt x="277" y="241"/>
                  </a:lnTo>
                  <a:lnTo>
                    <a:pt x="128" y="401"/>
                  </a:lnTo>
                  <a:lnTo>
                    <a:pt x="119" y="409"/>
                  </a:lnTo>
                  <a:cubicBezTo>
                    <a:pt x="85" y="446"/>
                    <a:pt x="51" y="458"/>
                    <a:pt x="16" y="459"/>
                  </a:cubicBezTo>
                  <a:cubicBezTo>
                    <a:pt x="7" y="461"/>
                    <a:pt x="0" y="461"/>
                    <a:pt x="0" y="474"/>
                  </a:cubicBezTo>
                  <a:cubicBezTo>
                    <a:pt x="0" y="475"/>
                    <a:pt x="0" y="482"/>
                    <a:pt x="10" y="482"/>
                  </a:cubicBezTo>
                  <a:cubicBezTo>
                    <a:pt x="31" y="482"/>
                    <a:pt x="53" y="480"/>
                    <a:pt x="75" y="480"/>
                  </a:cubicBezTo>
                  <a:cubicBezTo>
                    <a:pt x="101" y="480"/>
                    <a:pt x="130" y="482"/>
                    <a:pt x="154" y="482"/>
                  </a:cubicBezTo>
                  <a:cubicBezTo>
                    <a:pt x="159" y="482"/>
                    <a:pt x="167" y="482"/>
                    <a:pt x="167" y="467"/>
                  </a:cubicBezTo>
                  <a:cubicBezTo>
                    <a:pt x="167" y="461"/>
                    <a:pt x="160" y="459"/>
                    <a:pt x="159" y="459"/>
                  </a:cubicBezTo>
                  <a:cubicBezTo>
                    <a:pt x="152" y="459"/>
                    <a:pt x="131" y="457"/>
                    <a:pt x="131" y="438"/>
                  </a:cubicBezTo>
                  <a:cubicBezTo>
                    <a:pt x="131" y="427"/>
                    <a:pt x="141" y="416"/>
                    <a:pt x="149" y="406"/>
                  </a:cubicBezTo>
                  <a:lnTo>
                    <a:pt x="221" y="329"/>
                  </a:lnTo>
                  <a:lnTo>
                    <a:pt x="285" y="261"/>
                  </a:lnTo>
                  <a:lnTo>
                    <a:pt x="355" y="429"/>
                  </a:lnTo>
                  <a:cubicBezTo>
                    <a:pt x="359" y="437"/>
                    <a:pt x="360" y="438"/>
                    <a:pt x="360" y="440"/>
                  </a:cubicBezTo>
                  <a:cubicBezTo>
                    <a:pt x="360" y="445"/>
                    <a:pt x="346" y="458"/>
                    <a:pt x="319" y="459"/>
                  </a:cubicBezTo>
                  <a:cubicBezTo>
                    <a:pt x="311" y="461"/>
                    <a:pt x="304" y="461"/>
                    <a:pt x="304" y="474"/>
                  </a:cubicBezTo>
                  <a:cubicBezTo>
                    <a:pt x="304" y="482"/>
                    <a:pt x="312" y="482"/>
                    <a:pt x="315" y="482"/>
                  </a:cubicBezTo>
                  <a:cubicBezTo>
                    <a:pt x="335" y="482"/>
                    <a:pt x="384" y="480"/>
                    <a:pt x="403" y="480"/>
                  </a:cubicBezTo>
                  <a:cubicBezTo>
                    <a:pt x="421" y="480"/>
                    <a:pt x="464" y="482"/>
                    <a:pt x="482" y="482"/>
                  </a:cubicBezTo>
                  <a:cubicBezTo>
                    <a:pt x="487" y="482"/>
                    <a:pt x="496" y="482"/>
                    <a:pt x="496" y="469"/>
                  </a:cubicBezTo>
                  <a:cubicBezTo>
                    <a:pt x="496" y="459"/>
                    <a:pt x="488" y="459"/>
                    <a:pt x="483" y="459"/>
                  </a:cubicBezTo>
                  <a:cubicBezTo>
                    <a:pt x="435" y="459"/>
                    <a:pt x="434" y="458"/>
                    <a:pt x="423" y="429"/>
                  </a:cubicBezTo>
                  <a:cubicBezTo>
                    <a:pt x="395" y="363"/>
                    <a:pt x="347" y="253"/>
                    <a:pt x="331" y="211"/>
                  </a:cubicBezTo>
                  <a:cubicBezTo>
                    <a:pt x="379" y="161"/>
                    <a:pt x="453" y="77"/>
                    <a:pt x="475" y="57"/>
                  </a:cubicBezTo>
                  <a:cubicBezTo>
                    <a:pt x="496" y="41"/>
                    <a:pt x="523" y="24"/>
                    <a:pt x="565" y="22"/>
                  </a:cubicBezTo>
                  <a:cubicBezTo>
                    <a:pt x="575" y="20"/>
                    <a:pt x="581" y="20"/>
                    <a:pt x="581" y="8"/>
                  </a:cubicBezTo>
                  <a:cubicBezTo>
                    <a:pt x="581" y="6"/>
                    <a:pt x="581" y="0"/>
                    <a:pt x="571" y="0"/>
                  </a:cubicBezTo>
                  <a:cubicBezTo>
                    <a:pt x="551" y="0"/>
                    <a:pt x="528" y="1"/>
                    <a:pt x="506" y="1"/>
                  </a:cubicBezTo>
                  <a:cubicBezTo>
                    <a:pt x="480" y="1"/>
                    <a:pt x="453" y="0"/>
                    <a:pt x="427" y="0"/>
                  </a:cubicBezTo>
                  <a:cubicBezTo>
                    <a:pt x="423" y="0"/>
                    <a:pt x="415" y="0"/>
                    <a:pt x="415" y="14"/>
                  </a:cubicBezTo>
                  <a:cubicBezTo>
                    <a:pt x="415" y="19"/>
                    <a:pt x="418" y="20"/>
                    <a:pt x="423" y="22"/>
                  </a:cubicBezTo>
                  <a:cubicBezTo>
                    <a:pt x="429" y="22"/>
                    <a:pt x="451" y="24"/>
                    <a:pt x="451" y="43"/>
                  </a:cubicBezTo>
                  <a:cubicBezTo>
                    <a:pt x="451" y="54"/>
                    <a:pt x="443" y="62"/>
                    <a:pt x="437" y="69"/>
                  </a:cubicBezTo>
                  <a:lnTo>
                    <a:pt x="323" y="19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6" name="Freeform 55"/>
            <p:cNvSpPr/>
            <p:nvPr/>
          </p:nvSpPr>
          <p:spPr>
            <a:xfrm>
              <a:off x="238860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7" name="Freeform 56"/>
            <p:cNvSpPr/>
            <p:nvPr/>
          </p:nvSpPr>
          <p:spPr>
            <a:xfrm>
              <a:off x="2475000" y="24876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8" name="Freeform 57"/>
            <p:cNvSpPr/>
            <p:nvPr/>
          </p:nvSpPr>
          <p:spPr>
            <a:xfrm>
              <a:off x="259488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49" name="Freeform 58"/>
            <p:cNvSpPr/>
            <p:nvPr/>
          </p:nvSpPr>
          <p:spPr>
            <a:xfrm>
              <a:off x="2763720" y="250668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0" name="Freeform 59"/>
            <p:cNvSpPr/>
            <p:nvPr/>
          </p:nvSpPr>
          <p:spPr>
            <a:xfrm>
              <a:off x="304128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1" name="Freeform 60"/>
            <p:cNvSpPr/>
            <p:nvPr/>
          </p:nvSpPr>
          <p:spPr>
            <a:xfrm>
              <a:off x="3128400" y="248760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2" name="Freeform 61"/>
            <p:cNvSpPr/>
            <p:nvPr/>
          </p:nvSpPr>
          <p:spPr>
            <a:xfrm>
              <a:off x="3242160" y="2427120"/>
              <a:ext cx="118080" cy="173880"/>
            </a:xfrm>
            <a:custGeom>
              <a:avLst/>
              <a:gdLst/>
              <a:ahLst/>
              <a:rect l="0" t="0" r="r" b="b"/>
              <a:pathLst>
                <a:path w="328" h="483">
                  <a:moveTo>
                    <a:pt x="240" y="54"/>
                  </a:moveTo>
                  <a:cubicBezTo>
                    <a:pt x="247" y="28"/>
                    <a:pt x="248" y="22"/>
                    <a:pt x="304" y="22"/>
                  </a:cubicBezTo>
                  <a:cubicBezTo>
                    <a:pt x="322" y="22"/>
                    <a:pt x="327" y="22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1"/>
                    <a:pt x="224" y="1"/>
                  </a:cubicBezTo>
                  <a:cubicBezTo>
                    <a:pt x="202" y="1"/>
                    <a:pt x="151" y="0"/>
                    <a:pt x="130" y="0"/>
                  </a:cubicBezTo>
                  <a:cubicBezTo>
                    <a:pt x="125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3" y="46"/>
                  </a:cubicBezTo>
                  <a:lnTo>
                    <a:pt x="87" y="427"/>
                  </a:lnTo>
                  <a:cubicBezTo>
                    <a:pt x="80" y="453"/>
                    <a:pt x="79" y="459"/>
                    <a:pt x="23" y="459"/>
                  </a:cubicBezTo>
                  <a:cubicBezTo>
                    <a:pt x="7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59"/>
                    <a:pt x="207" y="459"/>
                    <a:pt x="191" y="459"/>
                  </a:cubicBezTo>
                  <a:cubicBezTo>
                    <a:pt x="178" y="459"/>
                    <a:pt x="175" y="459"/>
                    <a:pt x="160" y="459"/>
                  </a:cubicBezTo>
                  <a:cubicBezTo>
                    <a:pt x="146" y="458"/>
                    <a:pt x="143" y="454"/>
                    <a:pt x="143" y="446"/>
                  </a:cubicBezTo>
                  <a:cubicBezTo>
                    <a:pt x="143" y="440"/>
                    <a:pt x="144" y="435"/>
                    <a:pt x="146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3" name="Freeform 62"/>
            <p:cNvSpPr/>
            <p:nvPr/>
          </p:nvSpPr>
          <p:spPr>
            <a:xfrm>
              <a:off x="3441600" y="2531160"/>
              <a:ext cx="155160" cy="11520"/>
            </a:xfrm>
            <a:custGeom>
              <a:avLst/>
              <a:gdLst/>
              <a:ah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8" y="31"/>
                    <a:pt x="430" y="31"/>
                    <a:pt x="430" y="15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4" name="Freeform 63"/>
            <p:cNvSpPr/>
            <p:nvPr/>
          </p:nvSpPr>
          <p:spPr>
            <a:xfrm>
              <a:off x="3682800" y="2418480"/>
              <a:ext cx="174600" cy="182520"/>
            </a:xfrm>
            <a:custGeom>
              <a:avLst/>
              <a:gdLst/>
              <a:ahLst/>
              <a:rect l="0" t="0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7"/>
                  </a:cubicBezTo>
                  <a:cubicBezTo>
                    <a:pt x="109" y="449"/>
                    <a:pt x="114" y="441"/>
                    <a:pt x="119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7"/>
                  </a:cubicBezTo>
                  <a:lnTo>
                    <a:pt x="380" y="17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4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5" name="Freeform 64"/>
            <p:cNvSpPr/>
            <p:nvPr/>
          </p:nvSpPr>
          <p:spPr>
            <a:xfrm>
              <a:off x="387828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6" name="Freeform 65"/>
            <p:cNvSpPr/>
            <p:nvPr/>
          </p:nvSpPr>
          <p:spPr>
            <a:xfrm>
              <a:off x="3981240" y="244656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7" name="Freeform 66"/>
            <p:cNvSpPr/>
            <p:nvPr/>
          </p:nvSpPr>
          <p:spPr>
            <a:xfrm>
              <a:off x="4139640" y="23774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8" name="Freeform 67"/>
            <p:cNvSpPr/>
            <p:nvPr/>
          </p:nvSpPr>
          <p:spPr>
            <a:xfrm>
              <a:off x="4241160" y="2487600"/>
              <a:ext cx="127080" cy="115560"/>
            </a:xfrm>
            <a:custGeom>
              <a:avLst/>
              <a:gdLst/>
              <a:ah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59" name="Freeform 68"/>
            <p:cNvSpPr/>
            <p:nvPr/>
          </p:nvSpPr>
          <p:spPr>
            <a:xfrm>
              <a:off x="440352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0" name="Freeform 69"/>
            <p:cNvSpPr/>
            <p:nvPr/>
          </p:nvSpPr>
          <p:spPr>
            <a:xfrm>
              <a:off x="4486320" y="243108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1" name="Freeform 70"/>
            <p:cNvSpPr/>
            <p:nvPr/>
          </p:nvSpPr>
          <p:spPr>
            <a:xfrm>
              <a:off x="461772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2" name="Freeform 71"/>
            <p:cNvSpPr/>
            <p:nvPr/>
          </p:nvSpPr>
          <p:spPr>
            <a:xfrm>
              <a:off x="4772160" y="245196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3" name="Freeform 72"/>
            <p:cNvSpPr/>
            <p:nvPr/>
          </p:nvSpPr>
          <p:spPr>
            <a:xfrm>
              <a:off x="503604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4" name="Freeform 73"/>
            <p:cNvSpPr/>
            <p:nvPr/>
          </p:nvSpPr>
          <p:spPr>
            <a:xfrm>
              <a:off x="5122440" y="24876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5" name="Freeform 74"/>
            <p:cNvSpPr/>
            <p:nvPr/>
          </p:nvSpPr>
          <p:spPr>
            <a:xfrm>
              <a:off x="5236560" y="2427120"/>
              <a:ext cx="117720" cy="173880"/>
            </a:xfrm>
            <a:custGeom>
              <a:avLst/>
              <a:gdLst/>
              <a:ah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6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4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4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4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6" name="Freeform 75"/>
            <p:cNvSpPr/>
            <p:nvPr/>
          </p:nvSpPr>
          <p:spPr>
            <a:xfrm>
              <a:off x="5436360" y="2531160"/>
              <a:ext cx="155160" cy="11520"/>
            </a:xfrm>
            <a:custGeom>
              <a:avLst/>
              <a:gdLst/>
              <a:ah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7" name="Freeform 76"/>
            <p:cNvSpPr/>
            <p:nvPr/>
          </p:nvSpPr>
          <p:spPr>
            <a:xfrm>
              <a:off x="5677200" y="241848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0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8" y="506"/>
                    <a:pt x="49" y="502"/>
                    <a:pt x="70" y="502"/>
                  </a:cubicBezTo>
                  <a:cubicBezTo>
                    <a:pt x="92" y="502"/>
                    <a:pt x="118" y="506"/>
                    <a:pt x="140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2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7"/>
                    <a:pt x="361" y="453"/>
                    <a:pt x="361" y="459"/>
                  </a:cubicBezTo>
                  <a:cubicBezTo>
                    <a:pt x="361" y="482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8"/>
                  </a:cubicBezTo>
                  <a:cubicBezTo>
                    <a:pt x="292" y="506"/>
                    <a:pt x="302" y="506"/>
                    <a:pt x="304" y="506"/>
                  </a:cubicBezTo>
                  <a:cubicBezTo>
                    <a:pt x="332" y="506"/>
                    <a:pt x="363" y="502"/>
                    <a:pt x="392" y="502"/>
                  </a:cubicBezTo>
                  <a:cubicBezTo>
                    <a:pt x="409" y="502"/>
                    <a:pt x="452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4"/>
                  </a:lnTo>
                  <a:moveTo>
                    <a:pt x="185" y="320"/>
                  </a:moveTo>
                  <a:lnTo>
                    <a:pt x="324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8" name="Freeform 77"/>
            <p:cNvSpPr/>
            <p:nvPr/>
          </p:nvSpPr>
          <p:spPr>
            <a:xfrm>
              <a:off x="587232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69" name="Freeform 78"/>
            <p:cNvSpPr/>
            <p:nvPr/>
          </p:nvSpPr>
          <p:spPr>
            <a:xfrm>
              <a:off x="5975280" y="2446560"/>
              <a:ext cx="120960" cy="9720"/>
            </a:xfrm>
            <a:custGeom>
              <a:avLst/>
              <a:gdLst/>
              <a:ahLst/>
              <a:rect l="0" t="0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0" name="Freeform 79"/>
            <p:cNvSpPr/>
            <p:nvPr/>
          </p:nvSpPr>
          <p:spPr>
            <a:xfrm>
              <a:off x="6133680" y="237744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1" name="Freeform 80"/>
            <p:cNvSpPr/>
            <p:nvPr/>
          </p:nvSpPr>
          <p:spPr>
            <a:xfrm>
              <a:off x="6238800" y="242712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6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29"/>
                  </a:cubicBezTo>
                  <a:cubicBezTo>
                    <a:pt x="465" y="278"/>
                    <a:pt x="424" y="238"/>
                    <a:pt x="356" y="230"/>
                  </a:cubicBezTo>
                  <a:cubicBezTo>
                    <a:pt x="428" y="216"/>
                    <a:pt x="504" y="165"/>
                    <a:pt x="504" y="97"/>
                  </a:cubicBezTo>
                  <a:cubicBezTo>
                    <a:pt x="504" y="44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8" y="22"/>
                    <a:pt x="161" y="24"/>
                  </a:cubicBezTo>
                  <a:cubicBezTo>
                    <a:pt x="174" y="24"/>
                    <a:pt x="180" y="25"/>
                    <a:pt x="180" y="35"/>
                  </a:cubicBezTo>
                  <a:cubicBezTo>
                    <a:pt x="180" y="36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3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8" y="459"/>
                    <a:pt x="147" y="459"/>
                    <a:pt x="142" y="459"/>
                  </a:cubicBezTo>
                  <a:cubicBezTo>
                    <a:pt x="136" y="459"/>
                    <a:pt x="132" y="458"/>
                    <a:pt x="132" y="453"/>
                  </a:cubicBezTo>
                  <a:cubicBezTo>
                    <a:pt x="132" y="449"/>
                    <a:pt x="132" y="448"/>
                    <a:pt x="137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5" y="238"/>
                    <a:pt x="400" y="291"/>
                    <a:pt x="400" y="321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2" name="Freeform 81"/>
            <p:cNvSpPr/>
            <p:nvPr/>
          </p:nvSpPr>
          <p:spPr>
            <a:xfrm>
              <a:off x="6450120" y="242712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3" name="Freeform 82"/>
            <p:cNvSpPr/>
            <p:nvPr/>
          </p:nvSpPr>
          <p:spPr>
            <a:xfrm>
              <a:off x="665856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4" name="Freeform 83"/>
            <p:cNvSpPr/>
            <p:nvPr/>
          </p:nvSpPr>
          <p:spPr>
            <a:xfrm>
              <a:off x="6744960" y="24876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5" name="Freeform 84"/>
            <p:cNvSpPr/>
            <p:nvPr/>
          </p:nvSpPr>
          <p:spPr>
            <a:xfrm>
              <a:off x="6864840" y="240984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476" name="Group 85"/>
          <p:cNvGrpSpPr/>
          <p:nvPr/>
        </p:nvGrpSpPr>
        <p:grpSpPr>
          <a:xfrm>
            <a:off x="2169360" y="2743200"/>
            <a:ext cx="5186880" cy="285840"/>
            <a:chOff x="2169360" y="2743200"/>
            <a:chExt cx="5186880" cy="285840"/>
          </a:xfrm>
        </p:grpSpPr>
        <p:sp>
          <p:nvSpPr>
            <p:cNvPr id="1477" name="Freeform 86"/>
            <p:cNvSpPr/>
            <p:nvPr/>
          </p:nvSpPr>
          <p:spPr>
            <a:xfrm>
              <a:off x="2169360" y="2746800"/>
              <a:ext cx="5187240" cy="282600"/>
            </a:xfrm>
            <a:custGeom>
              <a:avLst/>
              <a:gdLst/>
              <a:ahLst/>
              <a:rect l="0" t="0" r="r" b="b"/>
              <a:pathLst>
                <a:path w="14409" h="785">
                  <a:moveTo>
                    <a:pt x="720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4408" y="0"/>
                  </a:lnTo>
                  <a:lnTo>
                    <a:pt x="14408" y="784"/>
                  </a:lnTo>
                  <a:lnTo>
                    <a:pt x="720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478" name="Freeform 87"/>
            <p:cNvSpPr/>
            <p:nvPr/>
          </p:nvSpPr>
          <p:spPr>
            <a:xfrm>
              <a:off x="2178000" y="279288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6" y="1"/>
                  </a:cubicBezTo>
                  <a:cubicBezTo>
                    <a:pt x="422" y="1"/>
                    <a:pt x="398" y="0"/>
                    <a:pt x="374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8" y="24"/>
                    <a:pt x="398" y="38"/>
                  </a:cubicBezTo>
                  <a:cubicBezTo>
                    <a:pt x="398" y="49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4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0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5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4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79" name="Freeform 88"/>
            <p:cNvSpPr/>
            <p:nvPr/>
          </p:nvSpPr>
          <p:spPr>
            <a:xfrm>
              <a:off x="2397600" y="27756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0" name="Freeform 89"/>
            <p:cNvSpPr/>
            <p:nvPr/>
          </p:nvSpPr>
          <p:spPr>
            <a:xfrm>
              <a:off x="2484000" y="2853360"/>
              <a:ext cx="93960" cy="115560"/>
            </a:xfrm>
            <a:custGeom>
              <a:avLst/>
              <a:gdLst/>
              <a:ahLst/>
              <a:rect l="0" t="0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1" name="Freeform 90"/>
            <p:cNvSpPr/>
            <p:nvPr/>
          </p:nvSpPr>
          <p:spPr>
            <a:xfrm>
              <a:off x="260424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2" name="Freeform 91"/>
            <p:cNvSpPr/>
            <p:nvPr/>
          </p:nvSpPr>
          <p:spPr>
            <a:xfrm>
              <a:off x="2772360" y="287244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3" name="Freeform 92"/>
            <p:cNvSpPr/>
            <p:nvPr/>
          </p:nvSpPr>
          <p:spPr>
            <a:xfrm>
              <a:off x="3038040" y="2787120"/>
              <a:ext cx="180720" cy="184680"/>
            </a:xfrm>
            <a:custGeom>
              <a:avLst/>
              <a:gdLst/>
              <a:ahLst/>
              <a:rect l="0" t="0" r="r" b="b"/>
              <a:pathLst>
                <a:path w="502" h="513">
                  <a:moveTo>
                    <a:pt x="501" y="6"/>
                  </a:moveTo>
                  <a:cubicBezTo>
                    <a:pt x="501" y="4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3"/>
                    <a:pt x="421" y="329"/>
                    <a:pt x="421" y="328"/>
                  </a:cubicBezTo>
                  <a:cubicBezTo>
                    <a:pt x="421" y="321"/>
                    <a:pt x="414" y="321"/>
                    <a:pt x="413" y="321"/>
                  </a:cubicBezTo>
                  <a:cubicBezTo>
                    <a:pt x="408" y="321"/>
                    <a:pt x="405" y="321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3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4" name="Freeform 93"/>
            <p:cNvSpPr/>
            <p:nvPr/>
          </p:nvSpPr>
          <p:spPr>
            <a:xfrm>
              <a:off x="324936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5" name="Freeform 94"/>
            <p:cNvSpPr/>
            <p:nvPr/>
          </p:nvSpPr>
          <p:spPr>
            <a:xfrm>
              <a:off x="3335760" y="2853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6" name="Freeform 95"/>
            <p:cNvSpPr/>
            <p:nvPr/>
          </p:nvSpPr>
          <p:spPr>
            <a:xfrm>
              <a:off x="3449880" y="2792880"/>
              <a:ext cx="117720" cy="173880"/>
            </a:xfrm>
            <a:custGeom>
              <a:avLst/>
              <a:gdLst/>
              <a:ah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7" name="Freeform 96"/>
            <p:cNvSpPr/>
            <p:nvPr/>
          </p:nvSpPr>
          <p:spPr>
            <a:xfrm>
              <a:off x="3649680" y="2896920"/>
              <a:ext cx="155160" cy="11520"/>
            </a:xfrm>
            <a:custGeom>
              <a:avLst/>
              <a:gdLst/>
              <a:ah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8" y="31"/>
                    <a:pt x="430" y="31"/>
                    <a:pt x="430" y="15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8" name="Freeform 97"/>
            <p:cNvSpPr/>
            <p:nvPr/>
          </p:nvSpPr>
          <p:spPr>
            <a:xfrm>
              <a:off x="3890520" y="278424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9" y="506"/>
                    <a:pt x="49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7"/>
                  </a:cubicBezTo>
                  <a:cubicBezTo>
                    <a:pt x="109" y="449"/>
                    <a:pt x="113" y="441"/>
                    <a:pt x="120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09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5" y="0"/>
                  </a:cubicBezTo>
                  <a:cubicBezTo>
                    <a:pt x="353" y="0"/>
                    <a:pt x="352" y="4"/>
                    <a:pt x="347" y="11"/>
                  </a:cubicBezTo>
                  <a:lnTo>
                    <a:pt x="101" y="424"/>
                  </a:lnTo>
                  <a:moveTo>
                    <a:pt x="185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89" name="Freeform 98"/>
            <p:cNvSpPr/>
            <p:nvPr/>
          </p:nvSpPr>
          <p:spPr>
            <a:xfrm>
              <a:off x="408564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0" name="Freeform 99"/>
            <p:cNvSpPr/>
            <p:nvPr/>
          </p:nvSpPr>
          <p:spPr>
            <a:xfrm>
              <a:off x="4188960" y="281232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1" name="Freeform 100"/>
            <p:cNvSpPr/>
            <p:nvPr/>
          </p:nvSpPr>
          <p:spPr>
            <a:xfrm>
              <a:off x="4347360" y="274320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2" name="Freeform 101"/>
            <p:cNvSpPr/>
            <p:nvPr/>
          </p:nvSpPr>
          <p:spPr>
            <a:xfrm>
              <a:off x="4449240" y="2853360"/>
              <a:ext cx="127080" cy="115560"/>
            </a:xfrm>
            <a:custGeom>
              <a:avLst/>
              <a:gdLst/>
              <a:ahLst/>
              <a:rect l="0" t="0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1" y="265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3" name="Freeform 102"/>
            <p:cNvSpPr/>
            <p:nvPr/>
          </p:nvSpPr>
          <p:spPr>
            <a:xfrm>
              <a:off x="461088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4" name="Freeform 103"/>
            <p:cNvSpPr/>
            <p:nvPr/>
          </p:nvSpPr>
          <p:spPr>
            <a:xfrm>
              <a:off x="4694400" y="27968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5" name="Freeform 104"/>
            <p:cNvSpPr/>
            <p:nvPr/>
          </p:nvSpPr>
          <p:spPr>
            <a:xfrm>
              <a:off x="4825440" y="27756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6" name="Freeform 105"/>
            <p:cNvSpPr/>
            <p:nvPr/>
          </p:nvSpPr>
          <p:spPr>
            <a:xfrm>
              <a:off x="4980240" y="2817720"/>
              <a:ext cx="169200" cy="169560"/>
            </a:xfrm>
            <a:custGeom>
              <a:avLst/>
              <a:gdLst/>
              <a:ahLst/>
              <a:rect l="0" t="0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7" name="Freeform 106"/>
            <p:cNvSpPr/>
            <p:nvPr/>
          </p:nvSpPr>
          <p:spPr>
            <a:xfrm>
              <a:off x="5231520" y="2787120"/>
              <a:ext cx="180360" cy="184680"/>
            </a:xfrm>
            <a:custGeom>
              <a:avLst/>
              <a:gdLst/>
              <a:ahLst/>
              <a:rect l="0" t="0" r="r" b="b"/>
              <a:pathLst>
                <a:path w="501" h="513">
                  <a:moveTo>
                    <a:pt x="500" y="6"/>
                  </a:moveTo>
                  <a:cubicBezTo>
                    <a:pt x="500" y="4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2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3"/>
                    <a:pt x="420" y="329"/>
                    <a:pt x="420" y="328"/>
                  </a:cubicBezTo>
                  <a:cubicBezTo>
                    <a:pt x="420" y="321"/>
                    <a:pt x="414" y="321"/>
                    <a:pt x="412" y="321"/>
                  </a:cubicBezTo>
                  <a:cubicBezTo>
                    <a:pt x="408" y="321"/>
                    <a:pt x="404" y="321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3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7"/>
                    <a:pt x="259" y="22"/>
                    <a:pt x="321" y="22"/>
                  </a:cubicBezTo>
                  <a:cubicBezTo>
                    <a:pt x="393" y="22"/>
                    <a:pt x="435" y="76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2" y="201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8" name="Freeform 107"/>
            <p:cNvSpPr/>
            <p:nvPr/>
          </p:nvSpPr>
          <p:spPr>
            <a:xfrm>
              <a:off x="544284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499" name="Freeform 108"/>
            <p:cNvSpPr/>
            <p:nvPr/>
          </p:nvSpPr>
          <p:spPr>
            <a:xfrm>
              <a:off x="5529240" y="2853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0" name="Freeform 109"/>
            <p:cNvSpPr/>
            <p:nvPr/>
          </p:nvSpPr>
          <p:spPr>
            <a:xfrm>
              <a:off x="5643360" y="2792880"/>
              <a:ext cx="117720" cy="173880"/>
            </a:xfrm>
            <a:custGeom>
              <a:avLst/>
              <a:gdLst/>
              <a:ah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8"/>
                    <a:pt x="248" y="22"/>
                    <a:pt x="304" y="22"/>
                  </a:cubicBezTo>
                  <a:cubicBezTo>
                    <a:pt x="321" y="22"/>
                    <a:pt x="326" y="22"/>
                    <a:pt x="326" y="8"/>
                  </a:cubicBezTo>
                  <a:cubicBezTo>
                    <a:pt x="326" y="0"/>
                    <a:pt x="320" y="0"/>
                    <a:pt x="316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1" y="1"/>
                    <a:pt x="150" y="0"/>
                    <a:pt x="129" y="0"/>
                  </a:cubicBezTo>
                  <a:cubicBezTo>
                    <a:pt x="124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64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4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7" y="459"/>
                    <a:pt x="174" y="459"/>
                    <a:pt x="160" y="459"/>
                  </a:cubicBezTo>
                  <a:cubicBezTo>
                    <a:pt x="145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5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1" name="Freeform 110"/>
            <p:cNvSpPr/>
            <p:nvPr/>
          </p:nvSpPr>
          <p:spPr>
            <a:xfrm>
              <a:off x="5843160" y="2896920"/>
              <a:ext cx="155160" cy="11520"/>
            </a:xfrm>
            <a:custGeom>
              <a:avLst/>
              <a:gdLst/>
              <a:ahLst/>
              <a:rect l="0" t="0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2" name="Freeform 111"/>
            <p:cNvSpPr/>
            <p:nvPr/>
          </p:nvSpPr>
          <p:spPr>
            <a:xfrm>
              <a:off x="6084000" y="278424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0" y="424"/>
                  </a:moveTo>
                  <a:cubicBezTo>
                    <a:pt x="73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9" y="506"/>
                  </a:cubicBezTo>
                  <a:cubicBezTo>
                    <a:pt x="28" y="506"/>
                    <a:pt x="49" y="502"/>
                    <a:pt x="70" y="502"/>
                  </a:cubicBezTo>
                  <a:cubicBezTo>
                    <a:pt x="92" y="502"/>
                    <a:pt x="118" y="506"/>
                    <a:pt x="140" y="506"/>
                  </a:cubicBezTo>
                  <a:cubicBezTo>
                    <a:pt x="144" y="506"/>
                    <a:pt x="153" y="506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2"/>
                    <a:pt x="108" y="475"/>
                    <a:pt x="108" y="457"/>
                  </a:cubicBezTo>
                  <a:cubicBezTo>
                    <a:pt x="108" y="449"/>
                    <a:pt x="113" y="441"/>
                    <a:pt x="120" y="432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2" y="357"/>
                    <a:pt x="361" y="453"/>
                    <a:pt x="361" y="459"/>
                  </a:cubicBezTo>
                  <a:cubicBezTo>
                    <a:pt x="361" y="482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8"/>
                  </a:cubicBezTo>
                  <a:cubicBezTo>
                    <a:pt x="292" y="506"/>
                    <a:pt x="302" y="506"/>
                    <a:pt x="304" y="506"/>
                  </a:cubicBezTo>
                  <a:cubicBezTo>
                    <a:pt x="332" y="506"/>
                    <a:pt x="363" y="502"/>
                    <a:pt x="392" y="502"/>
                  </a:cubicBezTo>
                  <a:cubicBezTo>
                    <a:pt x="409" y="502"/>
                    <a:pt x="452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2" y="4"/>
                    <a:pt x="347" y="11"/>
                  </a:cubicBezTo>
                  <a:lnTo>
                    <a:pt x="100" y="424"/>
                  </a:lnTo>
                  <a:moveTo>
                    <a:pt x="185" y="320"/>
                  </a:moveTo>
                  <a:lnTo>
                    <a:pt x="324" y="88"/>
                  </a:lnTo>
                  <a:lnTo>
                    <a:pt x="347" y="320"/>
                  </a:lnTo>
                  <a:lnTo>
                    <a:pt x="185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3" name="Freeform 112"/>
            <p:cNvSpPr/>
            <p:nvPr/>
          </p:nvSpPr>
          <p:spPr>
            <a:xfrm>
              <a:off x="627912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4" name="Freeform 113"/>
            <p:cNvSpPr/>
            <p:nvPr/>
          </p:nvSpPr>
          <p:spPr>
            <a:xfrm>
              <a:off x="6382800" y="281232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5" name="Freeform 114"/>
            <p:cNvSpPr/>
            <p:nvPr/>
          </p:nvSpPr>
          <p:spPr>
            <a:xfrm>
              <a:off x="6540480" y="2743200"/>
              <a:ext cx="65520" cy="118440"/>
            </a:xfrm>
            <a:custGeom>
              <a:avLst/>
              <a:gdLst/>
              <a:ahLst/>
              <a:rect l="0" t="0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6" name="Freeform 115"/>
            <p:cNvSpPr/>
            <p:nvPr/>
          </p:nvSpPr>
          <p:spPr>
            <a:xfrm>
              <a:off x="6645600" y="279288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6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29"/>
                  </a:cubicBezTo>
                  <a:cubicBezTo>
                    <a:pt x="465" y="278"/>
                    <a:pt x="424" y="238"/>
                    <a:pt x="356" y="230"/>
                  </a:cubicBezTo>
                  <a:cubicBezTo>
                    <a:pt x="428" y="216"/>
                    <a:pt x="504" y="165"/>
                    <a:pt x="504" y="97"/>
                  </a:cubicBezTo>
                  <a:cubicBezTo>
                    <a:pt x="504" y="44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8" y="22"/>
                    <a:pt x="161" y="24"/>
                  </a:cubicBezTo>
                  <a:cubicBezTo>
                    <a:pt x="174" y="24"/>
                    <a:pt x="180" y="25"/>
                    <a:pt x="180" y="35"/>
                  </a:cubicBezTo>
                  <a:cubicBezTo>
                    <a:pt x="180" y="36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3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2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8" y="459"/>
                    <a:pt x="147" y="459"/>
                    <a:pt x="142" y="459"/>
                  </a:cubicBezTo>
                  <a:cubicBezTo>
                    <a:pt x="136" y="459"/>
                    <a:pt x="132" y="458"/>
                    <a:pt x="132" y="453"/>
                  </a:cubicBezTo>
                  <a:cubicBezTo>
                    <a:pt x="132" y="449"/>
                    <a:pt x="132" y="448"/>
                    <a:pt x="137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7" y="238"/>
                    <a:pt x="400" y="291"/>
                    <a:pt x="400" y="321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7" name="Freeform 116"/>
            <p:cNvSpPr/>
            <p:nvPr/>
          </p:nvSpPr>
          <p:spPr>
            <a:xfrm>
              <a:off x="6856920" y="2792880"/>
              <a:ext cx="176040" cy="179640"/>
            </a:xfrm>
            <a:custGeom>
              <a:avLst/>
              <a:gdLst/>
              <a:ahLst/>
              <a:rect l="0" t="0" r="r" b="b"/>
              <a:pathLst>
                <a:path w="489" h="499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1" y="65"/>
                    <a:pt x="381" y="67"/>
                  </a:cubicBezTo>
                  <a:lnTo>
                    <a:pt x="317" y="320"/>
                  </a:lnTo>
                  <a:cubicBezTo>
                    <a:pt x="293" y="414"/>
                    <a:pt x="211" y="475"/>
                    <a:pt x="141" y="475"/>
                  </a:cubicBezTo>
                  <a:cubicBezTo>
                    <a:pt x="93" y="475"/>
                    <a:pt x="54" y="445"/>
                    <a:pt x="54" y="384"/>
                  </a:cubicBezTo>
                  <a:cubicBezTo>
                    <a:pt x="54" y="382"/>
                    <a:pt x="54" y="360"/>
                    <a:pt x="62" y="328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29" y="22"/>
                  </a:cubicBezTo>
                  <a:cubicBezTo>
                    <a:pt x="30" y="22"/>
                    <a:pt x="45" y="22"/>
                    <a:pt x="56" y="24"/>
                  </a:cubicBezTo>
                  <a:cubicBezTo>
                    <a:pt x="69" y="24"/>
                    <a:pt x="75" y="25"/>
                    <a:pt x="75" y="35"/>
                  </a:cubicBezTo>
                  <a:cubicBezTo>
                    <a:pt x="75" y="38"/>
                    <a:pt x="67" y="69"/>
                    <a:pt x="64" y="85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5" y="321"/>
                  </a:cubicBezTo>
                  <a:cubicBezTo>
                    <a:pt x="0" y="341"/>
                    <a:pt x="0" y="350"/>
                    <a:pt x="0" y="361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7"/>
                    <a:pt x="337" y="325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8" name="Freeform 117"/>
            <p:cNvSpPr/>
            <p:nvPr/>
          </p:nvSpPr>
          <p:spPr>
            <a:xfrm>
              <a:off x="706536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09" name="Freeform 118"/>
            <p:cNvSpPr/>
            <p:nvPr/>
          </p:nvSpPr>
          <p:spPr>
            <a:xfrm>
              <a:off x="7151760" y="28533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0" name="Freeform 119"/>
            <p:cNvSpPr/>
            <p:nvPr/>
          </p:nvSpPr>
          <p:spPr>
            <a:xfrm>
              <a:off x="7271640" y="27756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11" name="Group 120"/>
          <p:cNvGrpSpPr/>
          <p:nvPr/>
        </p:nvGrpSpPr>
        <p:grpSpPr>
          <a:xfrm>
            <a:off x="2189520" y="4389120"/>
            <a:ext cx="3388320" cy="598320"/>
            <a:chOff x="2189520" y="4389120"/>
            <a:chExt cx="3388320" cy="598320"/>
          </a:xfrm>
        </p:grpSpPr>
        <p:sp>
          <p:nvSpPr>
            <p:cNvPr id="1512" name="Freeform 121"/>
            <p:cNvSpPr/>
            <p:nvPr/>
          </p:nvSpPr>
          <p:spPr>
            <a:xfrm>
              <a:off x="2189520" y="4389120"/>
              <a:ext cx="3388680" cy="598680"/>
            </a:xfrm>
            <a:custGeom>
              <a:avLst/>
              <a:gdLst/>
              <a:ahLst/>
              <a:rect l="0" t="0" r="r" b="b"/>
              <a:pathLst>
                <a:path w="9413" h="1663">
                  <a:moveTo>
                    <a:pt x="4707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9412" y="0"/>
                  </a:lnTo>
                  <a:lnTo>
                    <a:pt x="9412" y="1662"/>
                  </a:lnTo>
                  <a:lnTo>
                    <a:pt x="4707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13" name="Freeform 122"/>
            <p:cNvSpPr/>
            <p:nvPr/>
          </p:nvSpPr>
          <p:spPr>
            <a:xfrm>
              <a:off x="2199240" y="4578120"/>
              <a:ext cx="181440" cy="173160"/>
            </a:xfrm>
            <a:custGeom>
              <a:avLst/>
              <a:gdLst/>
              <a:ahLst/>
              <a:rect l="0" t="0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4" name="Freeform 123"/>
            <p:cNvSpPr/>
            <p:nvPr/>
          </p:nvSpPr>
          <p:spPr>
            <a:xfrm>
              <a:off x="2412360" y="4560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5" name="Freeform 124"/>
            <p:cNvSpPr/>
            <p:nvPr/>
          </p:nvSpPr>
          <p:spPr>
            <a:xfrm>
              <a:off x="2498760" y="46386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6" name="Freeform 125"/>
            <p:cNvSpPr/>
            <p:nvPr/>
          </p:nvSpPr>
          <p:spPr>
            <a:xfrm>
              <a:off x="2618640" y="4560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7" name="Freeform 126"/>
            <p:cNvSpPr/>
            <p:nvPr/>
          </p:nvSpPr>
          <p:spPr>
            <a:xfrm>
              <a:off x="2787480" y="465696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8" name="Freeform 127"/>
            <p:cNvSpPr/>
            <p:nvPr/>
          </p:nvSpPr>
          <p:spPr>
            <a:xfrm>
              <a:off x="3079440" y="4405680"/>
              <a:ext cx="184680" cy="173880"/>
            </a:xfrm>
            <a:custGeom>
              <a:avLst/>
              <a:gdLst/>
              <a:ahLst/>
              <a:rect l="0" t="0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3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1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29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9" y="482"/>
                  </a:cubicBezTo>
                  <a:cubicBezTo>
                    <a:pt x="233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7" y="459"/>
                  </a:cubicBezTo>
                  <a:cubicBezTo>
                    <a:pt x="181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19" name="Freeform 128"/>
            <p:cNvSpPr/>
            <p:nvPr/>
          </p:nvSpPr>
          <p:spPr>
            <a:xfrm>
              <a:off x="3298680" y="4389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0" name="Freeform 129"/>
            <p:cNvSpPr/>
            <p:nvPr/>
          </p:nvSpPr>
          <p:spPr>
            <a:xfrm>
              <a:off x="3385080" y="446688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1" name="Freeform 130"/>
            <p:cNvSpPr/>
            <p:nvPr/>
          </p:nvSpPr>
          <p:spPr>
            <a:xfrm>
              <a:off x="3504960" y="4389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2" name="Freeform 131"/>
            <p:cNvSpPr/>
            <p:nvPr/>
          </p:nvSpPr>
          <p:spPr>
            <a:xfrm>
              <a:off x="3070800" y="4681800"/>
              <a:ext cx="519120" cy="11160"/>
            </a:xfrm>
            <a:custGeom>
              <a:avLst/>
              <a:gdLst/>
              <a:ahLst/>
              <a:rect l="0" t="0" r="r" b="b"/>
              <a:pathLst>
                <a:path w="1442" h="31">
                  <a:moveTo>
                    <a:pt x="7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1" y="0"/>
                  </a:lnTo>
                  <a:lnTo>
                    <a:pt x="1441" y="30"/>
                  </a:lnTo>
                  <a:lnTo>
                    <a:pt x="7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3" name="Freeform 132"/>
            <p:cNvSpPr/>
            <p:nvPr/>
          </p:nvSpPr>
          <p:spPr>
            <a:xfrm>
              <a:off x="3088440" y="4750920"/>
              <a:ext cx="176040" cy="179280"/>
            </a:xfrm>
            <a:custGeom>
              <a:avLst/>
              <a:gdLst/>
              <a:ahLst/>
              <a:rect l="0" t="0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1" y="24"/>
                    <a:pt x="477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7" y="0"/>
                    <a:pt x="335" y="0"/>
                  </a:cubicBezTo>
                  <a:cubicBezTo>
                    <a:pt x="330" y="0"/>
                    <a:pt x="322" y="0"/>
                    <a:pt x="322" y="14"/>
                  </a:cubicBezTo>
                  <a:cubicBezTo>
                    <a:pt x="322" y="22"/>
                    <a:pt x="328" y="22"/>
                    <a:pt x="335" y="22"/>
                  </a:cubicBezTo>
                  <a:cubicBezTo>
                    <a:pt x="375" y="22"/>
                    <a:pt x="383" y="36"/>
                    <a:pt x="383" y="52"/>
                  </a:cubicBezTo>
                  <a:cubicBezTo>
                    <a:pt x="383" y="54"/>
                    <a:pt x="381" y="65"/>
                    <a:pt x="381" y="67"/>
                  </a:cubicBezTo>
                  <a:lnTo>
                    <a:pt x="317" y="319"/>
                  </a:lnTo>
                  <a:cubicBezTo>
                    <a:pt x="293" y="414"/>
                    <a:pt x="212" y="475"/>
                    <a:pt x="141" y="475"/>
                  </a:cubicBezTo>
                  <a:cubicBezTo>
                    <a:pt x="93" y="475"/>
                    <a:pt x="55" y="444"/>
                    <a:pt x="55" y="383"/>
                  </a:cubicBezTo>
                  <a:cubicBezTo>
                    <a:pt x="55" y="382"/>
                    <a:pt x="55" y="359"/>
                    <a:pt x="63" y="327"/>
                  </a:cubicBezTo>
                  <a:lnTo>
                    <a:pt x="132" y="54"/>
                  </a:lnTo>
                  <a:cubicBezTo>
                    <a:pt x="138" y="28"/>
                    <a:pt x="140" y="22"/>
                    <a:pt x="191" y="22"/>
                  </a:cubicBezTo>
                  <a:cubicBezTo>
                    <a:pt x="208" y="22"/>
                    <a:pt x="215" y="22"/>
                    <a:pt x="215" y="8"/>
                  </a:cubicBezTo>
                  <a:cubicBezTo>
                    <a:pt x="215" y="0"/>
                    <a:pt x="207" y="0"/>
                    <a:pt x="205" y="0"/>
                  </a:cubicBezTo>
                  <a:cubicBezTo>
                    <a:pt x="186" y="0"/>
                    <a:pt x="135" y="1"/>
                    <a:pt x="114" y="1"/>
                  </a:cubicBezTo>
                  <a:cubicBezTo>
                    <a:pt x="95" y="1"/>
                    <a:pt x="44" y="0"/>
                    <a:pt x="24" y="0"/>
                  </a:cubicBezTo>
                  <a:cubicBezTo>
                    <a:pt x="18" y="0"/>
                    <a:pt x="10" y="0"/>
                    <a:pt x="10" y="14"/>
                  </a:cubicBezTo>
                  <a:cubicBezTo>
                    <a:pt x="10" y="22"/>
                    <a:pt x="16" y="22"/>
                    <a:pt x="31" y="22"/>
                  </a:cubicBezTo>
                  <a:cubicBezTo>
                    <a:pt x="31" y="22"/>
                    <a:pt x="45" y="22"/>
                    <a:pt x="56" y="24"/>
                  </a:cubicBezTo>
                  <a:cubicBezTo>
                    <a:pt x="69" y="24"/>
                    <a:pt x="76" y="25"/>
                    <a:pt x="76" y="35"/>
                  </a:cubicBezTo>
                  <a:cubicBezTo>
                    <a:pt x="76" y="38"/>
                    <a:pt x="68" y="68"/>
                    <a:pt x="64" y="84"/>
                  </a:cubicBezTo>
                  <a:lnTo>
                    <a:pt x="48" y="147"/>
                  </a:lnTo>
                  <a:cubicBezTo>
                    <a:pt x="42" y="174"/>
                    <a:pt x="8" y="307"/>
                    <a:pt x="5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8" y="497"/>
                  </a:cubicBezTo>
                  <a:cubicBezTo>
                    <a:pt x="228" y="497"/>
                    <a:pt x="316" y="417"/>
                    <a:pt x="338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4" name="Freeform 133"/>
            <p:cNvSpPr/>
            <p:nvPr/>
          </p:nvSpPr>
          <p:spPr>
            <a:xfrm>
              <a:off x="3297240" y="4734000"/>
              <a:ext cx="59400" cy="253800"/>
            </a:xfrm>
            <a:custGeom>
              <a:avLst/>
              <a:gdLst/>
              <a:ahLst/>
              <a:rect l="0" t="0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5" name="Freeform 134"/>
            <p:cNvSpPr/>
            <p:nvPr/>
          </p:nvSpPr>
          <p:spPr>
            <a:xfrm>
              <a:off x="3384000" y="481176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6" name="Freeform 135"/>
            <p:cNvSpPr/>
            <p:nvPr/>
          </p:nvSpPr>
          <p:spPr>
            <a:xfrm>
              <a:off x="3503880" y="473400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7" name="Freeform 136"/>
            <p:cNvSpPr/>
            <p:nvPr/>
          </p:nvSpPr>
          <p:spPr>
            <a:xfrm>
              <a:off x="3703680" y="465696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8" name="Freeform 137"/>
            <p:cNvSpPr/>
            <p:nvPr/>
          </p:nvSpPr>
          <p:spPr>
            <a:xfrm>
              <a:off x="3969360" y="4571640"/>
              <a:ext cx="180360" cy="184680"/>
            </a:xfrm>
            <a:custGeom>
              <a:avLst/>
              <a:gdLst/>
              <a:ahLst/>
              <a:rect l="0" t="0" r="r" b="b"/>
              <a:pathLst>
                <a:path w="501" h="513">
                  <a:moveTo>
                    <a:pt x="500" y="6"/>
                  </a:moveTo>
                  <a:cubicBezTo>
                    <a:pt x="500" y="5"/>
                    <a:pt x="499" y="0"/>
                    <a:pt x="492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2" y="512"/>
                    <a:pt x="305" y="485"/>
                    <a:pt x="344" y="451"/>
                  </a:cubicBezTo>
                  <a:cubicBezTo>
                    <a:pt x="409" y="394"/>
                    <a:pt x="420" y="330"/>
                    <a:pt x="420" y="328"/>
                  </a:cubicBezTo>
                  <a:cubicBezTo>
                    <a:pt x="420" y="322"/>
                    <a:pt x="414" y="322"/>
                    <a:pt x="412" y="322"/>
                  </a:cubicBezTo>
                  <a:cubicBezTo>
                    <a:pt x="408" y="322"/>
                    <a:pt x="404" y="322"/>
                    <a:pt x="403" y="328"/>
                  </a:cubicBezTo>
                  <a:cubicBezTo>
                    <a:pt x="396" y="349"/>
                    <a:pt x="380" y="398"/>
                    <a:pt x="332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8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2" y="202"/>
                    <a:pt x="452" y="200"/>
                    <a:pt x="456" y="187"/>
                  </a:cubicBezTo>
                  <a:lnTo>
                    <a:pt x="500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29" name="Freeform 138"/>
            <p:cNvSpPr/>
            <p:nvPr/>
          </p:nvSpPr>
          <p:spPr>
            <a:xfrm>
              <a:off x="4180680" y="4560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0" name="Freeform 139"/>
            <p:cNvSpPr/>
            <p:nvPr/>
          </p:nvSpPr>
          <p:spPr>
            <a:xfrm>
              <a:off x="4267440" y="463860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1" name="Freeform 140"/>
            <p:cNvSpPr/>
            <p:nvPr/>
          </p:nvSpPr>
          <p:spPr>
            <a:xfrm>
              <a:off x="4381560" y="4577400"/>
              <a:ext cx="117720" cy="173880"/>
            </a:xfrm>
            <a:custGeom>
              <a:avLst/>
              <a:gdLst/>
              <a:ah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9"/>
                    <a:pt x="248" y="22"/>
                    <a:pt x="304" y="22"/>
                  </a:cubicBezTo>
                  <a:cubicBezTo>
                    <a:pt x="322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2"/>
                    <a:pt x="224" y="2"/>
                  </a:cubicBezTo>
                  <a:cubicBezTo>
                    <a:pt x="202" y="2"/>
                    <a:pt x="150" y="0"/>
                    <a:pt x="130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8" y="459"/>
                    <a:pt x="174" y="459"/>
                    <a:pt x="160" y="459"/>
                  </a:cubicBezTo>
                  <a:cubicBezTo>
                    <a:pt x="146" y="458"/>
                    <a:pt x="142" y="454"/>
                    <a:pt x="142" y="446"/>
                  </a:cubicBezTo>
                  <a:cubicBezTo>
                    <a:pt x="142" y="440"/>
                    <a:pt x="144" y="435"/>
                    <a:pt x="146" y="430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2" name="Freeform 141"/>
            <p:cNvSpPr/>
            <p:nvPr/>
          </p:nvSpPr>
          <p:spPr>
            <a:xfrm>
              <a:off x="4581000" y="4681800"/>
              <a:ext cx="155160" cy="11160"/>
            </a:xfrm>
            <a:custGeom>
              <a:avLst/>
              <a:gdLst/>
              <a:ahLst/>
              <a:rect l="0" t="0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3" name="Freeform 142"/>
            <p:cNvSpPr/>
            <p:nvPr/>
          </p:nvSpPr>
          <p:spPr>
            <a:xfrm>
              <a:off x="4822200" y="456876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2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4" name="Freeform 143"/>
            <p:cNvSpPr/>
            <p:nvPr/>
          </p:nvSpPr>
          <p:spPr>
            <a:xfrm>
              <a:off x="5017320" y="4560120"/>
              <a:ext cx="59760" cy="253800"/>
            </a:xfrm>
            <a:custGeom>
              <a:avLst/>
              <a:gdLst/>
              <a:ahLst/>
              <a:rect l="0" t="0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5" name="Freeform 144"/>
            <p:cNvSpPr/>
            <p:nvPr/>
          </p:nvSpPr>
          <p:spPr>
            <a:xfrm>
              <a:off x="5120640" y="4596840"/>
              <a:ext cx="120600" cy="9720"/>
            </a:xfrm>
            <a:custGeom>
              <a:avLst/>
              <a:gdLst/>
              <a:ahLst/>
              <a:rect l="0" t="0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6" name="Freeform 145"/>
            <p:cNvSpPr/>
            <p:nvPr/>
          </p:nvSpPr>
          <p:spPr>
            <a:xfrm>
              <a:off x="5279040" y="452808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1"/>
                    <a:pt x="0" y="31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2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0" y="327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37" name="Freeform 146"/>
            <p:cNvSpPr/>
            <p:nvPr/>
          </p:nvSpPr>
          <p:spPr>
            <a:xfrm>
              <a:off x="5383800" y="4577400"/>
              <a:ext cx="181800" cy="173880"/>
            </a:xfrm>
            <a:custGeom>
              <a:avLst/>
              <a:gdLst/>
              <a:ahLst/>
              <a:rect l="0" t="0" r="r" b="b"/>
              <a:pathLst>
                <a:path w="505" h="483">
                  <a:moveTo>
                    <a:pt x="83" y="427"/>
                  </a:moveTo>
                  <a:cubicBezTo>
                    <a:pt x="77" y="454"/>
                    <a:pt x="75" y="459"/>
                    <a:pt x="19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8"/>
                    <a:pt x="465" y="330"/>
                  </a:cubicBezTo>
                  <a:cubicBezTo>
                    <a:pt x="465" y="278"/>
                    <a:pt x="424" y="238"/>
                    <a:pt x="357" y="230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3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4"/>
                  </a:cubicBezTo>
                  <a:cubicBezTo>
                    <a:pt x="115" y="22"/>
                    <a:pt x="121" y="22"/>
                    <a:pt x="134" y="22"/>
                  </a:cubicBezTo>
                  <a:cubicBezTo>
                    <a:pt x="136" y="22"/>
                    <a:pt x="149" y="22"/>
                    <a:pt x="161" y="24"/>
                  </a:cubicBezTo>
                  <a:cubicBezTo>
                    <a:pt x="174" y="24"/>
                    <a:pt x="181" y="26"/>
                    <a:pt x="181" y="35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7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2"/>
                    <a:pt x="272" y="22"/>
                  </a:cubicBezTo>
                  <a:lnTo>
                    <a:pt x="361" y="22"/>
                  </a:lnTo>
                  <a:cubicBezTo>
                    <a:pt x="424" y="22"/>
                    <a:pt x="440" y="64"/>
                    <a:pt x="440" y="94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59"/>
                  </a:moveTo>
                  <a:cubicBezTo>
                    <a:pt x="149" y="459"/>
                    <a:pt x="147" y="459"/>
                    <a:pt x="142" y="459"/>
                  </a:cubicBezTo>
                  <a:cubicBezTo>
                    <a:pt x="136" y="459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5"/>
                  </a:cubicBezTo>
                  <a:lnTo>
                    <a:pt x="185" y="238"/>
                  </a:lnTo>
                  <a:lnTo>
                    <a:pt x="318" y="238"/>
                  </a:lnTo>
                  <a:cubicBezTo>
                    <a:pt x="385" y="238"/>
                    <a:pt x="400" y="291"/>
                    <a:pt x="400" y="322"/>
                  </a:cubicBezTo>
                  <a:cubicBezTo>
                    <a:pt x="400" y="392"/>
                    <a:pt x="337" y="459"/>
                    <a:pt x="254" y="459"/>
                  </a:cubicBezTo>
                  <a:lnTo>
                    <a:pt x="158" y="4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2"/>
          <p:cNvSpPr/>
          <p:nvPr/>
        </p:nvSpPr>
        <p:spPr>
          <a:xfrm>
            <a:off x="0" y="-91440"/>
            <a:ext cx="91432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y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j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f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c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e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z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t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é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h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o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i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u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-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 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p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í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k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l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a</a:t>
            </a:r>
            <a:r>
              <a:rPr b="0" lang="en-US" sz="3200" spc="-35" strike="noStrike">
                <a:solidFill>
                  <a:srgbClr val="ffffff"/>
                </a:solidFill>
                <a:latin typeface="Calibri Light"/>
                <a:ea typeface="DejaVu Sans"/>
              </a:rPr>
              <a:t>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0" name="CustomShape 3"/>
          <p:cNvSpPr/>
          <p:nvPr/>
        </p:nvSpPr>
        <p:spPr>
          <a:xfrm>
            <a:off x="274320" y="1236960"/>
            <a:ext cx="488160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TextShape 4"/>
          <p:cNvSpPr txBox="1"/>
          <p:nvPr/>
        </p:nvSpPr>
        <p:spPr>
          <a:xfrm>
            <a:off x="81360" y="1188720"/>
            <a:ext cx="8971200" cy="258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systém: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Určte prenosovú funkciu použitím vzťahu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1" i="1" lang="en-US" sz="18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Pomôcka: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Overte pomocou príkazu ss2tf v Matlabe.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42" name="Group 5"/>
          <p:cNvGrpSpPr/>
          <p:nvPr/>
        </p:nvGrpSpPr>
        <p:grpSpPr>
          <a:xfrm>
            <a:off x="844560" y="1828800"/>
            <a:ext cx="6196320" cy="607680"/>
            <a:chOff x="844560" y="1828800"/>
            <a:chExt cx="6196320" cy="607680"/>
          </a:xfrm>
        </p:grpSpPr>
        <p:sp>
          <p:nvSpPr>
            <p:cNvPr id="1543" name="Freeform 6"/>
            <p:cNvSpPr/>
            <p:nvPr/>
          </p:nvSpPr>
          <p:spPr>
            <a:xfrm>
              <a:off x="844560" y="1828800"/>
              <a:ext cx="6196680" cy="608040"/>
            </a:xfrm>
            <a:custGeom>
              <a:avLst/>
              <a:gdLst/>
              <a:ahLst/>
              <a:rect l="0" t="0" r="r" b="b"/>
              <a:pathLst>
                <a:path w="17213" h="1689">
                  <a:moveTo>
                    <a:pt x="8606" y="1688"/>
                  </a:moveTo>
                  <a:lnTo>
                    <a:pt x="0" y="1688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1688"/>
                  </a:lnTo>
                  <a:lnTo>
                    <a:pt x="8606" y="168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44" name="Freeform 7"/>
            <p:cNvSpPr/>
            <p:nvPr/>
          </p:nvSpPr>
          <p:spPr>
            <a:xfrm>
              <a:off x="853200" y="201420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5" name="Freeform 8"/>
            <p:cNvSpPr/>
            <p:nvPr/>
          </p:nvSpPr>
          <p:spPr>
            <a:xfrm>
              <a:off x="1118880" y="2103120"/>
              <a:ext cx="168840" cy="60120"/>
            </a:xfrm>
            <a:custGeom>
              <a:avLst/>
              <a:gdLst/>
              <a:ahLst/>
              <a:rect l="0" t="0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6" name="Freeform 9"/>
            <p:cNvSpPr/>
            <p:nvPr/>
          </p:nvSpPr>
          <p:spPr>
            <a:xfrm>
              <a:off x="1434960" y="1828800"/>
              <a:ext cx="67680" cy="608040"/>
            </a:xfrm>
            <a:custGeom>
              <a:avLst/>
              <a:gdLst/>
              <a:ahLst/>
              <a:rect l="0" t="0" r="r" b="b"/>
              <a:pathLst>
                <a:path w="188" h="1689">
                  <a:moveTo>
                    <a:pt x="0" y="1688"/>
                  </a:moveTo>
                  <a:lnTo>
                    <a:pt x="187" y="1688"/>
                  </a:lnTo>
                  <a:lnTo>
                    <a:pt x="187" y="1650"/>
                  </a:lnTo>
                  <a:lnTo>
                    <a:pt x="38" y="1650"/>
                  </a:lnTo>
                  <a:lnTo>
                    <a:pt x="38" y="38"/>
                  </a:lnTo>
                  <a:lnTo>
                    <a:pt x="187" y="3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7" name="Freeform 10"/>
            <p:cNvSpPr/>
            <p:nvPr/>
          </p:nvSpPr>
          <p:spPr>
            <a:xfrm>
              <a:off x="1711800" y="1872720"/>
              <a:ext cx="107640" cy="174600"/>
            </a:xfrm>
            <a:custGeom>
              <a:avLst/>
              <a:gdLst/>
              <a:ahLst/>
              <a:rect l="0" t="0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60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8" y="384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4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20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0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8" name="Freeform 11"/>
            <p:cNvSpPr/>
            <p:nvPr/>
          </p:nvSpPr>
          <p:spPr>
            <a:xfrm>
              <a:off x="2497680" y="1872720"/>
              <a:ext cx="84240" cy="169560"/>
            </a:xfrm>
            <a:custGeom>
              <a:avLst/>
              <a:gdLst/>
              <a:ahLst/>
              <a:rect l="0" t="0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49" name="Freeform 12"/>
            <p:cNvSpPr/>
            <p:nvPr/>
          </p:nvSpPr>
          <p:spPr>
            <a:xfrm>
              <a:off x="1526400" y="22770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0" name="Freeform 13"/>
            <p:cNvSpPr/>
            <p:nvPr/>
          </p:nvSpPr>
          <p:spPr>
            <a:xfrm>
              <a:off x="1711800" y="217656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8"/>
                    <a:pt x="295" y="132"/>
                    <a:pt x="269" y="79"/>
                  </a:cubicBezTo>
                  <a:cubicBezTo>
                    <a:pt x="237" y="12"/>
                    <a:pt x="180" y="0"/>
                    <a:pt x="149" y="0"/>
                  </a:cubicBezTo>
                  <a:cubicBezTo>
                    <a:pt x="108" y="0"/>
                    <a:pt x="55" y="18"/>
                    <a:pt x="26" y="84"/>
                  </a:cubicBezTo>
                  <a:cubicBezTo>
                    <a:pt x="4" y="133"/>
                    <a:pt x="0" y="188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4"/>
                  </a:cubicBezTo>
                  <a:cubicBezTo>
                    <a:pt x="295" y="356"/>
                    <a:pt x="298" y="300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6"/>
                  </a:cubicBezTo>
                  <a:cubicBezTo>
                    <a:pt x="60" y="191"/>
                    <a:pt x="60" y="144"/>
                    <a:pt x="64" y="106"/>
                  </a:cubicBezTo>
                  <a:cubicBezTo>
                    <a:pt x="79" y="23"/>
                    <a:pt x="132" y="16"/>
                    <a:pt x="149" y="16"/>
                  </a:cubicBezTo>
                  <a:cubicBezTo>
                    <a:pt x="172" y="16"/>
                    <a:pt x="220" y="29"/>
                    <a:pt x="232" y="98"/>
                  </a:cubicBezTo>
                  <a:cubicBezTo>
                    <a:pt x="239" y="138"/>
                    <a:pt x="239" y="191"/>
                    <a:pt x="239" y="236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1" name="Freeform 14"/>
            <p:cNvSpPr/>
            <p:nvPr/>
          </p:nvSpPr>
          <p:spPr>
            <a:xfrm>
              <a:off x="1850040" y="23184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2" name="Freeform 15"/>
            <p:cNvSpPr/>
            <p:nvPr/>
          </p:nvSpPr>
          <p:spPr>
            <a:xfrm>
              <a:off x="1911240" y="2176560"/>
              <a:ext cx="101880" cy="174960"/>
            </a:xfrm>
            <a:custGeom>
              <a:avLst/>
              <a:gdLst/>
              <a:ahLst/>
              <a:rect l="0" t="0" r="r" b="b"/>
              <a:pathLst>
                <a:path w="283" h="486">
                  <a:moveTo>
                    <a:pt x="282" y="328"/>
                  </a:moveTo>
                  <a:cubicBezTo>
                    <a:pt x="282" y="245"/>
                    <a:pt x="224" y="173"/>
                    <a:pt x="147" y="173"/>
                  </a:cubicBezTo>
                  <a:cubicBezTo>
                    <a:pt x="114" y="173"/>
                    <a:pt x="83" y="184"/>
                    <a:pt x="58" y="210"/>
                  </a:cubicBezTo>
                  <a:lnTo>
                    <a:pt x="58" y="72"/>
                  </a:lnTo>
                  <a:cubicBezTo>
                    <a:pt x="72" y="77"/>
                    <a:pt x="96" y="82"/>
                    <a:pt x="118" y="82"/>
                  </a:cubicBezTo>
                  <a:cubicBezTo>
                    <a:pt x="205" y="82"/>
                    <a:pt x="254" y="18"/>
                    <a:pt x="254" y="8"/>
                  </a:cubicBezTo>
                  <a:cubicBezTo>
                    <a:pt x="254" y="4"/>
                    <a:pt x="253" y="0"/>
                    <a:pt x="248" y="0"/>
                  </a:cubicBezTo>
                  <a:cubicBezTo>
                    <a:pt x="246" y="0"/>
                    <a:pt x="245" y="0"/>
                    <a:pt x="242" y="2"/>
                  </a:cubicBezTo>
                  <a:cubicBezTo>
                    <a:pt x="227" y="8"/>
                    <a:pt x="194" y="23"/>
                    <a:pt x="146" y="23"/>
                  </a:cubicBezTo>
                  <a:cubicBezTo>
                    <a:pt x="117" y="23"/>
                    <a:pt x="85" y="18"/>
                    <a:pt x="51" y="4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lnTo>
                    <a:pt x="37" y="226"/>
                  </a:lnTo>
                  <a:cubicBezTo>
                    <a:pt x="37" y="239"/>
                    <a:pt x="37" y="245"/>
                    <a:pt x="46" y="245"/>
                  </a:cubicBezTo>
                  <a:cubicBezTo>
                    <a:pt x="51" y="245"/>
                    <a:pt x="53" y="244"/>
                    <a:pt x="56" y="239"/>
                  </a:cubicBezTo>
                  <a:cubicBezTo>
                    <a:pt x="62" y="228"/>
                    <a:pt x="90" y="189"/>
                    <a:pt x="146" y="189"/>
                  </a:cubicBezTo>
                  <a:cubicBezTo>
                    <a:pt x="182" y="189"/>
                    <a:pt x="202" y="221"/>
                    <a:pt x="206" y="234"/>
                  </a:cubicBezTo>
                  <a:cubicBezTo>
                    <a:pt x="218" y="261"/>
                    <a:pt x="219" y="288"/>
                    <a:pt x="219" y="324"/>
                  </a:cubicBezTo>
                  <a:cubicBezTo>
                    <a:pt x="219" y="348"/>
                    <a:pt x="219" y="391"/>
                    <a:pt x="202" y="420"/>
                  </a:cubicBezTo>
                  <a:cubicBezTo>
                    <a:pt x="186" y="447"/>
                    <a:pt x="158" y="466"/>
                    <a:pt x="126" y="466"/>
                  </a:cubicBezTo>
                  <a:cubicBezTo>
                    <a:pt x="75" y="466"/>
                    <a:pt x="35" y="429"/>
                    <a:pt x="22" y="388"/>
                  </a:cubicBezTo>
                  <a:cubicBezTo>
                    <a:pt x="24" y="388"/>
                    <a:pt x="27" y="388"/>
                    <a:pt x="35" y="388"/>
                  </a:cubicBezTo>
                  <a:cubicBezTo>
                    <a:pt x="58" y="388"/>
                    <a:pt x="70" y="370"/>
                    <a:pt x="70" y="354"/>
                  </a:cubicBezTo>
                  <a:cubicBezTo>
                    <a:pt x="70" y="336"/>
                    <a:pt x="58" y="319"/>
                    <a:pt x="35" y="319"/>
                  </a:cubicBezTo>
                  <a:cubicBezTo>
                    <a:pt x="24" y="319"/>
                    <a:pt x="0" y="324"/>
                    <a:pt x="0" y="357"/>
                  </a:cubicBezTo>
                  <a:cubicBezTo>
                    <a:pt x="0" y="418"/>
                    <a:pt x="50" y="485"/>
                    <a:pt x="128" y="485"/>
                  </a:cubicBezTo>
                  <a:cubicBezTo>
                    <a:pt x="210" y="485"/>
                    <a:pt x="282" y="418"/>
                    <a:pt x="282" y="32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3" name="Freeform 16"/>
            <p:cNvSpPr/>
            <p:nvPr/>
          </p:nvSpPr>
          <p:spPr>
            <a:xfrm>
              <a:off x="2299320" y="2277000"/>
              <a:ext cx="155520" cy="11160"/>
            </a:xfrm>
            <a:custGeom>
              <a:avLst/>
              <a:gdLst/>
              <a:ahLst/>
              <a:rect l="0" t="0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4" name="Freeform 17"/>
            <p:cNvSpPr/>
            <p:nvPr/>
          </p:nvSpPr>
          <p:spPr>
            <a:xfrm>
              <a:off x="2497680" y="21765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5" name="Freeform 18"/>
            <p:cNvSpPr/>
            <p:nvPr/>
          </p:nvSpPr>
          <p:spPr>
            <a:xfrm>
              <a:off x="2623680" y="2318400"/>
              <a:ext cx="28080" cy="28080"/>
            </a:xfrm>
            <a:custGeom>
              <a:avLst/>
              <a:gdLst/>
              <a:ahLst/>
              <a:rect l="0" t="0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9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6" name="Freeform 19"/>
            <p:cNvSpPr/>
            <p:nvPr/>
          </p:nvSpPr>
          <p:spPr>
            <a:xfrm>
              <a:off x="2684880" y="2176560"/>
              <a:ext cx="101520" cy="174960"/>
            </a:xfrm>
            <a:custGeom>
              <a:avLst/>
              <a:gdLst/>
              <a:ahLst/>
              <a:rect l="0" t="0" r="r" b="b"/>
              <a:pathLst>
                <a:path w="282" h="486">
                  <a:moveTo>
                    <a:pt x="281" y="328"/>
                  </a:moveTo>
                  <a:cubicBezTo>
                    <a:pt x="281" y="245"/>
                    <a:pt x="224" y="173"/>
                    <a:pt x="147" y="173"/>
                  </a:cubicBezTo>
                  <a:cubicBezTo>
                    <a:pt x="113" y="173"/>
                    <a:pt x="83" y="184"/>
                    <a:pt x="57" y="210"/>
                  </a:cubicBezTo>
                  <a:lnTo>
                    <a:pt x="57" y="72"/>
                  </a:lnTo>
                  <a:cubicBezTo>
                    <a:pt x="72" y="77"/>
                    <a:pt x="96" y="82"/>
                    <a:pt x="118" y="82"/>
                  </a:cubicBezTo>
                  <a:cubicBezTo>
                    <a:pt x="205" y="82"/>
                    <a:pt x="254" y="18"/>
                    <a:pt x="254" y="8"/>
                  </a:cubicBezTo>
                  <a:cubicBezTo>
                    <a:pt x="254" y="4"/>
                    <a:pt x="253" y="0"/>
                    <a:pt x="248" y="0"/>
                  </a:cubicBezTo>
                  <a:cubicBezTo>
                    <a:pt x="246" y="0"/>
                    <a:pt x="245" y="0"/>
                    <a:pt x="241" y="2"/>
                  </a:cubicBezTo>
                  <a:cubicBezTo>
                    <a:pt x="227" y="8"/>
                    <a:pt x="193" y="23"/>
                    <a:pt x="145" y="23"/>
                  </a:cubicBezTo>
                  <a:cubicBezTo>
                    <a:pt x="117" y="23"/>
                    <a:pt x="85" y="18"/>
                    <a:pt x="51" y="4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7"/>
                    <a:pt x="37" y="18"/>
                  </a:cubicBezTo>
                  <a:lnTo>
                    <a:pt x="37" y="226"/>
                  </a:lnTo>
                  <a:cubicBezTo>
                    <a:pt x="37" y="239"/>
                    <a:pt x="37" y="245"/>
                    <a:pt x="46" y="245"/>
                  </a:cubicBezTo>
                  <a:cubicBezTo>
                    <a:pt x="51" y="245"/>
                    <a:pt x="53" y="244"/>
                    <a:pt x="54" y="239"/>
                  </a:cubicBezTo>
                  <a:cubicBezTo>
                    <a:pt x="62" y="228"/>
                    <a:pt x="89" y="189"/>
                    <a:pt x="145" y="189"/>
                  </a:cubicBezTo>
                  <a:cubicBezTo>
                    <a:pt x="182" y="189"/>
                    <a:pt x="200" y="221"/>
                    <a:pt x="206" y="234"/>
                  </a:cubicBezTo>
                  <a:cubicBezTo>
                    <a:pt x="217" y="261"/>
                    <a:pt x="219" y="288"/>
                    <a:pt x="219" y="324"/>
                  </a:cubicBezTo>
                  <a:cubicBezTo>
                    <a:pt x="219" y="348"/>
                    <a:pt x="219" y="391"/>
                    <a:pt x="201" y="420"/>
                  </a:cubicBezTo>
                  <a:cubicBezTo>
                    <a:pt x="185" y="447"/>
                    <a:pt x="158" y="466"/>
                    <a:pt x="126" y="466"/>
                  </a:cubicBezTo>
                  <a:cubicBezTo>
                    <a:pt x="75" y="466"/>
                    <a:pt x="35" y="429"/>
                    <a:pt x="22" y="388"/>
                  </a:cubicBezTo>
                  <a:cubicBezTo>
                    <a:pt x="24" y="388"/>
                    <a:pt x="27" y="388"/>
                    <a:pt x="35" y="388"/>
                  </a:cubicBezTo>
                  <a:cubicBezTo>
                    <a:pt x="57" y="388"/>
                    <a:pt x="70" y="370"/>
                    <a:pt x="70" y="354"/>
                  </a:cubicBezTo>
                  <a:cubicBezTo>
                    <a:pt x="70" y="336"/>
                    <a:pt x="57" y="319"/>
                    <a:pt x="35" y="319"/>
                  </a:cubicBezTo>
                  <a:cubicBezTo>
                    <a:pt x="24" y="319"/>
                    <a:pt x="0" y="324"/>
                    <a:pt x="0" y="357"/>
                  </a:cubicBezTo>
                  <a:cubicBezTo>
                    <a:pt x="0" y="418"/>
                    <a:pt x="48" y="485"/>
                    <a:pt x="128" y="485"/>
                  </a:cubicBezTo>
                  <a:cubicBezTo>
                    <a:pt x="209" y="485"/>
                    <a:pt x="281" y="418"/>
                    <a:pt x="281" y="32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7" name="Freeform 20"/>
            <p:cNvSpPr/>
            <p:nvPr/>
          </p:nvSpPr>
          <p:spPr>
            <a:xfrm>
              <a:off x="2802240" y="1828800"/>
              <a:ext cx="67680" cy="608040"/>
            </a:xfrm>
            <a:custGeom>
              <a:avLst/>
              <a:gdLst/>
              <a:ahLst/>
              <a:rect l="0" t="0" r="r" b="b"/>
              <a:pathLst>
                <a:path w="188" h="1689">
                  <a:moveTo>
                    <a:pt x="147" y="1650"/>
                  </a:moveTo>
                  <a:lnTo>
                    <a:pt x="0" y="1650"/>
                  </a:lnTo>
                  <a:lnTo>
                    <a:pt x="0" y="1688"/>
                  </a:lnTo>
                  <a:lnTo>
                    <a:pt x="187" y="168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7" y="38"/>
                  </a:lnTo>
                  <a:lnTo>
                    <a:pt x="147" y="16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8" name="Freeform 21"/>
            <p:cNvSpPr/>
            <p:nvPr/>
          </p:nvSpPr>
          <p:spPr>
            <a:xfrm>
              <a:off x="3492360" y="2019960"/>
              <a:ext cx="94320" cy="179640"/>
            </a:xfrm>
            <a:custGeom>
              <a:avLst/>
              <a:gdLst/>
              <a:ahLst/>
              <a:rect l="0" t="0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3" y="463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59" name="Freeform 22"/>
            <p:cNvSpPr/>
            <p:nvPr/>
          </p:nvSpPr>
          <p:spPr>
            <a:xfrm>
              <a:off x="3673080" y="21031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0" name="Freeform 23"/>
            <p:cNvSpPr/>
            <p:nvPr/>
          </p:nvSpPr>
          <p:spPr>
            <a:xfrm>
              <a:off x="3989520" y="1828800"/>
              <a:ext cx="67680" cy="608040"/>
            </a:xfrm>
            <a:custGeom>
              <a:avLst/>
              <a:gdLst/>
              <a:ahLst/>
              <a:rect l="0" t="0" r="r" b="b"/>
              <a:pathLst>
                <a:path w="188" h="1689">
                  <a:moveTo>
                    <a:pt x="0" y="1688"/>
                  </a:moveTo>
                  <a:lnTo>
                    <a:pt x="187" y="1688"/>
                  </a:lnTo>
                  <a:lnTo>
                    <a:pt x="187" y="1650"/>
                  </a:lnTo>
                  <a:lnTo>
                    <a:pt x="38" y="1650"/>
                  </a:lnTo>
                  <a:lnTo>
                    <a:pt x="38" y="38"/>
                  </a:lnTo>
                  <a:lnTo>
                    <a:pt x="187" y="3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1" name="Freeform 24"/>
            <p:cNvSpPr/>
            <p:nvPr/>
          </p:nvSpPr>
          <p:spPr>
            <a:xfrm>
              <a:off x="4070160" y="1872720"/>
              <a:ext cx="107280" cy="174600"/>
            </a:xfrm>
            <a:custGeom>
              <a:avLst/>
              <a:gdLst/>
              <a:ahLst/>
              <a:rect l="0" t="0" r="r" b="b"/>
              <a:pathLst>
                <a:path w="298" h="485">
                  <a:moveTo>
                    <a:pt x="297" y="244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7"/>
                    <a:pt x="25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60"/>
                    <a:pt x="32" y="414"/>
                  </a:cubicBezTo>
                  <a:cubicBezTo>
                    <a:pt x="62" y="470"/>
                    <a:pt x="113" y="484"/>
                    <a:pt x="148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4"/>
                  </a:cubicBezTo>
                  <a:moveTo>
                    <a:pt x="148" y="470"/>
                  </a:moveTo>
                  <a:cubicBezTo>
                    <a:pt x="121" y="470"/>
                    <a:pt x="78" y="452"/>
                    <a:pt x="65" y="384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7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0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2" name="Freeform 25"/>
            <p:cNvSpPr/>
            <p:nvPr/>
          </p:nvSpPr>
          <p:spPr>
            <a:xfrm>
              <a:off x="4082760" y="2176560"/>
              <a:ext cx="84240" cy="169920"/>
            </a:xfrm>
            <a:custGeom>
              <a:avLst/>
              <a:gdLst/>
              <a:ahLst/>
              <a:rect l="0" t="0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3" name="Freeform 26"/>
            <p:cNvSpPr/>
            <p:nvPr/>
          </p:nvSpPr>
          <p:spPr>
            <a:xfrm>
              <a:off x="4189680" y="1828800"/>
              <a:ext cx="68040" cy="608040"/>
            </a:xfrm>
            <a:custGeom>
              <a:avLst/>
              <a:gdLst/>
              <a:ahLst/>
              <a:rect l="0" t="0" r="r" b="b"/>
              <a:pathLst>
                <a:path w="189" h="1689">
                  <a:moveTo>
                    <a:pt x="148" y="1650"/>
                  </a:moveTo>
                  <a:lnTo>
                    <a:pt x="0" y="1650"/>
                  </a:lnTo>
                  <a:lnTo>
                    <a:pt x="0" y="1688"/>
                  </a:lnTo>
                  <a:lnTo>
                    <a:pt x="188" y="168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8" y="38"/>
                  </a:lnTo>
                  <a:lnTo>
                    <a:pt x="148" y="16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4" name="Freeform 27"/>
            <p:cNvSpPr/>
            <p:nvPr/>
          </p:nvSpPr>
          <p:spPr>
            <a:xfrm>
              <a:off x="4878720" y="2084040"/>
              <a:ext cx="99360" cy="115560"/>
            </a:xfrm>
            <a:custGeom>
              <a:avLst/>
              <a:gdLst/>
              <a:ahLst/>
              <a:rect l="0" t="0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5" name="Freeform 28"/>
            <p:cNvSpPr/>
            <p:nvPr/>
          </p:nvSpPr>
          <p:spPr>
            <a:xfrm>
              <a:off x="4985280" y="1971720"/>
              <a:ext cx="133200" cy="120600"/>
            </a:xfrm>
            <a:custGeom>
              <a:avLst/>
              <a:gdLst/>
              <a:ahLst/>
              <a:rect l="0" t="0" r="r" b="b"/>
              <a:pathLst>
                <a:path w="370" h="335">
                  <a:moveTo>
                    <a:pt x="219" y="35"/>
                  </a:moveTo>
                  <a:cubicBezTo>
                    <a:pt x="222" y="21"/>
                    <a:pt x="224" y="19"/>
                    <a:pt x="233" y="17"/>
                  </a:cubicBezTo>
                  <a:cubicBezTo>
                    <a:pt x="237" y="17"/>
                    <a:pt x="254" y="17"/>
                    <a:pt x="264" y="17"/>
                  </a:cubicBezTo>
                  <a:cubicBezTo>
                    <a:pt x="294" y="17"/>
                    <a:pt x="307" y="17"/>
                    <a:pt x="320" y="22"/>
                  </a:cubicBezTo>
                  <a:cubicBezTo>
                    <a:pt x="341" y="29"/>
                    <a:pt x="342" y="43"/>
                    <a:pt x="342" y="61"/>
                  </a:cubicBezTo>
                  <a:cubicBezTo>
                    <a:pt x="342" y="69"/>
                    <a:pt x="342" y="75"/>
                    <a:pt x="339" y="101"/>
                  </a:cubicBezTo>
                  <a:lnTo>
                    <a:pt x="337" y="105"/>
                  </a:lnTo>
                  <a:cubicBezTo>
                    <a:pt x="337" y="112"/>
                    <a:pt x="341" y="113"/>
                    <a:pt x="347" y="113"/>
                  </a:cubicBezTo>
                  <a:cubicBezTo>
                    <a:pt x="353" y="113"/>
                    <a:pt x="355" y="109"/>
                    <a:pt x="355" y="101"/>
                  </a:cubicBezTo>
                  <a:lnTo>
                    <a:pt x="369" y="6"/>
                  </a:lnTo>
                  <a:cubicBezTo>
                    <a:pt x="369" y="0"/>
                    <a:pt x="363" y="0"/>
                    <a:pt x="353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3" y="9"/>
                  </a:cubicBezTo>
                  <a:lnTo>
                    <a:pt x="3" y="97"/>
                  </a:lnTo>
                  <a:cubicBezTo>
                    <a:pt x="1" y="99"/>
                    <a:pt x="0" y="104"/>
                    <a:pt x="0" y="107"/>
                  </a:cubicBezTo>
                  <a:cubicBezTo>
                    <a:pt x="0" y="109"/>
                    <a:pt x="1" y="113"/>
                    <a:pt x="8" y="113"/>
                  </a:cubicBezTo>
                  <a:cubicBezTo>
                    <a:pt x="14" y="113"/>
                    <a:pt x="16" y="112"/>
                    <a:pt x="19" y="102"/>
                  </a:cubicBezTo>
                  <a:cubicBezTo>
                    <a:pt x="48" y="22"/>
                    <a:pt x="64" y="17"/>
                    <a:pt x="139" y="17"/>
                  </a:cubicBezTo>
                  <a:lnTo>
                    <a:pt x="160" y="17"/>
                  </a:lnTo>
                  <a:cubicBezTo>
                    <a:pt x="174" y="17"/>
                    <a:pt x="174" y="17"/>
                    <a:pt x="174" y="22"/>
                  </a:cubicBezTo>
                  <a:cubicBezTo>
                    <a:pt x="174" y="24"/>
                    <a:pt x="174" y="25"/>
                    <a:pt x="173" y="33"/>
                  </a:cubicBezTo>
                  <a:lnTo>
                    <a:pt x="107" y="293"/>
                  </a:lnTo>
                  <a:cubicBezTo>
                    <a:pt x="104" y="312"/>
                    <a:pt x="102" y="317"/>
                    <a:pt x="49" y="317"/>
                  </a:cubicBezTo>
                  <a:cubicBezTo>
                    <a:pt x="32" y="317"/>
                    <a:pt x="27" y="317"/>
                    <a:pt x="27" y="328"/>
                  </a:cubicBezTo>
                  <a:cubicBezTo>
                    <a:pt x="27" y="328"/>
                    <a:pt x="29" y="334"/>
                    <a:pt x="37" y="334"/>
                  </a:cubicBezTo>
                  <a:cubicBezTo>
                    <a:pt x="49" y="334"/>
                    <a:pt x="64" y="333"/>
                    <a:pt x="78" y="333"/>
                  </a:cubicBezTo>
                  <a:cubicBezTo>
                    <a:pt x="93" y="333"/>
                    <a:pt x="107" y="333"/>
                    <a:pt x="121" y="333"/>
                  </a:cubicBezTo>
                  <a:cubicBezTo>
                    <a:pt x="134" y="333"/>
                    <a:pt x="152" y="333"/>
                    <a:pt x="166" y="333"/>
                  </a:cubicBezTo>
                  <a:cubicBezTo>
                    <a:pt x="179" y="333"/>
                    <a:pt x="193" y="334"/>
                    <a:pt x="206" y="334"/>
                  </a:cubicBezTo>
                  <a:cubicBezTo>
                    <a:pt x="211" y="334"/>
                    <a:pt x="219" y="334"/>
                    <a:pt x="219" y="323"/>
                  </a:cubicBezTo>
                  <a:cubicBezTo>
                    <a:pt x="219" y="317"/>
                    <a:pt x="213" y="317"/>
                    <a:pt x="198" y="317"/>
                  </a:cubicBezTo>
                  <a:cubicBezTo>
                    <a:pt x="189" y="317"/>
                    <a:pt x="179" y="315"/>
                    <a:pt x="169" y="315"/>
                  </a:cubicBezTo>
                  <a:cubicBezTo>
                    <a:pt x="152" y="313"/>
                    <a:pt x="152" y="312"/>
                    <a:pt x="152" y="305"/>
                  </a:cubicBezTo>
                  <a:cubicBezTo>
                    <a:pt x="152" y="302"/>
                    <a:pt x="152" y="301"/>
                    <a:pt x="153" y="294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6" name="Freeform 29"/>
            <p:cNvSpPr/>
            <p:nvPr/>
          </p:nvSpPr>
          <p:spPr>
            <a:xfrm>
              <a:off x="5230440" y="1980720"/>
              <a:ext cx="49320" cy="304560"/>
            </a:xfrm>
            <a:custGeom>
              <a:avLst/>
              <a:gdLst/>
              <a:ahLst/>
              <a:rect l="0" t="0" r="r" b="b"/>
              <a:pathLst>
                <a:path w="137" h="846">
                  <a:moveTo>
                    <a:pt x="0" y="845"/>
                  </a:moveTo>
                  <a:lnTo>
                    <a:pt x="136" y="845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7" name="Freeform 30"/>
            <p:cNvSpPr/>
            <p:nvPr/>
          </p:nvSpPr>
          <p:spPr>
            <a:xfrm>
              <a:off x="5307120" y="2024640"/>
              <a:ext cx="84600" cy="169560"/>
            </a:xfrm>
            <a:custGeom>
              <a:avLst/>
              <a:gdLst/>
              <a:ahLst/>
              <a:rect l="0" t="0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8" name="Freeform 31"/>
            <p:cNvSpPr/>
            <p:nvPr/>
          </p:nvSpPr>
          <p:spPr>
            <a:xfrm>
              <a:off x="5673960" y="2024640"/>
              <a:ext cx="107640" cy="174960"/>
            </a:xfrm>
            <a:custGeom>
              <a:avLst/>
              <a:gdLst/>
              <a:ahLst/>
              <a:rect l="0" t="0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8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60" y="342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69" name="Freeform 32"/>
            <p:cNvSpPr/>
            <p:nvPr/>
          </p:nvSpPr>
          <p:spPr>
            <a:xfrm>
              <a:off x="5796360" y="1980720"/>
              <a:ext cx="49320" cy="304560"/>
            </a:xfrm>
            <a:custGeom>
              <a:avLst/>
              <a:gdLst/>
              <a:ahLst/>
              <a:rect l="0" t="0" r="r" b="b"/>
              <a:pathLst>
                <a:path w="137" h="846">
                  <a:moveTo>
                    <a:pt x="136" y="845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8" y="29"/>
                  </a:lnTo>
                  <a:lnTo>
                    <a:pt x="108" y="816"/>
                  </a:lnTo>
                  <a:lnTo>
                    <a:pt x="0" y="816"/>
                  </a:lnTo>
                  <a:lnTo>
                    <a:pt x="0" y="845"/>
                  </a:lnTo>
                  <a:lnTo>
                    <a:pt x="136" y="84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0" name="Freeform 33"/>
            <p:cNvSpPr/>
            <p:nvPr/>
          </p:nvSpPr>
          <p:spPr>
            <a:xfrm>
              <a:off x="6454440" y="201996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1" name="Freeform 34"/>
            <p:cNvSpPr/>
            <p:nvPr/>
          </p:nvSpPr>
          <p:spPr>
            <a:xfrm>
              <a:off x="6660720" y="2103120"/>
              <a:ext cx="169200" cy="60120"/>
            </a:xfrm>
            <a:custGeom>
              <a:avLst/>
              <a:gdLst/>
              <a:ahLst/>
              <a:rect l="0" t="0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2" name="Freeform 35"/>
            <p:cNvSpPr/>
            <p:nvPr/>
          </p:nvSpPr>
          <p:spPr>
            <a:xfrm>
              <a:off x="6923520" y="2026800"/>
              <a:ext cx="107280" cy="174960"/>
            </a:xfrm>
            <a:custGeom>
              <a:avLst/>
              <a:gdLst/>
              <a:ahLst/>
              <a:rect l="0" t="0" r="r" b="b"/>
              <a:pathLst>
                <a:path w="298" h="486">
                  <a:moveTo>
                    <a:pt x="297" y="245"/>
                  </a:moveTo>
                  <a:cubicBezTo>
                    <a:pt x="297" y="188"/>
                    <a:pt x="294" y="132"/>
                    <a:pt x="268" y="79"/>
                  </a:cubicBezTo>
                  <a:cubicBezTo>
                    <a:pt x="236" y="12"/>
                    <a:pt x="179" y="0"/>
                    <a:pt x="148" y="0"/>
                  </a:cubicBezTo>
                  <a:cubicBezTo>
                    <a:pt x="107" y="0"/>
                    <a:pt x="54" y="18"/>
                    <a:pt x="25" y="84"/>
                  </a:cubicBezTo>
                  <a:cubicBezTo>
                    <a:pt x="3" y="133"/>
                    <a:pt x="0" y="188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4"/>
                  </a:cubicBezTo>
                  <a:cubicBezTo>
                    <a:pt x="294" y="356"/>
                    <a:pt x="297" y="300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6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6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  <p:grpSp>
        <p:nvGrpSpPr>
          <p:cNvPr id="1573" name="Group 36"/>
          <p:cNvGrpSpPr/>
          <p:nvPr/>
        </p:nvGrpSpPr>
        <p:grpSpPr>
          <a:xfrm>
            <a:off x="4754880" y="2926080"/>
            <a:ext cx="2887920" cy="289440"/>
            <a:chOff x="4754880" y="2926080"/>
            <a:chExt cx="2887920" cy="289440"/>
          </a:xfrm>
        </p:grpSpPr>
        <p:sp>
          <p:nvSpPr>
            <p:cNvPr id="1574" name="Freeform 37"/>
            <p:cNvSpPr/>
            <p:nvPr/>
          </p:nvSpPr>
          <p:spPr>
            <a:xfrm>
              <a:off x="4754880" y="2926080"/>
              <a:ext cx="2888280" cy="289800"/>
            </a:xfrm>
            <a:custGeom>
              <a:avLst/>
              <a:gdLst/>
              <a:ahLst/>
              <a:rect l="0" t="0" r="r" b="b"/>
              <a:pathLst>
                <a:path w="8023" h="805">
                  <a:moveTo>
                    <a:pt x="4011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8022" y="0"/>
                  </a:lnTo>
                  <a:lnTo>
                    <a:pt x="8022" y="804"/>
                  </a:lnTo>
                  <a:lnTo>
                    <a:pt x="4011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</p:sp>
        <p:sp>
          <p:nvSpPr>
            <p:cNvPr id="1575" name="Freeform 38"/>
            <p:cNvSpPr/>
            <p:nvPr/>
          </p:nvSpPr>
          <p:spPr>
            <a:xfrm>
              <a:off x="4767480" y="2973240"/>
              <a:ext cx="180720" cy="185040"/>
            </a:xfrm>
            <a:custGeom>
              <a:avLst/>
              <a:gdLst/>
              <a:ahLst/>
              <a:rect l="0" t="0" r="r" b="b"/>
              <a:pathLst>
                <a:path w="502" h="514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1"/>
                  </a:cubicBezTo>
                  <a:cubicBezTo>
                    <a:pt x="0" y="433"/>
                    <a:pt x="79" y="513"/>
                    <a:pt x="192" y="513"/>
                  </a:cubicBezTo>
                  <a:cubicBezTo>
                    <a:pt x="224" y="513"/>
                    <a:pt x="256" y="506"/>
                    <a:pt x="280" y="497"/>
                  </a:cubicBezTo>
                  <a:cubicBezTo>
                    <a:pt x="315" y="482"/>
                    <a:pt x="330" y="468"/>
                    <a:pt x="343" y="454"/>
                  </a:cubicBezTo>
                  <a:cubicBezTo>
                    <a:pt x="349" y="471"/>
                    <a:pt x="367" y="497"/>
                    <a:pt x="375" y="497"/>
                  </a:cubicBezTo>
                  <a:cubicBezTo>
                    <a:pt x="378" y="497"/>
                    <a:pt x="379" y="495"/>
                    <a:pt x="379" y="494"/>
                  </a:cubicBezTo>
                  <a:cubicBezTo>
                    <a:pt x="381" y="494"/>
                    <a:pt x="387" y="466"/>
                    <a:pt x="391" y="452"/>
                  </a:cubicBezTo>
                  <a:lnTo>
                    <a:pt x="405" y="398"/>
                  </a:lnTo>
                  <a:cubicBezTo>
                    <a:pt x="407" y="385"/>
                    <a:pt x="411" y="374"/>
                    <a:pt x="413" y="361"/>
                  </a:cubicBezTo>
                  <a:cubicBezTo>
                    <a:pt x="421" y="329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3"/>
                  </a:cubicBezTo>
                  <a:cubicBezTo>
                    <a:pt x="474" y="308"/>
                    <a:pt x="471" y="305"/>
                    <a:pt x="464" y="305"/>
                  </a:cubicBezTo>
                  <a:cubicBezTo>
                    <a:pt x="448" y="305"/>
                    <a:pt x="407" y="308"/>
                    <a:pt x="391" y="308"/>
                  </a:cubicBezTo>
                  <a:cubicBezTo>
                    <a:pt x="368" y="308"/>
                    <a:pt x="314" y="305"/>
                    <a:pt x="291" y="305"/>
                  </a:cubicBezTo>
                  <a:cubicBezTo>
                    <a:pt x="285" y="305"/>
                    <a:pt x="277" y="305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9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6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1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6" name="Freeform 39"/>
            <p:cNvSpPr/>
            <p:nvPr/>
          </p:nvSpPr>
          <p:spPr>
            <a:xfrm>
              <a:off x="4978800" y="296172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7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7" name="Freeform 40"/>
            <p:cNvSpPr/>
            <p:nvPr/>
          </p:nvSpPr>
          <p:spPr>
            <a:xfrm>
              <a:off x="5065200" y="30398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8" name="Freeform 41"/>
            <p:cNvSpPr/>
            <p:nvPr/>
          </p:nvSpPr>
          <p:spPr>
            <a:xfrm>
              <a:off x="5185080" y="296172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8" y="598"/>
                    <a:pt x="10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79" name="Freeform 42"/>
            <p:cNvSpPr/>
            <p:nvPr/>
          </p:nvSpPr>
          <p:spPr>
            <a:xfrm>
              <a:off x="5353920" y="3058560"/>
              <a:ext cx="169200" cy="60480"/>
            </a:xfrm>
            <a:custGeom>
              <a:avLst/>
              <a:gdLst/>
              <a:ahLst/>
              <a:rect l="0" t="0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0" name="Freeform 43"/>
            <p:cNvSpPr/>
            <p:nvPr/>
          </p:nvSpPr>
          <p:spPr>
            <a:xfrm>
              <a:off x="5617080" y="3039840"/>
              <a:ext cx="99360" cy="115560"/>
            </a:xfrm>
            <a:custGeom>
              <a:avLst/>
              <a:gdLst/>
              <a:ahLst/>
              <a:rect l="0" t="0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6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0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1" name="Freeform 44"/>
            <p:cNvSpPr/>
            <p:nvPr/>
          </p:nvSpPr>
          <p:spPr>
            <a:xfrm>
              <a:off x="5723640" y="2927160"/>
              <a:ext cx="133560" cy="120960"/>
            </a:xfrm>
            <a:custGeom>
              <a:avLst/>
              <a:gdLst/>
              <a:ahLst/>
              <a:rect l="0" t="0" r="r" b="b"/>
              <a:pathLst>
                <a:path w="371" h="336">
                  <a:moveTo>
                    <a:pt x="219" y="35"/>
                  </a:moveTo>
                  <a:cubicBezTo>
                    <a:pt x="222" y="21"/>
                    <a:pt x="224" y="19"/>
                    <a:pt x="234" y="18"/>
                  </a:cubicBezTo>
                  <a:cubicBezTo>
                    <a:pt x="237" y="18"/>
                    <a:pt x="254" y="18"/>
                    <a:pt x="264" y="18"/>
                  </a:cubicBezTo>
                  <a:cubicBezTo>
                    <a:pt x="294" y="18"/>
                    <a:pt x="307" y="18"/>
                    <a:pt x="320" y="23"/>
                  </a:cubicBezTo>
                  <a:cubicBezTo>
                    <a:pt x="341" y="29"/>
                    <a:pt x="342" y="43"/>
                    <a:pt x="342" y="61"/>
                  </a:cubicBezTo>
                  <a:cubicBezTo>
                    <a:pt x="342" y="69"/>
                    <a:pt x="342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0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4" y="18"/>
                    <a:pt x="174" y="18"/>
                    <a:pt x="174" y="23"/>
                  </a:cubicBezTo>
                  <a:cubicBezTo>
                    <a:pt x="174" y="24"/>
                    <a:pt x="174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4" y="333"/>
                    <a:pt x="152" y="333"/>
                    <a:pt x="165" y="333"/>
                  </a:cubicBezTo>
                  <a:cubicBezTo>
                    <a:pt x="179" y="333"/>
                    <a:pt x="194" y="335"/>
                    <a:pt x="206" y="335"/>
                  </a:cubicBezTo>
                  <a:cubicBezTo>
                    <a:pt x="211" y="335"/>
                    <a:pt x="218" y="335"/>
                    <a:pt x="218" y="324"/>
                  </a:cubicBezTo>
                  <a:cubicBezTo>
                    <a:pt x="218" y="317"/>
                    <a:pt x="213" y="317"/>
                    <a:pt x="198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2" name="Freeform 45"/>
            <p:cNvSpPr/>
            <p:nvPr/>
          </p:nvSpPr>
          <p:spPr>
            <a:xfrm>
              <a:off x="5900400" y="296172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7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3" name="Freeform 46"/>
            <p:cNvSpPr/>
            <p:nvPr/>
          </p:nvSpPr>
          <p:spPr>
            <a:xfrm>
              <a:off x="5986800" y="3039840"/>
              <a:ext cx="94320" cy="115560"/>
            </a:xfrm>
            <a:custGeom>
              <a:avLst/>
              <a:gdLst/>
              <a:ahLst/>
              <a:rect l="0" t="0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4" name="Freeform 47"/>
            <p:cNvSpPr/>
            <p:nvPr/>
          </p:nvSpPr>
          <p:spPr>
            <a:xfrm>
              <a:off x="6100920" y="2978640"/>
              <a:ext cx="117720" cy="173880"/>
            </a:xfrm>
            <a:custGeom>
              <a:avLst/>
              <a:gdLst/>
              <a:ahLst/>
              <a:rect l="0" t="0" r="r" b="b"/>
              <a:pathLst>
                <a:path w="327" h="483">
                  <a:moveTo>
                    <a:pt x="240" y="54"/>
                  </a:moveTo>
                  <a:cubicBezTo>
                    <a:pt x="246" y="29"/>
                    <a:pt x="248" y="22"/>
                    <a:pt x="304" y="22"/>
                  </a:cubicBezTo>
                  <a:cubicBezTo>
                    <a:pt x="322" y="22"/>
                    <a:pt x="326" y="22"/>
                    <a:pt x="326" y="8"/>
                  </a:cubicBezTo>
                  <a:cubicBezTo>
                    <a:pt x="326" y="0"/>
                    <a:pt x="320" y="0"/>
                    <a:pt x="317" y="0"/>
                  </a:cubicBezTo>
                  <a:cubicBezTo>
                    <a:pt x="296" y="0"/>
                    <a:pt x="243" y="1"/>
                    <a:pt x="224" y="1"/>
                  </a:cubicBezTo>
                  <a:cubicBezTo>
                    <a:pt x="202" y="1"/>
                    <a:pt x="150" y="0"/>
                    <a:pt x="130" y="0"/>
                  </a:cubicBezTo>
                  <a:cubicBezTo>
                    <a:pt x="125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5" y="22"/>
                    <a:pt x="184" y="22"/>
                    <a:pt x="184" y="35"/>
                  </a:cubicBezTo>
                  <a:cubicBezTo>
                    <a:pt x="184" y="38"/>
                    <a:pt x="184" y="40"/>
                    <a:pt x="182" y="46"/>
                  </a:cubicBezTo>
                  <a:lnTo>
                    <a:pt x="86" y="427"/>
                  </a:lnTo>
                  <a:cubicBezTo>
                    <a:pt x="80" y="453"/>
                    <a:pt x="78" y="459"/>
                    <a:pt x="22" y="459"/>
                  </a:cubicBezTo>
                  <a:cubicBezTo>
                    <a:pt x="6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3" y="480"/>
                    <a:pt x="102" y="480"/>
                  </a:cubicBezTo>
                  <a:cubicBezTo>
                    <a:pt x="125" y="480"/>
                    <a:pt x="176" y="482"/>
                    <a:pt x="198" y="482"/>
                  </a:cubicBezTo>
                  <a:cubicBezTo>
                    <a:pt x="203" y="482"/>
                    <a:pt x="211" y="482"/>
                    <a:pt x="211" y="469"/>
                  </a:cubicBezTo>
                  <a:cubicBezTo>
                    <a:pt x="211" y="459"/>
                    <a:pt x="206" y="459"/>
                    <a:pt x="190" y="459"/>
                  </a:cubicBezTo>
                  <a:cubicBezTo>
                    <a:pt x="178" y="459"/>
                    <a:pt x="174" y="459"/>
                    <a:pt x="160" y="459"/>
                  </a:cubicBezTo>
                  <a:cubicBezTo>
                    <a:pt x="146" y="458"/>
                    <a:pt x="142" y="455"/>
                    <a:pt x="142" y="447"/>
                  </a:cubicBezTo>
                  <a:cubicBezTo>
                    <a:pt x="142" y="440"/>
                    <a:pt x="144" y="435"/>
                    <a:pt x="146" y="431"/>
                  </a:cubicBezTo>
                  <a:lnTo>
                    <a:pt x="240" y="5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5" name="Freeform 48"/>
            <p:cNvSpPr/>
            <p:nvPr/>
          </p:nvSpPr>
          <p:spPr>
            <a:xfrm>
              <a:off x="6300720" y="3083400"/>
              <a:ext cx="155520" cy="11520"/>
            </a:xfrm>
            <a:custGeom>
              <a:avLst/>
              <a:gdLst/>
              <a:ahLst/>
              <a:rect l="0" t="0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6" name="Freeform 49"/>
            <p:cNvSpPr/>
            <p:nvPr/>
          </p:nvSpPr>
          <p:spPr>
            <a:xfrm>
              <a:off x="6541560" y="2970360"/>
              <a:ext cx="174240" cy="182520"/>
            </a:xfrm>
            <a:custGeom>
              <a:avLst/>
              <a:gdLst/>
              <a:ahLst/>
              <a:rect l="0" t="0" r="r" b="b"/>
              <a:pathLst>
                <a:path w="484" h="507">
                  <a:moveTo>
                    <a:pt x="101" y="425"/>
                  </a:moveTo>
                  <a:cubicBezTo>
                    <a:pt x="74" y="471"/>
                    <a:pt x="46" y="482"/>
                    <a:pt x="14" y="484"/>
                  </a:cubicBezTo>
                  <a:cubicBezTo>
                    <a:pt x="6" y="484"/>
                    <a:pt x="0" y="484"/>
                    <a:pt x="0" y="498"/>
                  </a:cubicBezTo>
                  <a:cubicBezTo>
                    <a:pt x="0" y="502"/>
                    <a:pt x="3" y="506"/>
                    <a:pt x="10" y="506"/>
                  </a:cubicBezTo>
                  <a:cubicBezTo>
                    <a:pt x="29" y="506"/>
                    <a:pt x="50" y="503"/>
                    <a:pt x="70" y="503"/>
                  </a:cubicBezTo>
                  <a:cubicBezTo>
                    <a:pt x="93" y="503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2"/>
                  </a:cubicBezTo>
                  <a:cubicBezTo>
                    <a:pt x="154" y="484"/>
                    <a:pt x="147" y="484"/>
                    <a:pt x="142" y="484"/>
                  </a:cubicBezTo>
                  <a:cubicBezTo>
                    <a:pt x="126" y="482"/>
                    <a:pt x="109" y="476"/>
                    <a:pt x="109" y="458"/>
                  </a:cubicBezTo>
                  <a:cubicBezTo>
                    <a:pt x="109" y="450"/>
                    <a:pt x="114" y="442"/>
                    <a:pt x="120" y="433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0" y="357"/>
                    <a:pt x="362" y="454"/>
                    <a:pt x="362" y="460"/>
                  </a:cubicBezTo>
                  <a:cubicBezTo>
                    <a:pt x="362" y="482"/>
                    <a:pt x="325" y="484"/>
                    <a:pt x="310" y="484"/>
                  </a:cubicBezTo>
                  <a:cubicBezTo>
                    <a:pt x="301" y="484"/>
                    <a:pt x="293" y="484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3"/>
                    <a:pt x="392" y="503"/>
                  </a:cubicBezTo>
                  <a:cubicBezTo>
                    <a:pt x="410" y="503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2"/>
                  </a:cubicBezTo>
                  <a:cubicBezTo>
                    <a:pt x="483" y="484"/>
                    <a:pt x="477" y="484"/>
                    <a:pt x="467" y="484"/>
                  </a:cubicBezTo>
                  <a:cubicBezTo>
                    <a:pt x="424" y="484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0" y="5"/>
                    <a:pt x="347" y="12"/>
                  </a:cubicBezTo>
                  <a:lnTo>
                    <a:pt x="101" y="425"/>
                  </a:lnTo>
                  <a:moveTo>
                    <a:pt x="186" y="321"/>
                  </a:moveTo>
                  <a:lnTo>
                    <a:pt x="325" y="88"/>
                  </a:lnTo>
                  <a:lnTo>
                    <a:pt x="347" y="321"/>
                  </a:lnTo>
                  <a:lnTo>
                    <a:pt x="186" y="32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7" name="Freeform 50"/>
            <p:cNvSpPr/>
            <p:nvPr/>
          </p:nvSpPr>
          <p:spPr>
            <a:xfrm>
              <a:off x="6737400" y="2961720"/>
              <a:ext cx="59760" cy="254160"/>
            </a:xfrm>
            <a:custGeom>
              <a:avLst/>
              <a:gdLst/>
              <a:ahLst/>
              <a:rect l="0" t="0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8" y="598"/>
                    <a:pt x="10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8" name="Freeform 51"/>
            <p:cNvSpPr/>
            <p:nvPr/>
          </p:nvSpPr>
          <p:spPr>
            <a:xfrm>
              <a:off x="6840360" y="2998800"/>
              <a:ext cx="120960" cy="9360"/>
            </a:xfrm>
            <a:custGeom>
              <a:avLst/>
              <a:gdLst/>
              <a:ahLst/>
              <a:rect l="0" t="0" r="r" b="b"/>
              <a:pathLst>
                <a:path w="336" h="26">
                  <a:moveTo>
                    <a:pt x="315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89" name="Freeform 52"/>
            <p:cNvSpPr/>
            <p:nvPr/>
          </p:nvSpPr>
          <p:spPr>
            <a:xfrm>
              <a:off x="6998400" y="2929680"/>
              <a:ext cx="65160" cy="118440"/>
            </a:xfrm>
            <a:custGeom>
              <a:avLst/>
              <a:gdLst/>
              <a:ahLst/>
              <a:rect l="0" t="0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0" name="Freeform 53"/>
            <p:cNvSpPr/>
            <p:nvPr/>
          </p:nvSpPr>
          <p:spPr>
            <a:xfrm>
              <a:off x="7104960" y="2976120"/>
              <a:ext cx="93960" cy="179640"/>
            </a:xfrm>
            <a:custGeom>
              <a:avLst/>
              <a:gdLst/>
              <a:ahLst/>
              <a:rect l="0" t="0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6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6"/>
                  </a:lnTo>
                  <a:cubicBezTo>
                    <a:pt x="3" y="351"/>
                    <a:pt x="0" y="362"/>
                    <a:pt x="0" y="388"/>
                  </a:cubicBezTo>
                  <a:cubicBezTo>
                    <a:pt x="0" y="454"/>
                    <a:pt x="36" y="498"/>
                    <a:pt x="89" y="498"/>
                  </a:cubicBezTo>
                  <a:cubicBezTo>
                    <a:pt x="172" y="498"/>
                    <a:pt x="260" y="393"/>
                    <a:pt x="260" y="292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60"/>
                    <a:pt x="73" y="258"/>
                    <a:pt x="80" y="250"/>
                  </a:cubicBezTo>
                  <a:cubicBezTo>
                    <a:pt x="115" y="204"/>
                    <a:pt x="145" y="194"/>
                    <a:pt x="164" y="194"/>
                  </a:cubicBezTo>
                  <a:cubicBezTo>
                    <a:pt x="190" y="194"/>
                    <a:pt x="209" y="215"/>
                    <a:pt x="209" y="260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7"/>
                    <a:pt x="116" y="482"/>
                    <a:pt x="89" y="482"/>
                  </a:cubicBezTo>
                  <a:cubicBezTo>
                    <a:pt x="65" y="482"/>
                    <a:pt x="43" y="463"/>
                    <a:pt x="43" y="412"/>
                  </a:cubicBezTo>
                  <a:cubicBezTo>
                    <a:pt x="43" y="398"/>
                    <a:pt x="43" y="385"/>
                    <a:pt x="54" y="340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1" name="Freeform 54"/>
            <p:cNvSpPr/>
            <p:nvPr/>
          </p:nvSpPr>
          <p:spPr>
            <a:xfrm>
              <a:off x="7272000" y="3003840"/>
              <a:ext cx="168840" cy="169920"/>
            </a:xfrm>
            <a:custGeom>
              <a:avLst/>
              <a:gdLst/>
              <a:ahLst/>
              <a:rect l="0" t="0" r="r" b="b"/>
              <a:pathLst>
                <a:path w="469" h="472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6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6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7"/>
                  </a:lnTo>
                  <a:cubicBezTo>
                    <a:pt x="220" y="457"/>
                    <a:pt x="220" y="471"/>
                    <a:pt x="235" y="471"/>
                  </a:cubicBezTo>
                  <a:cubicBezTo>
                    <a:pt x="249" y="471"/>
                    <a:pt x="249" y="457"/>
                    <a:pt x="249" y="447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  <p:sp>
          <p:nvSpPr>
            <p:cNvPr id="1592" name="Freeform 55"/>
            <p:cNvSpPr/>
            <p:nvPr/>
          </p:nvSpPr>
          <p:spPr>
            <a:xfrm>
              <a:off x="7520760" y="2976120"/>
              <a:ext cx="121320" cy="179640"/>
            </a:xfrm>
            <a:custGeom>
              <a:avLst/>
              <a:gdLst/>
              <a:ahLst/>
              <a:rect l="0" t="0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5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5" y="446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90"/>
                  </a:cubicBezTo>
                  <a:cubicBezTo>
                    <a:pt x="323" y="382"/>
                    <a:pt x="317" y="382"/>
                    <a:pt x="315" y="382"/>
                  </a:cubicBezTo>
                  <a:cubicBezTo>
                    <a:pt x="307" y="382"/>
                    <a:pt x="307" y="385"/>
                    <a:pt x="305" y="394"/>
                  </a:cubicBezTo>
                  <a:cubicBezTo>
                    <a:pt x="293" y="441"/>
                    <a:pt x="280" y="482"/>
                    <a:pt x="251" y="482"/>
                  </a:cubicBezTo>
                  <a:cubicBezTo>
                    <a:pt x="232" y="482"/>
                    <a:pt x="230" y="465"/>
                    <a:pt x="230" y="450"/>
                  </a:cubicBezTo>
                  <a:cubicBezTo>
                    <a:pt x="230" y="433"/>
                    <a:pt x="232" y="428"/>
                    <a:pt x="235" y="417"/>
                  </a:cubicBezTo>
                  <a:lnTo>
                    <a:pt x="336" y="8"/>
                  </a:lnTo>
                  <a:moveTo>
                    <a:pt x="189" y="406"/>
                  </a:moveTo>
                  <a:cubicBezTo>
                    <a:pt x="185" y="418"/>
                    <a:pt x="185" y="420"/>
                    <a:pt x="174" y="433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4"/>
                    <a:pt x="49" y="417"/>
                  </a:cubicBezTo>
                  <a:cubicBezTo>
                    <a:pt x="49" y="382"/>
                    <a:pt x="72" y="293"/>
                    <a:pt x="89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7" y="194"/>
                    <a:pt x="227" y="252"/>
                    <a:pt x="227" y="257"/>
                  </a:cubicBezTo>
                  <a:cubicBezTo>
                    <a:pt x="227" y="260"/>
                    <a:pt x="225" y="265"/>
                    <a:pt x="224" y="268"/>
                  </a:cubicBezTo>
                  <a:lnTo>
                    <a:pt x="189" y="40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5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6" name="CustomShape 4"/>
          <p:cNvSpPr/>
          <p:nvPr/>
        </p:nvSpPr>
        <p:spPr>
          <a:xfrm>
            <a:off x="389880" y="1176480"/>
            <a:ext cx="82918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Prvoradou a najdôležitejšou podmienkou návrhu akéhokol’vek riadenia je aby bol výsledný regulačný obvod stabilný.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Lineárny systém s prenosovou funkciou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je asymptoticky stabilný vtedy a len vtedy, ak všetky korene menovatel’a (charakteristického polynómu) ležia v l’avej komplexnej polrovine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Poznámka</a:t>
            </a: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systém n-tého rádu má práve n koreňov, ktoré môžu byť všeobecne komplexné.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Stabilným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budeme nazývať taký systém, ktorý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 vychýlení z rovnovážneho stavu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 to vstupným alebo poruchovým signálom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sa vráti späť do pôvodného rovnovážneho stavu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alebo do blízkeho rovnovážnemu stavu.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597" name="Group 5"/>
          <p:cNvGrpSpPr/>
          <p:nvPr/>
        </p:nvGrpSpPr>
        <p:grpSpPr>
          <a:xfrm>
            <a:off x="930240" y="2821320"/>
            <a:ext cx="4833360" cy="598320"/>
            <a:chOff x="930240" y="2821320"/>
            <a:chExt cx="4833360" cy="598320"/>
          </a:xfrm>
        </p:grpSpPr>
        <p:sp>
          <p:nvSpPr>
            <p:cNvPr id="1598" name="CustomShape 6"/>
            <p:cNvSpPr/>
            <p:nvPr/>
          </p:nvSpPr>
          <p:spPr>
            <a:xfrm>
              <a:off x="930240" y="2821320"/>
              <a:ext cx="4833360" cy="598320"/>
            </a:xfrm>
            <a:custGeom>
              <a:avLst/>
              <a:gdLst/>
              <a:ahLst/>
              <a:rect l="l" t="t" r="r" b="b"/>
              <a:pathLst>
                <a:path w="13427" h="1663">
                  <a:moveTo>
                    <a:pt x="671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3426" y="0"/>
                  </a:lnTo>
                  <a:lnTo>
                    <a:pt x="13426" y="1662"/>
                  </a:lnTo>
                  <a:lnTo>
                    <a:pt x="671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CustomShape 7"/>
            <p:cNvSpPr/>
            <p:nvPr/>
          </p:nvSpPr>
          <p:spPr>
            <a:xfrm>
              <a:off x="939960" y="3010320"/>
              <a:ext cx="180720" cy="172800"/>
            </a:xfrm>
            <a:custGeom>
              <a:avLst/>
              <a:gdLst/>
              <a:ahLst/>
              <a:rect l="l" t="t" r="r" b="b"/>
              <a:pathLst>
                <a:path w="503" h="481">
                  <a:moveTo>
                    <a:pt x="187" y="250"/>
                  </a:moveTo>
                  <a:lnTo>
                    <a:pt x="256" y="250"/>
                  </a:lnTo>
                  <a:cubicBezTo>
                    <a:pt x="309" y="250"/>
                    <a:pt x="314" y="262"/>
                    <a:pt x="314" y="282"/>
                  </a:cubicBezTo>
                  <a:cubicBezTo>
                    <a:pt x="314" y="286"/>
                    <a:pt x="314" y="296"/>
                    <a:pt x="309" y="317"/>
                  </a:cubicBezTo>
                  <a:cubicBezTo>
                    <a:pt x="307" y="320"/>
                    <a:pt x="307" y="323"/>
                    <a:pt x="307" y="325"/>
                  </a:cubicBezTo>
                  <a:cubicBezTo>
                    <a:pt x="307" y="330"/>
                    <a:pt x="310" y="333"/>
                    <a:pt x="315" y="333"/>
                  </a:cubicBezTo>
                  <a:cubicBezTo>
                    <a:pt x="322" y="333"/>
                    <a:pt x="322" y="331"/>
                    <a:pt x="326" y="318"/>
                  </a:cubicBezTo>
                  <a:lnTo>
                    <a:pt x="365" y="165"/>
                  </a:lnTo>
                  <a:cubicBezTo>
                    <a:pt x="366" y="157"/>
                    <a:pt x="366" y="155"/>
                    <a:pt x="366" y="154"/>
                  </a:cubicBezTo>
                  <a:cubicBezTo>
                    <a:pt x="366" y="152"/>
                    <a:pt x="365" y="146"/>
                    <a:pt x="358" y="146"/>
                  </a:cubicBezTo>
                  <a:cubicBezTo>
                    <a:pt x="350" y="146"/>
                    <a:pt x="350" y="149"/>
                    <a:pt x="347" y="162"/>
                  </a:cubicBezTo>
                  <a:cubicBezTo>
                    <a:pt x="333" y="216"/>
                    <a:pt x="317" y="229"/>
                    <a:pt x="256" y="229"/>
                  </a:cubicBezTo>
                  <a:lnTo>
                    <a:pt x="192" y="229"/>
                  </a:lnTo>
                  <a:lnTo>
                    <a:pt x="238" y="50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5"/>
                    <a:pt x="472" y="99"/>
                  </a:cubicBezTo>
                  <a:cubicBezTo>
                    <a:pt x="472" y="115"/>
                    <a:pt x="472" y="118"/>
                    <a:pt x="470" y="138"/>
                  </a:cubicBezTo>
                  <a:cubicBezTo>
                    <a:pt x="469" y="147"/>
                    <a:pt x="469" y="149"/>
                    <a:pt x="469" y="150"/>
                  </a:cubicBezTo>
                  <a:cubicBezTo>
                    <a:pt x="469" y="154"/>
                    <a:pt x="470" y="158"/>
                    <a:pt x="477" y="158"/>
                  </a:cubicBezTo>
                  <a:cubicBezTo>
                    <a:pt x="485" y="158"/>
                    <a:pt x="485" y="155"/>
                    <a:pt x="486" y="141"/>
                  </a:cubicBezTo>
                  <a:lnTo>
                    <a:pt x="501" y="19"/>
                  </a:lnTo>
                  <a:cubicBezTo>
                    <a:pt x="502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4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7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3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0" y="480"/>
                    <a:pt x="83" y="477"/>
                    <a:pt x="104" y="477"/>
                  </a:cubicBezTo>
                  <a:cubicBezTo>
                    <a:pt x="126" y="477"/>
                    <a:pt x="186" y="480"/>
                    <a:pt x="208" y="480"/>
                  </a:cubicBezTo>
                  <a:cubicBezTo>
                    <a:pt x="214" y="480"/>
                    <a:pt x="224" y="480"/>
                    <a:pt x="224" y="465"/>
                  </a:cubicBezTo>
                  <a:cubicBezTo>
                    <a:pt x="224" y="461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2" y="454"/>
                    <a:pt x="141" y="451"/>
                    <a:pt x="141" y="441"/>
                  </a:cubicBezTo>
                  <a:cubicBezTo>
                    <a:pt x="141" y="440"/>
                    <a:pt x="141" y="437"/>
                    <a:pt x="142" y="425"/>
                  </a:cubicBezTo>
                  <a:lnTo>
                    <a:pt x="187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CustomShape 8"/>
            <p:cNvSpPr/>
            <p:nvPr/>
          </p:nvSpPr>
          <p:spPr>
            <a:xfrm>
              <a:off x="1153080" y="29923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CustomShape 9"/>
            <p:cNvSpPr/>
            <p:nvPr/>
          </p:nvSpPr>
          <p:spPr>
            <a:xfrm>
              <a:off x="1239480" y="30708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CustomShape 10"/>
            <p:cNvSpPr/>
            <p:nvPr/>
          </p:nvSpPr>
          <p:spPr>
            <a:xfrm>
              <a:off x="1359360" y="29923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CustomShape 11"/>
            <p:cNvSpPr/>
            <p:nvPr/>
          </p:nvSpPr>
          <p:spPr>
            <a:xfrm>
              <a:off x="1528200" y="30891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CustomShape 12"/>
            <p:cNvSpPr/>
            <p:nvPr/>
          </p:nvSpPr>
          <p:spPr>
            <a:xfrm>
              <a:off x="1835640" y="283572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CustomShape 13"/>
            <p:cNvSpPr/>
            <p:nvPr/>
          </p:nvSpPr>
          <p:spPr>
            <a:xfrm>
              <a:off x="1957320" y="28213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CustomShape 14"/>
            <p:cNvSpPr/>
            <p:nvPr/>
          </p:nvSpPr>
          <p:spPr>
            <a:xfrm>
              <a:off x="2044080" y="28990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CustomShape 15"/>
            <p:cNvSpPr/>
            <p:nvPr/>
          </p:nvSpPr>
          <p:spPr>
            <a:xfrm>
              <a:off x="2163960" y="28213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CustomShape 16"/>
            <p:cNvSpPr/>
            <p:nvPr/>
          </p:nvSpPr>
          <p:spPr>
            <a:xfrm>
              <a:off x="1811520" y="3114000"/>
              <a:ext cx="450000" cy="10800"/>
            </a:xfrm>
            <a:custGeom>
              <a:avLst/>
              <a:gdLst/>
              <a:ahLst/>
              <a:rect l="l" t="t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CustomShape 17"/>
            <p:cNvSpPr/>
            <p:nvPr/>
          </p:nvSpPr>
          <p:spPr>
            <a:xfrm>
              <a:off x="1821240" y="324396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CustomShape 18"/>
            <p:cNvSpPr/>
            <p:nvPr/>
          </p:nvSpPr>
          <p:spPr>
            <a:xfrm>
              <a:off x="196992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CustomShape 19"/>
            <p:cNvSpPr/>
            <p:nvPr/>
          </p:nvSpPr>
          <p:spPr>
            <a:xfrm>
              <a:off x="2057040" y="3243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CustomShape 20"/>
            <p:cNvSpPr/>
            <p:nvPr/>
          </p:nvSpPr>
          <p:spPr>
            <a:xfrm>
              <a:off x="217692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CustomShape 21"/>
            <p:cNvSpPr/>
            <p:nvPr/>
          </p:nvSpPr>
          <p:spPr>
            <a:xfrm>
              <a:off x="2375640" y="30891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CustomShape 22"/>
            <p:cNvSpPr/>
            <p:nvPr/>
          </p:nvSpPr>
          <p:spPr>
            <a:xfrm>
              <a:off x="4010760" y="283572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CustomShape 23"/>
            <p:cNvSpPr/>
            <p:nvPr/>
          </p:nvSpPr>
          <p:spPr>
            <a:xfrm>
              <a:off x="4132440" y="28213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CustomShape 24"/>
            <p:cNvSpPr/>
            <p:nvPr/>
          </p:nvSpPr>
          <p:spPr>
            <a:xfrm>
              <a:off x="4218840" y="28990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CustomShape 25"/>
            <p:cNvSpPr/>
            <p:nvPr/>
          </p:nvSpPr>
          <p:spPr>
            <a:xfrm>
              <a:off x="4339080" y="28213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CustomShape 26"/>
            <p:cNvSpPr/>
            <p:nvPr/>
          </p:nvSpPr>
          <p:spPr>
            <a:xfrm>
              <a:off x="2658960" y="3114000"/>
              <a:ext cx="3104640" cy="10800"/>
            </a:xfrm>
            <a:custGeom>
              <a:avLst/>
              <a:gdLst/>
              <a:ahLst/>
              <a:rect l="l" t="t" r="r" b="b"/>
              <a:pathLst>
                <a:path w="8625" h="31">
                  <a:moveTo>
                    <a:pt x="431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624" y="0"/>
                  </a:lnTo>
                  <a:lnTo>
                    <a:pt x="8624" y="30"/>
                  </a:lnTo>
                  <a:lnTo>
                    <a:pt x="431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CustomShape 27"/>
            <p:cNvSpPr/>
            <p:nvPr/>
          </p:nvSpPr>
          <p:spPr>
            <a:xfrm>
              <a:off x="268380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CustomShape 28"/>
            <p:cNvSpPr/>
            <p:nvPr/>
          </p:nvSpPr>
          <p:spPr>
            <a:xfrm>
              <a:off x="2770200" y="3243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CustomShape 29"/>
            <p:cNvSpPr/>
            <p:nvPr/>
          </p:nvSpPr>
          <p:spPr>
            <a:xfrm>
              <a:off x="2953080" y="328716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CustomShape 30"/>
            <p:cNvSpPr/>
            <p:nvPr/>
          </p:nvSpPr>
          <p:spPr>
            <a:xfrm>
              <a:off x="3195000" y="324396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CustomShape 31"/>
            <p:cNvSpPr/>
            <p:nvPr/>
          </p:nvSpPr>
          <p:spPr>
            <a:xfrm>
              <a:off x="3355200" y="331524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CustomShape 32"/>
            <p:cNvSpPr/>
            <p:nvPr/>
          </p:nvSpPr>
          <p:spPr>
            <a:xfrm>
              <a:off x="349920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CustomShape 33"/>
            <p:cNvSpPr/>
            <p:nvPr/>
          </p:nvSpPr>
          <p:spPr>
            <a:xfrm>
              <a:off x="3646800" y="32792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CustomShape 34"/>
            <p:cNvSpPr/>
            <p:nvPr/>
          </p:nvSpPr>
          <p:spPr>
            <a:xfrm>
              <a:off x="3759480" y="32792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CustomShape 35"/>
            <p:cNvSpPr/>
            <p:nvPr/>
          </p:nvSpPr>
          <p:spPr>
            <a:xfrm>
              <a:off x="3871800" y="327924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CustomShape 36"/>
            <p:cNvSpPr/>
            <p:nvPr/>
          </p:nvSpPr>
          <p:spPr>
            <a:xfrm>
              <a:off x="398772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CustomShape 37"/>
            <p:cNvSpPr/>
            <p:nvPr/>
          </p:nvSpPr>
          <p:spPr>
            <a:xfrm>
              <a:off x="4074120" y="3243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CustomShape 38"/>
            <p:cNvSpPr/>
            <p:nvPr/>
          </p:nvSpPr>
          <p:spPr>
            <a:xfrm>
              <a:off x="4256640" y="328716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CustomShape 39"/>
            <p:cNvSpPr/>
            <p:nvPr/>
          </p:nvSpPr>
          <p:spPr>
            <a:xfrm>
              <a:off x="4499280" y="324396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CustomShape 40"/>
            <p:cNvSpPr/>
            <p:nvPr/>
          </p:nvSpPr>
          <p:spPr>
            <a:xfrm>
              <a:off x="4662360" y="32763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CustomShape 41"/>
            <p:cNvSpPr/>
            <p:nvPr/>
          </p:nvSpPr>
          <p:spPr>
            <a:xfrm>
              <a:off x="477864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CustomShape 42"/>
            <p:cNvSpPr/>
            <p:nvPr/>
          </p:nvSpPr>
          <p:spPr>
            <a:xfrm>
              <a:off x="488808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CustomShape 43"/>
            <p:cNvSpPr/>
            <p:nvPr/>
          </p:nvSpPr>
          <p:spPr>
            <a:xfrm>
              <a:off x="4974480" y="3243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CustomShape 44"/>
            <p:cNvSpPr/>
            <p:nvPr/>
          </p:nvSpPr>
          <p:spPr>
            <a:xfrm>
              <a:off x="5157000" y="328716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CustomShape 45"/>
            <p:cNvSpPr/>
            <p:nvPr/>
          </p:nvSpPr>
          <p:spPr>
            <a:xfrm>
              <a:off x="5399640" y="324396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CustomShape 46"/>
            <p:cNvSpPr/>
            <p:nvPr/>
          </p:nvSpPr>
          <p:spPr>
            <a:xfrm>
              <a:off x="5569920" y="327636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CustomShape 47"/>
            <p:cNvSpPr/>
            <p:nvPr/>
          </p:nvSpPr>
          <p:spPr>
            <a:xfrm>
              <a:off x="5679000" y="31662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40" name="Group 48"/>
          <p:cNvGrpSpPr/>
          <p:nvPr/>
        </p:nvGrpSpPr>
        <p:grpSpPr>
          <a:xfrm>
            <a:off x="2468880" y="4389120"/>
            <a:ext cx="3030480" cy="253440"/>
            <a:chOff x="2468880" y="4389120"/>
            <a:chExt cx="3030480" cy="253440"/>
          </a:xfrm>
        </p:grpSpPr>
        <p:sp>
          <p:nvSpPr>
            <p:cNvPr id="1641" name="CustomShape 49"/>
            <p:cNvSpPr/>
            <p:nvPr/>
          </p:nvSpPr>
          <p:spPr>
            <a:xfrm>
              <a:off x="2468880" y="4389120"/>
              <a:ext cx="3030480" cy="253440"/>
            </a:xfrm>
            <a:custGeom>
              <a:avLst/>
              <a:gdLst/>
              <a:ahLst/>
              <a:rect l="l" t="t" r="r" b="b"/>
              <a:pathLst>
                <a:path w="8419" h="705">
                  <a:moveTo>
                    <a:pt x="421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418" y="0"/>
                  </a:lnTo>
                  <a:lnTo>
                    <a:pt x="8418" y="704"/>
                  </a:lnTo>
                  <a:lnTo>
                    <a:pt x="421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CustomShape 50"/>
            <p:cNvSpPr/>
            <p:nvPr/>
          </p:nvSpPr>
          <p:spPr>
            <a:xfrm>
              <a:off x="2480400" y="439776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CustomShape 51"/>
            <p:cNvSpPr/>
            <p:nvPr/>
          </p:nvSpPr>
          <p:spPr>
            <a:xfrm>
              <a:off x="2711880" y="4389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CustomShape 52"/>
            <p:cNvSpPr/>
            <p:nvPr/>
          </p:nvSpPr>
          <p:spPr>
            <a:xfrm>
              <a:off x="2830680" y="446688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8" y="262"/>
                  </a:cubicBezTo>
                  <a:cubicBezTo>
                    <a:pt x="373" y="262"/>
                    <a:pt x="371" y="266"/>
                    <a:pt x="370" y="270"/>
                  </a:cubicBezTo>
                  <a:cubicBezTo>
                    <a:pt x="357" y="304"/>
                    <a:pt x="331" y="304"/>
                    <a:pt x="330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8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CustomShape 53"/>
            <p:cNvSpPr/>
            <p:nvPr/>
          </p:nvSpPr>
          <p:spPr>
            <a:xfrm>
              <a:off x="2990880" y="449964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CustomShape 54"/>
            <p:cNvSpPr/>
            <p:nvPr/>
          </p:nvSpPr>
          <p:spPr>
            <a:xfrm>
              <a:off x="3084480" y="4389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55"/>
            <p:cNvSpPr/>
            <p:nvPr/>
          </p:nvSpPr>
          <p:spPr>
            <a:xfrm>
              <a:off x="3284640" y="4442040"/>
              <a:ext cx="154800" cy="147600"/>
            </a:xfrm>
            <a:custGeom>
              <a:avLst/>
              <a:gdLst/>
              <a:ahLst/>
              <a:rect l="l" t="t" r="r" b="b"/>
              <a:pathLst>
                <a:path w="431" h="411">
                  <a:moveTo>
                    <a:pt x="418" y="30"/>
                  </a:moveTo>
                  <a:cubicBezTo>
                    <a:pt x="426" y="26"/>
                    <a:pt x="430" y="22"/>
                    <a:pt x="430" y="14"/>
                  </a:cubicBezTo>
                  <a:cubicBezTo>
                    <a:pt x="430" y="6"/>
                    <a:pt x="424" y="0"/>
                    <a:pt x="418" y="0"/>
                  </a:cubicBezTo>
                  <a:cubicBezTo>
                    <a:pt x="414" y="0"/>
                    <a:pt x="413" y="0"/>
                    <a:pt x="405" y="5"/>
                  </a:cubicBezTo>
                  <a:lnTo>
                    <a:pt x="13" y="189"/>
                  </a:lnTo>
                  <a:cubicBezTo>
                    <a:pt x="6" y="192"/>
                    <a:pt x="0" y="197"/>
                    <a:pt x="0" y="205"/>
                  </a:cubicBezTo>
                  <a:cubicBezTo>
                    <a:pt x="0" y="213"/>
                    <a:pt x="6" y="216"/>
                    <a:pt x="13" y="221"/>
                  </a:cubicBezTo>
                  <a:lnTo>
                    <a:pt x="405" y="405"/>
                  </a:lnTo>
                  <a:cubicBezTo>
                    <a:pt x="413" y="410"/>
                    <a:pt x="414" y="410"/>
                    <a:pt x="418" y="410"/>
                  </a:cubicBezTo>
                  <a:cubicBezTo>
                    <a:pt x="424" y="410"/>
                    <a:pt x="430" y="403"/>
                    <a:pt x="430" y="395"/>
                  </a:cubicBezTo>
                  <a:cubicBezTo>
                    <a:pt x="430" y="387"/>
                    <a:pt x="426" y="384"/>
                    <a:pt x="418" y="379"/>
                  </a:cubicBezTo>
                  <a:lnTo>
                    <a:pt x="48" y="205"/>
                  </a:lnTo>
                  <a:lnTo>
                    <a:pt x="41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CustomShape 56"/>
            <p:cNvSpPr/>
            <p:nvPr/>
          </p:nvSpPr>
          <p:spPr>
            <a:xfrm>
              <a:off x="3540240" y="441036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CustomShape 57"/>
            <p:cNvSpPr/>
            <p:nvPr/>
          </p:nvSpPr>
          <p:spPr>
            <a:xfrm>
              <a:off x="3678480" y="4469760"/>
              <a:ext cx="28080" cy="158400"/>
            </a:xfrm>
            <a:custGeom>
              <a:avLst/>
              <a:gdLst/>
              <a:ahLst/>
              <a:rect l="l" t="t" r="r" b="b"/>
              <a:pathLst>
                <a:path w="79" h="441">
                  <a:moveTo>
                    <a:pt x="77" y="37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7"/>
                  </a:cubicBezTo>
                  <a:cubicBezTo>
                    <a:pt x="0" y="58"/>
                    <a:pt x="18" y="75"/>
                    <a:pt x="38" y="75"/>
                  </a:cubicBezTo>
                  <a:cubicBezTo>
                    <a:pt x="59" y="75"/>
                    <a:pt x="77" y="58"/>
                    <a:pt x="77" y="37"/>
                  </a:cubicBezTo>
                  <a:moveTo>
                    <a:pt x="62" y="296"/>
                  </a:moveTo>
                  <a:cubicBezTo>
                    <a:pt x="62" y="317"/>
                    <a:pt x="62" y="371"/>
                    <a:pt x="16" y="424"/>
                  </a:cubicBezTo>
                  <a:cubicBezTo>
                    <a:pt x="11" y="429"/>
                    <a:pt x="11" y="430"/>
                    <a:pt x="11" y="432"/>
                  </a:cubicBezTo>
                  <a:cubicBezTo>
                    <a:pt x="11" y="437"/>
                    <a:pt x="14" y="440"/>
                    <a:pt x="19" y="440"/>
                  </a:cubicBezTo>
                  <a:cubicBezTo>
                    <a:pt x="27" y="440"/>
                    <a:pt x="78" y="384"/>
                    <a:pt x="78" y="302"/>
                  </a:cubicBezTo>
                  <a:cubicBezTo>
                    <a:pt x="78" y="282"/>
                    <a:pt x="77" y="229"/>
                    <a:pt x="38" y="229"/>
                  </a:cubicBezTo>
                  <a:cubicBezTo>
                    <a:pt x="13" y="229"/>
                    <a:pt x="0" y="248"/>
                    <a:pt x="0" y="267"/>
                  </a:cubicBezTo>
                  <a:cubicBezTo>
                    <a:pt x="0" y="285"/>
                    <a:pt x="13" y="304"/>
                    <a:pt x="38" y="304"/>
                  </a:cubicBezTo>
                  <a:cubicBezTo>
                    <a:pt x="42" y="304"/>
                    <a:pt x="43" y="304"/>
                    <a:pt x="43" y="304"/>
                  </a:cubicBezTo>
                  <a:cubicBezTo>
                    <a:pt x="50" y="302"/>
                    <a:pt x="56" y="301"/>
                    <a:pt x="62" y="296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CustomShape 58"/>
            <p:cNvSpPr/>
            <p:nvPr/>
          </p:nvSpPr>
          <p:spPr>
            <a:xfrm>
              <a:off x="4029840" y="4411440"/>
              <a:ext cx="67320" cy="170640"/>
            </a:xfrm>
            <a:custGeom>
              <a:avLst/>
              <a:gdLst/>
              <a:ahLst/>
              <a:rect l="l" t="t" r="r" b="b"/>
              <a:pathLst>
                <a:path w="188" h="475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6" y="62"/>
                    <a:pt x="142" y="62"/>
                  </a:cubicBezTo>
                  <a:cubicBezTo>
                    <a:pt x="160" y="62"/>
                    <a:pt x="181" y="46"/>
                    <a:pt x="181" y="26"/>
                  </a:cubicBezTo>
                  <a:moveTo>
                    <a:pt x="126" y="291"/>
                  </a:moveTo>
                  <a:cubicBezTo>
                    <a:pt x="136" y="270"/>
                    <a:pt x="136" y="269"/>
                    <a:pt x="142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6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8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4"/>
                    <a:pt x="94" y="474"/>
                  </a:cubicBezTo>
                  <a:cubicBezTo>
                    <a:pt x="162" y="474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8" y="451"/>
                    <a:pt x="78" y="435"/>
                  </a:cubicBezTo>
                  <a:cubicBezTo>
                    <a:pt x="78" y="418"/>
                    <a:pt x="83" y="408"/>
                    <a:pt x="99" y="365"/>
                  </a:cubicBezTo>
                  <a:lnTo>
                    <a:pt x="126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CustomShape 59"/>
            <p:cNvSpPr/>
            <p:nvPr/>
          </p:nvSpPr>
          <p:spPr>
            <a:xfrm>
              <a:off x="4194000" y="44859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CustomShape 60"/>
            <p:cNvSpPr/>
            <p:nvPr/>
          </p:nvSpPr>
          <p:spPr>
            <a:xfrm>
              <a:off x="4469400" y="44103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CustomShape 61"/>
            <p:cNvSpPr/>
            <p:nvPr/>
          </p:nvSpPr>
          <p:spPr>
            <a:xfrm>
              <a:off x="4595400" y="4552200"/>
              <a:ext cx="29880" cy="75960"/>
            </a:xfrm>
            <a:custGeom>
              <a:avLst/>
              <a:gdLst/>
              <a:ah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CustomShape 62"/>
            <p:cNvSpPr/>
            <p:nvPr/>
          </p:nvSpPr>
          <p:spPr>
            <a:xfrm>
              <a:off x="4791960" y="45021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CustomShape 63"/>
            <p:cNvSpPr/>
            <p:nvPr/>
          </p:nvSpPr>
          <p:spPr>
            <a:xfrm>
              <a:off x="4905000" y="45021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CustomShape 64"/>
            <p:cNvSpPr/>
            <p:nvPr/>
          </p:nvSpPr>
          <p:spPr>
            <a:xfrm>
              <a:off x="5017320" y="45021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CustomShape 65"/>
            <p:cNvSpPr/>
            <p:nvPr/>
          </p:nvSpPr>
          <p:spPr>
            <a:xfrm>
              <a:off x="5171760" y="4552200"/>
              <a:ext cx="29880" cy="75960"/>
            </a:xfrm>
            <a:custGeom>
              <a:avLst/>
              <a:gdLst/>
              <a:ah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7"/>
                    <a:pt x="66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6" y="64"/>
                    <a:pt x="66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6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CustomShape 66"/>
            <p:cNvSpPr/>
            <p:nvPr/>
          </p:nvSpPr>
          <p:spPr>
            <a:xfrm>
              <a:off x="5354280" y="4466880"/>
              <a:ext cx="137520" cy="115200"/>
            </a:xfrm>
            <a:custGeom>
              <a:avLst/>
              <a:gdLst/>
              <a:ahLst/>
              <a:rect l="l" t="t" r="r" b="b"/>
              <a:pathLst>
                <a:path w="383" h="321">
                  <a:moveTo>
                    <a:pt x="42" y="270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2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2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6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2" y="246"/>
                    <a:pt x="288" y="230"/>
                  </a:cubicBezTo>
                  <a:cubicBezTo>
                    <a:pt x="301" y="194"/>
                    <a:pt x="330" y="115"/>
                    <a:pt x="330" y="75"/>
                  </a:cubicBezTo>
                  <a:cubicBezTo>
                    <a:pt x="330" y="29"/>
                    <a:pt x="299" y="0"/>
                    <a:pt x="250" y="0"/>
                  </a:cubicBezTo>
                  <a:cubicBezTo>
                    <a:pt x="186" y="0"/>
                    <a:pt x="150" y="45"/>
                    <a:pt x="139" y="61"/>
                  </a:cubicBezTo>
                  <a:cubicBezTo>
                    <a:pt x="136" y="22"/>
                    <a:pt x="107" y="0"/>
                    <a:pt x="74" y="0"/>
                  </a:cubicBezTo>
                  <a:cubicBezTo>
                    <a:pt x="42" y="0"/>
                    <a:pt x="29" y="27"/>
                    <a:pt x="21" y="40"/>
                  </a:cubicBezTo>
                  <a:cubicBezTo>
                    <a:pt x="10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1" y="70"/>
                    <a:pt x="83" y="107"/>
                  </a:cubicBezTo>
                  <a:lnTo>
                    <a:pt x="42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Stabilita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2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systém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= 0 pre jedno či viaceré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 záporná pre ostatné, systém je na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hranici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– systémy s astatizmom.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systém v stavovom priestore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Takže korene                                       sú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vlastné čísla matice A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 teda v stavovom priestore nám stačí získať vlastné čísla matice A na určenie stability systému.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Pomôcka</a:t>
            </a:r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: pre overenie stability v MATLAB-e pozri: </a:t>
            </a:r>
            <a:br/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- výpočet koreňov menovateľa – príkaz </a:t>
            </a: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roots</a:t>
            </a:r>
            <a:br/>
            <a:r>
              <a:rPr b="0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- vlastné čísla matice A – príkaz </a:t>
            </a:r>
            <a:r>
              <a:rPr b="1" i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eig(A)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63" name="Group 5"/>
          <p:cNvGrpSpPr/>
          <p:nvPr/>
        </p:nvGrpSpPr>
        <p:grpSpPr>
          <a:xfrm>
            <a:off x="822960" y="1645920"/>
            <a:ext cx="724320" cy="253440"/>
            <a:chOff x="822960" y="1645920"/>
            <a:chExt cx="724320" cy="253440"/>
          </a:xfrm>
        </p:grpSpPr>
        <p:sp>
          <p:nvSpPr>
            <p:cNvPr id="1664" name="CustomShape 6"/>
            <p:cNvSpPr/>
            <p:nvPr/>
          </p:nvSpPr>
          <p:spPr>
            <a:xfrm>
              <a:off x="822960" y="1645920"/>
              <a:ext cx="724320" cy="253440"/>
            </a:xfrm>
            <a:custGeom>
              <a:avLst/>
              <a:gdLst/>
              <a:ahLst/>
              <a:rect l="l" t="t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CustomShape 7"/>
            <p:cNvSpPr/>
            <p:nvPr/>
          </p:nvSpPr>
          <p:spPr>
            <a:xfrm>
              <a:off x="834480" y="165456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8"/>
            <p:cNvSpPr/>
            <p:nvPr/>
          </p:nvSpPr>
          <p:spPr>
            <a:xfrm>
              <a:off x="1065960" y="16459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9"/>
            <p:cNvSpPr/>
            <p:nvPr/>
          </p:nvSpPr>
          <p:spPr>
            <a:xfrm>
              <a:off x="1184400" y="172368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CustomShape 10"/>
            <p:cNvSpPr/>
            <p:nvPr/>
          </p:nvSpPr>
          <p:spPr>
            <a:xfrm>
              <a:off x="1344600" y="175644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CustomShape 11"/>
            <p:cNvSpPr/>
            <p:nvPr/>
          </p:nvSpPr>
          <p:spPr>
            <a:xfrm>
              <a:off x="1438560" y="16459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0" name="Group 12"/>
          <p:cNvGrpSpPr/>
          <p:nvPr/>
        </p:nvGrpSpPr>
        <p:grpSpPr>
          <a:xfrm>
            <a:off x="822960" y="2103120"/>
            <a:ext cx="724320" cy="253440"/>
            <a:chOff x="822960" y="2103120"/>
            <a:chExt cx="724320" cy="253440"/>
          </a:xfrm>
        </p:grpSpPr>
        <p:sp>
          <p:nvSpPr>
            <p:cNvPr id="1671" name="CustomShape 13"/>
            <p:cNvSpPr/>
            <p:nvPr/>
          </p:nvSpPr>
          <p:spPr>
            <a:xfrm>
              <a:off x="822960" y="2103120"/>
              <a:ext cx="724320" cy="253440"/>
            </a:xfrm>
            <a:custGeom>
              <a:avLst/>
              <a:gdLst/>
              <a:ahLst/>
              <a:rect l="l" t="t" r="r" b="b"/>
              <a:pathLst>
                <a:path w="2013" h="705">
                  <a:moveTo>
                    <a:pt x="1006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012" y="0"/>
                  </a:lnTo>
                  <a:lnTo>
                    <a:pt x="2012" y="704"/>
                  </a:lnTo>
                  <a:lnTo>
                    <a:pt x="1006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CustomShape 14"/>
            <p:cNvSpPr/>
            <p:nvPr/>
          </p:nvSpPr>
          <p:spPr>
            <a:xfrm>
              <a:off x="834480" y="211176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7" y="426"/>
                    <a:pt x="297" y="440"/>
                  </a:cubicBezTo>
                  <a:cubicBezTo>
                    <a:pt x="297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49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3" y="323"/>
                    <a:pt x="350" y="267"/>
                    <a:pt x="350" y="256"/>
                  </a:cubicBezTo>
                  <a:cubicBezTo>
                    <a:pt x="389" y="243"/>
                    <a:pt x="465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5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3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15"/>
            <p:cNvSpPr/>
            <p:nvPr/>
          </p:nvSpPr>
          <p:spPr>
            <a:xfrm>
              <a:off x="1065960" y="2103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8" y="0"/>
                  </a:cubicBezTo>
                  <a:cubicBezTo>
                    <a:pt x="166" y="0"/>
                    <a:pt x="102" y="35"/>
                    <a:pt x="102" y="88"/>
                  </a:cubicBezTo>
                  <a:lnTo>
                    <a:pt x="102" y="248"/>
                  </a:lnTo>
                  <a:cubicBezTo>
                    <a:pt x="102" y="277"/>
                    <a:pt x="102" y="299"/>
                    <a:pt x="74" y="322"/>
                  </a:cubicBezTo>
                  <a:cubicBezTo>
                    <a:pt x="50" y="342"/>
                    <a:pt x="22" y="344"/>
                    <a:pt x="6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2" y="430"/>
                    <a:pt x="102" y="432"/>
                    <a:pt x="102" y="458"/>
                  </a:cubicBezTo>
                  <a:lnTo>
                    <a:pt x="102" y="597"/>
                  </a:lnTo>
                  <a:cubicBezTo>
                    <a:pt x="102" y="626"/>
                    <a:pt x="102" y="650"/>
                    <a:pt x="136" y="675"/>
                  </a:cubicBezTo>
                  <a:cubicBezTo>
                    <a:pt x="163" y="696"/>
                    <a:pt x="210" y="704"/>
                    <a:pt x="238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6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CustomShape 16"/>
            <p:cNvSpPr/>
            <p:nvPr/>
          </p:nvSpPr>
          <p:spPr>
            <a:xfrm>
              <a:off x="1184400" y="218088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2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2" y="320"/>
                    <a:pt x="114" y="320"/>
                  </a:cubicBezTo>
                  <a:cubicBezTo>
                    <a:pt x="158" y="320"/>
                    <a:pt x="210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0"/>
                  </a:cubicBezTo>
                  <a:cubicBezTo>
                    <a:pt x="387" y="266"/>
                    <a:pt x="382" y="262"/>
                    <a:pt x="377" y="262"/>
                  </a:cubicBezTo>
                  <a:cubicBezTo>
                    <a:pt x="373" y="262"/>
                    <a:pt x="371" y="266"/>
                    <a:pt x="369" y="270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4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4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0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CustomShape 17"/>
            <p:cNvSpPr/>
            <p:nvPr/>
          </p:nvSpPr>
          <p:spPr>
            <a:xfrm>
              <a:off x="1344600" y="221364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CustomShape 18"/>
            <p:cNvSpPr/>
            <p:nvPr/>
          </p:nvSpPr>
          <p:spPr>
            <a:xfrm>
              <a:off x="1438560" y="2103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7" name="Group 19"/>
          <p:cNvGrpSpPr/>
          <p:nvPr/>
        </p:nvGrpSpPr>
        <p:grpSpPr>
          <a:xfrm>
            <a:off x="695520" y="3686400"/>
            <a:ext cx="2243520" cy="252720"/>
            <a:chOff x="695520" y="3686400"/>
            <a:chExt cx="2243520" cy="252720"/>
          </a:xfrm>
        </p:grpSpPr>
        <p:sp>
          <p:nvSpPr>
            <p:cNvPr id="1678" name="CustomShape 20"/>
            <p:cNvSpPr/>
            <p:nvPr/>
          </p:nvSpPr>
          <p:spPr>
            <a:xfrm>
              <a:off x="695520" y="3686400"/>
              <a:ext cx="2243520" cy="25272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CustomShape 21"/>
            <p:cNvSpPr/>
            <p:nvPr/>
          </p:nvSpPr>
          <p:spPr>
            <a:xfrm>
              <a:off x="761040" y="3707280"/>
              <a:ext cx="27000" cy="2664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CustomShape 22"/>
            <p:cNvSpPr/>
            <p:nvPr/>
          </p:nvSpPr>
          <p:spPr>
            <a:xfrm>
              <a:off x="703080" y="37641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23"/>
            <p:cNvSpPr/>
            <p:nvPr/>
          </p:nvSpPr>
          <p:spPr>
            <a:xfrm>
              <a:off x="865440" y="3686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24"/>
            <p:cNvSpPr/>
            <p:nvPr/>
          </p:nvSpPr>
          <p:spPr>
            <a:xfrm>
              <a:off x="944280" y="371736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25"/>
            <p:cNvSpPr/>
            <p:nvPr/>
          </p:nvSpPr>
          <p:spPr>
            <a:xfrm>
              <a:off x="1044720" y="368640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26"/>
            <p:cNvSpPr/>
            <p:nvPr/>
          </p:nvSpPr>
          <p:spPr>
            <a:xfrm>
              <a:off x="1212840" y="378324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27"/>
            <p:cNvSpPr/>
            <p:nvPr/>
          </p:nvSpPr>
          <p:spPr>
            <a:xfrm>
              <a:off x="1474920" y="3695040"/>
              <a:ext cx="173160" cy="18144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28"/>
            <p:cNvSpPr/>
            <p:nvPr/>
          </p:nvSpPr>
          <p:spPr>
            <a:xfrm>
              <a:off x="1662840" y="37641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29"/>
            <p:cNvSpPr/>
            <p:nvPr/>
          </p:nvSpPr>
          <p:spPr>
            <a:xfrm>
              <a:off x="1825200" y="3686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30"/>
            <p:cNvSpPr/>
            <p:nvPr/>
          </p:nvSpPr>
          <p:spPr>
            <a:xfrm>
              <a:off x="1904760" y="371736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31"/>
            <p:cNvSpPr/>
            <p:nvPr/>
          </p:nvSpPr>
          <p:spPr>
            <a:xfrm>
              <a:off x="2004120" y="3686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32"/>
            <p:cNvSpPr/>
            <p:nvPr/>
          </p:nvSpPr>
          <p:spPr>
            <a:xfrm>
              <a:off x="2158560" y="3728520"/>
              <a:ext cx="168120" cy="16848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33"/>
            <p:cNvSpPr/>
            <p:nvPr/>
          </p:nvSpPr>
          <p:spPr>
            <a:xfrm>
              <a:off x="2409840" y="3700800"/>
              <a:ext cx="93240" cy="17856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CustomShape 34"/>
            <p:cNvSpPr/>
            <p:nvPr/>
          </p:nvSpPr>
          <p:spPr>
            <a:xfrm>
              <a:off x="2513520" y="3764160"/>
              <a:ext cx="129960" cy="11448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CustomShape 35"/>
            <p:cNvSpPr/>
            <p:nvPr/>
          </p:nvSpPr>
          <p:spPr>
            <a:xfrm>
              <a:off x="2676600" y="3686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CustomShape 36"/>
            <p:cNvSpPr/>
            <p:nvPr/>
          </p:nvSpPr>
          <p:spPr>
            <a:xfrm>
              <a:off x="2755440" y="371736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CustomShape 37"/>
            <p:cNvSpPr/>
            <p:nvPr/>
          </p:nvSpPr>
          <p:spPr>
            <a:xfrm>
              <a:off x="2855520" y="368640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6" name="Group 38"/>
          <p:cNvGrpSpPr/>
          <p:nvPr/>
        </p:nvGrpSpPr>
        <p:grpSpPr>
          <a:xfrm>
            <a:off x="727200" y="4128480"/>
            <a:ext cx="1460880" cy="288720"/>
            <a:chOff x="727200" y="4128480"/>
            <a:chExt cx="1460880" cy="288720"/>
          </a:xfrm>
        </p:grpSpPr>
        <p:sp>
          <p:nvSpPr>
            <p:cNvPr id="1697" name="CustomShape 39"/>
            <p:cNvSpPr/>
            <p:nvPr/>
          </p:nvSpPr>
          <p:spPr>
            <a:xfrm>
              <a:off x="727200" y="4128480"/>
              <a:ext cx="1460880" cy="28872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40"/>
            <p:cNvSpPr/>
            <p:nvPr/>
          </p:nvSpPr>
          <p:spPr>
            <a:xfrm>
              <a:off x="734760" y="424224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CustomShape 41"/>
            <p:cNvSpPr/>
            <p:nvPr/>
          </p:nvSpPr>
          <p:spPr>
            <a:xfrm>
              <a:off x="885600" y="416412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CustomShape 42"/>
            <p:cNvSpPr/>
            <p:nvPr/>
          </p:nvSpPr>
          <p:spPr>
            <a:xfrm>
              <a:off x="964440" y="41958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CustomShape 43"/>
            <p:cNvSpPr/>
            <p:nvPr/>
          </p:nvSpPr>
          <p:spPr>
            <a:xfrm>
              <a:off x="1064880" y="416412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CustomShape 44"/>
            <p:cNvSpPr/>
            <p:nvPr/>
          </p:nvSpPr>
          <p:spPr>
            <a:xfrm>
              <a:off x="1233000" y="4260960"/>
              <a:ext cx="168120" cy="5940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CustomShape 45"/>
            <p:cNvSpPr/>
            <p:nvPr/>
          </p:nvSpPr>
          <p:spPr>
            <a:xfrm>
              <a:off x="1496160" y="4242240"/>
              <a:ext cx="98640" cy="11448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CustomShape 46"/>
            <p:cNvSpPr/>
            <p:nvPr/>
          </p:nvSpPr>
          <p:spPr>
            <a:xfrm>
              <a:off x="1603440" y="4129560"/>
              <a:ext cx="132480" cy="11988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CustomShape 47"/>
            <p:cNvSpPr/>
            <p:nvPr/>
          </p:nvSpPr>
          <p:spPr>
            <a:xfrm>
              <a:off x="1762560" y="424224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CustomShape 48"/>
            <p:cNvSpPr/>
            <p:nvPr/>
          </p:nvSpPr>
          <p:spPr>
            <a:xfrm>
              <a:off x="1924920" y="416412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CustomShape 49"/>
            <p:cNvSpPr/>
            <p:nvPr/>
          </p:nvSpPr>
          <p:spPr>
            <a:xfrm>
              <a:off x="2003760" y="41958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CustomShape 50"/>
            <p:cNvSpPr/>
            <p:nvPr/>
          </p:nvSpPr>
          <p:spPr>
            <a:xfrm>
              <a:off x="2104200" y="416412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9" name="Group 51"/>
          <p:cNvGrpSpPr/>
          <p:nvPr/>
        </p:nvGrpSpPr>
        <p:grpSpPr>
          <a:xfrm>
            <a:off x="1828800" y="5085360"/>
            <a:ext cx="2088720" cy="218160"/>
            <a:chOff x="1828800" y="5085360"/>
            <a:chExt cx="2088720" cy="218160"/>
          </a:xfrm>
        </p:grpSpPr>
        <p:sp>
          <p:nvSpPr>
            <p:cNvPr id="1710" name="CustomShape 52"/>
            <p:cNvSpPr/>
            <p:nvPr/>
          </p:nvSpPr>
          <p:spPr>
            <a:xfrm>
              <a:off x="1828800" y="5087160"/>
              <a:ext cx="2088720" cy="216360"/>
            </a:xfrm>
            <a:custGeom>
              <a:avLst/>
              <a:gdLst/>
              <a:ahLst/>
              <a:rect l="l" t="t" r="r" b="b"/>
              <a:pathLst>
                <a:path w="5803" h="602">
                  <a:moveTo>
                    <a:pt x="2901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5802" y="0"/>
                  </a:lnTo>
                  <a:lnTo>
                    <a:pt x="5802" y="601"/>
                  </a:lnTo>
                  <a:lnTo>
                    <a:pt x="2901" y="60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CustomShape 53"/>
            <p:cNvSpPr/>
            <p:nvPr/>
          </p:nvSpPr>
          <p:spPr>
            <a:xfrm>
              <a:off x="1839240" y="5142240"/>
              <a:ext cx="142200" cy="115200"/>
            </a:xfrm>
            <a:custGeom>
              <a:avLst/>
              <a:gdLst/>
              <a:ahLst/>
              <a:rect l="l" t="t" r="r" b="b"/>
              <a:pathLst>
                <a:path w="396" h="321">
                  <a:moveTo>
                    <a:pt x="307" y="146"/>
                  </a:moveTo>
                  <a:cubicBezTo>
                    <a:pt x="307" y="35"/>
                    <a:pt x="241" y="0"/>
                    <a:pt x="190" y="0"/>
                  </a:cubicBezTo>
                  <a:cubicBezTo>
                    <a:pt x="93" y="0"/>
                    <a:pt x="0" y="101"/>
                    <a:pt x="0" y="200"/>
                  </a:cubicBezTo>
                  <a:cubicBezTo>
                    <a:pt x="0" y="266"/>
                    <a:pt x="41" y="320"/>
                    <a:pt x="113" y="320"/>
                  </a:cubicBezTo>
                  <a:cubicBezTo>
                    <a:pt x="158" y="320"/>
                    <a:pt x="209" y="304"/>
                    <a:pt x="264" y="261"/>
                  </a:cubicBezTo>
                  <a:cubicBezTo>
                    <a:pt x="272" y="298"/>
                    <a:pt x="296" y="320"/>
                    <a:pt x="328" y="320"/>
                  </a:cubicBezTo>
                  <a:cubicBezTo>
                    <a:pt x="365" y="320"/>
                    <a:pt x="387" y="282"/>
                    <a:pt x="387" y="271"/>
                  </a:cubicBezTo>
                  <a:cubicBezTo>
                    <a:pt x="387" y="266"/>
                    <a:pt x="382" y="263"/>
                    <a:pt x="377" y="263"/>
                  </a:cubicBezTo>
                  <a:cubicBezTo>
                    <a:pt x="373" y="263"/>
                    <a:pt x="371" y="266"/>
                    <a:pt x="369" y="271"/>
                  </a:cubicBezTo>
                  <a:cubicBezTo>
                    <a:pt x="357" y="304"/>
                    <a:pt x="331" y="304"/>
                    <a:pt x="329" y="304"/>
                  </a:cubicBezTo>
                  <a:cubicBezTo>
                    <a:pt x="307" y="304"/>
                    <a:pt x="307" y="250"/>
                    <a:pt x="307" y="232"/>
                  </a:cubicBezTo>
                  <a:cubicBezTo>
                    <a:pt x="307" y="218"/>
                    <a:pt x="307" y="216"/>
                    <a:pt x="315" y="208"/>
                  </a:cubicBezTo>
                  <a:cubicBezTo>
                    <a:pt x="381" y="125"/>
                    <a:pt x="395" y="42"/>
                    <a:pt x="395" y="42"/>
                  </a:cubicBezTo>
                  <a:cubicBezTo>
                    <a:pt x="395" y="40"/>
                    <a:pt x="395" y="35"/>
                    <a:pt x="387" y="35"/>
                  </a:cubicBezTo>
                  <a:cubicBezTo>
                    <a:pt x="381" y="35"/>
                    <a:pt x="381" y="37"/>
                    <a:pt x="377" y="50"/>
                  </a:cubicBezTo>
                  <a:cubicBezTo>
                    <a:pt x="365" y="95"/>
                    <a:pt x="341" y="147"/>
                    <a:pt x="307" y="189"/>
                  </a:cubicBezTo>
                  <a:lnTo>
                    <a:pt x="307" y="146"/>
                  </a:lnTo>
                  <a:moveTo>
                    <a:pt x="261" y="242"/>
                  </a:moveTo>
                  <a:cubicBezTo>
                    <a:pt x="198" y="296"/>
                    <a:pt x="144" y="304"/>
                    <a:pt x="115" y="304"/>
                  </a:cubicBezTo>
                  <a:cubicBezTo>
                    <a:pt x="73" y="304"/>
                    <a:pt x="53" y="272"/>
                    <a:pt x="53" y="227"/>
                  </a:cubicBezTo>
                  <a:cubicBezTo>
                    <a:pt x="53" y="194"/>
                    <a:pt x="70" y="117"/>
                    <a:pt x="93" y="80"/>
                  </a:cubicBezTo>
                  <a:cubicBezTo>
                    <a:pt x="126" y="29"/>
                    <a:pt x="165" y="16"/>
                    <a:pt x="189" y="16"/>
                  </a:cubicBezTo>
                  <a:cubicBezTo>
                    <a:pt x="259" y="16"/>
                    <a:pt x="259" y="109"/>
                    <a:pt x="259" y="163"/>
                  </a:cubicBezTo>
                  <a:cubicBezTo>
                    <a:pt x="259" y="189"/>
                    <a:pt x="259" y="231"/>
                    <a:pt x="261" y="24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CustomShape 54"/>
            <p:cNvSpPr/>
            <p:nvPr/>
          </p:nvSpPr>
          <p:spPr>
            <a:xfrm>
              <a:off x="1998720" y="5174640"/>
              <a:ext cx="54000" cy="119520"/>
            </a:xfrm>
            <a:custGeom>
              <a:avLst/>
              <a:gdLst/>
              <a:ahLst/>
              <a:rect l="l" t="t" r="r" b="b"/>
              <a:pathLst>
                <a:path w="151" h="333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6"/>
                    <a:pt x="110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1" y="332"/>
                    <a:pt x="78" y="332"/>
                  </a:cubicBezTo>
                  <a:cubicBezTo>
                    <a:pt x="130" y="332"/>
                    <a:pt x="150" y="264"/>
                    <a:pt x="150" y="257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0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6" y="243"/>
                    <a:pt x="93" y="230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7"/>
                    <a:pt x="0" y="185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CustomShape 55"/>
            <p:cNvSpPr/>
            <p:nvPr/>
          </p:nvSpPr>
          <p:spPr>
            <a:xfrm>
              <a:off x="2096640" y="5144760"/>
              <a:ext cx="28080" cy="158040"/>
            </a:xfrm>
            <a:custGeom>
              <a:avLst/>
              <a:gdLst/>
              <a:ahLst/>
              <a:rect l="l" t="t" r="r" b="b"/>
              <a:pathLst>
                <a:path w="79" h="440">
                  <a:moveTo>
                    <a:pt x="77" y="36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6"/>
                  </a:cubicBezTo>
                  <a:cubicBezTo>
                    <a:pt x="0" y="57"/>
                    <a:pt x="18" y="75"/>
                    <a:pt x="38" y="75"/>
                  </a:cubicBezTo>
                  <a:cubicBezTo>
                    <a:pt x="59" y="75"/>
                    <a:pt x="77" y="57"/>
                    <a:pt x="77" y="36"/>
                  </a:cubicBezTo>
                  <a:moveTo>
                    <a:pt x="62" y="295"/>
                  </a:moveTo>
                  <a:cubicBezTo>
                    <a:pt x="62" y="316"/>
                    <a:pt x="62" y="371"/>
                    <a:pt x="16" y="423"/>
                  </a:cubicBezTo>
                  <a:cubicBezTo>
                    <a:pt x="11" y="428"/>
                    <a:pt x="11" y="430"/>
                    <a:pt x="11" y="431"/>
                  </a:cubicBezTo>
                  <a:cubicBezTo>
                    <a:pt x="11" y="436"/>
                    <a:pt x="14" y="439"/>
                    <a:pt x="19" y="439"/>
                  </a:cubicBezTo>
                  <a:cubicBezTo>
                    <a:pt x="27" y="439"/>
                    <a:pt x="78" y="383"/>
                    <a:pt x="78" y="302"/>
                  </a:cubicBezTo>
                  <a:cubicBezTo>
                    <a:pt x="78" y="281"/>
                    <a:pt x="77" y="228"/>
                    <a:pt x="38" y="228"/>
                  </a:cubicBezTo>
                  <a:cubicBezTo>
                    <a:pt x="13" y="228"/>
                    <a:pt x="0" y="248"/>
                    <a:pt x="0" y="267"/>
                  </a:cubicBezTo>
                  <a:cubicBezTo>
                    <a:pt x="0" y="284"/>
                    <a:pt x="13" y="303"/>
                    <a:pt x="38" y="303"/>
                  </a:cubicBezTo>
                  <a:cubicBezTo>
                    <a:pt x="42" y="303"/>
                    <a:pt x="43" y="303"/>
                    <a:pt x="43" y="303"/>
                  </a:cubicBezTo>
                  <a:cubicBezTo>
                    <a:pt x="48" y="302"/>
                    <a:pt x="56" y="300"/>
                    <a:pt x="62" y="29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CustomShape 56"/>
            <p:cNvSpPr/>
            <p:nvPr/>
          </p:nvSpPr>
          <p:spPr>
            <a:xfrm>
              <a:off x="2448000" y="5086440"/>
              <a:ext cx="67320" cy="170280"/>
            </a:xfrm>
            <a:custGeom>
              <a:avLst/>
              <a:gdLst/>
              <a:ahLst/>
              <a:rect l="l" t="t" r="r" b="b"/>
              <a:pathLst>
                <a:path w="188" h="474">
                  <a:moveTo>
                    <a:pt x="181" y="26"/>
                  </a:moveTo>
                  <a:cubicBezTo>
                    <a:pt x="181" y="11"/>
                    <a:pt x="171" y="0"/>
                    <a:pt x="155" y="0"/>
                  </a:cubicBezTo>
                  <a:cubicBezTo>
                    <a:pt x="136" y="0"/>
                    <a:pt x="117" y="18"/>
                    <a:pt x="117" y="37"/>
                  </a:cubicBezTo>
                  <a:cubicBezTo>
                    <a:pt x="117" y="51"/>
                    <a:pt x="127" y="63"/>
                    <a:pt x="143" y="63"/>
                  </a:cubicBezTo>
                  <a:cubicBezTo>
                    <a:pt x="160" y="63"/>
                    <a:pt x="181" y="47"/>
                    <a:pt x="181" y="26"/>
                  </a:cubicBezTo>
                  <a:moveTo>
                    <a:pt x="127" y="291"/>
                  </a:moveTo>
                  <a:cubicBezTo>
                    <a:pt x="136" y="270"/>
                    <a:pt x="136" y="269"/>
                    <a:pt x="143" y="250"/>
                  </a:cubicBezTo>
                  <a:cubicBezTo>
                    <a:pt x="149" y="235"/>
                    <a:pt x="152" y="226"/>
                    <a:pt x="152" y="213"/>
                  </a:cubicBezTo>
                  <a:cubicBezTo>
                    <a:pt x="152" y="181"/>
                    <a:pt x="130" y="155"/>
                    <a:pt x="93" y="155"/>
                  </a:cubicBezTo>
                  <a:cubicBezTo>
                    <a:pt x="27" y="155"/>
                    <a:pt x="0" y="256"/>
                    <a:pt x="0" y="262"/>
                  </a:cubicBezTo>
                  <a:cubicBezTo>
                    <a:pt x="0" y="270"/>
                    <a:pt x="7" y="270"/>
                    <a:pt x="8" y="270"/>
                  </a:cubicBezTo>
                  <a:cubicBezTo>
                    <a:pt x="16" y="270"/>
                    <a:pt x="16" y="269"/>
                    <a:pt x="19" y="258"/>
                  </a:cubicBezTo>
                  <a:cubicBezTo>
                    <a:pt x="39" y="190"/>
                    <a:pt x="67" y="170"/>
                    <a:pt x="91" y="170"/>
                  </a:cubicBezTo>
                  <a:cubicBezTo>
                    <a:pt x="98" y="170"/>
                    <a:pt x="109" y="170"/>
                    <a:pt x="109" y="192"/>
                  </a:cubicBezTo>
                  <a:cubicBezTo>
                    <a:pt x="109" y="208"/>
                    <a:pt x="104" y="222"/>
                    <a:pt x="101" y="229"/>
                  </a:cubicBezTo>
                  <a:cubicBezTo>
                    <a:pt x="96" y="248"/>
                    <a:pt x="64" y="330"/>
                    <a:pt x="53" y="360"/>
                  </a:cubicBezTo>
                  <a:cubicBezTo>
                    <a:pt x="45" y="378"/>
                    <a:pt x="37" y="402"/>
                    <a:pt x="37" y="416"/>
                  </a:cubicBezTo>
                  <a:cubicBezTo>
                    <a:pt x="37" y="450"/>
                    <a:pt x="61" y="473"/>
                    <a:pt x="95" y="473"/>
                  </a:cubicBezTo>
                  <a:cubicBezTo>
                    <a:pt x="162" y="473"/>
                    <a:pt x="187" y="371"/>
                    <a:pt x="187" y="365"/>
                  </a:cubicBezTo>
                  <a:cubicBezTo>
                    <a:pt x="187" y="358"/>
                    <a:pt x="181" y="358"/>
                    <a:pt x="179" y="358"/>
                  </a:cubicBezTo>
                  <a:cubicBezTo>
                    <a:pt x="171" y="358"/>
                    <a:pt x="171" y="360"/>
                    <a:pt x="168" y="371"/>
                  </a:cubicBezTo>
                  <a:cubicBezTo>
                    <a:pt x="155" y="416"/>
                    <a:pt x="131" y="459"/>
                    <a:pt x="96" y="459"/>
                  </a:cubicBezTo>
                  <a:cubicBezTo>
                    <a:pt x="83" y="459"/>
                    <a:pt x="79" y="451"/>
                    <a:pt x="79" y="435"/>
                  </a:cubicBezTo>
                  <a:cubicBezTo>
                    <a:pt x="79" y="418"/>
                    <a:pt x="83" y="408"/>
                    <a:pt x="99" y="365"/>
                  </a:cubicBezTo>
                  <a:lnTo>
                    <a:pt x="127" y="29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CustomShape 57"/>
            <p:cNvSpPr/>
            <p:nvPr/>
          </p:nvSpPr>
          <p:spPr>
            <a:xfrm>
              <a:off x="2612160" y="5161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CustomShape 58"/>
            <p:cNvSpPr/>
            <p:nvPr/>
          </p:nvSpPr>
          <p:spPr>
            <a:xfrm>
              <a:off x="2887560" y="50853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CustomShape 59"/>
            <p:cNvSpPr/>
            <p:nvPr/>
          </p:nvSpPr>
          <p:spPr>
            <a:xfrm>
              <a:off x="3013200" y="5226840"/>
              <a:ext cx="29880" cy="75960"/>
            </a:xfrm>
            <a:custGeom>
              <a:avLst/>
              <a:gdLst/>
              <a:ah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9" y="64"/>
                    <a:pt x="69" y="74"/>
                  </a:cubicBezTo>
                  <a:cubicBezTo>
                    <a:pt x="69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CustomShape 60"/>
            <p:cNvSpPr/>
            <p:nvPr/>
          </p:nvSpPr>
          <p:spPr>
            <a:xfrm>
              <a:off x="3210120" y="51775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CustomShape 61"/>
            <p:cNvSpPr/>
            <p:nvPr/>
          </p:nvSpPr>
          <p:spPr>
            <a:xfrm>
              <a:off x="3322440" y="51775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CustomShape 62"/>
            <p:cNvSpPr/>
            <p:nvPr/>
          </p:nvSpPr>
          <p:spPr>
            <a:xfrm>
              <a:off x="3435480" y="51775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CustomShape 63"/>
            <p:cNvSpPr/>
            <p:nvPr/>
          </p:nvSpPr>
          <p:spPr>
            <a:xfrm>
              <a:off x="3589920" y="5226840"/>
              <a:ext cx="29880" cy="75960"/>
            </a:xfrm>
            <a:custGeom>
              <a:avLst/>
              <a:gdLst/>
              <a:ahLst/>
              <a:rect l="l" t="t" r="r" b="b"/>
              <a:pathLst>
                <a:path w="84" h="212">
                  <a:moveTo>
                    <a:pt x="83" y="74"/>
                  </a:moveTo>
                  <a:cubicBezTo>
                    <a:pt x="83" y="28"/>
                    <a:pt x="65" y="0"/>
                    <a:pt x="38" y="0"/>
                  </a:cubicBezTo>
                  <a:cubicBezTo>
                    <a:pt x="14" y="0"/>
                    <a:pt x="0" y="18"/>
                    <a:pt x="0" y="37"/>
                  </a:cubicBezTo>
                  <a:cubicBezTo>
                    <a:pt x="0" y="56"/>
                    <a:pt x="14" y="75"/>
                    <a:pt x="38" y="75"/>
                  </a:cubicBezTo>
                  <a:cubicBezTo>
                    <a:pt x="46" y="75"/>
                    <a:pt x="56" y="72"/>
                    <a:pt x="62" y="66"/>
                  </a:cubicBezTo>
                  <a:cubicBezTo>
                    <a:pt x="65" y="64"/>
                    <a:pt x="65" y="64"/>
                    <a:pt x="67" y="64"/>
                  </a:cubicBezTo>
                  <a:cubicBezTo>
                    <a:pt x="67" y="64"/>
                    <a:pt x="68" y="64"/>
                    <a:pt x="68" y="74"/>
                  </a:cubicBezTo>
                  <a:cubicBezTo>
                    <a:pt x="68" y="127"/>
                    <a:pt x="43" y="170"/>
                    <a:pt x="19" y="192"/>
                  </a:cubicBezTo>
                  <a:cubicBezTo>
                    <a:pt x="11" y="200"/>
                    <a:pt x="11" y="202"/>
                    <a:pt x="11" y="203"/>
                  </a:cubicBezTo>
                  <a:cubicBezTo>
                    <a:pt x="11" y="210"/>
                    <a:pt x="14" y="211"/>
                    <a:pt x="19" y="211"/>
                  </a:cubicBezTo>
                  <a:cubicBezTo>
                    <a:pt x="27" y="211"/>
                    <a:pt x="83" y="157"/>
                    <a:pt x="83" y="7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CustomShape 64"/>
            <p:cNvSpPr/>
            <p:nvPr/>
          </p:nvSpPr>
          <p:spPr>
            <a:xfrm>
              <a:off x="3772440" y="5142240"/>
              <a:ext cx="137520" cy="115200"/>
            </a:xfrm>
            <a:custGeom>
              <a:avLst/>
              <a:gdLst/>
              <a:ahLst/>
              <a:rect l="l" t="t" r="r" b="b"/>
              <a:pathLst>
                <a:path w="383" h="321">
                  <a:moveTo>
                    <a:pt x="41" y="271"/>
                  </a:moveTo>
                  <a:cubicBezTo>
                    <a:pt x="40" y="282"/>
                    <a:pt x="35" y="298"/>
                    <a:pt x="35" y="301"/>
                  </a:cubicBezTo>
                  <a:cubicBezTo>
                    <a:pt x="35" y="314"/>
                    <a:pt x="45" y="320"/>
                    <a:pt x="56" y="320"/>
                  </a:cubicBezTo>
                  <a:cubicBezTo>
                    <a:pt x="64" y="320"/>
                    <a:pt x="77" y="314"/>
                    <a:pt x="81" y="301"/>
                  </a:cubicBezTo>
                  <a:cubicBezTo>
                    <a:pt x="83" y="299"/>
                    <a:pt x="91" y="266"/>
                    <a:pt x="96" y="248"/>
                  </a:cubicBezTo>
                  <a:lnTo>
                    <a:pt x="110" y="184"/>
                  </a:lnTo>
                  <a:cubicBezTo>
                    <a:pt x="115" y="170"/>
                    <a:pt x="120" y="154"/>
                    <a:pt x="123" y="138"/>
                  </a:cubicBezTo>
                  <a:cubicBezTo>
                    <a:pt x="126" y="125"/>
                    <a:pt x="131" y="104"/>
                    <a:pt x="131" y="103"/>
                  </a:cubicBezTo>
                  <a:cubicBezTo>
                    <a:pt x="142" y="80"/>
                    <a:pt x="179" y="16"/>
                    <a:pt x="246" y="16"/>
                  </a:cubicBezTo>
                  <a:cubicBezTo>
                    <a:pt x="278" y="16"/>
                    <a:pt x="285" y="42"/>
                    <a:pt x="285" y="66"/>
                  </a:cubicBezTo>
                  <a:cubicBezTo>
                    <a:pt x="285" y="109"/>
                    <a:pt x="251" y="200"/>
                    <a:pt x="240" y="229"/>
                  </a:cubicBezTo>
                  <a:cubicBezTo>
                    <a:pt x="233" y="247"/>
                    <a:pt x="232" y="255"/>
                    <a:pt x="232" y="263"/>
                  </a:cubicBezTo>
                  <a:cubicBezTo>
                    <a:pt x="232" y="296"/>
                    <a:pt x="257" y="320"/>
                    <a:pt x="289" y="320"/>
                  </a:cubicBezTo>
                  <a:cubicBezTo>
                    <a:pt x="357" y="320"/>
                    <a:pt x="382" y="218"/>
                    <a:pt x="382" y="211"/>
                  </a:cubicBezTo>
                  <a:cubicBezTo>
                    <a:pt x="382" y="205"/>
                    <a:pt x="376" y="205"/>
                    <a:pt x="374" y="205"/>
                  </a:cubicBezTo>
                  <a:cubicBezTo>
                    <a:pt x="366" y="205"/>
                    <a:pt x="366" y="207"/>
                    <a:pt x="363" y="218"/>
                  </a:cubicBezTo>
                  <a:cubicBezTo>
                    <a:pt x="349" y="266"/>
                    <a:pt x="326" y="304"/>
                    <a:pt x="291" y="304"/>
                  </a:cubicBezTo>
                  <a:cubicBezTo>
                    <a:pt x="280" y="304"/>
                    <a:pt x="275" y="298"/>
                    <a:pt x="275" y="282"/>
                  </a:cubicBezTo>
                  <a:cubicBezTo>
                    <a:pt x="275" y="264"/>
                    <a:pt x="281" y="247"/>
                    <a:pt x="288" y="231"/>
                  </a:cubicBezTo>
                  <a:cubicBezTo>
                    <a:pt x="301" y="194"/>
                    <a:pt x="329" y="115"/>
                    <a:pt x="329" y="75"/>
                  </a:cubicBezTo>
                  <a:cubicBezTo>
                    <a:pt x="329" y="29"/>
                    <a:pt x="299" y="0"/>
                    <a:pt x="249" y="0"/>
                  </a:cubicBezTo>
                  <a:cubicBezTo>
                    <a:pt x="185" y="0"/>
                    <a:pt x="150" y="45"/>
                    <a:pt x="139" y="61"/>
                  </a:cubicBezTo>
                  <a:cubicBezTo>
                    <a:pt x="136" y="23"/>
                    <a:pt x="107" y="0"/>
                    <a:pt x="73" y="0"/>
                  </a:cubicBezTo>
                  <a:cubicBezTo>
                    <a:pt x="41" y="0"/>
                    <a:pt x="29" y="27"/>
                    <a:pt x="21" y="40"/>
                  </a:cubicBezTo>
                  <a:cubicBezTo>
                    <a:pt x="9" y="64"/>
                    <a:pt x="0" y="106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21" y="99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3"/>
                    <a:pt x="91" y="71"/>
                    <a:pt x="83" y="107"/>
                  </a:cubicBezTo>
                  <a:lnTo>
                    <a:pt x="41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23" name="Group 65"/>
          <p:cNvGrpSpPr/>
          <p:nvPr/>
        </p:nvGrpSpPr>
        <p:grpSpPr>
          <a:xfrm>
            <a:off x="1097280" y="4663440"/>
            <a:ext cx="2073600" cy="253440"/>
            <a:chOff x="1097280" y="4663440"/>
            <a:chExt cx="2073600" cy="253440"/>
          </a:xfrm>
        </p:grpSpPr>
        <p:sp>
          <p:nvSpPr>
            <p:cNvPr id="1724" name="CustomShape 66"/>
            <p:cNvSpPr/>
            <p:nvPr/>
          </p:nvSpPr>
          <p:spPr>
            <a:xfrm>
              <a:off x="1097280" y="4663440"/>
              <a:ext cx="2073600" cy="253440"/>
            </a:xfrm>
            <a:custGeom>
              <a:avLst/>
              <a:gdLst/>
              <a:ahLst/>
              <a:rect l="l" t="t" r="r" b="b"/>
              <a:pathLst>
                <a:path w="5761" h="705">
                  <a:moveTo>
                    <a:pt x="288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5760" y="0"/>
                  </a:lnTo>
                  <a:lnTo>
                    <a:pt x="5760" y="704"/>
                  </a:lnTo>
                  <a:lnTo>
                    <a:pt x="288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CustomShape 67"/>
            <p:cNvSpPr/>
            <p:nvPr/>
          </p:nvSpPr>
          <p:spPr>
            <a:xfrm>
              <a:off x="1107720" y="47412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CustomShape 68"/>
            <p:cNvSpPr/>
            <p:nvPr/>
          </p:nvSpPr>
          <p:spPr>
            <a:xfrm>
              <a:off x="1256400" y="46634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CustomShape 69"/>
            <p:cNvSpPr/>
            <p:nvPr/>
          </p:nvSpPr>
          <p:spPr>
            <a:xfrm>
              <a:off x="1342800" y="47412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CustomShape 70"/>
            <p:cNvSpPr/>
            <p:nvPr/>
          </p:nvSpPr>
          <p:spPr>
            <a:xfrm>
              <a:off x="1462320" y="4663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CustomShape 71"/>
            <p:cNvSpPr/>
            <p:nvPr/>
          </p:nvSpPr>
          <p:spPr>
            <a:xfrm>
              <a:off x="1630800" y="476028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CustomShape 72"/>
            <p:cNvSpPr/>
            <p:nvPr/>
          </p:nvSpPr>
          <p:spPr>
            <a:xfrm>
              <a:off x="1893960" y="467784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CustomShape 73"/>
            <p:cNvSpPr/>
            <p:nvPr/>
          </p:nvSpPr>
          <p:spPr>
            <a:xfrm>
              <a:off x="2026800" y="4741200"/>
              <a:ext cx="97920" cy="115200"/>
            </a:xfrm>
            <a:custGeom>
              <a:avLst/>
              <a:gdLst/>
              <a:ahLst/>
              <a:rect l="l" t="t" r="r" b="b"/>
              <a:pathLst>
                <a:path w="273" h="321">
                  <a:moveTo>
                    <a:pt x="100" y="149"/>
                  </a:moveTo>
                  <a:cubicBezTo>
                    <a:pt x="120" y="149"/>
                    <a:pt x="173" y="147"/>
                    <a:pt x="208" y="133"/>
                  </a:cubicBezTo>
                  <a:cubicBezTo>
                    <a:pt x="258" y="112"/>
                    <a:pt x="261" y="70"/>
                    <a:pt x="261" y="61"/>
                  </a:cubicBezTo>
                  <a:cubicBezTo>
                    <a:pt x="261" y="29"/>
                    <a:pt x="234" y="0"/>
                    <a:pt x="186" y="0"/>
                  </a:cubicBezTo>
                  <a:cubicBezTo>
                    <a:pt x="108" y="0"/>
                    <a:pt x="0" y="69"/>
                    <a:pt x="0" y="192"/>
                  </a:cubicBezTo>
                  <a:cubicBezTo>
                    <a:pt x="0" y="264"/>
                    <a:pt x="42" y="320"/>
                    <a:pt x="111" y="320"/>
                  </a:cubicBezTo>
                  <a:cubicBezTo>
                    <a:pt x="213" y="320"/>
                    <a:pt x="272" y="245"/>
                    <a:pt x="272" y="237"/>
                  </a:cubicBezTo>
                  <a:cubicBezTo>
                    <a:pt x="272" y="232"/>
                    <a:pt x="268" y="227"/>
                    <a:pt x="263" y="227"/>
                  </a:cubicBezTo>
                  <a:cubicBezTo>
                    <a:pt x="260" y="227"/>
                    <a:pt x="258" y="229"/>
                    <a:pt x="255" y="235"/>
                  </a:cubicBezTo>
                  <a:cubicBezTo>
                    <a:pt x="199" y="304"/>
                    <a:pt x="122" y="304"/>
                    <a:pt x="112" y="304"/>
                  </a:cubicBezTo>
                  <a:cubicBezTo>
                    <a:pt x="58" y="304"/>
                    <a:pt x="52" y="245"/>
                    <a:pt x="52" y="222"/>
                  </a:cubicBezTo>
                  <a:cubicBezTo>
                    <a:pt x="52" y="214"/>
                    <a:pt x="52" y="192"/>
                    <a:pt x="63" y="149"/>
                  </a:cubicBezTo>
                  <a:lnTo>
                    <a:pt x="100" y="149"/>
                  </a:lnTo>
                  <a:moveTo>
                    <a:pt x="68" y="133"/>
                  </a:moveTo>
                  <a:cubicBezTo>
                    <a:pt x="95" y="26"/>
                    <a:pt x="167" y="16"/>
                    <a:pt x="186" y="16"/>
                  </a:cubicBezTo>
                  <a:cubicBezTo>
                    <a:pt x="220" y="16"/>
                    <a:pt x="239" y="37"/>
                    <a:pt x="239" y="61"/>
                  </a:cubicBezTo>
                  <a:cubicBezTo>
                    <a:pt x="239" y="133"/>
                    <a:pt x="125" y="133"/>
                    <a:pt x="96" y="133"/>
                  </a:cubicBezTo>
                  <a:lnTo>
                    <a:pt x="68" y="13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CustomShape 74"/>
            <p:cNvSpPr/>
            <p:nvPr/>
          </p:nvSpPr>
          <p:spPr>
            <a:xfrm>
              <a:off x="2139120" y="469440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CustomShape 75"/>
            <p:cNvSpPr/>
            <p:nvPr/>
          </p:nvSpPr>
          <p:spPr>
            <a:xfrm>
              <a:off x="2250000" y="46634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CustomShape 76"/>
            <p:cNvSpPr/>
            <p:nvPr/>
          </p:nvSpPr>
          <p:spPr>
            <a:xfrm>
              <a:off x="2336400" y="47412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CustomShape 77"/>
            <p:cNvSpPr/>
            <p:nvPr/>
          </p:nvSpPr>
          <p:spPr>
            <a:xfrm>
              <a:off x="2450160" y="4680000"/>
              <a:ext cx="117720" cy="173520"/>
            </a:xfrm>
            <a:custGeom>
              <a:avLst/>
              <a:gdLst/>
              <a:ahLst/>
              <a:rect l="l" t="t" r="r" b="b"/>
              <a:pathLst>
                <a:path w="328" h="483">
                  <a:moveTo>
                    <a:pt x="240" y="55"/>
                  </a:moveTo>
                  <a:cubicBezTo>
                    <a:pt x="247" y="29"/>
                    <a:pt x="248" y="23"/>
                    <a:pt x="304" y="23"/>
                  </a:cubicBezTo>
                  <a:cubicBezTo>
                    <a:pt x="322" y="23"/>
                    <a:pt x="327" y="23"/>
                    <a:pt x="327" y="8"/>
                  </a:cubicBezTo>
                  <a:cubicBezTo>
                    <a:pt x="327" y="0"/>
                    <a:pt x="320" y="0"/>
                    <a:pt x="317" y="0"/>
                  </a:cubicBezTo>
                  <a:cubicBezTo>
                    <a:pt x="296" y="0"/>
                    <a:pt x="244" y="2"/>
                    <a:pt x="224" y="2"/>
                  </a:cubicBezTo>
                  <a:cubicBezTo>
                    <a:pt x="202" y="2"/>
                    <a:pt x="151" y="0"/>
                    <a:pt x="130" y="0"/>
                  </a:cubicBezTo>
                  <a:cubicBezTo>
                    <a:pt x="125" y="0"/>
                    <a:pt x="116" y="0"/>
                    <a:pt x="116" y="15"/>
                  </a:cubicBezTo>
                  <a:cubicBezTo>
                    <a:pt x="116" y="23"/>
                    <a:pt x="122" y="23"/>
                    <a:pt x="135" y="23"/>
                  </a:cubicBezTo>
                  <a:cubicBezTo>
                    <a:pt x="165" y="23"/>
                    <a:pt x="184" y="23"/>
                    <a:pt x="184" y="36"/>
                  </a:cubicBezTo>
                  <a:cubicBezTo>
                    <a:pt x="184" y="39"/>
                    <a:pt x="184" y="40"/>
                    <a:pt x="183" y="47"/>
                  </a:cubicBezTo>
                  <a:lnTo>
                    <a:pt x="87" y="428"/>
                  </a:lnTo>
                  <a:cubicBezTo>
                    <a:pt x="80" y="453"/>
                    <a:pt x="79" y="460"/>
                    <a:pt x="23" y="460"/>
                  </a:cubicBezTo>
                  <a:cubicBezTo>
                    <a:pt x="7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4" y="480"/>
                    <a:pt x="103" y="480"/>
                  </a:cubicBezTo>
                  <a:cubicBezTo>
                    <a:pt x="125" y="480"/>
                    <a:pt x="176" y="482"/>
                    <a:pt x="199" y="482"/>
                  </a:cubicBezTo>
                  <a:cubicBezTo>
                    <a:pt x="204" y="482"/>
                    <a:pt x="212" y="482"/>
                    <a:pt x="212" y="469"/>
                  </a:cubicBezTo>
                  <a:cubicBezTo>
                    <a:pt x="212" y="460"/>
                    <a:pt x="207" y="460"/>
                    <a:pt x="191" y="460"/>
                  </a:cubicBezTo>
                  <a:cubicBezTo>
                    <a:pt x="178" y="460"/>
                    <a:pt x="175" y="460"/>
                    <a:pt x="160" y="460"/>
                  </a:cubicBezTo>
                  <a:cubicBezTo>
                    <a:pt x="146" y="458"/>
                    <a:pt x="143" y="455"/>
                    <a:pt x="143" y="447"/>
                  </a:cubicBezTo>
                  <a:cubicBezTo>
                    <a:pt x="143" y="440"/>
                    <a:pt x="144" y="436"/>
                    <a:pt x="146" y="431"/>
                  </a:cubicBezTo>
                  <a:lnTo>
                    <a:pt x="240" y="5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CustomShape 78"/>
            <p:cNvSpPr/>
            <p:nvPr/>
          </p:nvSpPr>
          <p:spPr>
            <a:xfrm>
              <a:off x="2650320" y="478512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CustomShape 79"/>
            <p:cNvSpPr/>
            <p:nvPr/>
          </p:nvSpPr>
          <p:spPr>
            <a:xfrm>
              <a:off x="2890800" y="4672080"/>
              <a:ext cx="174240" cy="182160"/>
            </a:xfrm>
            <a:custGeom>
              <a:avLst/>
              <a:gdLst/>
              <a:ah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CustomShape 80"/>
            <p:cNvSpPr/>
            <p:nvPr/>
          </p:nvSpPr>
          <p:spPr>
            <a:xfrm>
              <a:off x="3086280" y="4663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Stabilita – samostatná práca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2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Pojednajte o stabilite nasledovných systémov. Rozhodnite, či je daný systém stabilný. Odôvodnite svoje tvrdenie.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1743" name="Group 5"/>
          <p:cNvGrpSpPr/>
          <p:nvPr/>
        </p:nvGrpSpPr>
        <p:grpSpPr>
          <a:xfrm>
            <a:off x="427680" y="1920240"/>
            <a:ext cx="2498400" cy="580320"/>
            <a:chOff x="427680" y="1920240"/>
            <a:chExt cx="2498400" cy="580320"/>
          </a:xfrm>
        </p:grpSpPr>
        <p:sp>
          <p:nvSpPr>
            <p:cNvPr id="1744" name="CustomShape 6"/>
            <p:cNvSpPr/>
            <p:nvPr/>
          </p:nvSpPr>
          <p:spPr>
            <a:xfrm>
              <a:off x="427680" y="1928160"/>
              <a:ext cx="2498400" cy="572400"/>
            </a:xfrm>
            <a:custGeom>
              <a:avLst/>
              <a:gdLst/>
              <a:ahLst/>
              <a:rect l="l" t="t" r="r" b="b"/>
              <a:pathLst>
                <a:path w="6941" h="1591">
                  <a:moveTo>
                    <a:pt x="3470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6940" y="0"/>
                  </a:lnTo>
                  <a:lnTo>
                    <a:pt x="6940" y="1590"/>
                  </a:lnTo>
                  <a:lnTo>
                    <a:pt x="3470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CustomShape 7"/>
            <p:cNvSpPr/>
            <p:nvPr/>
          </p:nvSpPr>
          <p:spPr>
            <a:xfrm>
              <a:off x="440280" y="20844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CustomShape 8"/>
            <p:cNvSpPr/>
            <p:nvPr/>
          </p:nvSpPr>
          <p:spPr>
            <a:xfrm>
              <a:off x="645840" y="21830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CustomShape 9"/>
            <p:cNvSpPr/>
            <p:nvPr/>
          </p:nvSpPr>
          <p:spPr>
            <a:xfrm>
              <a:off x="765000" y="2072880"/>
              <a:ext cx="59400" cy="25380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8"/>
                  </a:moveTo>
                  <a:cubicBezTo>
                    <a:pt x="165" y="697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CustomShape 10"/>
            <p:cNvSpPr/>
            <p:nvPr/>
          </p:nvSpPr>
          <p:spPr>
            <a:xfrm>
              <a:off x="851400" y="2150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8"/>
                    <a:pt x="204" y="228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8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20"/>
                    <a:pt x="0" y="252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6"/>
                    <a:pt x="244" y="204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2"/>
                    <a:pt x="183" y="128"/>
                    <a:pt x="151" y="122"/>
                  </a:cubicBezTo>
                  <a:cubicBezTo>
                    <a:pt x="125" y="116"/>
                    <a:pt x="98" y="111"/>
                    <a:pt x="98" y="79"/>
                  </a:cubicBezTo>
                  <a:cubicBezTo>
                    <a:pt x="98" y="60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CustomShape 11"/>
            <p:cNvSpPr/>
            <p:nvPr/>
          </p:nvSpPr>
          <p:spPr>
            <a:xfrm>
              <a:off x="971280" y="2072880"/>
              <a:ext cx="59400" cy="25380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3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CustomShape 12"/>
            <p:cNvSpPr/>
            <p:nvPr/>
          </p:nvSpPr>
          <p:spPr>
            <a:xfrm>
              <a:off x="1140120" y="216972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CustomShape 13"/>
            <p:cNvSpPr/>
            <p:nvPr/>
          </p:nvSpPr>
          <p:spPr>
            <a:xfrm>
              <a:off x="2125440" y="1920240"/>
              <a:ext cx="109080" cy="177480"/>
            </a:xfrm>
            <a:custGeom>
              <a:avLst/>
              <a:gdLst/>
              <a:ahLst/>
              <a:rect l="l" t="t" r="r" b="b"/>
              <a:pathLst>
                <a:path w="304" h="494">
                  <a:moveTo>
                    <a:pt x="298" y="48"/>
                  </a:moveTo>
                  <a:cubicBezTo>
                    <a:pt x="303" y="38"/>
                    <a:pt x="303" y="37"/>
                    <a:pt x="303" y="22"/>
                  </a:cubicBezTo>
                  <a:lnTo>
                    <a:pt x="131" y="22"/>
                  </a:lnTo>
                  <a:cubicBezTo>
                    <a:pt x="45" y="22"/>
                    <a:pt x="43" y="13"/>
                    <a:pt x="42" y="0"/>
                  </a:cubicBezTo>
                  <a:lnTo>
                    <a:pt x="24" y="0"/>
                  </a:lnTo>
                  <a:lnTo>
                    <a:pt x="0" y="146"/>
                  </a:lnTo>
                  <a:lnTo>
                    <a:pt x="18" y="146"/>
                  </a:lnTo>
                  <a:cubicBezTo>
                    <a:pt x="19" y="134"/>
                    <a:pt x="26" y="90"/>
                    <a:pt x="35" y="82"/>
                  </a:cubicBezTo>
                  <a:cubicBezTo>
                    <a:pt x="40" y="77"/>
                    <a:pt x="96" y="77"/>
                    <a:pt x="104" y="77"/>
                  </a:cubicBezTo>
                  <a:lnTo>
                    <a:pt x="251" y="77"/>
                  </a:lnTo>
                  <a:cubicBezTo>
                    <a:pt x="243" y="88"/>
                    <a:pt x="187" y="165"/>
                    <a:pt x="171" y="189"/>
                  </a:cubicBezTo>
                  <a:cubicBezTo>
                    <a:pt x="109" y="283"/>
                    <a:pt x="85" y="381"/>
                    <a:pt x="85" y="453"/>
                  </a:cubicBezTo>
                  <a:cubicBezTo>
                    <a:pt x="85" y="461"/>
                    <a:pt x="85" y="493"/>
                    <a:pt x="117" y="493"/>
                  </a:cubicBezTo>
                  <a:cubicBezTo>
                    <a:pt x="151" y="493"/>
                    <a:pt x="151" y="461"/>
                    <a:pt x="151" y="453"/>
                  </a:cubicBezTo>
                  <a:lnTo>
                    <a:pt x="151" y="418"/>
                  </a:lnTo>
                  <a:cubicBezTo>
                    <a:pt x="151" y="379"/>
                    <a:pt x="152" y="339"/>
                    <a:pt x="159" y="303"/>
                  </a:cubicBezTo>
                  <a:cubicBezTo>
                    <a:pt x="160" y="287"/>
                    <a:pt x="170" y="226"/>
                    <a:pt x="202" y="181"/>
                  </a:cubicBezTo>
                  <a:lnTo>
                    <a:pt x="298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CustomShape 14"/>
            <p:cNvSpPr/>
            <p:nvPr/>
          </p:nvSpPr>
          <p:spPr>
            <a:xfrm>
              <a:off x="1423440" y="2194560"/>
              <a:ext cx="1502640" cy="10800"/>
            </a:xfrm>
            <a:custGeom>
              <a:avLst/>
              <a:gdLst/>
              <a:ahLst/>
              <a:rect l="l" t="t" r="r" b="b"/>
              <a:pathLst>
                <a:path w="4175" h="31">
                  <a:moveTo>
                    <a:pt x="20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174" y="0"/>
                  </a:lnTo>
                  <a:lnTo>
                    <a:pt x="4174" y="30"/>
                  </a:lnTo>
                  <a:lnTo>
                    <a:pt x="20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CustomShape 15"/>
            <p:cNvSpPr/>
            <p:nvPr/>
          </p:nvSpPr>
          <p:spPr>
            <a:xfrm>
              <a:off x="1448280" y="224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CustomShape 16"/>
            <p:cNvSpPr/>
            <p:nvPr/>
          </p:nvSpPr>
          <p:spPr>
            <a:xfrm>
              <a:off x="1534680" y="23241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17"/>
            <p:cNvSpPr/>
            <p:nvPr/>
          </p:nvSpPr>
          <p:spPr>
            <a:xfrm>
              <a:off x="1710720" y="2289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CustomShape 18"/>
            <p:cNvSpPr/>
            <p:nvPr/>
          </p:nvSpPr>
          <p:spPr>
            <a:xfrm>
              <a:off x="1971720" y="2267640"/>
              <a:ext cx="84240" cy="169560"/>
            </a:xfrm>
            <a:custGeom>
              <a:avLst/>
              <a:gdLst/>
              <a:ah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8"/>
                  </a:lnTo>
                  <a:cubicBezTo>
                    <a:pt x="15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CustomShape 19"/>
            <p:cNvSpPr/>
            <p:nvPr/>
          </p:nvSpPr>
          <p:spPr>
            <a:xfrm>
              <a:off x="2090520" y="2246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CustomShape 20"/>
            <p:cNvSpPr/>
            <p:nvPr/>
          </p:nvSpPr>
          <p:spPr>
            <a:xfrm>
              <a:off x="2199240" y="224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CustomShape 21"/>
            <p:cNvSpPr/>
            <p:nvPr/>
          </p:nvSpPr>
          <p:spPr>
            <a:xfrm>
              <a:off x="2286360" y="23241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2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CustomShape 22"/>
            <p:cNvSpPr/>
            <p:nvPr/>
          </p:nvSpPr>
          <p:spPr>
            <a:xfrm>
              <a:off x="2462040" y="228924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5" y="249"/>
                    <a:pt x="468" y="249"/>
                    <a:pt x="468" y="235"/>
                  </a:cubicBezTo>
                  <a:cubicBezTo>
                    <a:pt x="468" y="220"/>
                    <a:pt x="455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CustomShape 23"/>
            <p:cNvSpPr/>
            <p:nvPr/>
          </p:nvSpPr>
          <p:spPr>
            <a:xfrm>
              <a:off x="2711160" y="226764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CustomShape 24"/>
            <p:cNvSpPr/>
            <p:nvPr/>
          </p:nvSpPr>
          <p:spPr>
            <a:xfrm>
              <a:off x="2841480" y="2246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63" name="Group 25"/>
          <p:cNvGrpSpPr/>
          <p:nvPr/>
        </p:nvGrpSpPr>
        <p:grpSpPr>
          <a:xfrm>
            <a:off x="456480" y="2805120"/>
            <a:ext cx="2743920" cy="577440"/>
            <a:chOff x="456480" y="2805120"/>
            <a:chExt cx="2743920" cy="577440"/>
          </a:xfrm>
        </p:grpSpPr>
        <p:sp>
          <p:nvSpPr>
            <p:cNvPr id="1764" name="CustomShape 26"/>
            <p:cNvSpPr/>
            <p:nvPr/>
          </p:nvSpPr>
          <p:spPr>
            <a:xfrm>
              <a:off x="456480" y="2810160"/>
              <a:ext cx="2743920" cy="572400"/>
            </a:xfrm>
            <a:custGeom>
              <a:avLst/>
              <a:gdLst/>
              <a:ahLst/>
              <a:rect l="l" t="t" r="r" b="b"/>
              <a:pathLst>
                <a:path w="7623" h="1591">
                  <a:moveTo>
                    <a:pt x="3811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590"/>
                  </a:lnTo>
                  <a:lnTo>
                    <a:pt x="3811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CustomShape 27"/>
            <p:cNvSpPr/>
            <p:nvPr/>
          </p:nvSpPr>
          <p:spPr>
            <a:xfrm>
              <a:off x="469080" y="29664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CustomShape 28"/>
            <p:cNvSpPr/>
            <p:nvPr/>
          </p:nvSpPr>
          <p:spPr>
            <a:xfrm>
              <a:off x="666720" y="30650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CustomShape 29"/>
            <p:cNvSpPr/>
            <p:nvPr/>
          </p:nvSpPr>
          <p:spPr>
            <a:xfrm>
              <a:off x="794160" y="2954880"/>
              <a:ext cx="59040" cy="253800"/>
            </a:xfrm>
            <a:custGeom>
              <a:avLst/>
              <a:gdLst/>
              <a:ah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CustomShape 30"/>
            <p:cNvSpPr/>
            <p:nvPr/>
          </p:nvSpPr>
          <p:spPr>
            <a:xfrm>
              <a:off x="880560" y="303264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CustomShape 31"/>
            <p:cNvSpPr/>
            <p:nvPr/>
          </p:nvSpPr>
          <p:spPr>
            <a:xfrm>
              <a:off x="1000080" y="2954880"/>
              <a:ext cx="59400" cy="25380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CustomShape 32"/>
            <p:cNvSpPr/>
            <p:nvPr/>
          </p:nvSpPr>
          <p:spPr>
            <a:xfrm>
              <a:off x="1168920" y="305172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6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CustomShape 33"/>
            <p:cNvSpPr/>
            <p:nvPr/>
          </p:nvSpPr>
          <p:spPr>
            <a:xfrm>
              <a:off x="2285280" y="280512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CustomShape 34"/>
            <p:cNvSpPr/>
            <p:nvPr/>
          </p:nvSpPr>
          <p:spPr>
            <a:xfrm>
              <a:off x="1452240" y="3076560"/>
              <a:ext cx="1748160" cy="10800"/>
            </a:xfrm>
            <a:custGeom>
              <a:avLst/>
              <a:gdLst/>
              <a:ahLst/>
              <a:rect l="l" t="t" r="r" b="b"/>
              <a:pathLst>
                <a:path w="4857" h="31">
                  <a:moveTo>
                    <a:pt x="242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56" y="0"/>
                  </a:lnTo>
                  <a:lnTo>
                    <a:pt x="4856" y="30"/>
                  </a:lnTo>
                  <a:lnTo>
                    <a:pt x="242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CustomShape 35"/>
            <p:cNvSpPr/>
            <p:nvPr/>
          </p:nvSpPr>
          <p:spPr>
            <a:xfrm>
              <a:off x="1464840" y="32061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CustomShape 36"/>
            <p:cNvSpPr/>
            <p:nvPr/>
          </p:nvSpPr>
          <p:spPr>
            <a:xfrm>
              <a:off x="1595880" y="3128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CustomShape 37"/>
            <p:cNvSpPr/>
            <p:nvPr/>
          </p:nvSpPr>
          <p:spPr>
            <a:xfrm>
              <a:off x="1679760" y="314964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CustomShape 38"/>
            <p:cNvSpPr/>
            <p:nvPr/>
          </p:nvSpPr>
          <p:spPr>
            <a:xfrm>
              <a:off x="1809000" y="32061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CustomShape 39"/>
            <p:cNvSpPr/>
            <p:nvPr/>
          </p:nvSpPr>
          <p:spPr>
            <a:xfrm>
              <a:off x="1984680" y="317124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CustomShape 40"/>
            <p:cNvSpPr/>
            <p:nvPr/>
          </p:nvSpPr>
          <p:spPr>
            <a:xfrm>
              <a:off x="2246040" y="3149640"/>
              <a:ext cx="84240" cy="169560"/>
            </a:xfrm>
            <a:custGeom>
              <a:avLst/>
              <a:gdLst/>
              <a:ahLst/>
              <a:rect l="l" t="t" r="r" b="b"/>
              <a:pathLst>
                <a:path w="235" h="472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4" y="471"/>
                  </a:cubicBezTo>
                  <a:lnTo>
                    <a:pt x="234" y="449"/>
                  </a:lnTo>
                  <a:lnTo>
                    <a:pt x="211" y="449"/>
                  </a:lnTo>
                  <a:cubicBezTo>
                    <a:pt x="147" y="449"/>
                    <a:pt x="146" y="440"/>
                    <a:pt x="146" y="415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CustomShape 41"/>
            <p:cNvSpPr/>
            <p:nvPr/>
          </p:nvSpPr>
          <p:spPr>
            <a:xfrm>
              <a:off x="2364840" y="3128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CustomShape 42"/>
            <p:cNvSpPr/>
            <p:nvPr/>
          </p:nvSpPr>
          <p:spPr>
            <a:xfrm>
              <a:off x="2473560" y="3128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1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CustomShape 43"/>
            <p:cNvSpPr/>
            <p:nvPr/>
          </p:nvSpPr>
          <p:spPr>
            <a:xfrm>
              <a:off x="2559960" y="32061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CustomShape 44"/>
            <p:cNvSpPr/>
            <p:nvPr/>
          </p:nvSpPr>
          <p:spPr>
            <a:xfrm>
              <a:off x="2735640" y="31712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CustomShape 45"/>
            <p:cNvSpPr/>
            <p:nvPr/>
          </p:nvSpPr>
          <p:spPr>
            <a:xfrm>
              <a:off x="2985480" y="3149640"/>
              <a:ext cx="105480" cy="174600"/>
            </a:xfrm>
            <a:custGeom>
              <a:avLst/>
              <a:gdLst/>
              <a:ahLst/>
              <a:rect l="l" t="t" r="r" b="b"/>
              <a:pathLst>
                <a:path w="294" h="486">
                  <a:moveTo>
                    <a:pt x="176" y="221"/>
                  </a:moveTo>
                  <a:cubicBezTo>
                    <a:pt x="234" y="204"/>
                    <a:pt x="274" y="154"/>
                    <a:pt x="274" y="98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5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8"/>
                    <a:pt x="141" y="18"/>
                  </a:cubicBezTo>
                  <a:cubicBezTo>
                    <a:pt x="170" y="18"/>
                    <a:pt x="210" y="34"/>
                    <a:pt x="210" y="96"/>
                  </a:cubicBezTo>
                  <a:cubicBezTo>
                    <a:pt x="210" y="106"/>
                    <a:pt x="208" y="146"/>
                    <a:pt x="189" y="178"/>
                  </a:cubicBezTo>
                  <a:cubicBezTo>
                    <a:pt x="168" y="212"/>
                    <a:pt x="144" y="213"/>
                    <a:pt x="127" y="215"/>
                  </a:cubicBezTo>
                  <a:cubicBezTo>
                    <a:pt x="122" y="215"/>
                    <a:pt x="104" y="216"/>
                    <a:pt x="99" y="216"/>
                  </a:cubicBezTo>
                  <a:cubicBezTo>
                    <a:pt x="93" y="216"/>
                    <a:pt x="88" y="218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9"/>
                  </a:cubicBezTo>
                  <a:cubicBezTo>
                    <a:pt x="221" y="445"/>
                    <a:pt x="171" y="466"/>
                    <a:pt x="141" y="466"/>
                  </a:cubicBezTo>
                  <a:cubicBezTo>
                    <a:pt x="111" y="466"/>
                    <a:pt x="58" y="453"/>
                    <a:pt x="32" y="412"/>
                  </a:cubicBezTo>
                  <a:cubicBezTo>
                    <a:pt x="58" y="416"/>
                    <a:pt x="79" y="400"/>
                    <a:pt x="79" y="373"/>
                  </a:cubicBezTo>
                  <a:cubicBezTo>
                    <a:pt x="79" y="348"/>
                    <a:pt x="61" y="333"/>
                    <a:pt x="40" y="333"/>
                  </a:cubicBezTo>
                  <a:cubicBezTo>
                    <a:pt x="23" y="333"/>
                    <a:pt x="0" y="344"/>
                    <a:pt x="0" y="375"/>
                  </a:cubicBezTo>
                  <a:cubicBezTo>
                    <a:pt x="0" y="439"/>
                    <a:pt x="66" y="485"/>
                    <a:pt x="143" y="485"/>
                  </a:cubicBezTo>
                  <a:cubicBezTo>
                    <a:pt x="229" y="485"/>
                    <a:pt x="293" y="421"/>
                    <a:pt x="293" y="349"/>
                  </a:cubicBezTo>
                  <a:cubicBezTo>
                    <a:pt x="293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CustomShape 46"/>
            <p:cNvSpPr/>
            <p:nvPr/>
          </p:nvSpPr>
          <p:spPr>
            <a:xfrm>
              <a:off x="3115800" y="3128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5" name="Group 47"/>
          <p:cNvGrpSpPr/>
          <p:nvPr/>
        </p:nvGrpSpPr>
        <p:grpSpPr>
          <a:xfrm>
            <a:off x="457200" y="3749040"/>
            <a:ext cx="2219040" cy="534960"/>
            <a:chOff x="457200" y="3749040"/>
            <a:chExt cx="2219040" cy="534960"/>
          </a:xfrm>
        </p:grpSpPr>
        <p:sp>
          <p:nvSpPr>
            <p:cNvPr id="1786" name="CustomShape 48"/>
            <p:cNvSpPr/>
            <p:nvPr/>
          </p:nvSpPr>
          <p:spPr>
            <a:xfrm>
              <a:off x="457200" y="3754080"/>
              <a:ext cx="2219040" cy="529200"/>
            </a:xfrm>
            <a:custGeom>
              <a:avLst/>
              <a:gdLst/>
              <a:ahLst/>
              <a:rect l="l" t="t" r="r" b="b"/>
              <a:pathLst>
                <a:path w="6165" h="1471">
                  <a:moveTo>
                    <a:pt x="3082" y="1470"/>
                  </a:moveTo>
                  <a:lnTo>
                    <a:pt x="0" y="1470"/>
                  </a:lnTo>
                  <a:lnTo>
                    <a:pt x="0" y="0"/>
                  </a:lnTo>
                  <a:lnTo>
                    <a:pt x="6164" y="0"/>
                  </a:lnTo>
                  <a:lnTo>
                    <a:pt x="6164" y="1470"/>
                  </a:lnTo>
                  <a:lnTo>
                    <a:pt x="3082" y="147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CustomShape 49"/>
            <p:cNvSpPr/>
            <p:nvPr/>
          </p:nvSpPr>
          <p:spPr>
            <a:xfrm>
              <a:off x="469800" y="39103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CustomShape 50"/>
            <p:cNvSpPr/>
            <p:nvPr/>
          </p:nvSpPr>
          <p:spPr>
            <a:xfrm>
              <a:off x="665640" y="4008600"/>
              <a:ext cx="82080" cy="121680"/>
            </a:xfrm>
            <a:custGeom>
              <a:avLst/>
              <a:gdLst/>
              <a:ahLst/>
              <a:rect l="l" t="t" r="r" b="b"/>
              <a:pathLst>
                <a:path w="229" h="339">
                  <a:moveTo>
                    <a:pt x="109" y="164"/>
                  </a:moveTo>
                  <a:cubicBezTo>
                    <a:pt x="147" y="164"/>
                    <a:pt x="175" y="191"/>
                    <a:pt x="175" y="244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8" y="293"/>
                    <a:pt x="228" y="244"/>
                  </a:cubicBezTo>
                  <a:cubicBezTo>
                    <a:pt x="228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CustomShape 51"/>
            <p:cNvSpPr/>
            <p:nvPr/>
          </p:nvSpPr>
          <p:spPr>
            <a:xfrm>
              <a:off x="794880" y="38988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CustomShape 52"/>
            <p:cNvSpPr/>
            <p:nvPr/>
          </p:nvSpPr>
          <p:spPr>
            <a:xfrm>
              <a:off x="881280" y="39765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CustomShape 53"/>
            <p:cNvSpPr/>
            <p:nvPr/>
          </p:nvSpPr>
          <p:spPr>
            <a:xfrm>
              <a:off x="1001160" y="38988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CustomShape 54"/>
            <p:cNvSpPr/>
            <p:nvPr/>
          </p:nvSpPr>
          <p:spPr>
            <a:xfrm>
              <a:off x="1169640" y="39956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CustomShape 55"/>
            <p:cNvSpPr/>
            <p:nvPr/>
          </p:nvSpPr>
          <p:spPr>
            <a:xfrm>
              <a:off x="1800000" y="38055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4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CustomShape 56"/>
            <p:cNvSpPr/>
            <p:nvPr/>
          </p:nvSpPr>
          <p:spPr>
            <a:xfrm>
              <a:off x="1976400" y="376992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CustomShape 57"/>
            <p:cNvSpPr/>
            <p:nvPr/>
          </p:nvSpPr>
          <p:spPr>
            <a:xfrm>
              <a:off x="2237400" y="37490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58"/>
            <p:cNvSpPr/>
            <p:nvPr/>
          </p:nvSpPr>
          <p:spPr>
            <a:xfrm>
              <a:off x="1453320" y="4020120"/>
              <a:ext cx="1222920" cy="11160"/>
            </a:xfrm>
            <a:custGeom>
              <a:avLst/>
              <a:gdLst/>
              <a:ahLst/>
              <a:rect l="l" t="t" r="r" b="b"/>
              <a:pathLst>
                <a:path w="3398" h="32">
                  <a:moveTo>
                    <a:pt x="169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397" y="0"/>
                  </a:lnTo>
                  <a:lnTo>
                    <a:pt x="3397" y="31"/>
                  </a:lnTo>
                  <a:lnTo>
                    <a:pt x="169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CustomShape 59"/>
            <p:cNvSpPr/>
            <p:nvPr/>
          </p:nvSpPr>
          <p:spPr>
            <a:xfrm>
              <a:off x="1465920" y="41497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CustomShape 60"/>
            <p:cNvSpPr/>
            <p:nvPr/>
          </p:nvSpPr>
          <p:spPr>
            <a:xfrm>
              <a:off x="1582920" y="407160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CustomShape 61"/>
            <p:cNvSpPr/>
            <p:nvPr/>
          </p:nvSpPr>
          <p:spPr>
            <a:xfrm>
              <a:off x="1755720" y="41148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CustomShape 62"/>
            <p:cNvSpPr/>
            <p:nvPr/>
          </p:nvSpPr>
          <p:spPr>
            <a:xfrm>
              <a:off x="2007360" y="409356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6"/>
                    <a:pt x="219" y="0"/>
                    <a:pt x="133" y="0"/>
                  </a:cubicBezTo>
                  <a:cubicBezTo>
                    <a:pt x="53" y="0"/>
                    <a:pt x="0" y="65"/>
                    <a:pt x="0" y="128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2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8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1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CustomShape 63"/>
            <p:cNvSpPr/>
            <p:nvPr/>
          </p:nvSpPr>
          <p:spPr>
            <a:xfrm>
              <a:off x="2134080" y="41497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CustomShape 64"/>
            <p:cNvSpPr/>
            <p:nvPr/>
          </p:nvSpPr>
          <p:spPr>
            <a:xfrm>
              <a:off x="2309760" y="41148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CustomShape 65"/>
            <p:cNvSpPr/>
            <p:nvPr/>
          </p:nvSpPr>
          <p:spPr>
            <a:xfrm>
              <a:off x="2571480" y="409356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04" name="Group 66"/>
          <p:cNvGrpSpPr/>
          <p:nvPr/>
        </p:nvGrpSpPr>
        <p:grpSpPr>
          <a:xfrm>
            <a:off x="456480" y="4663440"/>
            <a:ext cx="2612880" cy="577440"/>
            <a:chOff x="456480" y="4663440"/>
            <a:chExt cx="2612880" cy="577440"/>
          </a:xfrm>
        </p:grpSpPr>
        <p:sp>
          <p:nvSpPr>
            <p:cNvPr id="1805" name="CustomShape 67"/>
            <p:cNvSpPr/>
            <p:nvPr/>
          </p:nvSpPr>
          <p:spPr>
            <a:xfrm>
              <a:off x="456480" y="4668480"/>
              <a:ext cx="2612160" cy="572400"/>
            </a:xfrm>
            <a:custGeom>
              <a:avLst/>
              <a:gdLst/>
              <a:ahLst/>
              <a:rect l="l" t="t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CustomShape 68"/>
            <p:cNvSpPr/>
            <p:nvPr/>
          </p:nvSpPr>
          <p:spPr>
            <a:xfrm>
              <a:off x="469080" y="48247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CustomShape 69"/>
            <p:cNvSpPr/>
            <p:nvPr/>
          </p:nvSpPr>
          <p:spPr>
            <a:xfrm>
              <a:off x="662040" y="4921560"/>
              <a:ext cx="87480" cy="119880"/>
            </a:xfrm>
            <a:custGeom>
              <a:avLst/>
              <a:gdLst/>
              <a:ah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4"/>
                  </a:lnTo>
                  <a:lnTo>
                    <a:pt x="187" y="234"/>
                  </a:lnTo>
                  <a:lnTo>
                    <a:pt x="187" y="15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7"/>
                  </a:cubicBezTo>
                  <a:lnTo>
                    <a:pt x="0" y="234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6"/>
                    <a:pt x="106" y="316"/>
                  </a:cubicBezTo>
                  <a:lnTo>
                    <a:pt x="93" y="316"/>
                  </a:lnTo>
                  <a:lnTo>
                    <a:pt x="93" y="333"/>
                  </a:lnTo>
                  <a:cubicBezTo>
                    <a:pt x="117" y="333"/>
                    <a:pt x="149" y="332"/>
                    <a:pt x="167" y="332"/>
                  </a:cubicBezTo>
                  <a:cubicBezTo>
                    <a:pt x="184" y="332"/>
                    <a:pt x="216" y="333"/>
                    <a:pt x="242" y="333"/>
                  </a:cubicBezTo>
                  <a:lnTo>
                    <a:pt x="242" y="316"/>
                  </a:lnTo>
                  <a:lnTo>
                    <a:pt x="227" y="316"/>
                  </a:lnTo>
                  <a:cubicBezTo>
                    <a:pt x="187" y="316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4"/>
                  </a:lnTo>
                  <a:lnTo>
                    <a:pt x="18" y="234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CustomShape 70"/>
            <p:cNvSpPr/>
            <p:nvPr/>
          </p:nvSpPr>
          <p:spPr>
            <a:xfrm>
              <a:off x="794160" y="4813200"/>
              <a:ext cx="59040" cy="253800"/>
            </a:xfrm>
            <a:custGeom>
              <a:avLst/>
              <a:gdLst/>
              <a:ah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CustomShape 71"/>
            <p:cNvSpPr/>
            <p:nvPr/>
          </p:nvSpPr>
          <p:spPr>
            <a:xfrm>
              <a:off x="880560" y="48909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CustomShape 72"/>
            <p:cNvSpPr/>
            <p:nvPr/>
          </p:nvSpPr>
          <p:spPr>
            <a:xfrm>
              <a:off x="1000080" y="4813200"/>
              <a:ext cx="59400" cy="25380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CustomShape 73"/>
            <p:cNvSpPr/>
            <p:nvPr/>
          </p:nvSpPr>
          <p:spPr>
            <a:xfrm>
              <a:off x="1168920" y="491004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CustomShape 74"/>
            <p:cNvSpPr/>
            <p:nvPr/>
          </p:nvSpPr>
          <p:spPr>
            <a:xfrm>
              <a:off x="1942200" y="466344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CustomShape 75"/>
            <p:cNvSpPr/>
            <p:nvPr/>
          </p:nvSpPr>
          <p:spPr>
            <a:xfrm>
              <a:off x="2055960" y="46634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CustomShape 76"/>
            <p:cNvSpPr/>
            <p:nvPr/>
          </p:nvSpPr>
          <p:spPr>
            <a:xfrm>
              <a:off x="2250360" y="476388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CustomShape 77"/>
            <p:cNvSpPr/>
            <p:nvPr/>
          </p:nvSpPr>
          <p:spPr>
            <a:xfrm>
              <a:off x="2495160" y="47199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CustomShape 78"/>
            <p:cNvSpPr/>
            <p:nvPr/>
          </p:nvSpPr>
          <p:spPr>
            <a:xfrm>
              <a:off x="1452600" y="4934880"/>
              <a:ext cx="1616760" cy="10800"/>
            </a:xfrm>
            <a:custGeom>
              <a:avLst/>
              <a:gdLst/>
              <a:ahLst/>
              <a:rect l="l" t="t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CustomShape 79"/>
            <p:cNvSpPr/>
            <p:nvPr/>
          </p:nvSpPr>
          <p:spPr>
            <a:xfrm>
              <a:off x="1477080" y="4986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CustomShape 80"/>
            <p:cNvSpPr/>
            <p:nvPr/>
          </p:nvSpPr>
          <p:spPr>
            <a:xfrm>
              <a:off x="1563480" y="50644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CustomShape 81"/>
            <p:cNvSpPr/>
            <p:nvPr/>
          </p:nvSpPr>
          <p:spPr>
            <a:xfrm>
              <a:off x="1739880" y="50295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CustomShape 82"/>
            <p:cNvSpPr/>
            <p:nvPr/>
          </p:nvSpPr>
          <p:spPr>
            <a:xfrm>
              <a:off x="2000880" y="50079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CustomShape 83"/>
            <p:cNvSpPr/>
            <p:nvPr/>
          </p:nvSpPr>
          <p:spPr>
            <a:xfrm>
              <a:off x="2119320" y="4986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CustomShape 84"/>
            <p:cNvSpPr/>
            <p:nvPr/>
          </p:nvSpPr>
          <p:spPr>
            <a:xfrm>
              <a:off x="2214360" y="4986000"/>
              <a:ext cx="79200" cy="118440"/>
            </a:xfrm>
            <a:custGeom>
              <a:avLst/>
              <a:gdLst/>
              <a:ahLst/>
              <a:rect l="l" t="t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CustomShape 85"/>
            <p:cNvSpPr/>
            <p:nvPr/>
          </p:nvSpPr>
          <p:spPr>
            <a:xfrm>
              <a:off x="2341800" y="4986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CustomShape 86"/>
            <p:cNvSpPr/>
            <p:nvPr/>
          </p:nvSpPr>
          <p:spPr>
            <a:xfrm>
              <a:off x="2428920" y="50644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CustomShape 87"/>
            <p:cNvSpPr/>
            <p:nvPr/>
          </p:nvSpPr>
          <p:spPr>
            <a:xfrm>
              <a:off x="2611440" y="51084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6" name="CustomShape 88"/>
            <p:cNvSpPr/>
            <p:nvPr/>
          </p:nvSpPr>
          <p:spPr>
            <a:xfrm>
              <a:off x="2854080" y="500796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CustomShape 89"/>
            <p:cNvSpPr/>
            <p:nvPr/>
          </p:nvSpPr>
          <p:spPr>
            <a:xfrm>
              <a:off x="2984040" y="4986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8" name="Group 90"/>
          <p:cNvGrpSpPr/>
          <p:nvPr/>
        </p:nvGrpSpPr>
        <p:grpSpPr>
          <a:xfrm>
            <a:off x="457200" y="5577840"/>
            <a:ext cx="2612880" cy="577440"/>
            <a:chOff x="457200" y="5577840"/>
            <a:chExt cx="2612880" cy="577440"/>
          </a:xfrm>
        </p:grpSpPr>
        <p:sp>
          <p:nvSpPr>
            <p:cNvPr id="1829" name="CustomShape 91"/>
            <p:cNvSpPr/>
            <p:nvPr/>
          </p:nvSpPr>
          <p:spPr>
            <a:xfrm>
              <a:off x="457200" y="5582880"/>
              <a:ext cx="2612160" cy="572400"/>
            </a:xfrm>
            <a:custGeom>
              <a:avLst/>
              <a:gdLst/>
              <a:ahLst/>
              <a:rect l="l" t="t" r="r" b="b"/>
              <a:pathLst>
                <a:path w="7257" h="1591">
                  <a:moveTo>
                    <a:pt x="3629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7256" y="0"/>
                  </a:lnTo>
                  <a:lnTo>
                    <a:pt x="7256" y="1590"/>
                  </a:lnTo>
                  <a:lnTo>
                    <a:pt x="3629" y="159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0" name="CustomShape 92"/>
            <p:cNvSpPr/>
            <p:nvPr/>
          </p:nvSpPr>
          <p:spPr>
            <a:xfrm>
              <a:off x="469800" y="57391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CustomShape 93"/>
            <p:cNvSpPr/>
            <p:nvPr/>
          </p:nvSpPr>
          <p:spPr>
            <a:xfrm>
              <a:off x="667440" y="5837760"/>
              <a:ext cx="78840" cy="121680"/>
            </a:xfrm>
            <a:custGeom>
              <a:avLst/>
              <a:gdLst/>
              <a:ahLst/>
              <a:rect l="l" t="t" r="r" b="b"/>
              <a:pathLst>
                <a:path w="220" h="339">
                  <a:moveTo>
                    <a:pt x="46" y="53"/>
                  </a:moveTo>
                  <a:cubicBezTo>
                    <a:pt x="70" y="59"/>
                    <a:pt x="86" y="59"/>
                    <a:pt x="94" y="59"/>
                  </a:cubicBezTo>
                  <a:cubicBezTo>
                    <a:pt x="158" y="59"/>
                    <a:pt x="198" y="14"/>
                    <a:pt x="198" y="6"/>
                  </a:cubicBezTo>
                  <a:cubicBezTo>
                    <a:pt x="198" y="2"/>
                    <a:pt x="194" y="0"/>
                    <a:pt x="192" y="0"/>
                  </a:cubicBezTo>
                  <a:cubicBezTo>
                    <a:pt x="190" y="0"/>
                    <a:pt x="190" y="0"/>
                    <a:pt x="187" y="2"/>
                  </a:cubicBezTo>
                  <a:cubicBezTo>
                    <a:pt x="176" y="6"/>
                    <a:pt x="150" y="16"/>
                    <a:pt x="114" y="16"/>
                  </a:cubicBezTo>
                  <a:cubicBezTo>
                    <a:pt x="99" y="16"/>
                    <a:pt x="74" y="14"/>
                    <a:pt x="40" y="3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7" y="0"/>
                    <a:pt x="27" y="5"/>
                    <a:pt x="27" y="13"/>
                  </a:cubicBezTo>
                  <a:lnTo>
                    <a:pt x="27" y="158"/>
                  </a:lnTo>
                  <a:cubicBezTo>
                    <a:pt x="27" y="168"/>
                    <a:pt x="27" y="173"/>
                    <a:pt x="35" y="173"/>
                  </a:cubicBezTo>
                  <a:cubicBezTo>
                    <a:pt x="40" y="173"/>
                    <a:pt x="40" y="173"/>
                    <a:pt x="46" y="166"/>
                  </a:cubicBezTo>
                  <a:cubicBezTo>
                    <a:pt x="67" y="139"/>
                    <a:pt x="98" y="136"/>
                    <a:pt x="115" y="136"/>
                  </a:cubicBezTo>
                  <a:cubicBezTo>
                    <a:pt x="144" y="136"/>
                    <a:pt x="158" y="158"/>
                    <a:pt x="160" y="163"/>
                  </a:cubicBezTo>
                  <a:cubicBezTo>
                    <a:pt x="170" y="179"/>
                    <a:pt x="171" y="198"/>
                    <a:pt x="171" y="227"/>
                  </a:cubicBezTo>
                  <a:cubicBezTo>
                    <a:pt x="171" y="242"/>
                    <a:pt x="171" y="270"/>
                    <a:pt x="157" y="293"/>
                  </a:cubicBezTo>
                  <a:cubicBezTo>
                    <a:pt x="144" y="311"/>
                    <a:pt x="123" y="322"/>
                    <a:pt x="99" y="322"/>
                  </a:cubicBezTo>
                  <a:cubicBezTo>
                    <a:pt x="67" y="322"/>
                    <a:pt x="34" y="304"/>
                    <a:pt x="21" y="272"/>
                  </a:cubicBezTo>
                  <a:cubicBezTo>
                    <a:pt x="40" y="274"/>
                    <a:pt x="50" y="261"/>
                    <a:pt x="50" y="248"/>
                  </a:cubicBezTo>
                  <a:cubicBezTo>
                    <a:pt x="50" y="227"/>
                    <a:pt x="32" y="222"/>
                    <a:pt x="24" y="222"/>
                  </a:cubicBezTo>
                  <a:cubicBezTo>
                    <a:pt x="24" y="222"/>
                    <a:pt x="0" y="222"/>
                    <a:pt x="0" y="250"/>
                  </a:cubicBezTo>
                  <a:cubicBezTo>
                    <a:pt x="0" y="295"/>
                    <a:pt x="40" y="338"/>
                    <a:pt x="101" y="338"/>
                  </a:cubicBezTo>
                  <a:cubicBezTo>
                    <a:pt x="163" y="338"/>
                    <a:pt x="219" y="291"/>
                    <a:pt x="219" y="229"/>
                  </a:cubicBezTo>
                  <a:cubicBezTo>
                    <a:pt x="219" y="173"/>
                    <a:pt x="176" y="122"/>
                    <a:pt x="115" y="122"/>
                  </a:cubicBezTo>
                  <a:cubicBezTo>
                    <a:pt x="93" y="122"/>
                    <a:pt x="67" y="126"/>
                    <a:pt x="46" y="146"/>
                  </a:cubicBezTo>
                  <a:lnTo>
                    <a:pt x="46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CustomShape 94"/>
            <p:cNvSpPr/>
            <p:nvPr/>
          </p:nvSpPr>
          <p:spPr>
            <a:xfrm>
              <a:off x="794880" y="5727600"/>
              <a:ext cx="59040" cy="253800"/>
            </a:xfrm>
            <a:custGeom>
              <a:avLst/>
              <a:gdLst/>
              <a:ahLst/>
              <a:rect l="l" t="t" r="r" b="b"/>
              <a:pathLst>
                <a:path w="165" h="706">
                  <a:moveTo>
                    <a:pt x="164" y="698"/>
                  </a:moveTo>
                  <a:cubicBezTo>
                    <a:pt x="164" y="697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5"/>
                    <a:pt x="156" y="705"/>
                  </a:cubicBezTo>
                  <a:cubicBezTo>
                    <a:pt x="161" y="705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CustomShape 95"/>
            <p:cNvSpPr/>
            <p:nvPr/>
          </p:nvSpPr>
          <p:spPr>
            <a:xfrm>
              <a:off x="881280" y="58053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8"/>
                    <a:pt x="203" y="228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8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20"/>
                    <a:pt x="0" y="252"/>
                  </a:cubicBezTo>
                  <a:cubicBezTo>
                    <a:pt x="0" y="292"/>
                    <a:pt x="40" y="320"/>
                    <a:pt x="100" y="320"/>
                  </a:cubicBezTo>
                  <a:cubicBezTo>
                    <a:pt x="216" y="320"/>
                    <a:pt x="243" y="236"/>
                    <a:pt x="243" y="204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2"/>
                    <a:pt x="182" y="128"/>
                    <a:pt x="150" y="122"/>
                  </a:cubicBezTo>
                  <a:cubicBezTo>
                    <a:pt x="124" y="116"/>
                    <a:pt x="97" y="111"/>
                    <a:pt x="97" y="79"/>
                  </a:cubicBezTo>
                  <a:cubicBezTo>
                    <a:pt x="97" y="60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CustomShape 96"/>
            <p:cNvSpPr/>
            <p:nvPr/>
          </p:nvSpPr>
          <p:spPr>
            <a:xfrm>
              <a:off x="1000800" y="5727600"/>
              <a:ext cx="59400" cy="25380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7"/>
                    <a:pt x="0" y="698"/>
                  </a:cubicBezTo>
                  <a:cubicBezTo>
                    <a:pt x="0" y="703"/>
                    <a:pt x="4" y="705"/>
                    <a:pt x="7" y="705"/>
                  </a:cubicBezTo>
                  <a:cubicBezTo>
                    <a:pt x="15" y="705"/>
                    <a:pt x="79" y="657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CustomShape 97"/>
            <p:cNvSpPr/>
            <p:nvPr/>
          </p:nvSpPr>
          <p:spPr>
            <a:xfrm>
              <a:off x="1169640" y="5824440"/>
              <a:ext cx="168840" cy="6012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CustomShape 98"/>
            <p:cNvSpPr/>
            <p:nvPr/>
          </p:nvSpPr>
          <p:spPr>
            <a:xfrm>
              <a:off x="1942920" y="557784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4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5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1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CustomShape 99"/>
            <p:cNvSpPr/>
            <p:nvPr/>
          </p:nvSpPr>
          <p:spPr>
            <a:xfrm>
              <a:off x="2056680" y="5577840"/>
              <a:ext cx="107280" cy="17460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8"/>
                    <a:pt x="26" y="83"/>
                  </a:cubicBezTo>
                  <a:cubicBezTo>
                    <a:pt x="4" y="133"/>
                    <a:pt x="0" y="187"/>
                    <a:pt x="0" y="245"/>
                  </a:cubicBezTo>
                  <a:cubicBezTo>
                    <a:pt x="0" y="298"/>
                    <a:pt x="4" y="360"/>
                    <a:pt x="32" y="415"/>
                  </a:cubicBezTo>
                  <a:cubicBezTo>
                    <a:pt x="63" y="471"/>
                    <a:pt x="114" y="485"/>
                    <a:pt x="149" y="485"/>
                  </a:cubicBezTo>
                  <a:cubicBezTo>
                    <a:pt x="188" y="485"/>
                    <a:pt x="240" y="471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1"/>
                  </a:moveTo>
                  <a:cubicBezTo>
                    <a:pt x="122" y="471"/>
                    <a:pt x="79" y="453"/>
                    <a:pt x="68" y="384"/>
                  </a:cubicBezTo>
                  <a:cubicBezTo>
                    <a:pt x="60" y="343"/>
                    <a:pt x="60" y="277"/>
                    <a:pt x="60" y="235"/>
                  </a:cubicBezTo>
                  <a:cubicBezTo>
                    <a:pt x="60" y="190"/>
                    <a:pt x="60" y="144"/>
                    <a:pt x="64" y="106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1"/>
                    <a:pt x="149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CustomShape 100"/>
            <p:cNvSpPr/>
            <p:nvPr/>
          </p:nvSpPr>
          <p:spPr>
            <a:xfrm>
              <a:off x="2251080" y="567828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CustomShape 101"/>
            <p:cNvSpPr/>
            <p:nvPr/>
          </p:nvSpPr>
          <p:spPr>
            <a:xfrm>
              <a:off x="2495880" y="56343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CustomShape 102"/>
            <p:cNvSpPr/>
            <p:nvPr/>
          </p:nvSpPr>
          <p:spPr>
            <a:xfrm>
              <a:off x="1453320" y="5849280"/>
              <a:ext cx="1616760" cy="10800"/>
            </a:xfrm>
            <a:custGeom>
              <a:avLst/>
              <a:gdLst/>
              <a:ahLst/>
              <a:rect l="l" t="t" r="r" b="b"/>
              <a:pathLst>
                <a:path w="4492" h="31">
                  <a:moveTo>
                    <a:pt x="224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491" y="0"/>
                  </a:lnTo>
                  <a:lnTo>
                    <a:pt x="4491" y="30"/>
                  </a:lnTo>
                  <a:lnTo>
                    <a:pt x="224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CustomShape 103"/>
            <p:cNvSpPr/>
            <p:nvPr/>
          </p:nvSpPr>
          <p:spPr>
            <a:xfrm>
              <a:off x="1477800" y="5901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CustomShape 104"/>
            <p:cNvSpPr/>
            <p:nvPr/>
          </p:nvSpPr>
          <p:spPr>
            <a:xfrm>
              <a:off x="1564200" y="59788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CustomShape 105"/>
            <p:cNvSpPr/>
            <p:nvPr/>
          </p:nvSpPr>
          <p:spPr>
            <a:xfrm>
              <a:off x="1740600" y="59439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106"/>
            <p:cNvSpPr/>
            <p:nvPr/>
          </p:nvSpPr>
          <p:spPr>
            <a:xfrm>
              <a:off x="2001600" y="59223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9"/>
                    <a:pt x="27" y="449"/>
                  </a:cubicBezTo>
                  <a:lnTo>
                    <a:pt x="5" y="449"/>
                  </a:lnTo>
                  <a:lnTo>
                    <a:pt x="5" y="471"/>
                  </a:lnTo>
                  <a:cubicBezTo>
                    <a:pt x="29" y="468"/>
                    <a:pt x="91" y="468"/>
                    <a:pt x="118" y="468"/>
                  </a:cubicBezTo>
                  <a:cubicBezTo>
                    <a:pt x="147" y="468"/>
                    <a:pt x="208" y="468"/>
                    <a:pt x="233" y="471"/>
                  </a:cubicBezTo>
                  <a:lnTo>
                    <a:pt x="233" y="449"/>
                  </a:lnTo>
                  <a:lnTo>
                    <a:pt x="211" y="449"/>
                  </a:lnTo>
                  <a:cubicBezTo>
                    <a:pt x="147" y="449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CustomShape 107"/>
            <p:cNvSpPr/>
            <p:nvPr/>
          </p:nvSpPr>
          <p:spPr>
            <a:xfrm>
              <a:off x="2120040" y="5901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CustomShape 108"/>
            <p:cNvSpPr/>
            <p:nvPr/>
          </p:nvSpPr>
          <p:spPr>
            <a:xfrm>
              <a:off x="2215080" y="5900400"/>
              <a:ext cx="79200" cy="118440"/>
            </a:xfrm>
            <a:custGeom>
              <a:avLst/>
              <a:gdLst/>
              <a:ahLst/>
              <a:rect l="l" t="t" r="r" b="b"/>
              <a:pathLst>
                <a:path w="221" h="330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1"/>
                    <a:pt x="119" y="228"/>
                    <a:pt x="149" y="204"/>
                  </a:cubicBezTo>
                  <a:cubicBezTo>
                    <a:pt x="186" y="175"/>
                    <a:pt x="220" y="145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3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9"/>
                  </a:cubicBezTo>
                  <a:lnTo>
                    <a:pt x="205" y="329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CustomShape 109"/>
            <p:cNvSpPr/>
            <p:nvPr/>
          </p:nvSpPr>
          <p:spPr>
            <a:xfrm>
              <a:off x="2342520" y="5901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110"/>
            <p:cNvSpPr/>
            <p:nvPr/>
          </p:nvSpPr>
          <p:spPr>
            <a:xfrm>
              <a:off x="2429640" y="59788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2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111"/>
            <p:cNvSpPr/>
            <p:nvPr/>
          </p:nvSpPr>
          <p:spPr>
            <a:xfrm>
              <a:off x="2605320" y="59439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112"/>
            <p:cNvSpPr/>
            <p:nvPr/>
          </p:nvSpPr>
          <p:spPr>
            <a:xfrm>
              <a:off x="2854800" y="5922360"/>
              <a:ext cx="105120" cy="174600"/>
            </a:xfrm>
            <a:custGeom>
              <a:avLst/>
              <a:gdLst/>
              <a:ahLst/>
              <a:rect l="l" t="t" r="r" b="b"/>
              <a:pathLst>
                <a:path w="293" h="486">
                  <a:moveTo>
                    <a:pt x="176" y="221"/>
                  </a:moveTo>
                  <a:cubicBezTo>
                    <a:pt x="233" y="204"/>
                    <a:pt x="273" y="154"/>
                    <a:pt x="273" y="98"/>
                  </a:cubicBezTo>
                  <a:cubicBezTo>
                    <a:pt x="273" y="40"/>
                    <a:pt x="211" y="0"/>
                    <a:pt x="144" y="0"/>
                  </a:cubicBezTo>
                  <a:cubicBezTo>
                    <a:pt x="72" y="0"/>
                    <a:pt x="19" y="42"/>
                    <a:pt x="19" y="96"/>
                  </a:cubicBezTo>
                  <a:cubicBezTo>
                    <a:pt x="19" y="119"/>
                    <a:pt x="35" y="133"/>
                    <a:pt x="54" y="133"/>
                  </a:cubicBezTo>
                  <a:cubicBezTo>
                    <a:pt x="76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8" y="27"/>
                    <a:pt x="115" y="18"/>
                    <a:pt x="140" y="18"/>
                  </a:cubicBezTo>
                  <a:cubicBezTo>
                    <a:pt x="169" y="18"/>
                    <a:pt x="209" y="34"/>
                    <a:pt x="209" y="96"/>
                  </a:cubicBezTo>
                  <a:cubicBezTo>
                    <a:pt x="209" y="106"/>
                    <a:pt x="208" y="146"/>
                    <a:pt x="188" y="178"/>
                  </a:cubicBezTo>
                  <a:cubicBezTo>
                    <a:pt x="168" y="212"/>
                    <a:pt x="144" y="213"/>
                    <a:pt x="126" y="215"/>
                  </a:cubicBezTo>
                  <a:cubicBezTo>
                    <a:pt x="121" y="215"/>
                    <a:pt x="104" y="216"/>
                    <a:pt x="99" y="216"/>
                  </a:cubicBezTo>
                  <a:cubicBezTo>
                    <a:pt x="92" y="216"/>
                    <a:pt x="88" y="218"/>
                    <a:pt x="88" y="224"/>
                  </a:cubicBezTo>
                  <a:cubicBezTo>
                    <a:pt x="88" y="232"/>
                    <a:pt x="92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0" y="280"/>
                    <a:pt x="220" y="349"/>
                  </a:cubicBezTo>
                  <a:cubicBezTo>
                    <a:pt x="220" y="445"/>
                    <a:pt x="171" y="466"/>
                    <a:pt x="140" y="466"/>
                  </a:cubicBezTo>
                  <a:cubicBezTo>
                    <a:pt x="110" y="466"/>
                    <a:pt x="57" y="453"/>
                    <a:pt x="32" y="412"/>
                  </a:cubicBezTo>
                  <a:cubicBezTo>
                    <a:pt x="57" y="416"/>
                    <a:pt x="78" y="400"/>
                    <a:pt x="78" y="373"/>
                  </a:cubicBezTo>
                  <a:cubicBezTo>
                    <a:pt x="78" y="348"/>
                    <a:pt x="60" y="333"/>
                    <a:pt x="40" y="333"/>
                  </a:cubicBezTo>
                  <a:cubicBezTo>
                    <a:pt x="22" y="333"/>
                    <a:pt x="0" y="344"/>
                    <a:pt x="0" y="375"/>
                  </a:cubicBezTo>
                  <a:cubicBezTo>
                    <a:pt x="0" y="439"/>
                    <a:pt x="65" y="485"/>
                    <a:pt x="142" y="485"/>
                  </a:cubicBezTo>
                  <a:cubicBezTo>
                    <a:pt x="228" y="485"/>
                    <a:pt x="292" y="421"/>
                    <a:pt x="292" y="349"/>
                  </a:cubicBezTo>
                  <a:cubicBezTo>
                    <a:pt x="292" y="292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CustomShape 113"/>
            <p:cNvSpPr/>
            <p:nvPr/>
          </p:nvSpPr>
          <p:spPr>
            <a:xfrm>
              <a:off x="2984760" y="5901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4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Vyšetrovanie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5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má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otvorený regulačný obvod (ORO)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prenos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aký rozsah zosilnení K bude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(URO)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stabilný?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Algebraické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kritéria stability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56" name="Group 5"/>
          <p:cNvGrpSpPr/>
          <p:nvPr/>
        </p:nvGrpSpPr>
        <p:grpSpPr>
          <a:xfrm>
            <a:off x="1010160" y="1645920"/>
            <a:ext cx="1641600" cy="598320"/>
            <a:chOff x="1010160" y="1645920"/>
            <a:chExt cx="1641600" cy="598320"/>
          </a:xfrm>
        </p:grpSpPr>
        <p:sp>
          <p:nvSpPr>
            <p:cNvPr id="1857" name="CustomShape 6"/>
            <p:cNvSpPr/>
            <p:nvPr/>
          </p:nvSpPr>
          <p:spPr>
            <a:xfrm>
              <a:off x="1010160" y="1645920"/>
              <a:ext cx="1640880" cy="598320"/>
            </a:xfrm>
            <a:custGeom>
              <a:avLst/>
              <a:gdLst/>
              <a:ahLst/>
              <a:rect l="l" t="t" r="r" b="b"/>
              <a:pathLst>
                <a:path w="4559" h="1663">
                  <a:moveTo>
                    <a:pt x="2280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4558" y="0"/>
                  </a:lnTo>
                  <a:lnTo>
                    <a:pt x="4558" y="1662"/>
                  </a:lnTo>
                  <a:lnTo>
                    <a:pt x="2280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CustomShape 7"/>
            <p:cNvSpPr/>
            <p:nvPr/>
          </p:nvSpPr>
          <p:spPr>
            <a:xfrm>
              <a:off x="1019880" y="1834920"/>
              <a:ext cx="181080" cy="172800"/>
            </a:xfrm>
            <a:custGeom>
              <a:avLst/>
              <a:gdLst/>
              <a:ah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CustomShape 8"/>
            <p:cNvSpPr/>
            <p:nvPr/>
          </p:nvSpPr>
          <p:spPr>
            <a:xfrm>
              <a:off x="1184040" y="196668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6"/>
                    <a:pt x="71" y="58"/>
                  </a:cubicBezTo>
                  <a:cubicBezTo>
                    <a:pt x="91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CustomShape 9"/>
            <p:cNvSpPr/>
            <p:nvPr/>
          </p:nvSpPr>
          <p:spPr>
            <a:xfrm>
              <a:off x="1310400" y="18169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CustomShape 10"/>
            <p:cNvSpPr/>
            <p:nvPr/>
          </p:nvSpPr>
          <p:spPr>
            <a:xfrm>
              <a:off x="1397160" y="18954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7" y="100"/>
                  </a:cubicBezTo>
                  <a:cubicBezTo>
                    <a:pt x="243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3" y="187"/>
                    <a:pt x="203" y="227"/>
                  </a:cubicBezTo>
                  <a:cubicBezTo>
                    <a:pt x="203" y="244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CustomShape 11"/>
            <p:cNvSpPr/>
            <p:nvPr/>
          </p:nvSpPr>
          <p:spPr>
            <a:xfrm>
              <a:off x="1517040" y="18169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CustomShape 12"/>
            <p:cNvSpPr/>
            <p:nvPr/>
          </p:nvSpPr>
          <p:spPr>
            <a:xfrm>
              <a:off x="1685160" y="19137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13"/>
            <p:cNvSpPr/>
            <p:nvPr/>
          </p:nvSpPr>
          <p:spPr>
            <a:xfrm>
              <a:off x="1947960" y="18342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CustomShape 14"/>
            <p:cNvSpPr/>
            <p:nvPr/>
          </p:nvSpPr>
          <p:spPr>
            <a:xfrm>
              <a:off x="2226240" y="1660320"/>
              <a:ext cx="93600" cy="178920"/>
            </a:xfrm>
            <a:custGeom>
              <a:avLst/>
              <a:gdLst/>
              <a:ah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CustomShape 15"/>
            <p:cNvSpPr/>
            <p:nvPr/>
          </p:nvSpPr>
          <p:spPr>
            <a:xfrm>
              <a:off x="2347560" y="16459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CustomShape 16"/>
            <p:cNvSpPr/>
            <p:nvPr/>
          </p:nvSpPr>
          <p:spPr>
            <a:xfrm>
              <a:off x="2434680" y="17236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CustomShape 17"/>
            <p:cNvSpPr/>
            <p:nvPr/>
          </p:nvSpPr>
          <p:spPr>
            <a:xfrm>
              <a:off x="2554560" y="16459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CustomShape 18"/>
            <p:cNvSpPr/>
            <p:nvPr/>
          </p:nvSpPr>
          <p:spPr>
            <a:xfrm>
              <a:off x="2201760" y="1938600"/>
              <a:ext cx="450000" cy="10800"/>
            </a:xfrm>
            <a:custGeom>
              <a:avLst/>
              <a:gdLst/>
              <a:ahLst/>
              <a:rect l="l" t="t" r="r" b="b"/>
              <a:pathLst>
                <a:path w="1251" h="31">
                  <a:moveTo>
                    <a:pt x="624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250" y="30"/>
                  </a:lnTo>
                  <a:lnTo>
                    <a:pt x="624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CustomShape 19"/>
            <p:cNvSpPr/>
            <p:nvPr/>
          </p:nvSpPr>
          <p:spPr>
            <a:xfrm>
              <a:off x="2211840" y="206856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5"/>
                    <a:pt x="265" y="15"/>
                  </a:cubicBezTo>
                  <a:cubicBezTo>
                    <a:pt x="248" y="15"/>
                    <a:pt x="236" y="31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CustomShape 20"/>
            <p:cNvSpPr/>
            <p:nvPr/>
          </p:nvSpPr>
          <p:spPr>
            <a:xfrm>
              <a:off x="2360160" y="19908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CustomShape 21"/>
            <p:cNvSpPr/>
            <p:nvPr/>
          </p:nvSpPr>
          <p:spPr>
            <a:xfrm>
              <a:off x="2446560" y="20685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CustomShape 22"/>
            <p:cNvSpPr/>
            <p:nvPr/>
          </p:nvSpPr>
          <p:spPr>
            <a:xfrm>
              <a:off x="2567160" y="19908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5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Vonkajší model (VM)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vyjadruje pôsobenie prostredia na objekt a objektu na prostredie, čiže máme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informácie iba o vstupoch a výstupoch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Diferenciálna rovnica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prenosová funkcia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Vnútorný model -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umožňuje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jednoznačne opísať procesy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ktoré prebiehajú v danom objekte, opisuje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vnútorný stav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Podáva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významne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väčšie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množstvo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informácii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 správani daného systému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než vonkajší model.</a:t>
            </a:r>
            <a:endParaRPr b="0" lang="en-US" sz="2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Stavový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Stav systému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súhrn všetkých veličín systému (okrem vstupných), ktoré vieme do opisu zahrnúť a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matematicky vyjadriť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100000"/>
              </a:lnSpc>
              <a:spcBef>
                <a:spcPts val="1417"/>
              </a:spcBef>
              <a:buClr>
                <a:srgbClr val="2683c6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Sú to napríklad prúdy a napätia v elektrickom systéme, alebo poloha, rýchlosť a zrýchlenie v mechanickom systéme.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25800" y="836280"/>
            <a:ext cx="180720" cy="3452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Frekvenčné kritéria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7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Frekvenčné kritéria stability určujú stabilitu uzavretého obvodu z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frekvenčnej prenosovej funkcie otvoreného obvodu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Existujú dve najviac používané kritéria: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frekvenčných charakteristík ORO v komplexnej rovine.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Bodeho kritérium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 z logaritmických frekvenčných charakteristík ORO.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78" name="Group 5"/>
          <p:cNvGrpSpPr/>
          <p:nvPr/>
        </p:nvGrpSpPr>
        <p:grpSpPr>
          <a:xfrm>
            <a:off x="914400" y="1920240"/>
            <a:ext cx="2659680" cy="253440"/>
            <a:chOff x="914400" y="1920240"/>
            <a:chExt cx="2659680" cy="253440"/>
          </a:xfrm>
        </p:grpSpPr>
        <p:sp>
          <p:nvSpPr>
            <p:cNvPr id="1879" name="CustomShape 6"/>
            <p:cNvSpPr/>
            <p:nvPr/>
          </p:nvSpPr>
          <p:spPr>
            <a:xfrm>
              <a:off x="914400" y="1920240"/>
              <a:ext cx="2659680" cy="253440"/>
            </a:xfrm>
            <a:custGeom>
              <a:avLst/>
              <a:gdLst/>
              <a:ahLst/>
              <a:rect l="l" t="t" r="r" b="b"/>
              <a:pathLst>
                <a:path w="7389" h="705">
                  <a:moveTo>
                    <a:pt x="3694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7388" y="0"/>
                  </a:lnTo>
                  <a:lnTo>
                    <a:pt x="7388" y="704"/>
                  </a:lnTo>
                  <a:lnTo>
                    <a:pt x="3694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CustomShape 7"/>
            <p:cNvSpPr/>
            <p:nvPr/>
          </p:nvSpPr>
          <p:spPr>
            <a:xfrm>
              <a:off x="927000" y="193176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8"/>
            <p:cNvSpPr/>
            <p:nvPr/>
          </p:nvSpPr>
          <p:spPr>
            <a:xfrm>
              <a:off x="1123920" y="207000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9"/>
            <p:cNvSpPr/>
            <p:nvPr/>
          </p:nvSpPr>
          <p:spPr>
            <a:xfrm>
              <a:off x="1250640" y="1920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CustomShape 10"/>
            <p:cNvSpPr/>
            <p:nvPr/>
          </p:nvSpPr>
          <p:spPr>
            <a:xfrm>
              <a:off x="1320840" y="194256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CustomShape 11"/>
            <p:cNvSpPr/>
            <p:nvPr/>
          </p:nvSpPr>
          <p:spPr>
            <a:xfrm>
              <a:off x="1446120" y="19980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CustomShape 12"/>
            <p:cNvSpPr/>
            <p:nvPr/>
          </p:nvSpPr>
          <p:spPr>
            <a:xfrm>
              <a:off x="1623960" y="1920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CustomShape 13"/>
            <p:cNvSpPr/>
            <p:nvPr/>
          </p:nvSpPr>
          <p:spPr>
            <a:xfrm>
              <a:off x="1792080" y="20170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CustomShape 14"/>
            <p:cNvSpPr/>
            <p:nvPr/>
          </p:nvSpPr>
          <p:spPr>
            <a:xfrm>
              <a:off x="2058120" y="193176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15"/>
            <p:cNvSpPr/>
            <p:nvPr/>
          </p:nvSpPr>
          <p:spPr>
            <a:xfrm>
              <a:off x="2269080" y="1920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CustomShape 16"/>
            <p:cNvSpPr/>
            <p:nvPr/>
          </p:nvSpPr>
          <p:spPr>
            <a:xfrm>
              <a:off x="2339280" y="194256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CustomShape 17"/>
            <p:cNvSpPr/>
            <p:nvPr/>
          </p:nvSpPr>
          <p:spPr>
            <a:xfrm>
              <a:off x="2464200" y="19980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CustomShape 18"/>
            <p:cNvSpPr/>
            <p:nvPr/>
          </p:nvSpPr>
          <p:spPr>
            <a:xfrm>
              <a:off x="2642040" y="1920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CustomShape 19"/>
            <p:cNvSpPr/>
            <p:nvPr/>
          </p:nvSpPr>
          <p:spPr>
            <a:xfrm>
              <a:off x="2738880" y="193176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CustomShape 20"/>
            <p:cNvSpPr/>
            <p:nvPr/>
          </p:nvSpPr>
          <p:spPr>
            <a:xfrm>
              <a:off x="2937600" y="202680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8"/>
                  </a:cubicBezTo>
                  <a:lnTo>
                    <a:pt x="216" y="18"/>
                  </a:lnTo>
                  <a:cubicBezTo>
                    <a:pt x="263" y="18"/>
                    <a:pt x="319" y="18"/>
                    <a:pt x="319" y="69"/>
                  </a:cubicBezTo>
                  <a:cubicBezTo>
                    <a:pt x="319" y="90"/>
                    <a:pt x="309" y="120"/>
                    <a:pt x="287" y="138"/>
                  </a:cubicBezTo>
                  <a:cubicBezTo>
                    <a:pt x="266" y="154"/>
                    <a:pt x="235" y="162"/>
                    <a:pt x="202" y="162"/>
                  </a:cubicBezTo>
                  <a:lnTo>
                    <a:pt x="138" y="162"/>
                  </a:lnTo>
                  <a:lnTo>
                    <a:pt x="170" y="35"/>
                  </a:lnTo>
                  <a:moveTo>
                    <a:pt x="258" y="170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4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8"/>
                    <a:pt x="87" y="18"/>
                    <a:pt x="96" y="18"/>
                  </a:cubicBezTo>
                  <a:cubicBezTo>
                    <a:pt x="96" y="18"/>
                    <a:pt x="106" y="18"/>
                    <a:pt x="115" y="19"/>
                  </a:cubicBezTo>
                  <a:cubicBezTo>
                    <a:pt x="125" y="19"/>
                    <a:pt x="127" y="21"/>
                    <a:pt x="127" y="26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30"/>
                  </a:cubicBezTo>
                  <a:cubicBezTo>
                    <a:pt x="0" y="334"/>
                    <a:pt x="3" y="338"/>
                    <a:pt x="8" y="338"/>
                  </a:cubicBezTo>
                  <a:cubicBezTo>
                    <a:pt x="18" y="338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8"/>
                    <a:pt x="136" y="338"/>
                  </a:cubicBezTo>
                  <a:cubicBezTo>
                    <a:pt x="138" y="338"/>
                    <a:pt x="146" y="338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6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90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4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90"/>
                    <a:pt x="303" y="264"/>
                    <a:pt x="304" y="250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CustomShape 21"/>
            <p:cNvSpPr/>
            <p:nvPr/>
          </p:nvSpPr>
          <p:spPr>
            <a:xfrm>
              <a:off x="3116160" y="1920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CustomShape 22"/>
            <p:cNvSpPr/>
            <p:nvPr/>
          </p:nvSpPr>
          <p:spPr>
            <a:xfrm>
              <a:off x="3186360" y="194256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CustomShape 23"/>
            <p:cNvSpPr/>
            <p:nvPr/>
          </p:nvSpPr>
          <p:spPr>
            <a:xfrm>
              <a:off x="3311280" y="1998000"/>
              <a:ext cx="151200" cy="115200"/>
            </a:xfrm>
            <a:custGeom>
              <a:avLst/>
              <a:gdLst/>
              <a:ah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24"/>
            <p:cNvSpPr/>
            <p:nvPr/>
          </p:nvSpPr>
          <p:spPr>
            <a:xfrm>
              <a:off x="3489480" y="1920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0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Nyquistova krivka = frekvenčná charakteristika + komplexne združená frekvenčná charakteristika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platí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Ω= P −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Ω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obehov Nyquistovej krivky okolo bodu −1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ORO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počet nestabilných pólov URO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Dá sa riešiť aj analyticky. Hranica stability je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902" name="Group 5"/>
          <p:cNvGrpSpPr/>
          <p:nvPr/>
        </p:nvGrpSpPr>
        <p:grpSpPr>
          <a:xfrm>
            <a:off x="4056120" y="3749040"/>
            <a:ext cx="591840" cy="253440"/>
            <a:chOff x="4056120" y="3749040"/>
            <a:chExt cx="591840" cy="253440"/>
          </a:xfrm>
        </p:grpSpPr>
        <p:sp>
          <p:nvSpPr>
            <p:cNvPr id="1903" name="CustomShape 6"/>
            <p:cNvSpPr/>
            <p:nvPr/>
          </p:nvSpPr>
          <p:spPr>
            <a:xfrm>
              <a:off x="4056120" y="3749040"/>
              <a:ext cx="591840" cy="253440"/>
            </a:xfrm>
            <a:custGeom>
              <a:avLst/>
              <a:gdLst/>
              <a:ahLst/>
              <a:rect l="l" t="t" r="r" b="b"/>
              <a:pathLst>
                <a:path w="1645" h="705">
                  <a:moveTo>
                    <a:pt x="82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704"/>
                  </a:lnTo>
                  <a:lnTo>
                    <a:pt x="82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7"/>
            <p:cNvSpPr/>
            <p:nvPr/>
          </p:nvSpPr>
          <p:spPr>
            <a:xfrm>
              <a:off x="4065840" y="3767040"/>
              <a:ext cx="181080" cy="172800"/>
            </a:xfrm>
            <a:custGeom>
              <a:avLst/>
              <a:gdLst/>
              <a:ahLst/>
              <a:rect l="l" t="t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8"/>
            <p:cNvSpPr/>
            <p:nvPr/>
          </p:nvSpPr>
          <p:spPr>
            <a:xfrm>
              <a:off x="4230000" y="3898800"/>
              <a:ext cx="83880" cy="80640"/>
            </a:xfrm>
            <a:custGeom>
              <a:avLst/>
              <a:gdLst/>
              <a:ahLst/>
              <a:rect l="l" t="t" r="r" b="b"/>
              <a:pathLst>
                <a:path w="234" h="225">
                  <a:moveTo>
                    <a:pt x="233" y="86"/>
                  </a:moveTo>
                  <a:cubicBezTo>
                    <a:pt x="233" y="32"/>
                    <a:pt x="193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3" y="158"/>
                    <a:pt x="233" y="86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6"/>
                    <a:pt x="71" y="58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3" y="32"/>
                    <a:pt x="193" y="69"/>
                  </a:cubicBezTo>
                  <a:cubicBezTo>
                    <a:pt x="193" y="80"/>
                    <a:pt x="186" y="130"/>
                    <a:pt x="164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9"/>
            <p:cNvSpPr/>
            <p:nvPr/>
          </p:nvSpPr>
          <p:spPr>
            <a:xfrm>
              <a:off x="4356360" y="37490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10"/>
            <p:cNvSpPr/>
            <p:nvPr/>
          </p:nvSpPr>
          <p:spPr>
            <a:xfrm>
              <a:off x="4443480" y="38268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CustomShape 11"/>
            <p:cNvSpPr/>
            <p:nvPr/>
          </p:nvSpPr>
          <p:spPr>
            <a:xfrm>
              <a:off x="4563360" y="37490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9" name="Group 12"/>
          <p:cNvGrpSpPr/>
          <p:nvPr/>
        </p:nvGrpSpPr>
        <p:grpSpPr>
          <a:xfrm>
            <a:off x="4052160" y="4206240"/>
            <a:ext cx="611280" cy="253440"/>
            <a:chOff x="4052160" y="4206240"/>
            <a:chExt cx="611280" cy="253440"/>
          </a:xfrm>
        </p:grpSpPr>
        <p:sp>
          <p:nvSpPr>
            <p:cNvPr id="1910" name="CustomShape 13"/>
            <p:cNvSpPr/>
            <p:nvPr/>
          </p:nvSpPr>
          <p:spPr>
            <a:xfrm>
              <a:off x="4052160" y="4206240"/>
              <a:ext cx="611280" cy="253440"/>
            </a:xfrm>
            <a:custGeom>
              <a:avLst/>
              <a:gdLst/>
              <a:ahLst/>
              <a:rect l="l" t="t" r="r" b="b"/>
              <a:pathLst>
                <a:path w="1699" h="705">
                  <a:moveTo>
                    <a:pt x="848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698" y="0"/>
                  </a:lnTo>
                  <a:lnTo>
                    <a:pt x="1698" y="704"/>
                  </a:lnTo>
                  <a:lnTo>
                    <a:pt x="848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CustomShape 14"/>
            <p:cNvSpPr/>
            <p:nvPr/>
          </p:nvSpPr>
          <p:spPr>
            <a:xfrm>
              <a:off x="4061880" y="4224240"/>
              <a:ext cx="181080" cy="172800"/>
            </a:xfrm>
            <a:custGeom>
              <a:avLst/>
              <a:gdLst/>
              <a:ah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CustomShape 15"/>
            <p:cNvSpPr/>
            <p:nvPr/>
          </p:nvSpPr>
          <p:spPr>
            <a:xfrm>
              <a:off x="4223160" y="4356000"/>
              <a:ext cx="103680" cy="80640"/>
            </a:xfrm>
            <a:custGeom>
              <a:avLst/>
              <a:gdLst/>
              <a:ahLst/>
              <a:rect l="l" t="t" r="r" b="b"/>
              <a:pathLst>
                <a:path w="289" h="225">
                  <a:moveTo>
                    <a:pt x="186" y="138"/>
                  </a:moveTo>
                  <a:cubicBezTo>
                    <a:pt x="184" y="149"/>
                    <a:pt x="180" y="166"/>
                    <a:pt x="178" y="168"/>
                  </a:cubicBezTo>
                  <a:cubicBezTo>
                    <a:pt x="168" y="182"/>
                    <a:pt x="149" y="210"/>
                    <a:pt x="119" y="210"/>
                  </a:cubicBezTo>
                  <a:cubicBezTo>
                    <a:pt x="85" y="210"/>
                    <a:pt x="85" y="178"/>
                    <a:pt x="85" y="168"/>
                  </a:cubicBezTo>
                  <a:cubicBezTo>
                    <a:pt x="85" y="139"/>
                    <a:pt x="98" y="104"/>
                    <a:pt x="112" y="67"/>
                  </a:cubicBezTo>
                  <a:cubicBezTo>
                    <a:pt x="116" y="58"/>
                    <a:pt x="119" y="51"/>
                    <a:pt x="119" y="43"/>
                  </a:cubicBezTo>
                  <a:cubicBezTo>
                    <a:pt x="119" y="18"/>
                    <a:pt x="98" y="0"/>
                    <a:pt x="72" y="0"/>
                  </a:cubicBezTo>
                  <a:cubicBezTo>
                    <a:pt x="23" y="0"/>
                    <a:pt x="0" y="67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8" y="74"/>
                  </a:cubicBezTo>
                  <a:cubicBezTo>
                    <a:pt x="29" y="34"/>
                    <a:pt x="52" y="14"/>
                    <a:pt x="71" y="14"/>
                  </a:cubicBezTo>
                  <a:cubicBezTo>
                    <a:pt x="79" y="14"/>
                    <a:pt x="84" y="19"/>
                    <a:pt x="84" y="32"/>
                  </a:cubicBezTo>
                  <a:cubicBezTo>
                    <a:pt x="84" y="43"/>
                    <a:pt x="79" y="53"/>
                    <a:pt x="74" y="64"/>
                  </a:cubicBezTo>
                  <a:cubicBezTo>
                    <a:pt x="47" y="133"/>
                    <a:pt x="47" y="147"/>
                    <a:pt x="47" y="160"/>
                  </a:cubicBezTo>
                  <a:cubicBezTo>
                    <a:pt x="47" y="170"/>
                    <a:pt x="47" y="192"/>
                    <a:pt x="66" y="208"/>
                  </a:cubicBezTo>
                  <a:cubicBezTo>
                    <a:pt x="80" y="219"/>
                    <a:pt x="100" y="224"/>
                    <a:pt x="117" y="224"/>
                  </a:cubicBezTo>
                  <a:cubicBezTo>
                    <a:pt x="148" y="224"/>
                    <a:pt x="165" y="206"/>
                    <a:pt x="181" y="190"/>
                  </a:cubicBezTo>
                  <a:cubicBezTo>
                    <a:pt x="192" y="222"/>
                    <a:pt x="224" y="224"/>
                    <a:pt x="231" y="224"/>
                  </a:cubicBezTo>
                  <a:cubicBezTo>
                    <a:pt x="248" y="224"/>
                    <a:pt x="261" y="214"/>
                    <a:pt x="271" y="197"/>
                  </a:cubicBezTo>
                  <a:cubicBezTo>
                    <a:pt x="280" y="178"/>
                    <a:pt x="288" y="149"/>
                    <a:pt x="288" y="147"/>
                  </a:cubicBezTo>
                  <a:cubicBezTo>
                    <a:pt x="288" y="141"/>
                    <a:pt x="280" y="141"/>
                    <a:pt x="279" y="141"/>
                  </a:cubicBezTo>
                  <a:cubicBezTo>
                    <a:pt x="272" y="141"/>
                    <a:pt x="272" y="144"/>
                    <a:pt x="269" y="157"/>
                  </a:cubicBezTo>
                  <a:cubicBezTo>
                    <a:pt x="263" y="179"/>
                    <a:pt x="253" y="210"/>
                    <a:pt x="232" y="210"/>
                  </a:cubicBezTo>
                  <a:cubicBezTo>
                    <a:pt x="220" y="210"/>
                    <a:pt x="216" y="198"/>
                    <a:pt x="216" y="186"/>
                  </a:cubicBezTo>
                  <a:cubicBezTo>
                    <a:pt x="216" y="178"/>
                    <a:pt x="220" y="158"/>
                    <a:pt x="223" y="146"/>
                  </a:cubicBezTo>
                  <a:cubicBezTo>
                    <a:pt x="228" y="133"/>
                    <a:pt x="232" y="112"/>
                    <a:pt x="234" y="101"/>
                  </a:cubicBezTo>
                  <a:lnTo>
                    <a:pt x="245" y="58"/>
                  </a:lnTo>
                  <a:cubicBezTo>
                    <a:pt x="248" y="45"/>
                    <a:pt x="255" y="24"/>
                    <a:pt x="255" y="21"/>
                  </a:cubicBezTo>
                  <a:cubicBezTo>
                    <a:pt x="255" y="11"/>
                    <a:pt x="247" y="5"/>
                    <a:pt x="237" y="5"/>
                  </a:cubicBezTo>
                  <a:cubicBezTo>
                    <a:pt x="220" y="5"/>
                    <a:pt x="216" y="19"/>
                    <a:pt x="212" y="35"/>
                  </a:cubicBezTo>
                  <a:lnTo>
                    <a:pt x="186" y="1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16"/>
            <p:cNvSpPr/>
            <p:nvPr/>
          </p:nvSpPr>
          <p:spPr>
            <a:xfrm>
              <a:off x="4372560" y="420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CustomShape 17"/>
            <p:cNvSpPr/>
            <p:nvPr/>
          </p:nvSpPr>
          <p:spPr>
            <a:xfrm>
              <a:off x="4458960" y="4284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18"/>
            <p:cNvSpPr/>
            <p:nvPr/>
          </p:nvSpPr>
          <p:spPr>
            <a:xfrm>
              <a:off x="4578840" y="420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16" name="Group 19"/>
          <p:cNvGrpSpPr/>
          <p:nvPr/>
        </p:nvGrpSpPr>
        <p:grpSpPr>
          <a:xfrm>
            <a:off x="2011680" y="5760720"/>
            <a:ext cx="4104000" cy="253440"/>
            <a:chOff x="2011680" y="5760720"/>
            <a:chExt cx="4104000" cy="253440"/>
          </a:xfrm>
        </p:grpSpPr>
        <p:sp>
          <p:nvSpPr>
            <p:cNvPr id="1917" name="CustomShape 20"/>
            <p:cNvSpPr/>
            <p:nvPr/>
          </p:nvSpPr>
          <p:spPr>
            <a:xfrm>
              <a:off x="2011680" y="5760720"/>
              <a:ext cx="4104000" cy="253440"/>
            </a:xfrm>
            <a:custGeom>
              <a:avLst/>
              <a:gdLst/>
              <a:ahLst/>
              <a:rect l="l" t="t" r="r" b="b"/>
              <a:pathLst>
                <a:path w="11401" h="705">
                  <a:moveTo>
                    <a:pt x="570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400" y="0"/>
                  </a:lnTo>
                  <a:lnTo>
                    <a:pt x="11400" y="704"/>
                  </a:lnTo>
                  <a:lnTo>
                    <a:pt x="570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CustomShape 21"/>
            <p:cNvSpPr/>
            <p:nvPr/>
          </p:nvSpPr>
          <p:spPr>
            <a:xfrm>
              <a:off x="2023200" y="576936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CustomShape 22"/>
            <p:cNvSpPr/>
            <p:nvPr/>
          </p:nvSpPr>
          <p:spPr>
            <a:xfrm>
              <a:off x="2254680" y="57607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CustomShape 23"/>
            <p:cNvSpPr/>
            <p:nvPr/>
          </p:nvSpPr>
          <p:spPr>
            <a:xfrm>
              <a:off x="2372760" y="5778720"/>
              <a:ext cx="181080" cy="172800"/>
            </a:xfrm>
            <a:custGeom>
              <a:avLst/>
              <a:gdLst/>
              <a:ahLst/>
              <a:rect l="l" t="t" r="r" b="b"/>
              <a:pathLst>
                <a:path w="504" h="481">
                  <a:moveTo>
                    <a:pt x="187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7" y="320"/>
                    <a:pt x="307" y="323"/>
                    <a:pt x="307" y="324"/>
                  </a:cubicBezTo>
                  <a:cubicBezTo>
                    <a:pt x="307" y="329"/>
                    <a:pt x="311" y="332"/>
                    <a:pt x="315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7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3" y="24"/>
                    <a:pt x="245" y="22"/>
                    <a:pt x="275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499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4"/>
                  </a:cubicBezTo>
                  <a:cubicBezTo>
                    <a:pt x="115" y="22"/>
                    <a:pt x="122" y="22"/>
                    <a:pt x="135" y="22"/>
                  </a:cubicBezTo>
                  <a:cubicBezTo>
                    <a:pt x="160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3" y="424"/>
                  </a:lnTo>
                  <a:cubicBezTo>
                    <a:pt x="77" y="452"/>
                    <a:pt x="75" y="457"/>
                    <a:pt x="19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1" y="480"/>
                  </a:cubicBezTo>
                  <a:cubicBezTo>
                    <a:pt x="31" y="480"/>
                    <a:pt x="83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19" y="459"/>
                    <a:pt x="219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3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7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CustomShape 24"/>
            <p:cNvSpPr/>
            <p:nvPr/>
          </p:nvSpPr>
          <p:spPr>
            <a:xfrm>
              <a:off x="2535120" y="5870880"/>
              <a:ext cx="83160" cy="12132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6" y="121"/>
                    <a:pt x="186" y="164"/>
                  </a:cubicBezTo>
                  <a:cubicBezTo>
                    <a:pt x="186" y="200"/>
                    <a:pt x="186" y="236"/>
                    <a:pt x="178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CustomShape 25"/>
            <p:cNvSpPr/>
            <p:nvPr/>
          </p:nvSpPr>
          <p:spPr>
            <a:xfrm>
              <a:off x="2664360" y="5760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CustomShape 26"/>
            <p:cNvSpPr/>
            <p:nvPr/>
          </p:nvSpPr>
          <p:spPr>
            <a:xfrm>
              <a:off x="2734560" y="578304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0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4" y="589"/>
                  </a:cubicBezTo>
                  <a:cubicBezTo>
                    <a:pt x="54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8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CustomShape 27"/>
            <p:cNvSpPr/>
            <p:nvPr/>
          </p:nvSpPr>
          <p:spPr>
            <a:xfrm>
              <a:off x="2859480" y="583848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CustomShape 28"/>
            <p:cNvSpPr/>
            <p:nvPr/>
          </p:nvSpPr>
          <p:spPr>
            <a:xfrm>
              <a:off x="3037680" y="57607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CustomShape 29"/>
            <p:cNvSpPr/>
            <p:nvPr/>
          </p:nvSpPr>
          <p:spPr>
            <a:xfrm>
              <a:off x="3139560" y="57607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CustomShape 30"/>
            <p:cNvSpPr/>
            <p:nvPr/>
          </p:nvSpPr>
          <p:spPr>
            <a:xfrm>
              <a:off x="3332520" y="58575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CustomShape 31"/>
            <p:cNvSpPr/>
            <p:nvPr/>
          </p:nvSpPr>
          <p:spPr>
            <a:xfrm>
              <a:off x="3606480" y="58824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CustomShape 32"/>
            <p:cNvSpPr/>
            <p:nvPr/>
          </p:nvSpPr>
          <p:spPr>
            <a:xfrm>
              <a:off x="3804840" y="57819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8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CustomShape 33"/>
            <p:cNvSpPr/>
            <p:nvPr/>
          </p:nvSpPr>
          <p:spPr>
            <a:xfrm>
              <a:off x="4428720" y="5772240"/>
              <a:ext cx="161640" cy="182160"/>
            </a:xfrm>
            <a:custGeom>
              <a:avLst/>
              <a:gdLst/>
              <a:ah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28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28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6" y="488"/>
                  </a:cubicBezTo>
                  <a:cubicBezTo>
                    <a:pt x="252" y="488"/>
                    <a:pt x="232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CustomShape 34"/>
            <p:cNvSpPr/>
            <p:nvPr/>
          </p:nvSpPr>
          <p:spPr>
            <a:xfrm>
              <a:off x="4657680" y="5760720"/>
              <a:ext cx="90720" cy="253440"/>
            </a:xfrm>
            <a:custGeom>
              <a:avLst/>
              <a:gdLst/>
              <a:ah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48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CustomShape 35"/>
            <p:cNvSpPr/>
            <p:nvPr/>
          </p:nvSpPr>
          <p:spPr>
            <a:xfrm>
              <a:off x="4775760" y="5778720"/>
              <a:ext cx="181080" cy="172800"/>
            </a:xfrm>
            <a:custGeom>
              <a:avLst/>
              <a:gdLst/>
              <a:ahLst/>
              <a:rect l="l" t="t" r="r" b="b"/>
              <a:pathLst>
                <a:path w="504" h="481">
                  <a:moveTo>
                    <a:pt x="188" y="249"/>
                  </a:moveTo>
                  <a:lnTo>
                    <a:pt x="256" y="249"/>
                  </a:lnTo>
                  <a:cubicBezTo>
                    <a:pt x="309" y="249"/>
                    <a:pt x="314" y="262"/>
                    <a:pt x="314" y="281"/>
                  </a:cubicBezTo>
                  <a:cubicBezTo>
                    <a:pt x="314" y="286"/>
                    <a:pt x="314" y="296"/>
                    <a:pt x="309" y="316"/>
                  </a:cubicBezTo>
                  <a:cubicBezTo>
                    <a:pt x="308" y="320"/>
                    <a:pt x="308" y="323"/>
                    <a:pt x="308" y="324"/>
                  </a:cubicBezTo>
                  <a:cubicBezTo>
                    <a:pt x="308" y="329"/>
                    <a:pt x="311" y="332"/>
                    <a:pt x="316" y="332"/>
                  </a:cubicBezTo>
                  <a:cubicBezTo>
                    <a:pt x="322" y="332"/>
                    <a:pt x="322" y="331"/>
                    <a:pt x="327" y="318"/>
                  </a:cubicBezTo>
                  <a:lnTo>
                    <a:pt x="365" y="164"/>
                  </a:lnTo>
                  <a:cubicBezTo>
                    <a:pt x="367" y="156"/>
                    <a:pt x="367" y="155"/>
                    <a:pt x="367" y="153"/>
                  </a:cubicBezTo>
                  <a:cubicBezTo>
                    <a:pt x="367" y="152"/>
                    <a:pt x="365" y="145"/>
                    <a:pt x="359" y="145"/>
                  </a:cubicBezTo>
                  <a:cubicBezTo>
                    <a:pt x="351" y="145"/>
                    <a:pt x="351" y="148"/>
                    <a:pt x="348" y="161"/>
                  </a:cubicBezTo>
                  <a:cubicBezTo>
                    <a:pt x="333" y="216"/>
                    <a:pt x="317" y="228"/>
                    <a:pt x="256" y="228"/>
                  </a:cubicBezTo>
                  <a:lnTo>
                    <a:pt x="192" y="228"/>
                  </a:lnTo>
                  <a:lnTo>
                    <a:pt x="239" y="49"/>
                  </a:lnTo>
                  <a:cubicBezTo>
                    <a:pt x="244" y="24"/>
                    <a:pt x="245" y="22"/>
                    <a:pt x="276" y="22"/>
                  </a:cubicBezTo>
                  <a:lnTo>
                    <a:pt x="370" y="22"/>
                  </a:lnTo>
                  <a:cubicBezTo>
                    <a:pt x="456" y="22"/>
                    <a:pt x="472" y="44"/>
                    <a:pt x="472" y="99"/>
                  </a:cubicBezTo>
                  <a:cubicBezTo>
                    <a:pt x="472" y="115"/>
                    <a:pt x="472" y="118"/>
                    <a:pt x="471" y="137"/>
                  </a:cubicBezTo>
                  <a:cubicBezTo>
                    <a:pt x="469" y="147"/>
                    <a:pt x="469" y="148"/>
                    <a:pt x="469" y="150"/>
                  </a:cubicBezTo>
                  <a:cubicBezTo>
                    <a:pt x="469" y="153"/>
                    <a:pt x="471" y="158"/>
                    <a:pt x="477" y="158"/>
                  </a:cubicBezTo>
                  <a:cubicBezTo>
                    <a:pt x="485" y="158"/>
                    <a:pt x="485" y="155"/>
                    <a:pt x="487" y="140"/>
                  </a:cubicBezTo>
                  <a:lnTo>
                    <a:pt x="501" y="19"/>
                  </a:lnTo>
                  <a:cubicBezTo>
                    <a:pt x="503" y="0"/>
                    <a:pt x="500" y="0"/>
                    <a:pt x="482" y="0"/>
                  </a:cubicBezTo>
                  <a:lnTo>
                    <a:pt x="136" y="0"/>
                  </a:lnTo>
                  <a:cubicBezTo>
                    <a:pt x="122" y="0"/>
                    <a:pt x="116" y="0"/>
                    <a:pt x="116" y="14"/>
                  </a:cubicBezTo>
                  <a:cubicBezTo>
                    <a:pt x="116" y="22"/>
                    <a:pt x="122" y="22"/>
                    <a:pt x="135" y="22"/>
                  </a:cubicBezTo>
                  <a:cubicBezTo>
                    <a:pt x="162" y="22"/>
                    <a:pt x="181" y="22"/>
                    <a:pt x="181" y="35"/>
                  </a:cubicBezTo>
                  <a:cubicBezTo>
                    <a:pt x="181" y="36"/>
                    <a:pt x="181" y="38"/>
                    <a:pt x="178" y="51"/>
                  </a:cubicBezTo>
                  <a:lnTo>
                    <a:pt x="84" y="424"/>
                  </a:lnTo>
                  <a:cubicBezTo>
                    <a:pt x="77" y="452"/>
                    <a:pt x="76" y="457"/>
                    <a:pt x="20" y="457"/>
                  </a:cubicBezTo>
                  <a:cubicBezTo>
                    <a:pt x="8" y="457"/>
                    <a:pt x="0" y="457"/>
                    <a:pt x="0" y="470"/>
                  </a:cubicBezTo>
                  <a:cubicBezTo>
                    <a:pt x="0" y="480"/>
                    <a:pt x="8" y="480"/>
                    <a:pt x="12" y="480"/>
                  </a:cubicBezTo>
                  <a:cubicBezTo>
                    <a:pt x="31" y="480"/>
                    <a:pt x="84" y="476"/>
                    <a:pt x="104" y="476"/>
                  </a:cubicBezTo>
                  <a:cubicBezTo>
                    <a:pt x="127" y="476"/>
                    <a:pt x="186" y="480"/>
                    <a:pt x="208" y="480"/>
                  </a:cubicBezTo>
                  <a:cubicBezTo>
                    <a:pt x="215" y="480"/>
                    <a:pt x="224" y="480"/>
                    <a:pt x="224" y="465"/>
                  </a:cubicBezTo>
                  <a:cubicBezTo>
                    <a:pt x="224" y="460"/>
                    <a:pt x="220" y="459"/>
                    <a:pt x="220" y="459"/>
                  </a:cubicBezTo>
                  <a:cubicBezTo>
                    <a:pt x="218" y="457"/>
                    <a:pt x="216" y="457"/>
                    <a:pt x="200" y="457"/>
                  </a:cubicBezTo>
                  <a:cubicBezTo>
                    <a:pt x="184" y="457"/>
                    <a:pt x="181" y="457"/>
                    <a:pt x="164" y="456"/>
                  </a:cubicBezTo>
                  <a:cubicBezTo>
                    <a:pt x="143" y="454"/>
                    <a:pt x="141" y="451"/>
                    <a:pt x="141" y="441"/>
                  </a:cubicBezTo>
                  <a:cubicBezTo>
                    <a:pt x="141" y="440"/>
                    <a:pt x="141" y="436"/>
                    <a:pt x="143" y="425"/>
                  </a:cubicBezTo>
                  <a:lnTo>
                    <a:pt x="188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CustomShape 36"/>
            <p:cNvSpPr/>
            <p:nvPr/>
          </p:nvSpPr>
          <p:spPr>
            <a:xfrm>
              <a:off x="4938480" y="5870880"/>
              <a:ext cx="82800" cy="121320"/>
            </a:xfrm>
            <a:custGeom>
              <a:avLst/>
              <a:gdLst/>
              <a:ah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200"/>
                    <a:pt x="44" y="164"/>
                  </a:cubicBezTo>
                  <a:cubicBezTo>
                    <a:pt x="44" y="128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37"/>
            <p:cNvSpPr/>
            <p:nvPr/>
          </p:nvSpPr>
          <p:spPr>
            <a:xfrm>
              <a:off x="5067360" y="5760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38"/>
            <p:cNvSpPr/>
            <p:nvPr/>
          </p:nvSpPr>
          <p:spPr>
            <a:xfrm>
              <a:off x="5137560" y="578304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CustomShape 39"/>
            <p:cNvSpPr/>
            <p:nvPr/>
          </p:nvSpPr>
          <p:spPr>
            <a:xfrm>
              <a:off x="5262480" y="5838480"/>
              <a:ext cx="150480" cy="115200"/>
            </a:xfrm>
            <a:custGeom>
              <a:avLst/>
              <a:gdLst/>
              <a:ah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CustomShape 40"/>
            <p:cNvSpPr/>
            <p:nvPr/>
          </p:nvSpPr>
          <p:spPr>
            <a:xfrm>
              <a:off x="5440680" y="57607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CustomShape 41"/>
            <p:cNvSpPr/>
            <p:nvPr/>
          </p:nvSpPr>
          <p:spPr>
            <a:xfrm>
              <a:off x="5543280" y="57607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8" y="670"/>
                    <a:pt x="148" y="616"/>
                  </a:cubicBezTo>
                  <a:lnTo>
                    <a:pt x="148" y="456"/>
                  </a:lnTo>
                  <a:cubicBezTo>
                    <a:pt x="148" y="429"/>
                    <a:pt x="148" y="406"/>
                    <a:pt x="177" y="382"/>
                  </a:cubicBezTo>
                  <a:cubicBezTo>
                    <a:pt x="201" y="362"/>
                    <a:pt x="228" y="360"/>
                    <a:pt x="244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8" y="274"/>
                    <a:pt x="148" y="272"/>
                    <a:pt x="148" y="248"/>
                  </a:cubicBezTo>
                  <a:lnTo>
                    <a:pt x="148" y="107"/>
                  </a:lnTo>
                  <a:cubicBezTo>
                    <a:pt x="148" y="78"/>
                    <a:pt x="148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4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4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CustomShape 42"/>
            <p:cNvSpPr/>
            <p:nvPr/>
          </p:nvSpPr>
          <p:spPr>
            <a:xfrm>
              <a:off x="5735520" y="58575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CustomShape 43"/>
            <p:cNvSpPr/>
            <p:nvPr/>
          </p:nvSpPr>
          <p:spPr>
            <a:xfrm>
              <a:off x="5998320" y="578196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7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3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Analytický výpočet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4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5" name="Group 5"/>
          <p:cNvGrpSpPr/>
          <p:nvPr/>
        </p:nvGrpSpPr>
        <p:grpSpPr>
          <a:xfrm>
            <a:off x="3017520" y="2094120"/>
            <a:ext cx="4176720" cy="253440"/>
            <a:chOff x="3017520" y="2094120"/>
            <a:chExt cx="4176720" cy="253440"/>
          </a:xfrm>
        </p:grpSpPr>
        <p:sp>
          <p:nvSpPr>
            <p:cNvPr id="1946" name="CustomShape 6"/>
            <p:cNvSpPr/>
            <p:nvPr/>
          </p:nvSpPr>
          <p:spPr>
            <a:xfrm>
              <a:off x="3017520" y="2094120"/>
              <a:ext cx="4176720" cy="253440"/>
            </a:xfrm>
            <a:custGeom>
              <a:avLst/>
              <a:gdLst/>
              <a:ahLst/>
              <a:rect l="l" t="t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CustomShape 7"/>
            <p:cNvSpPr/>
            <p:nvPr/>
          </p:nvSpPr>
          <p:spPr>
            <a:xfrm>
              <a:off x="3029040" y="210276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CustomShape 8"/>
            <p:cNvSpPr/>
            <p:nvPr/>
          </p:nvSpPr>
          <p:spPr>
            <a:xfrm>
              <a:off x="3260520" y="2094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CustomShape 9"/>
            <p:cNvSpPr/>
            <p:nvPr/>
          </p:nvSpPr>
          <p:spPr>
            <a:xfrm>
              <a:off x="3381480" y="210564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CustomShape 10"/>
            <p:cNvSpPr/>
            <p:nvPr/>
          </p:nvSpPr>
          <p:spPr>
            <a:xfrm>
              <a:off x="3577320" y="2204280"/>
              <a:ext cx="83160" cy="12132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11"/>
            <p:cNvSpPr/>
            <p:nvPr/>
          </p:nvSpPr>
          <p:spPr>
            <a:xfrm>
              <a:off x="3706560" y="20941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12"/>
            <p:cNvSpPr/>
            <p:nvPr/>
          </p:nvSpPr>
          <p:spPr>
            <a:xfrm>
              <a:off x="3776760" y="211644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13"/>
            <p:cNvSpPr/>
            <p:nvPr/>
          </p:nvSpPr>
          <p:spPr>
            <a:xfrm>
              <a:off x="3901680" y="217188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14"/>
            <p:cNvSpPr/>
            <p:nvPr/>
          </p:nvSpPr>
          <p:spPr>
            <a:xfrm>
              <a:off x="4079880" y="20941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15"/>
            <p:cNvSpPr/>
            <p:nvPr/>
          </p:nvSpPr>
          <p:spPr>
            <a:xfrm>
              <a:off x="4181760" y="2094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16"/>
            <p:cNvSpPr/>
            <p:nvPr/>
          </p:nvSpPr>
          <p:spPr>
            <a:xfrm>
              <a:off x="4374720" y="21909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17"/>
            <p:cNvSpPr/>
            <p:nvPr/>
          </p:nvSpPr>
          <p:spPr>
            <a:xfrm>
              <a:off x="4648680" y="22158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18"/>
            <p:cNvSpPr/>
            <p:nvPr/>
          </p:nvSpPr>
          <p:spPr>
            <a:xfrm>
              <a:off x="4847040" y="211536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19"/>
            <p:cNvSpPr/>
            <p:nvPr/>
          </p:nvSpPr>
          <p:spPr>
            <a:xfrm>
              <a:off x="5470920" y="2105640"/>
              <a:ext cx="161640" cy="182160"/>
            </a:xfrm>
            <a:custGeom>
              <a:avLst/>
              <a:gdLst/>
              <a:ah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20"/>
            <p:cNvSpPr/>
            <p:nvPr/>
          </p:nvSpPr>
          <p:spPr>
            <a:xfrm>
              <a:off x="5699880" y="2094120"/>
              <a:ext cx="90720" cy="253440"/>
            </a:xfrm>
            <a:custGeom>
              <a:avLst/>
              <a:gdLst/>
              <a:ah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21"/>
            <p:cNvSpPr/>
            <p:nvPr/>
          </p:nvSpPr>
          <p:spPr>
            <a:xfrm>
              <a:off x="5820840" y="210564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CustomShape 22"/>
            <p:cNvSpPr/>
            <p:nvPr/>
          </p:nvSpPr>
          <p:spPr>
            <a:xfrm>
              <a:off x="6016680" y="2204280"/>
              <a:ext cx="83160" cy="12132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CustomShape 23"/>
            <p:cNvSpPr/>
            <p:nvPr/>
          </p:nvSpPr>
          <p:spPr>
            <a:xfrm>
              <a:off x="6145920" y="2094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CustomShape 24"/>
            <p:cNvSpPr/>
            <p:nvPr/>
          </p:nvSpPr>
          <p:spPr>
            <a:xfrm>
              <a:off x="6216120" y="211644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CustomShape 25"/>
            <p:cNvSpPr/>
            <p:nvPr/>
          </p:nvSpPr>
          <p:spPr>
            <a:xfrm>
              <a:off x="6341040" y="2171880"/>
              <a:ext cx="151200" cy="115200"/>
            </a:xfrm>
            <a:custGeom>
              <a:avLst/>
              <a:gdLst/>
              <a:ah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CustomShape 26"/>
            <p:cNvSpPr/>
            <p:nvPr/>
          </p:nvSpPr>
          <p:spPr>
            <a:xfrm>
              <a:off x="6519240" y="2094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27"/>
            <p:cNvSpPr/>
            <p:nvPr/>
          </p:nvSpPr>
          <p:spPr>
            <a:xfrm>
              <a:off x="6621120" y="20941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CustomShape 28"/>
            <p:cNvSpPr/>
            <p:nvPr/>
          </p:nvSpPr>
          <p:spPr>
            <a:xfrm>
              <a:off x="6814080" y="21909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29"/>
            <p:cNvSpPr/>
            <p:nvPr/>
          </p:nvSpPr>
          <p:spPr>
            <a:xfrm>
              <a:off x="7076880" y="211536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0" name="Group 30"/>
          <p:cNvGrpSpPr/>
          <p:nvPr/>
        </p:nvGrpSpPr>
        <p:grpSpPr>
          <a:xfrm>
            <a:off x="448560" y="1247040"/>
            <a:ext cx="3391920" cy="581760"/>
            <a:chOff x="448560" y="1247040"/>
            <a:chExt cx="3391920" cy="581760"/>
          </a:xfrm>
        </p:grpSpPr>
        <p:sp>
          <p:nvSpPr>
            <p:cNvPr id="1971" name="CustomShape 31"/>
            <p:cNvSpPr/>
            <p:nvPr/>
          </p:nvSpPr>
          <p:spPr>
            <a:xfrm>
              <a:off x="448560" y="1247040"/>
              <a:ext cx="3391920" cy="581760"/>
            </a:xfrm>
            <a:custGeom>
              <a:avLst/>
              <a:gdLst/>
              <a:ahLst/>
              <a:rect l="l" t="t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CustomShape 32"/>
            <p:cNvSpPr/>
            <p:nvPr/>
          </p:nvSpPr>
          <p:spPr>
            <a:xfrm>
              <a:off x="46116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CustomShape 33"/>
            <p:cNvSpPr/>
            <p:nvPr/>
          </p:nvSpPr>
          <p:spPr>
            <a:xfrm>
              <a:off x="658080" y="155124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CustomShape 34"/>
            <p:cNvSpPr/>
            <p:nvPr/>
          </p:nvSpPr>
          <p:spPr>
            <a:xfrm>
              <a:off x="78480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CustomShape 35"/>
            <p:cNvSpPr/>
            <p:nvPr/>
          </p:nvSpPr>
          <p:spPr>
            <a:xfrm>
              <a:off x="871200" y="147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CustomShape 36"/>
            <p:cNvSpPr/>
            <p:nvPr/>
          </p:nvSpPr>
          <p:spPr>
            <a:xfrm>
              <a:off x="99180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CustomShape 37"/>
            <p:cNvSpPr/>
            <p:nvPr/>
          </p:nvSpPr>
          <p:spPr>
            <a:xfrm>
              <a:off x="115992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CustomShape 38"/>
            <p:cNvSpPr/>
            <p:nvPr/>
          </p:nvSpPr>
          <p:spPr>
            <a:xfrm>
              <a:off x="142524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CustomShape 39"/>
            <p:cNvSpPr/>
            <p:nvPr/>
          </p:nvSpPr>
          <p:spPr>
            <a:xfrm>
              <a:off x="1636920" y="14014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CustomShape 40"/>
            <p:cNvSpPr/>
            <p:nvPr/>
          </p:nvSpPr>
          <p:spPr>
            <a:xfrm>
              <a:off x="1723320" y="147924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CustomShape 41"/>
            <p:cNvSpPr/>
            <p:nvPr/>
          </p:nvSpPr>
          <p:spPr>
            <a:xfrm>
              <a:off x="184284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CustomShape 42"/>
            <p:cNvSpPr/>
            <p:nvPr/>
          </p:nvSpPr>
          <p:spPr>
            <a:xfrm>
              <a:off x="193968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CustomShape 43"/>
            <p:cNvSpPr/>
            <p:nvPr/>
          </p:nvSpPr>
          <p:spPr>
            <a:xfrm>
              <a:off x="2138400" y="15080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CustomShape 44"/>
            <p:cNvSpPr/>
            <p:nvPr/>
          </p:nvSpPr>
          <p:spPr>
            <a:xfrm>
              <a:off x="231696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CustomShape 45"/>
            <p:cNvSpPr/>
            <p:nvPr/>
          </p:nvSpPr>
          <p:spPr>
            <a:xfrm>
              <a:off x="2404080" y="1479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CustomShape 46"/>
            <p:cNvSpPr/>
            <p:nvPr/>
          </p:nvSpPr>
          <p:spPr>
            <a:xfrm>
              <a:off x="2523960" y="14014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CustomShape 47"/>
            <p:cNvSpPr/>
            <p:nvPr/>
          </p:nvSpPr>
          <p:spPr>
            <a:xfrm>
              <a:off x="269208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48"/>
            <p:cNvSpPr/>
            <p:nvPr/>
          </p:nvSpPr>
          <p:spPr>
            <a:xfrm>
              <a:off x="3300840" y="124704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49"/>
            <p:cNvSpPr/>
            <p:nvPr/>
          </p:nvSpPr>
          <p:spPr>
            <a:xfrm>
              <a:off x="2975400" y="1522800"/>
              <a:ext cx="865080" cy="11160"/>
            </a:xfrm>
            <a:custGeom>
              <a:avLst/>
              <a:gdLst/>
              <a:ahLst/>
              <a:rect l="l" t="t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CustomShape 50"/>
            <p:cNvSpPr/>
            <p:nvPr/>
          </p:nvSpPr>
          <p:spPr>
            <a:xfrm>
              <a:off x="3000240" y="15746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CustomShape 51"/>
            <p:cNvSpPr/>
            <p:nvPr/>
          </p:nvSpPr>
          <p:spPr>
            <a:xfrm>
              <a:off x="3087000" y="16531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CustomShape 52"/>
            <p:cNvSpPr/>
            <p:nvPr/>
          </p:nvSpPr>
          <p:spPr>
            <a:xfrm>
              <a:off x="326268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CustomShape 53"/>
            <p:cNvSpPr/>
            <p:nvPr/>
          </p:nvSpPr>
          <p:spPr>
            <a:xfrm>
              <a:off x="3524400" y="15962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CustomShape 54"/>
            <p:cNvSpPr/>
            <p:nvPr/>
          </p:nvSpPr>
          <p:spPr>
            <a:xfrm>
              <a:off x="3642480" y="15746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55"/>
            <p:cNvSpPr/>
            <p:nvPr/>
          </p:nvSpPr>
          <p:spPr>
            <a:xfrm>
              <a:off x="3736080" y="1574280"/>
              <a:ext cx="82080" cy="121320"/>
            </a:xfrm>
            <a:custGeom>
              <a:avLst/>
              <a:gdLst/>
              <a:ah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6" name="Group 56"/>
          <p:cNvGrpSpPr/>
          <p:nvPr/>
        </p:nvGrpSpPr>
        <p:grpSpPr>
          <a:xfrm>
            <a:off x="4480560" y="1247040"/>
            <a:ext cx="4059360" cy="581760"/>
            <a:chOff x="4480560" y="1247040"/>
            <a:chExt cx="4059360" cy="581760"/>
          </a:xfrm>
        </p:grpSpPr>
        <p:sp>
          <p:nvSpPr>
            <p:cNvPr id="1997" name="CustomShape 57"/>
            <p:cNvSpPr/>
            <p:nvPr/>
          </p:nvSpPr>
          <p:spPr>
            <a:xfrm>
              <a:off x="4480560" y="1247040"/>
              <a:ext cx="4059360" cy="581760"/>
            </a:xfrm>
            <a:custGeom>
              <a:avLst/>
              <a:gdLst/>
              <a:ahLst/>
              <a:rect l="l" t="t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CustomShape 58"/>
            <p:cNvSpPr/>
            <p:nvPr/>
          </p:nvSpPr>
          <p:spPr>
            <a:xfrm>
              <a:off x="449316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CustomShape 59"/>
            <p:cNvSpPr/>
            <p:nvPr/>
          </p:nvSpPr>
          <p:spPr>
            <a:xfrm>
              <a:off x="4690080" y="155124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CustomShape 60"/>
            <p:cNvSpPr/>
            <p:nvPr/>
          </p:nvSpPr>
          <p:spPr>
            <a:xfrm>
              <a:off x="481680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CustomShape 61"/>
            <p:cNvSpPr/>
            <p:nvPr/>
          </p:nvSpPr>
          <p:spPr>
            <a:xfrm>
              <a:off x="4887360" y="142380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CustomShape 62"/>
            <p:cNvSpPr/>
            <p:nvPr/>
          </p:nvSpPr>
          <p:spPr>
            <a:xfrm>
              <a:off x="5012280" y="14792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CustomShape 63"/>
            <p:cNvSpPr/>
            <p:nvPr/>
          </p:nvSpPr>
          <p:spPr>
            <a:xfrm>
              <a:off x="519012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CustomShape 64"/>
            <p:cNvSpPr/>
            <p:nvPr/>
          </p:nvSpPr>
          <p:spPr>
            <a:xfrm>
              <a:off x="5358600" y="149832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65"/>
            <p:cNvSpPr/>
            <p:nvPr/>
          </p:nvSpPr>
          <p:spPr>
            <a:xfrm>
              <a:off x="562464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66"/>
            <p:cNvSpPr/>
            <p:nvPr/>
          </p:nvSpPr>
          <p:spPr>
            <a:xfrm>
              <a:off x="583524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67"/>
            <p:cNvSpPr/>
            <p:nvPr/>
          </p:nvSpPr>
          <p:spPr>
            <a:xfrm>
              <a:off x="5905800" y="142380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68"/>
            <p:cNvSpPr/>
            <p:nvPr/>
          </p:nvSpPr>
          <p:spPr>
            <a:xfrm>
              <a:off x="6030720" y="14792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69"/>
            <p:cNvSpPr/>
            <p:nvPr/>
          </p:nvSpPr>
          <p:spPr>
            <a:xfrm>
              <a:off x="620856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70"/>
            <p:cNvSpPr/>
            <p:nvPr/>
          </p:nvSpPr>
          <p:spPr>
            <a:xfrm>
              <a:off x="6305400" y="1413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71"/>
            <p:cNvSpPr/>
            <p:nvPr/>
          </p:nvSpPr>
          <p:spPr>
            <a:xfrm>
              <a:off x="6504120" y="150804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72"/>
            <p:cNvSpPr/>
            <p:nvPr/>
          </p:nvSpPr>
          <p:spPr>
            <a:xfrm>
              <a:off x="668268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73"/>
            <p:cNvSpPr/>
            <p:nvPr/>
          </p:nvSpPr>
          <p:spPr>
            <a:xfrm>
              <a:off x="6752880" y="142380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74"/>
            <p:cNvSpPr/>
            <p:nvPr/>
          </p:nvSpPr>
          <p:spPr>
            <a:xfrm>
              <a:off x="6878160" y="14792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75"/>
            <p:cNvSpPr/>
            <p:nvPr/>
          </p:nvSpPr>
          <p:spPr>
            <a:xfrm>
              <a:off x="7056000" y="1401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CustomShape 76"/>
            <p:cNvSpPr/>
            <p:nvPr/>
          </p:nvSpPr>
          <p:spPr>
            <a:xfrm>
              <a:off x="7224120" y="1498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CustomShape 77"/>
            <p:cNvSpPr/>
            <p:nvPr/>
          </p:nvSpPr>
          <p:spPr>
            <a:xfrm>
              <a:off x="7916760" y="124704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CustomShape 78"/>
            <p:cNvSpPr/>
            <p:nvPr/>
          </p:nvSpPr>
          <p:spPr>
            <a:xfrm>
              <a:off x="7507800" y="1522800"/>
              <a:ext cx="1032120" cy="11160"/>
            </a:xfrm>
            <a:custGeom>
              <a:avLst/>
              <a:gdLst/>
              <a:ah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CustomShape 79"/>
            <p:cNvSpPr/>
            <p:nvPr/>
          </p:nvSpPr>
          <p:spPr>
            <a:xfrm>
              <a:off x="7533000" y="15746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80"/>
            <p:cNvSpPr/>
            <p:nvPr/>
          </p:nvSpPr>
          <p:spPr>
            <a:xfrm>
              <a:off x="7602840" y="159732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CustomShape 81"/>
            <p:cNvSpPr/>
            <p:nvPr/>
          </p:nvSpPr>
          <p:spPr>
            <a:xfrm>
              <a:off x="7727760" y="16531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82"/>
            <p:cNvSpPr/>
            <p:nvPr/>
          </p:nvSpPr>
          <p:spPr>
            <a:xfrm>
              <a:off x="7961400" y="16174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83"/>
            <p:cNvSpPr/>
            <p:nvPr/>
          </p:nvSpPr>
          <p:spPr>
            <a:xfrm>
              <a:off x="8223120" y="15962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84"/>
            <p:cNvSpPr/>
            <p:nvPr/>
          </p:nvSpPr>
          <p:spPr>
            <a:xfrm>
              <a:off x="8341920" y="15746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CustomShape 85"/>
            <p:cNvSpPr/>
            <p:nvPr/>
          </p:nvSpPr>
          <p:spPr>
            <a:xfrm>
              <a:off x="8435160" y="15742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6" name="CustomShape 86"/>
          <p:cNvSpPr/>
          <p:nvPr/>
        </p:nvSpPr>
        <p:spPr>
          <a:xfrm>
            <a:off x="361800" y="2011680"/>
            <a:ext cx="8507520" cy="28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Hranica stability je: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úpravou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získame tvar: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27" name="Group 87"/>
          <p:cNvGrpSpPr/>
          <p:nvPr/>
        </p:nvGrpSpPr>
        <p:grpSpPr>
          <a:xfrm>
            <a:off x="494640" y="3075840"/>
            <a:ext cx="5357520" cy="581760"/>
            <a:chOff x="494640" y="3075840"/>
            <a:chExt cx="5357520" cy="581760"/>
          </a:xfrm>
        </p:grpSpPr>
        <p:sp>
          <p:nvSpPr>
            <p:cNvPr id="2028" name="CustomShape 88"/>
            <p:cNvSpPr/>
            <p:nvPr/>
          </p:nvSpPr>
          <p:spPr>
            <a:xfrm>
              <a:off x="494640" y="3075840"/>
              <a:ext cx="5357520" cy="581760"/>
            </a:xfrm>
            <a:custGeom>
              <a:avLst/>
              <a:gdLst/>
              <a:ahLst/>
              <a:rect l="l" t="t" r="r" b="b"/>
              <a:pathLst>
                <a:path w="14883" h="1617">
                  <a:moveTo>
                    <a:pt x="744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4882" y="0"/>
                  </a:lnTo>
                  <a:lnTo>
                    <a:pt x="14882" y="1616"/>
                  </a:lnTo>
                  <a:lnTo>
                    <a:pt x="744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CustomShape 89"/>
            <p:cNvSpPr/>
            <p:nvPr/>
          </p:nvSpPr>
          <p:spPr>
            <a:xfrm>
              <a:off x="507240" y="32418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CustomShape 90"/>
            <p:cNvSpPr/>
            <p:nvPr/>
          </p:nvSpPr>
          <p:spPr>
            <a:xfrm>
              <a:off x="704160" y="338004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CustomShape 91"/>
            <p:cNvSpPr/>
            <p:nvPr/>
          </p:nvSpPr>
          <p:spPr>
            <a:xfrm>
              <a:off x="830880" y="32302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CustomShape 92"/>
            <p:cNvSpPr/>
            <p:nvPr/>
          </p:nvSpPr>
          <p:spPr>
            <a:xfrm>
              <a:off x="901440" y="325260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CustomShape 93"/>
            <p:cNvSpPr/>
            <p:nvPr/>
          </p:nvSpPr>
          <p:spPr>
            <a:xfrm>
              <a:off x="1026360" y="33080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CustomShape 94"/>
            <p:cNvSpPr/>
            <p:nvPr/>
          </p:nvSpPr>
          <p:spPr>
            <a:xfrm>
              <a:off x="1204200" y="32302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CustomShape 95"/>
            <p:cNvSpPr/>
            <p:nvPr/>
          </p:nvSpPr>
          <p:spPr>
            <a:xfrm>
              <a:off x="1372320" y="33271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CustomShape 96"/>
            <p:cNvSpPr/>
            <p:nvPr/>
          </p:nvSpPr>
          <p:spPr>
            <a:xfrm>
              <a:off x="2064960" y="307584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CustomShape 97"/>
            <p:cNvSpPr/>
            <p:nvPr/>
          </p:nvSpPr>
          <p:spPr>
            <a:xfrm>
              <a:off x="1656000" y="3351600"/>
              <a:ext cx="1032120" cy="11160"/>
            </a:xfrm>
            <a:custGeom>
              <a:avLst/>
              <a:gdLst/>
              <a:ah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CustomShape 98"/>
            <p:cNvSpPr/>
            <p:nvPr/>
          </p:nvSpPr>
          <p:spPr>
            <a:xfrm>
              <a:off x="1681200" y="3403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CustomShape 99"/>
            <p:cNvSpPr/>
            <p:nvPr/>
          </p:nvSpPr>
          <p:spPr>
            <a:xfrm>
              <a:off x="1751040" y="342612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CustomShape 100"/>
            <p:cNvSpPr/>
            <p:nvPr/>
          </p:nvSpPr>
          <p:spPr>
            <a:xfrm>
              <a:off x="1875960" y="34819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4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101"/>
            <p:cNvSpPr/>
            <p:nvPr/>
          </p:nvSpPr>
          <p:spPr>
            <a:xfrm>
              <a:off x="2110320" y="3446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102"/>
            <p:cNvSpPr/>
            <p:nvPr/>
          </p:nvSpPr>
          <p:spPr>
            <a:xfrm>
              <a:off x="2371320" y="34250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CustomShape 103"/>
            <p:cNvSpPr/>
            <p:nvPr/>
          </p:nvSpPr>
          <p:spPr>
            <a:xfrm>
              <a:off x="2490120" y="34034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CustomShape 104"/>
            <p:cNvSpPr/>
            <p:nvPr/>
          </p:nvSpPr>
          <p:spPr>
            <a:xfrm>
              <a:off x="2583360" y="340308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CustomShape 105"/>
            <p:cNvSpPr/>
            <p:nvPr/>
          </p:nvSpPr>
          <p:spPr>
            <a:xfrm>
              <a:off x="2802240" y="33271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CustomShape 106"/>
            <p:cNvSpPr/>
            <p:nvPr/>
          </p:nvSpPr>
          <p:spPr>
            <a:xfrm>
              <a:off x="4212720" y="307584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7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4"/>
                  </a:cubicBezTo>
                  <a:cubicBezTo>
                    <a:pt x="450" y="19"/>
                    <a:pt x="455" y="21"/>
                    <a:pt x="459" y="22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4" y="22"/>
                    <a:pt x="320" y="22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2" y="22"/>
                    <a:pt x="136" y="22"/>
                  </a:cubicBezTo>
                  <a:cubicBezTo>
                    <a:pt x="144" y="22"/>
                    <a:pt x="157" y="22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2"/>
                    <a:pt x="175" y="306"/>
                  </a:cubicBezTo>
                  <a:lnTo>
                    <a:pt x="279" y="224"/>
                  </a:lnTo>
                  <a:lnTo>
                    <a:pt x="360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5" y="482"/>
                    <a:pt x="384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CustomShape 107"/>
            <p:cNvSpPr/>
            <p:nvPr/>
          </p:nvSpPr>
          <p:spPr>
            <a:xfrm>
              <a:off x="3085560" y="3351600"/>
              <a:ext cx="2469240" cy="11160"/>
            </a:xfrm>
            <a:custGeom>
              <a:avLst/>
              <a:gdLst/>
              <a:ahLst/>
              <a:rect l="l" t="t" r="r" b="b"/>
              <a:pathLst>
                <a:path w="6860" h="32">
                  <a:moveTo>
                    <a:pt x="3429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6859" y="0"/>
                  </a:lnTo>
                  <a:lnTo>
                    <a:pt x="6859" y="31"/>
                  </a:lnTo>
                  <a:lnTo>
                    <a:pt x="3429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108"/>
            <p:cNvSpPr/>
            <p:nvPr/>
          </p:nvSpPr>
          <p:spPr>
            <a:xfrm>
              <a:off x="3106800" y="352512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CustomShape 109"/>
            <p:cNvSpPr/>
            <p:nvPr/>
          </p:nvSpPr>
          <p:spPr>
            <a:xfrm>
              <a:off x="3279240" y="342612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6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CustomShape 110"/>
            <p:cNvSpPr/>
            <p:nvPr/>
          </p:nvSpPr>
          <p:spPr>
            <a:xfrm>
              <a:off x="3404160" y="34819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CustomShape 111"/>
            <p:cNvSpPr/>
            <p:nvPr/>
          </p:nvSpPr>
          <p:spPr>
            <a:xfrm>
              <a:off x="3577320" y="3403080"/>
              <a:ext cx="82080" cy="121320"/>
            </a:xfrm>
            <a:custGeom>
              <a:avLst/>
              <a:gdLst/>
              <a:ah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CustomShape 112"/>
            <p:cNvSpPr/>
            <p:nvPr/>
          </p:nvSpPr>
          <p:spPr>
            <a:xfrm>
              <a:off x="3758400" y="352512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CustomShape 113"/>
            <p:cNvSpPr/>
            <p:nvPr/>
          </p:nvSpPr>
          <p:spPr>
            <a:xfrm>
              <a:off x="4001400" y="34250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CustomShape 114"/>
            <p:cNvSpPr/>
            <p:nvPr/>
          </p:nvSpPr>
          <p:spPr>
            <a:xfrm>
              <a:off x="4120200" y="34819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CustomShape 115"/>
            <p:cNvSpPr/>
            <p:nvPr/>
          </p:nvSpPr>
          <p:spPr>
            <a:xfrm>
              <a:off x="4294440" y="340308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CustomShape 116"/>
            <p:cNvSpPr/>
            <p:nvPr/>
          </p:nvSpPr>
          <p:spPr>
            <a:xfrm>
              <a:off x="4467240" y="3446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CustomShape 117"/>
            <p:cNvSpPr/>
            <p:nvPr/>
          </p:nvSpPr>
          <p:spPr>
            <a:xfrm>
              <a:off x="4717440" y="34250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CustomShape 118"/>
            <p:cNvSpPr/>
            <p:nvPr/>
          </p:nvSpPr>
          <p:spPr>
            <a:xfrm>
              <a:off x="4829760" y="3426120"/>
              <a:ext cx="104400" cy="219240"/>
            </a:xfrm>
            <a:custGeom>
              <a:avLst/>
              <a:gdLst/>
              <a:ah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2" y="0"/>
                  </a:cubicBezTo>
                  <a:cubicBezTo>
                    <a:pt x="246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0" y="62"/>
                    <a:pt x="290" y="45"/>
                    <a:pt x="290" y="25"/>
                  </a:cubicBezTo>
                  <a:moveTo>
                    <a:pt x="147" y="501"/>
                  </a:moveTo>
                  <a:cubicBezTo>
                    <a:pt x="134" y="555"/>
                    <a:pt x="101" y="595"/>
                    <a:pt x="61" y="595"/>
                  </a:cubicBezTo>
                  <a:cubicBezTo>
                    <a:pt x="56" y="595"/>
                    <a:pt x="46" y="595"/>
                    <a:pt x="34" y="589"/>
                  </a:cubicBezTo>
                  <a:cubicBezTo>
                    <a:pt x="54" y="584"/>
                    <a:pt x="66" y="565"/>
                    <a:pt x="66" y="550"/>
                  </a:cubicBezTo>
                  <a:cubicBezTo>
                    <a:pt x="66" y="539"/>
                    <a:pt x="58" y="526"/>
                    <a:pt x="38" y="526"/>
                  </a:cubicBezTo>
                  <a:cubicBezTo>
                    <a:pt x="21" y="526"/>
                    <a:pt x="0" y="541"/>
                    <a:pt x="0" y="566"/>
                  </a:cubicBezTo>
                  <a:cubicBezTo>
                    <a:pt x="0" y="595"/>
                    <a:pt x="29" y="609"/>
                    <a:pt x="62" y="609"/>
                  </a:cubicBezTo>
                  <a:cubicBezTo>
                    <a:pt x="112" y="609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4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3" y="270"/>
                    <a:pt x="94" y="270"/>
                  </a:cubicBezTo>
                  <a:cubicBezTo>
                    <a:pt x="101" y="270"/>
                    <a:pt x="102" y="269"/>
                    <a:pt x="107" y="256"/>
                  </a:cubicBezTo>
                  <a:cubicBezTo>
                    <a:pt x="125" y="213"/>
                    <a:pt x="157" y="169"/>
                    <a:pt x="197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8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119"/>
            <p:cNvSpPr/>
            <p:nvPr/>
          </p:nvSpPr>
          <p:spPr>
            <a:xfrm>
              <a:off x="4954680" y="3481920"/>
              <a:ext cx="150480" cy="115200"/>
            </a:xfrm>
            <a:custGeom>
              <a:avLst/>
              <a:gdLst/>
              <a:ah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120"/>
            <p:cNvSpPr/>
            <p:nvPr/>
          </p:nvSpPr>
          <p:spPr>
            <a:xfrm>
              <a:off x="5188680" y="3446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121"/>
            <p:cNvSpPr/>
            <p:nvPr/>
          </p:nvSpPr>
          <p:spPr>
            <a:xfrm>
              <a:off x="5450040" y="34250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122"/>
            <p:cNvSpPr/>
            <p:nvPr/>
          </p:nvSpPr>
          <p:spPr>
            <a:xfrm>
              <a:off x="5668920" y="33271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63" name="Group 123"/>
          <p:cNvGrpSpPr/>
          <p:nvPr/>
        </p:nvGrpSpPr>
        <p:grpSpPr>
          <a:xfrm>
            <a:off x="1254960" y="3931920"/>
            <a:ext cx="5451840" cy="617760"/>
            <a:chOff x="1254960" y="3931920"/>
            <a:chExt cx="5451840" cy="617760"/>
          </a:xfrm>
        </p:grpSpPr>
        <p:sp>
          <p:nvSpPr>
            <p:cNvPr id="2064" name="CustomShape 124"/>
            <p:cNvSpPr/>
            <p:nvPr/>
          </p:nvSpPr>
          <p:spPr>
            <a:xfrm>
              <a:off x="1254960" y="3935520"/>
              <a:ext cx="5451840" cy="614160"/>
            </a:xfrm>
            <a:custGeom>
              <a:avLst/>
              <a:gdLst/>
              <a:ahLst/>
              <a:rect l="l" t="t" r="r" b="b"/>
              <a:pathLst>
                <a:path w="15145" h="1707">
                  <a:moveTo>
                    <a:pt x="7573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5144" y="0"/>
                  </a:lnTo>
                  <a:lnTo>
                    <a:pt x="15144" y="1706"/>
                  </a:lnTo>
                  <a:lnTo>
                    <a:pt x="7573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125"/>
            <p:cNvSpPr/>
            <p:nvPr/>
          </p:nvSpPr>
          <p:spPr>
            <a:xfrm>
              <a:off x="1269360" y="42199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126"/>
            <p:cNvSpPr/>
            <p:nvPr/>
          </p:nvSpPr>
          <p:spPr>
            <a:xfrm>
              <a:off x="2718720" y="396864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5"/>
                  </a:cubicBezTo>
                  <a:cubicBezTo>
                    <a:pt x="449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4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127"/>
            <p:cNvSpPr/>
            <p:nvPr/>
          </p:nvSpPr>
          <p:spPr>
            <a:xfrm>
              <a:off x="1552320" y="4244040"/>
              <a:ext cx="2547000" cy="10800"/>
            </a:xfrm>
            <a:custGeom>
              <a:avLst/>
              <a:gdLst/>
              <a:ahLst/>
              <a:rect l="l" t="t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CustomShape 128"/>
            <p:cNvSpPr/>
            <p:nvPr/>
          </p:nvSpPr>
          <p:spPr>
            <a:xfrm>
              <a:off x="157752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CustomShape 129"/>
            <p:cNvSpPr/>
            <p:nvPr/>
          </p:nvSpPr>
          <p:spPr>
            <a:xfrm>
              <a:off x="1673280" y="43178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0" name="CustomShape 130"/>
            <p:cNvSpPr/>
            <p:nvPr/>
          </p:nvSpPr>
          <p:spPr>
            <a:xfrm>
              <a:off x="1854720" y="441792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1" name="CustomShape 131"/>
            <p:cNvSpPr/>
            <p:nvPr/>
          </p:nvSpPr>
          <p:spPr>
            <a:xfrm>
              <a:off x="2097000" y="43178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2" name="CustomShape 132"/>
            <p:cNvSpPr/>
            <p:nvPr/>
          </p:nvSpPr>
          <p:spPr>
            <a:xfrm>
              <a:off x="2216160" y="4374000"/>
              <a:ext cx="151200" cy="115200"/>
            </a:xfrm>
            <a:custGeom>
              <a:avLst/>
              <a:gdLst/>
              <a:ah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3" name="CustomShape 133"/>
            <p:cNvSpPr/>
            <p:nvPr/>
          </p:nvSpPr>
          <p:spPr>
            <a:xfrm>
              <a:off x="2390760" y="42951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134"/>
            <p:cNvSpPr/>
            <p:nvPr/>
          </p:nvSpPr>
          <p:spPr>
            <a:xfrm>
              <a:off x="250776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5" name="CustomShape 135"/>
            <p:cNvSpPr/>
            <p:nvPr/>
          </p:nvSpPr>
          <p:spPr>
            <a:xfrm>
              <a:off x="2662200" y="4338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CustomShape 136"/>
            <p:cNvSpPr/>
            <p:nvPr/>
          </p:nvSpPr>
          <p:spPr>
            <a:xfrm>
              <a:off x="2897640" y="4318920"/>
              <a:ext cx="104400" cy="219240"/>
            </a:xfrm>
            <a:custGeom>
              <a:avLst/>
              <a:gdLst/>
              <a:ah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137"/>
            <p:cNvSpPr/>
            <p:nvPr/>
          </p:nvSpPr>
          <p:spPr>
            <a:xfrm>
              <a:off x="304452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CustomShape 138"/>
            <p:cNvSpPr/>
            <p:nvPr/>
          </p:nvSpPr>
          <p:spPr>
            <a:xfrm>
              <a:off x="3128760" y="43178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9" name="CustomShape 139"/>
            <p:cNvSpPr/>
            <p:nvPr/>
          </p:nvSpPr>
          <p:spPr>
            <a:xfrm>
              <a:off x="3247920" y="4374000"/>
              <a:ext cx="150480" cy="115200"/>
            </a:xfrm>
            <a:custGeom>
              <a:avLst/>
              <a:gdLst/>
              <a:ah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0" name="CustomShape 140"/>
            <p:cNvSpPr/>
            <p:nvPr/>
          </p:nvSpPr>
          <p:spPr>
            <a:xfrm>
              <a:off x="3488760" y="441792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1" name="CustomShape 141"/>
            <p:cNvSpPr/>
            <p:nvPr/>
          </p:nvSpPr>
          <p:spPr>
            <a:xfrm>
              <a:off x="3723840" y="43740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2" name="CustomShape 142"/>
            <p:cNvSpPr/>
            <p:nvPr/>
          </p:nvSpPr>
          <p:spPr>
            <a:xfrm>
              <a:off x="3896640" y="429516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3" name="CustomShape 143"/>
            <p:cNvSpPr/>
            <p:nvPr/>
          </p:nvSpPr>
          <p:spPr>
            <a:xfrm>
              <a:off x="401508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CustomShape 144"/>
            <p:cNvSpPr/>
            <p:nvPr/>
          </p:nvSpPr>
          <p:spPr>
            <a:xfrm>
              <a:off x="4185000" y="3951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CustomShape 145"/>
            <p:cNvSpPr/>
            <p:nvPr/>
          </p:nvSpPr>
          <p:spPr>
            <a:xfrm>
              <a:off x="4280760" y="397296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CustomShape 146"/>
            <p:cNvSpPr/>
            <p:nvPr/>
          </p:nvSpPr>
          <p:spPr>
            <a:xfrm>
              <a:off x="4462200" y="407304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CustomShape 147"/>
            <p:cNvSpPr/>
            <p:nvPr/>
          </p:nvSpPr>
          <p:spPr>
            <a:xfrm>
              <a:off x="4704480" y="39729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CustomShape 148"/>
            <p:cNvSpPr/>
            <p:nvPr/>
          </p:nvSpPr>
          <p:spPr>
            <a:xfrm>
              <a:off x="4823280" y="40291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CustomShape 149"/>
            <p:cNvSpPr/>
            <p:nvPr/>
          </p:nvSpPr>
          <p:spPr>
            <a:xfrm>
              <a:off x="4998240" y="393192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CustomShape 150"/>
            <p:cNvSpPr/>
            <p:nvPr/>
          </p:nvSpPr>
          <p:spPr>
            <a:xfrm>
              <a:off x="5114880" y="39513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1" name="CustomShape 151"/>
            <p:cNvSpPr/>
            <p:nvPr/>
          </p:nvSpPr>
          <p:spPr>
            <a:xfrm>
              <a:off x="5276160" y="407304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2" name="CustomShape 152"/>
            <p:cNvSpPr/>
            <p:nvPr/>
          </p:nvSpPr>
          <p:spPr>
            <a:xfrm>
              <a:off x="5505120" y="3974040"/>
              <a:ext cx="104400" cy="219240"/>
            </a:xfrm>
            <a:custGeom>
              <a:avLst/>
              <a:gdLst/>
              <a:ah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3" name="CustomShape 153"/>
            <p:cNvSpPr/>
            <p:nvPr/>
          </p:nvSpPr>
          <p:spPr>
            <a:xfrm>
              <a:off x="5652000" y="3951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154"/>
            <p:cNvSpPr/>
            <p:nvPr/>
          </p:nvSpPr>
          <p:spPr>
            <a:xfrm>
              <a:off x="5736240" y="39729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CustomShape 155"/>
            <p:cNvSpPr/>
            <p:nvPr/>
          </p:nvSpPr>
          <p:spPr>
            <a:xfrm>
              <a:off x="5855040" y="40291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CustomShape 156"/>
            <p:cNvSpPr/>
            <p:nvPr/>
          </p:nvSpPr>
          <p:spPr>
            <a:xfrm>
              <a:off x="6095520" y="407304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CustomShape 157"/>
            <p:cNvSpPr/>
            <p:nvPr/>
          </p:nvSpPr>
          <p:spPr>
            <a:xfrm>
              <a:off x="6330600" y="40291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8" name="CustomShape 158"/>
            <p:cNvSpPr/>
            <p:nvPr/>
          </p:nvSpPr>
          <p:spPr>
            <a:xfrm>
              <a:off x="6504120" y="393192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9" name="CustomShape 159"/>
            <p:cNvSpPr/>
            <p:nvPr/>
          </p:nvSpPr>
          <p:spPr>
            <a:xfrm>
              <a:off x="6622200" y="3951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0" name="CustomShape 160"/>
            <p:cNvSpPr/>
            <p:nvPr/>
          </p:nvSpPr>
          <p:spPr>
            <a:xfrm>
              <a:off x="4159800" y="4244040"/>
              <a:ext cx="2547000" cy="10800"/>
            </a:xfrm>
            <a:custGeom>
              <a:avLst/>
              <a:gdLst/>
              <a:ahLst/>
              <a:rect l="l" t="t" r="r" b="b"/>
              <a:pathLst>
                <a:path w="7076" h="31">
                  <a:moveTo>
                    <a:pt x="353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075" y="0"/>
                  </a:lnTo>
                  <a:lnTo>
                    <a:pt x="7075" y="30"/>
                  </a:lnTo>
                  <a:lnTo>
                    <a:pt x="353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CustomShape 161"/>
            <p:cNvSpPr/>
            <p:nvPr/>
          </p:nvSpPr>
          <p:spPr>
            <a:xfrm>
              <a:off x="418500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CustomShape 162"/>
            <p:cNvSpPr/>
            <p:nvPr/>
          </p:nvSpPr>
          <p:spPr>
            <a:xfrm>
              <a:off x="4280760" y="431784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CustomShape 163"/>
            <p:cNvSpPr/>
            <p:nvPr/>
          </p:nvSpPr>
          <p:spPr>
            <a:xfrm>
              <a:off x="4462200" y="441792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CustomShape 164"/>
            <p:cNvSpPr/>
            <p:nvPr/>
          </p:nvSpPr>
          <p:spPr>
            <a:xfrm>
              <a:off x="4704480" y="43178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20" y="41"/>
                    <a:pt x="20" y="95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5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CustomShape 165"/>
            <p:cNvSpPr/>
            <p:nvPr/>
          </p:nvSpPr>
          <p:spPr>
            <a:xfrm>
              <a:off x="4823280" y="43740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CustomShape 166"/>
            <p:cNvSpPr/>
            <p:nvPr/>
          </p:nvSpPr>
          <p:spPr>
            <a:xfrm>
              <a:off x="4998240" y="42951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CustomShape 167"/>
            <p:cNvSpPr/>
            <p:nvPr/>
          </p:nvSpPr>
          <p:spPr>
            <a:xfrm>
              <a:off x="5114880" y="42962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CustomShape 168"/>
            <p:cNvSpPr/>
            <p:nvPr/>
          </p:nvSpPr>
          <p:spPr>
            <a:xfrm>
              <a:off x="5276160" y="441792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CustomShape 169"/>
            <p:cNvSpPr/>
            <p:nvPr/>
          </p:nvSpPr>
          <p:spPr>
            <a:xfrm>
              <a:off x="5505120" y="4318920"/>
              <a:ext cx="104400" cy="219240"/>
            </a:xfrm>
            <a:custGeom>
              <a:avLst/>
              <a:gdLst/>
              <a:ah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6"/>
                  </a:cubicBezTo>
                  <a:cubicBezTo>
                    <a:pt x="226" y="51"/>
                    <a:pt x="236" y="62"/>
                    <a:pt x="252" y="62"/>
                  </a:cubicBezTo>
                  <a:cubicBezTo>
                    <a:pt x="271" y="62"/>
                    <a:pt x="290" y="44"/>
                    <a:pt x="290" y="25"/>
                  </a:cubicBezTo>
                  <a:moveTo>
                    <a:pt x="148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6" y="503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8" y="256"/>
                  </a:cubicBezTo>
                  <a:cubicBezTo>
                    <a:pt x="125" y="212"/>
                    <a:pt x="157" y="169"/>
                    <a:pt x="197" y="169"/>
                  </a:cubicBezTo>
                  <a:cubicBezTo>
                    <a:pt x="207" y="169"/>
                    <a:pt x="220" y="172"/>
                    <a:pt x="220" y="201"/>
                  </a:cubicBezTo>
                  <a:cubicBezTo>
                    <a:pt x="220" y="219"/>
                    <a:pt x="218" y="225"/>
                    <a:pt x="215" y="238"/>
                  </a:cubicBezTo>
                  <a:lnTo>
                    <a:pt x="148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CustomShape 170"/>
            <p:cNvSpPr/>
            <p:nvPr/>
          </p:nvSpPr>
          <p:spPr>
            <a:xfrm>
              <a:off x="565200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CustomShape 171"/>
            <p:cNvSpPr/>
            <p:nvPr/>
          </p:nvSpPr>
          <p:spPr>
            <a:xfrm>
              <a:off x="5736240" y="43178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CustomShape 172"/>
            <p:cNvSpPr/>
            <p:nvPr/>
          </p:nvSpPr>
          <p:spPr>
            <a:xfrm>
              <a:off x="5855040" y="43740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173"/>
            <p:cNvSpPr/>
            <p:nvPr/>
          </p:nvSpPr>
          <p:spPr>
            <a:xfrm>
              <a:off x="6095520" y="441792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CustomShape 174"/>
            <p:cNvSpPr/>
            <p:nvPr/>
          </p:nvSpPr>
          <p:spPr>
            <a:xfrm>
              <a:off x="6330600" y="43740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CustomShape 175"/>
            <p:cNvSpPr/>
            <p:nvPr/>
          </p:nvSpPr>
          <p:spPr>
            <a:xfrm>
              <a:off x="6504120" y="429516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CustomShape 176"/>
            <p:cNvSpPr/>
            <p:nvPr/>
          </p:nvSpPr>
          <p:spPr>
            <a:xfrm>
              <a:off x="6622200" y="429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7" name="Group 177"/>
          <p:cNvGrpSpPr/>
          <p:nvPr/>
        </p:nvGrpSpPr>
        <p:grpSpPr>
          <a:xfrm>
            <a:off x="1156320" y="5620680"/>
            <a:ext cx="4055760" cy="617760"/>
            <a:chOff x="1156320" y="5620680"/>
            <a:chExt cx="4055760" cy="617760"/>
          </a:xfrm>
        </p:grpSpPr>
        <p:sp>
          <p:nvSpPr>
            <p:cNvPr id="2118" name="CustomShape 178"/>
            <p:cNvSpPr/>
            <p:nvPr/>
          </p:nvSpPr>
          <p:spPr>
            <a:xfrm>
              <a:off x="1156320" y="5624280"/>
              <a:ext cx="4055760" cy="614160"/>
            </a:xfrm>
            <a:custGeom>
              <a:avLst/>
              <a:gdLst/>
              <a:ahLst/>
              <a:rect l="l" t="t" r="r" b="b"/>
              <a:pathLst>
                <a:path w="11267" h="1707">
                  <a:moveTo>
                    <a:pt x="563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266" y="0"/>
                  </a:lnTo>
                  <a:lnTo>
                    <a:pt x="11266" y="1706"/>
                  </a:lnTo>
                  <a:lnTo>
                    <a:pt x="563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CustomShape 179"/>
            <p:cNvSpPr/>
            <p:nvPr/>
          </p:nvSpPr>
          <p:spPr>
            <a:xfrm>
              <a:off x="1168920" y="582264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CustomShape 180"/>
            <p:cNvSpPr/>
            <p:nvPr/>
          </p:nvSpPr>
          <p:spPr>
            <a:xfrm>
              <a:off x="1365840" y="596088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CustomShape 181"/>
            <p:cNvSpPr/>
            <p:nvPr/>
          </p:nvSpPr>
          <p:spPr>
            <a:xfrm>
              <a:off x="1492560" y="5811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CustomShape 182"/>
            <p:cNvSpPr/>
            <p:nvPr/>
          </p:nvSpPr>
          <p:spPr>
            <a:xfrm>
              <a:off x="1563120" y="583380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183"/>
            <p:cNvSpPr/>
            <p:nvPr/>
          </p:nvSpPr>
          <p:spPr>
            <a:xfrm>
              <a:off x="1688040" y="58896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CustomShape 184"/>
            <p:cNvSpPr/>
            <p:nvPr/>
          </p:nvSpPr>
          <p:spPr>
            <a:xfrm>
              <a:off x="1865880" y="5811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CustomShape 185"/>
            <p:cNvSpPr/>
            <p:nvPr/>
          </p:nvSpPr>
          <p:spPr>
            <a:xfrm>
              <a:off x="2034000" y="59086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7" y="28"/>
                    <a:pt x="469" y="28"/>
                    <a:pt x="469" y="14"/>
                  </a:cubicBezTo>
                  <a:cubicBezTo>
                    <a:pt x="469" y="0"/>
                    <a:pt x="457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7" y="166"/>
                    <a:pt x="469" y="166"/>
                    <a:pt x="469" y="152"/>
                  </a:cubicBezTo>
                  <a:cubicBezTo>
                    <a:pt x="469" y="137"/>
                    <a:pt x="457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CustomShape 186"/>
            <p:cNvSpPr/>
            <p:nvPr/>
          </p:nvSpPr>
          <p:spPr>
            <a:xfrm>
              <a:off x="2327400" y="56574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CustomShape 187"/>
            <p:cNvSpPr/>
            <p:nvPr/>
          </p:nvSpPr>
          <p:spPr>
            <a:xfrm>
              <a:off x="2575800" y="56401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188"/>
            <p:cNvSpPr/>
            <p:nvPr/>
          </p:nvSpPr>
          <p:spPr>
            <a:xfrm>
              <a:off x="2671920" y="566172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CustomShape 189"/>
            <p:cNvSpPr/>
            <p:nvPr/>
          </p:nvSpPr>
          <p:spPr>
            <a:xfrm>
              <a:off x="2852640" y="57618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190"/>
            <p:cNvSpPr/>
            <p:nvPr/>
          </p:nvSpPr>
          <p:spPr>
            <a:xfrm>
              <a:off x="3095640" y="566172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CustomShape 191"/>
            <p:cNvSpPr/>
            <p:nvPr/>
          </p:nvSpPr>
          <p:spPr>
            <a:xfrm>
              <a:off x="3214440" y="571788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CustomShape 192"/>
            <p:cNvSpPr/>
            <p:nvPr/>
          </p:nvSpPr>
          <p:spPr>
            <a:xfrm>
              <a:off x="3389400" y="562068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CustomShape 193"/>
            <p:cNvSpPr/>
            <p:nvPr/>
          </p:nvSpPr>
          <p:spPr>
            <a:xfrm>
              <a:off x="3506040" y="56401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CustomShape 194"/>
            <p:cNvSpPr/>
            <p:nvPr/>
          </p:nvSpPr>
          <p:spPr>
            <a:xfrm>
              <a:off x="3667320" y="57618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CustomShape 195"/>
            <p:cNvSpPr/>
            <p:nvPr/>
          </p:nvSpPr>
          <p:spPr>
            <a:xfrm>
              <a:off x="3909240" y="56574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CustomShape 196"/>
            <p:cNvSpPr/>
            <p:nvPr/>
          </p:nvSpPr>
          <p:spPr>
            <a:xfrm>
              <a:off x="4135320" y="5717880"/>
              <a:ext cx="151200" cy="115200"/>
            </a:xfrm>
            <a:custGeom>
              <a:avLst/>
              <a:gdLst/>
              <a:ah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7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3" y="269"/>
                  </a:cubicBezTo>
                  <a:cubicBezTo>
                    <a:pt x="233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5" y="107"/>
                    <a:pt x="217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7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3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CustomShape 197"/>
            <p:cNvSpPr/>
            <p:nvPr/>
          </p:nvSpPr>
          <p:spPr>
            <a:xfrm>
              <a:off x="4323960" y="5640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CustomShape 198"/>
            <p:cNvSpPr/>
            <p:nvPr/>
          </p:nvSpPr>
          <p:spPr>
            <a:xfrm>
              <a:off x="4407840" y="566172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100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9" name="CustomShape 199"/>
            <p:cNvSpPr/>
            <p:nvPr/>
          </p:nvSpPr>
          <p:spPr>
            <a:xfrm>
              <a:off x="4600800" y="57618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0" name="CustomShape 200"/>
            <p:cNvSpPr/>
            <p:nvPr/>
          </p:nvSpPr>
          <p:spPr>
            <a:xfrm>
              <a:off x="4836600" y="571788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CustomShape 201"/>
            <p:cNvSpPr/>
            <p:nvPr/>
          </p:nvSpPr>
          <p:spPr>
            <a:xfrm>
              <a:off x="5011200" y="56206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CustomShape 202"/>
            <p:cNvSpPr/>
            <p:nvPr/>
          </p:nvSpPr>
          <p:spPr>
            <a:xfrm>
              <a:off x="5127840" y="5640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3" name="CustomShape 203"/>
            <p:cNvSpPr/>
            <p:nvPr/>
          </p:nvSpPr>
          <p:spPr>
            <a:xfrm>
              <a:off x="2317680" y="5932800"/>
              <a:ext cx="2894400" cy="10800"/>
            </a:xfrm>
            <a:custGeom>
              <a:avLst/>
              <a:gdLst/>
              <a:ahLst/>
              <a:rect l="l" t="t" r="r" b="b"/>
              <a:pathLst>
                <a:path w="8041" h="31">
                  <a:moveTo>
                    <a:pt x="402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040" y="0"/>
                  </a:lnTo>
                  <a:lnTo>
                    <a:pt x="8040" y="30"/>
                  </a:lnTo>
                  <a:lnTo>
                    <a:pt x="402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4" name="CustomShape 204"/>
            <p:cNvSpPr/>
            <p:nvPr/>
          </p:nvSpPr>
          <p:spPr>
            <a:xfrm>
              <a:off x="2462040" y="5985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CustomShape 205"/>
            <p:cNvSpPr/>
            <p:nvPr/>
          </p:nvSpPr>
          <p:spPr>
            <a:xfrm>
              <a:off x="2558520" y="600660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CustomShape 206"/>
            <p:cNvSpPr/>
            <p:nvPr/>
          </p:nvSpPr>
          <p:spPr>
            <a:xfrm>
              <a:off x="2739240" y="610668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CustomShape 207"/>
            <p:cNvSpPr/>
            <p:nvPr/>
          </p:nvSpPr>
          <p:spPr>
            <a:xfrm>
              <a:off x="2982240" y="600660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CustomShape 208"/>
            <p:cNvSpPr/>
            <p:nvPr/>
          </p:nvSpPr>
          <p:spPr>
            <a:xfrm>
              <a:off x="3101040" y="60627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CustomShape 209"/>
            <p:cNvSpPr/>
            <p:nvPr/>
          </p:nvSpPr>
          <p:spPr>
            <a:xfrm>
              <a:off x="3275640" y="59839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CustomShape 210"/>
            <p:cNvSpPr/>
            <p:nvPr/>
          </p:nvSpPr>
          <p:spPr>
            <a:xfrm>
              <a:off x="3392280" y="5985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CustomShape 211"/>
            <p:cNvSpPr/>
            <p:nvPr/>
          </p:nvSpPr>
          <p:spPr>
            <a:xfrm>
              <a:off x="3487320" y="598392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2" name="CustomShape 212"/>
            <p:cNvSpPr/>
            <p:nvPr/>
          </p:nvSpPr>
          <p:spPr>
            <a:xfrm>
              <a:off x="3660120" y="602712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3" name="CustomShape 213"/>
            <p:cNvSpPr/>
            <p:nvPr/>
          </p:nvSpPr>
          <p:spPr>
            <a:xfrm>
              <a:off x="3924720" y="5985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4" name="CustomShape 214"/>
            <p:cNvSpPr/>
            <p:nvPr/>
          </p:nvSpPr>
          <p:spPr>
            <a:xfrm>
              <a:off x="4008240" y="600660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39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5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5" name="CustomShape 215"/>
            <p:cNvSpPr/>
            <p:nvPr/>
          </p:nvSpPr>
          <p:spPr>
            <a:xfrm>
              <a:off x="4127400" y="60627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6" name="CustomShape 216"/>
            <p:cNvSpPr/>
            <p:nvPr/>
          </p:nvSpPr>
          <p:spPr>
            <a:xfrm>
              <a:off x="4368240" y="610668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7" name="CustomShape 217"/>
            <p:cNvSpPr/>
            <p:nvPr/>
          </p:nvSpPr>
          <p:spPr>
            <a:xfrm>
              <a:off x="4603320" y="60627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8" name="CustomShape 218"/>
            <p:cNvSpPr/>
            <p:nvPr/>
          </p:nvSpPr>
          <p:spPr>
            <a:xfrm>
              <a:off x="4776480" y="5983920"/>
              <a:ext cx="82080" cy="121680"/>
            </a:xfrm>
            <a:custGeom>
              <a:avLst/>
              <a:gdLst/>
              <a:ahLst/>
              <a:rect l="l" t="t" r="r" b="b"/>
              <a:pathLst>
                <a:path w="229" h="339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2"/>
                    <a:pt x="111" y="322"/>
                  </a:cubicBezTo>
                  <a:cubicBezTo>
                    <a:pt x="92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4"/>
                    <a:pt x="28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2" y="338"/>
                    <a:pt x="112" y="338"/>
                  </a:cubicBezTo>
                  <a:cubicBezTo>
                    <a:pt x="181" y="338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8" y="82"/>
                    <a:pt x="68" y="67"/>
                  </a:cubicBezTo>
                  <a:cubicBezTo>
                    <a:pt x="68" y="53"/>
                    <a:pt x="56" y="43"/>
                    <a:pt x="42" y="42"/>
                  </a:cubicBezTo>
                  <a:cubicBezTo>
                    <a:pt x="60" y="19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9" name="CustomShape 219"/>
            <p:cNvSpPr/>
            <p:nvPr/>
          </p:nvSpPr>
          <p:spPr>
            <a:xfrm>
              <a:off x="4894560" y="5985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0" name="CustomShape 220"/>
            <p:cNvSpPr/>
            <p:nvPr/>
          </p:nvSpPr>
          <p:spPr>
            <a:xfrm>
              <a:off x="4989600" y="598392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3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Analytický výpočet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4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65" name="Group 5"/>
          <p:cNvGrpSpPr/>
          <p:nvPr/>
        </p:nvGrpSpPr>
        <p:grpSpPr>
          <a:xfrm>
            <a:off x="925920" y="3142800"/>
            <a:ext cx="4176720" cy="253440"/>
            <a:chOff x="925920" y="3142800"/>
            <a:chExt cx="4176720" cy="253440"/>
          </a:xfrm>
        </p:grpSpPr>
        <p:sp>
          <p:nvSpPr>
            <p:cNvPr id="2166" name="CustomShape 6"/>
            <p:cNvSpPr/>
            <p:nvPr/>
          </p:nvSpPr>
          <p:spPr>
            <a:xfrm>
              <a:off x="925920" y="3142800"/>
              <a:ext cx="4176720" cy="253440"/>
            </a:xfrm>
            <a:custGeom>
              <a:avLst/>
              <a:gdLst/>
              <a:ahLst/>
              <a:rect l="l" t="t" r="r" b="b"/>
              <a:pathLst>
                <a:path w="11603" h="705">
                  <a:moveTo>
                    <a:pt x="580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11602" y="0"/>
                  </a:lnTo>
                  <a:lnTo>
                    <a:pt x="11602" y="704"/>
                  </a:lnTo>
                  <a:lnTo>
                    <a:pt x="580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7"/>
            <p:cNvSpPr/>
            <p:nvPr/>
          </p:nvSpPr>
          <p:spPr>
            <a:xfrm>
              <a:off x="937440" y="315144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1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19"/>
                    <a:pt x="184" y="80"/>
                  </a:cubicBezTo>
                  <a:cubicBezTo>
                    <a:pt x="173" y="59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8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5"/>
                    <a:pt x="77" y="318"/>
                    <a:pt x="48" y="318"/>
                  </a:cubicBezTo>
                  <a:cubicBezTo>
                    <a:pt x="29" y="318"/>
                    <a:pt x="24" y="291"/>
                    <a:pt x="24" y="280"/>
                  </a:cubicBezTo>
                  <a:cubicBezTo>
                    <a:pt x="24" y="274"/>
                    <a:pt x="24" y="267"/>
                    <a:pt x="14" y="267"/>
                  </a:cubicBezTo>
                  <a:cubicBezTo>
                    <a:pt x="6" y="267"/>
                    <a:pt x="6" y="275"/>
                    <a:pt x="6" y="278"/>
                  </a:cubicBezTo>
                  <a:cubicBezTo>
                    <a:pt x="6" y="291"/>
                    <a:pt x="13" y="333"/>
                    <a:pt x="48" y="333"/>
                  </a:cubicBezTo>
                  <a:cubicBezTo>
                    <a:pt x="104" y="333"/>
                    <a:pt x="104" y="243"/>
                    <a:pt x="104" y="227"/>
                  </a:cubicBezTo>
                  <a:cubicBezTo>
                    <a:pt x="104" y="206"/>
                    <a:pt x="102" y="179"/>
                    <a:pt x="54" y="134"/>
                  </a:cubicBezTo>
                  <a:cubicBezTo>
                    <a:pt x="35" y="117"/>
                    <a:pt x="27" y="107"/>
                    <a:pt x="27" y="91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8"/>
                    <a:pt x="149" y="160"/>
                  </a:cubicBezTo>
                  <a:lnTo>
                    <a:pt x="149" y="368"/>
                  </a:lnTo>
                  <a:cubicBezTo>
                    <a:pt x="149" y="374"/>
                    <a:pt x="149" y="506"/>
                    <a:pt x="104" y="506"/>
                  </a:cubicBezTo>
                  <a:cubicBezTo>
                    <a:pt x="77" y="506"/>
                    <a:pt x="51" y="483"/>
                    <a:pt x="37" y="438"/>
                  </a:cubicBezTo>
                  <a:cubicBezTo>
                    <a:pt x="38" y="438"/>
                    <a:pt x="53" y="434"/>
                    <a:pt x="53" y="427"/>
                  </a:cubicBezTo>
                  <a:cubicBezTo>
                    <a:pt x="53" y="422"/>
                    <a:pt x="48" y="419"/>
                    <a:pt x="45" y="419"/>
                  </a:cubicBezTo>
                  <a:cubicBezTo>
                    <a:pt x="42" y="419"/>
                    <a:pt x="34" y="422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2"/>
                  </a:cubicBezTo>
                  <a:cubicBezTo>
                    <a:pt x="11" y="424"/>
                    <a:pt x="13" y="429"/>
                    <a:pt x="14" y="430"/>
                  </a:cubicBezTo>
                  <a:cubicBezTo>
                    <a:pt x="11" y="432"/>
                    <a:pt x="0" y="435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6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0"/>
                  </a:cubicBezTo>
                  <a:lnTo>
                    <a:pt x="453" y="470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4"/>
                    <a:pt x="451" y="451"/>
                    <a:pt x="450" y="451"/>
                  </a:cubicBezTo>
                  <a:cubicBezTo>
                    <a:pt x="446" y="451"/>
                    <a:pt x="421" y="470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5"/>
                    <a:pt x="355" y="358"/>
                    <a:pt x="355" y="338"/>
                  </a:cubicBezTo>
                  <a:cubicBezTo>
                    <a:pt x="354" y="323"/>
                    <a:pt x="350" y="267"/>
                    <a:pt x="350" y="256"/>
                  </a:cubicBezTo>
                  <a:cubicBezTo>
                    <a:pt x="389" y="243"/>
                    <a:pt x="466" y="198"/>
                    <a:pt x="467" y="198"/>
                  </a:cubicBezTo>
                  <a:cubicBezTo>
                    <a:pt x="470" y="197"/>
                    <a:pt x="470" y="195"/>
                    <a:pt x="470" y="190"/>
                  </a:cubicBezTo>
                  <a:cubicBezTo>
                    <a:pt x="470" y="190"/>
                    <a:pt x="467" y="181"/>
                    <a:pt x="466" y="181"/>
                  </a:cubicBezTo>
                  <a:lnTo>
                    <a:pt x="371" y="11"/>
                  </a:lnTo>
                  <a:moveTo>
                    <a:pt x="411" y="203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7"/>
                  </a:cubicBezTo>
                  <a:cubicBezTo>
                    <a:pt x="221" y="40"/>
                    <a:pt x="310" y="27"/>
                    <a:pt x="312" y="27"/>
                  </a:cubicBezTo>
                  <a:cubicBezTo>
                    <a:pt x="314" y="27"/>
                    <a:pt x="317" y="34"/>
                    <a:pt x="318" y="35"/>
                  </a:cubicBezTo>
                  <a:lnTo>
                    <a:pt x="411" y="20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8" name="CustomShape 8"/>
            <p:cNvSpPr/>
            <p:nvPr/>
          </p:nvSpPr>
          <p:spPr>
            <a:xfrm>
              <a:off x="1168920" y="314280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1" y="11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5" y="358"/>
                    <a:pt x="66" y="352"/>
                  </a:cubicBezTo>
                  <a:cubicBezTo>
                    <a:pt x="123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CustomShape 9"/>
            <p:cNvSpPr/>
            <p:nvPr/>
          </p:nvSpPr>
          <p:spPr>
            <a:xfrm>
              <a:off x="1289880" y="31543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0" name="CustomShape 10"/>
            <p:cNvSpPr/>
            <p:nvPr/>
          </p:nvSpPr>
          <p:spPr>
            <a:xfrm>
              <a:off x="1485720" y="3252960"/>
              <a:ext cx="83160" cy="12132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1" name="CustomShape 11"/>
            <p:cNvSpPr/>
            <p:nvPr/>
          </p:nvSpPr>
          <p:spPr>
            <a:xfrm>
              <a:off x="1614960" y="31428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2" name="CustomShape 12"/>
            <p:cNvSpPr/>
            <p:nvPr/>
          </p:nvSpPr>
          <p:spPr>
            <a:xfrm>
              <a:off x="1685160" y="316512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2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2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6"/>
                    <a:pt x="101" y="596"/>
                    <a:pt x="61" y="596"/>
                  </a:cubicBezTo>
                  <a:cubicBezTo>
                    <a:pt x="56" y="596"/>
                    <a:pt x="46" y="596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40"/>
                    <a:pt x="57" y="527"/>
                    <a:pt x="38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3" y="271"/>
                    <a:pt x="94" y="271"/>
                  </a:cubicBezTo>
                  <a:cubicBezTo>
                    <a:pt x="101" y="271"/>
                    <a:pt x="102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20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3" name="CustomShape 13"/>
            <p:cNvSpPr/>
            <p:nvPr/>
          </p:nvSpPr>
          <p:spPr>
            <a:xfrm>
              <a:off x="1810080" y="32205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4" name="CustomShape 14"/>
            <p:cNvSpPr/>
            <p:nvPr/>
          </p:nvSpPr>
          <p:spPr>
            <a:xfrm>
              <a:off x="1988280" y="31428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5" name="CustomShape 15"/>
            <p:cNvSpPr/>
            <p:nvPr/>
          </p:nvSpPr>
          <p:spPr>
            <a:xfrm>
              <a:off x="2090160" y="314280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7" y="382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6" name="CustomShape 16"/>
            <p:cNvSpPr/>
            <p:nvPr/>
          </p:nvSpPr>
          <p:spPr>
            <a:xfrm>
              <a:off x="2283120" y="32396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7" name="CustomShape 17"/>
            <p:cNvSpPr/>
            <p:nvPr/>
          </p:nvSpPr>
          <p:spPr>
            <a:xfrm>
              <a:off x="2557080" y="326448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8" name="CustomShape 18"/>
            <p:cNvSpPr/>
            <p:nvPr/>
          </p:nvSpPr>
          <p:spPr>
            <a:xfrm>
              <a:off x="2755440" y="3164040"/>
              <a:ext cx="83880" cy="169560"/>
            </a:xfrm>
            <a:custGeom>
              <a:avLst/>
              <a:gdLst/>
              <a:ahLst/>
              <a:rect l="l" t="t" r="r" b="b"/>
              <a:pathLst>
                <a:path w="234" h="472">
                  <a:moveTo>
                    <a:pt x="145" y="18"/>
                  </a:moveTo>
                  <a:cubicBezTo>
                    <a:pt x="145" y="2"/>
                    <a:pt x="145" y="0"/>
                    <a:pt x="129" y="0"/>
                  </a:cubicBezTo>
                  <a:cubicBezTo>
                    <a:pt x="85" y="45"/>
                    <a:pt x="22" y="45"/>
                    <a:pt x="0" y="45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5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1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1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5"/>
                  </a:cubicBezTo>
                  <a:lnTo>
                    <a:pt x="145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9" name="CustomShape 19"/>
            <p:cNvSpPr/>
            <p:nvPr/>
          </p:nvSpPr>
          <p:spPr>
            <a:xfrm>
              <a:off x="3379320" y="3154320"/>
              <a:ext cx="161640" cy="182160"/>
            </a:xfrm>
            <a:custGeom>
              <a:avLst/>
              <a:gdLst/>
              <a:ahLst/>
              <a:rect l="l" t="t" r="r" b="b"/>
              <a:pathLst>
                <a:path w="450" h="507">
                  <a:moveTo>
                    <a:pt x="163" y="261"/>
                  </a:moveTo>
                  <a:cubicBezTo>
                    <a:pt x="163" y="256"/>
                    <a:pt x="160" y="253"/>
                    <a:pt x="156" y="253"/>
                  </a:cubicBezTo>
                  <a:cubicBezTo>
                    <a:pt x="49" y="246"/>
                    <a:pt x="22" y="176"/>
                    <a:pt x="22" y="134"/>
                  </a:cubicBezTo>
                  <a:cubicBezTo>
                    <a:pt x="22" y="64"/>
                    <a:pt x="86" y="16"/>
                    <a:pt x="150" y="16"/>
                  </a:cubicBezTo>
                  <a:cubicBezTo>
                    <a:pt x="190" y="16"/>
                    <a:pt x="212" y="42"/>
                    <a:pt x="243" y="78"/>
                  </a:cubicBezTo>
                  <a:cubicBezTo>
                    <a:pt x="275" y="118"/>
                    <a:pt x="308" y="162"/>
                    <a:pt x="369" y="162"/>
                  </a:cubicBezTo>
                  <a:cubicBezTo>
                    <a:pt x="419" y="162"/>
                    <a:pt x="449" y="139"/>
                    <a:pt x="449" y="114"/>
                  </a:cubicBezTo>
                  <a:cubicBezTo>
                    <a:pt x="449" y="104"/>
                    <a:pt x="443" y="104"/>
                    <a:pt x="438" y="104"/>
                  </a:cubicBezTo>
                  <a:cubicBezTo>
                    <a:pt x="430" y="104"/>
                    <a:pt x="428" y="107"/>
                    <a:pt x="428" y="114"/>
                  </a:cubicBezTo>
                  <a:cubicBezTo>
                    <a:pt x="422" y="147"/>
                    <a:pt x="372" y="147"/>
                    <a:pt x="371" y="147"/>
                  </a:cubicBezTo>
                  <a:cubicBezTo>
                    <a:pt x="361" y="147"/>
                    <a:pt x="356" y="144"/>
                    <a:pt x="345" y="125"/>
                  </a:cubicBezTo>
                  <a:cubicBezTo>
                    <a:pt x="283" y="6"/>
                    <a:pt x="182" y="0"/>
                    <a:pt x="153" y="0"/>
                  </a:cubicBezTo>
                  <a:cubicBezTo>
                    <a:pt x="67" y="0"/>
                    <a:pt x="0" y="59"/>
                    <a:pt x="0" y="134"/>
                  </a:cubicBezTo>
                  <a:cubicBezTo>
                    <a:pt x="0" y="221"/>
                    <a:pt x="86" y="267"/>
                    <a:pt x="152" y="267"/>
                  </a:cubicBezTo>
                  <a:cubicBezTo>
                    <a:pt x="155" y="267"/>
                    <a:pt x="163" y="267"/>
                    <a:pt x="163" y="261"/>
                  </a:cubicBezTo>
                  <a:moveTo>
                    <a:pt x="19" y="368"/>
                  </a:moveTo>
                  <a:cubicBezTo>
                    <a:pt x="6" y="368"/>
                    <a:pt x="0" y="368"/>
                    <a:pt x="0" y="376"/>
                  </a:cubicBezTo>
                  <a:cubicBezTo>
                    <a:pt x="0" y="378"/>
                    <a:pt x="0" y="382"/>
                    <a:pt x="6" y="384"/>
                  </a:cubicBezTo>
                  <a:cubicBezTo>
                    <a:pt x="30" y="386"/>
                    <a:pt x="54" y="387"/>
                    <a:pt x="108" y="437"/>
                  </a:cubicBezTo>
                  <a:cubicBezTo>
                    <a:pt x="184" y="506"/>
                    <a:pt x="198" y="506"/>
                    <a:pt x="256" y="506"/>
                  </a:cubicBezTo>
                  <a:cubicBezTo>
                    <a:pt x="292" y="506"/>
                    <a:pt x="321" y="506"/>
                    <a:pt x="356" y="482"/>
                  </a:cubicBezTo>
                  <a:cubicBezTo>
                    <a:pt x="380" y="464"/>
                    <a:pt x="401" y="435"/>
                    <a:pt x="401" y="400"/>
                  </a:cubicBezTo>
                  <a:cubicBezTo>
                    <a:pt x="401" y="374"/>
                    <a:pt x="392" y="360"/>
                    <a:pt x="364" y="331"/>
                  </a:cubicBezTo>
                  <a:cubicBezTo>
                    <a:pt x="337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69" y="208"/>
                  </a:cubicBezTo>
                  <a:cubicBezTo>
                    <a:pt x="369" y="208"/>
                    <a:pt x="422" y="208"/>
                    <a:pt x="428" y="258"/>
                  </a:cubicBezTo>
                  <a:cubicBezTo>
                    <a:pt x="428" y="262"/>
                    <a:pt x="430" y="267"/>
                    <a:pt x="438" y="267"/>
                  </a:cubicBezTo>
                  <a:cubicBezTo>
                    <a:pt x="448" y="267"/>
                    <a:pt x="449" y="264"/>
                    <a:pt x="449" y="258"/>
                  </a:cubicBezTo>
                  <a:cubicBezTo>
                    <a:pt x="449" y="227"/>
                    <a:pt x="417" y="194"/>
                    <a:pt x="368" y="194"/>
                  </a:cubicBezTo>
                  <a:cubicBezTo>
                    <a:pt x="316" y="194"/>
                    <a:pt x="276" y="230"/>
                    <a:pt x="276" y="274"/>
                  </a:cubicBezTo>
                  <a:cubicBezTo>
                    <a:pt x="276" y="302"/>
                    <a:pt x="292" y="320"/>
                    <a:pt x="313" y="344"/>
                  </a:cubicBezTo>
                  <a:cubicBezTo>
                    <a:pt x="340" y="374"/>
                    <a:pt x="342" y="386"/>
                    <a:pt x="342" y="400"/>
                  </a:cubicBezTo>
                  <a:cubicBezTo>
                    <a:pt x="342" y="466"/>
                    <a:pt x="268" y="488"/>
                    <a:pt x="257" y="488"/>
                  </a:cubicBezTo>
                  <a:cubicBezTo>
                    <a:pt x="252" y="488"/>
                    <a:pt x="233" y="483"/>
                    <a:pt x="209" y="467"/>
                  </a:cubicBezTo>
                  <a:cubicBezTo>
                    <a:pt x="196" y="458"/>
                    <a:pt x="177" y="440"/>
                    <a:pt x="174" y="437"/>
                  </a:cubicBezTo>
                  <a:cubicBezTo>
                    <a:pt x="123" y="389"/>
                    <a:pt x="96" y="368"/>
                    <a:pt x="48" y="368"/>
                  </a:cubicBezTo>
                  <a:lnTo>
                    <a:pt x="19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0" name="CustomShape 20"/>
            <p:cNvSpPr/>
            <p:nvPr/>
          </p:nvSpPr>
          <p:spPr>
            <a:xfrm>
              <a:off x="3608280" y="3142800"/>
              <a:ext cx="90720" cy="253440"/>
            </a:xfrm>
            <a:custGeom>
              <a:avLst/>
              <a:gdLst/>
              <a:ahLst/>
              <a:rect l="l" t="t" r="r" b="b"/>
              <a:pathLst>
                <a:path w="253" h="705">
                  <a:moveTo>
                    <a:pt x="149" y="94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4"/>
                    <a:pt x="252" y="11"/>
                    <a:pt x="252" y="8"/>
                  </a:cubicBezTo>
                  <a:cubicBezTo>
                    <a:pt x="252" y="0"/>
                    <a:pt x="245" y="0"/>
                    <a:pt x="239" y="0"/>
                  </a:cubicBezTo>
                  <a:cubicBezTo>
                    <a:pt x="167" y="0"/>
                    <a:pt x="103" y="35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2"/>
                    <a:pt x="23" y="344"/>
                    <a:pt x="7" y="344"/>
                  </a:cubicBezTo>
                  <a:cubicBezTo>
                    <a:pt x="4" y="346"/>
                    <a:pt x="0" y="349"/>
                    <a:pt x="0" y="352"/>
                  </a:cubicBezTo>
                  <a:cubicBezTo>
                    <a:pt x="0" y="360"/>
                    <a:pt x="5" y="360"/>
                    <a:pt x="12" y="360"/>
                  </a:cubicBezTo>
                  <a:cubicBezTo>
                    <a:pt x="58" y="363"/>
                    <a:pt x="92" y="389"/>
                    <a:pt x="100" y="422"/>
                  </a:cubicBezTo>
                  <a:cubicBezTo>
                    <a:pt x="103" y="430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4" y="696"/>
                    <a:pt x="210" y="704"/>
                    <a:pt x="239" y="704"/>
                  </a:cubicBezTo>
                  <a:cubicBezTo>
                    <a:pt x="245" y="704"/>
                    <a:pt x="252" y="704"/>
                    <a:pt x="252" y="696"/>
                  </a:cubicBezTo>
                  <a:cubicBezTo>
                    <a:pt x="252" y="690"/>
                    <a:pt x="247" y="690"/>
                    <a:pt x="240" y="690"/>
                  </a:cubicBezTo>
                  <a:cubicBezTo>
                    <a:pt x="196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6"/>
                  </a:lnTo>
                  <a:cubicBezTo>
                    <a:pt x="149" y="414"/>
                    <a:pt x="144" y="402"/>
                    <a:pt x="122" y="379"/>
                  </a:cubicBezTo>
                  <a:cubicBezTo>
                    <a:pt x="106" y="365"/>
                    <a:pt x="87" y="358"/>
                    <a:pt x="66" y="352"/>
                  </a:cubicBezTo>
                  <a:cubicBezTo>
                    <a:pt x="124" y="336"/>
                    <a:pt x="149" y="304"/>
                    <a:pt x="149" y="262"/>
                  </a:cubicBezTo>
                  <a:lnTo>
                    <a:pt x="149" y="9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1" name="CustomShape 21"/>
            <p:cNvSpPr/>
            <p:nvPr/>
          </p:nvSpPr>
          <p:spPr>
            <a:xfrm>
              <a:off x="3729240" y="31543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6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4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CustomShape 22"/>
            <p:cNvSpPr/>
            <p:nvPr/>
          </p:nvSpPr>
          <p:spPr>
            <a:xfrm>
              <a:off x="3925080" y="3252960"/>
              <a:ext cx="83160" cy="12132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6" y="0"/>
                    <a:pt x="116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6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6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6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80" y="268"/>
                  </a:cubicBezTo>
                  <a:cubicBezTo>
                    <a:pt x="168" y="313"/>
                    <a:pt x="135" y="324"/>
                    <a:pt x="116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CustomShape 23"/>
            <p:cNvSpPr/>
            <p:nvPr/>
          </p:nvSpPr>
          <p:spPr>
            <a:xfrm>
              <a:off x="4054320" y="31428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CustomShape 24"/>
            <p:cNvSpPr/>
            <p:nvPr/>
          </p:nvSpPr>
          <p:spPr>
            <a:xfrm>
              <a:off x="4124520" y="316512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2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2"/>
                    <a:pt x="235" y="63"/>
                    <a:pt x="251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7" y="501"/>
                  </a:moveTo>
                  <a:cubicBezTo>
                    <a:pt x="135" y="556"/>
                    <a:pt x="101" y="596"/>
                    <a:pt x="61" y="596"/>
                  </a:cubicBezTo>
                  <a:cubicBezTo>
                    <a:pt x="56" y="596"/>
                    <a:pt x="47" y="596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40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6"/>
                    <a:pt x="29" y="610"/>
                    <a:pt x="63" y="610"/>
                  </a:cubicBezTo>
                  <a:cubicBezTo>
                    <a:pt x="112" y="610"/>
                    <a:pt x="178" y="573"/>
                    <a:pt x="195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20"/>
                  </a:cubicBezTo>
                  <a:cubicBezTo>
                    <a:pt x="264" y="180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7" y="256"/>
                  </a:cubicBezTo>
                  <a:cubicBezTo>
                    <a:pt x="125" y="213"/>
                    <a:pt x="157" y="170"/>
                    <a:pt x="197" y="170"/>
                  </a:cubicBezTo>
                  <a:cubicBezTo>
                    <a:pt x="207" y="170"/>
                    <a:pt x="219" y="173"/>
                    <a:pt x="219" y="202"/>
                  </a:cubicBezTo>
                  <a:cubicBezTo>
                    <a:pt x="219" y="220"/>
                    <a:pt x="218" y="226"/>
                    <a:pt x="215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CustomShape 25"/>
            <p:cNvSpPr/>
            <p:nvPr/>
          </p:nvSpPr>
          <p:spPr>
            <a:xfrm>
              <a:off x="4249440" y="3220560"/>
              <a:ext cx="151200" cy="115200"/>
            </a:xfrm>
            <a:custGeom>
              <a:avLst/>
              <a:gdLst/>
              <a:ah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2"/>
                    <a:pt x="228" y="122"/>
                  </a:cubicBezTo>
                  <a:cubicBezTo>
                    <a:pt x="228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CustomShape 26"/>
            <p:cNvSpPr/>
            <p:nvPr/>
          </p:nvSpPr>
          <p:spPr>
            <a:xfrm>
              <a:off x="4427640" y="31428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CustomShape 27"/>
            <p:cNvSpPr/>
            <p:nvPr/>
          </p:nvSpPr>
          <p:spPr>
            <a:xfrm>
              <a:off x="4529520" y="314280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6"/>
                    <a:pt x="178" y="382"/>
                  </a:cubicBezTo>
                  <a:cubicBezTo>
                    <a:pt x="202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4" y="342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7"/>
                  </a:lnTo>
                  <a:cubicBezTo>
                    <a:pt x="149" y="78"/>
                    <a:pt x="149" y="56"/>
                    <a:pt x="115" y="29"/>
                  </a:cubicBezTo>
                  <a:cubicBezTo>
                    <a:pt x="86" y="6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4"/>
                    <a:pt x="5" y="14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3"/>
                    <a:pt x="102" y="85"/>
                    <a:pt x="102" y="110"/>
                  </a:cubicBezTo>
                  <a:lnTo>
                    <a:pt x="102" y="258"/>
                  </a:lnTo>
                  <a:cubicBezTo>
                    <a:pt x="102" y="290"/>
                    <a:pt x="107" y="302"/>
                    <a:pt x="130" y="325"/>
                  </a:cubicBezTo>
                  <a:cubicBezTo>
                    <a:pt x="146" y="339"/>
                    <a:pt x="165" y="347"/>
                    <a:pt x="186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CustomShape 28"/>
            <p:cNvSpPr/>
            <p:nvPr/>
          </p:nvSpPr>
          <p:spPr>
            <a:xfrm>
              <a:off x="4722480" y="32396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CustomShape 29"/>
            <p:cNvSpPr/>
            <p:nvPr/>
          </p:nvSpPr>
          <p:spPr>
            <a:xfrm>
              <a:off x="4985280" y="3164040"/>
              <a:ext cx="106920" cy="17460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9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5"/>
                  </a:cubicBezTo>
                  <a:cubicBezTo>
                    <a:pt x="62" y="471"/>
                    <a:pt x="113" y="485"/>
                    <a:pt x="148" y="485"/>
                  </a:cubicBezTo>
                  <a:cubicBezTo>
                    <a:pt x="187" y="485"/>
                    <a:pt x="240" y="471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1"/>
                  </a:moveTo>
                  <a:cubicBezTo>
                    <a:pt x="121" y="471"/>
                    <a:pt x="78" y="453"/>
                    <a:pt x="65" y="384"/>
                  </a:cubicBezTo>
                  <a:cubicBezTo>
                    <a:pt x="59" y="343"/>
                    <a:pt x="59" y="277"/>
                    <a:pt x="59" y="235"/>
                  </a:cubicBezTo>
                  <a:cubicBezTo>
                    <a:pt x="59" y="191"/>
                    <a:pt x="59" y="144"/>
                    <a:pt x="64" y="106"/>
                  </a:cubicBezTo>
                  <a:cubicBezTo>
                    <a:pt x="78" y="23"/>
                    <a:pt x="131" y="16"/>
                    <a:pt x="148" y="16"/>
                  </a:cubicBezTo>
                  <a:cubicBezTo>
                    <a:pt x="171" y="16"/>
                    <a:pt x="217" y="29"/>
                    <a:pt x="232" y="98"/>
                  </a:cubicBezTo>
                  <a:cubicBezTo>
                    <a:pt x="238" y="138"/>
                    <a:pt x="238" y="191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1"/>
                    <a:pt x="148" y="47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0" name="CustomShape 30"/>
          <p:cNvSpPr/>
          <p:nvPr/>
        </p:nvSpPr>
        <p:spPr>
          <a:xfrm>
            <a:off x="389880" y="1224720"/>
            <a:ext cx="8507520" cy="41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Dostali sme teda tvar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Ešte raz si pripomenieme kritérium stability: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Aby sa imaginárna časť frekvenčnej charakteristiky rovnala 0, tak sa musí menovateľ rovnať 0. A teda: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…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následne: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191" name="Group 31"/>
          <p:cNvGrpSpPr/>
          <p:nvPr/>
        </p:nvGrpSpPr>
        <p:grpSpPr>
          <a:xfrm>
            <a:off x="822960" y="1759680"/>
            <a:ext cx="4174560" cy="617760"/>
            <a:chOff x="822960" y="1759680"/>
            <a:chExt cx="4174560" cy="617760"/>
          </a:xfrm>
        </p:grpSpPr>
        <p:sp>
          <p:nvSpPr>
            <p:cNvPr id="2192" name="CustomShape 32"/>
            <p:cNvSpPr/>
            <p:nvPr/>
          </p:nvSpPr>
          <p:spPr>
            <a:xfrm>
              <a:off x="822960" y="1763280"/>
              <a:ext cx="4174560" cy="614160"/>
            </a:xfrm>
            <a:custGeom>
              <a:avLst/>
              <a:gdLst/>
              <a:ahLst/>
              <a:rect l="l" t="t" r="r" b="b"/>
              <a:pathLst>
                <a:path w="11597" h="1707">
                  <a:moveTo>
                    <a:pt x="5799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1596" y="0"/>
                  </a:lnTo>
                  <a:lnTo>
                    <a:pt x="11596" y="1706"/>
                  </a:lnTo>
                  <a:lnTo>
                    <a:pt x="5799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CustomShape 33"/>
            <p:cNvSpPr/>
            <p:nvPr/>
          </p:nvSpPr>
          <p:spPr>
            <a:xfrm>
              <a:off x="835560" y="196164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CustomShape 34"/>
            <p:cNvSpPr/>
            <p:nvPr/>
          </p:nvSpPr>
          <p:spPr>
            <a:xfrm>
              <a:off x="1032480" y="209988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2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2" y="87"/>
                    <a:pt x="71" y="58"/>
                  </a:cubicBezTo>
                  <a:cubicBezTo>
                    <a:pt x="92" y="27"/>
                    <a:pt x="120" y="15"/>
                    <a:pt x="143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5" y="165"/>
                  </a:cubicBezTo>
                  <a:cubicBezTo>
                    <a:pt x="146" y="194"/>
                    <a:pt x="116" y="210"/>
                    <a:pt x="92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CustomShape 35"/>
            <p:cNvSpPr/>
            <p:nvPr/>
          </p:nvSpPr>
          <p:spPr>
            <a:xfrm>
              <a:off x="1159200" y="1950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CustomShape 36"/>
            <p:cNvSpPr/>
            <p:nvPr/>
          </p:nvSpPr>
          <p:spPr>
            <a:xfrm>
              <a:off x="1229760" y="197280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CustomShape 37"/>
            <p:cNvSpPr/>
            <p:nvPr/>
          </p:nvSpPr>
          <p:spPr>
            <a:xfrm>
              <a:off x="1354680" y="20286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CustomShape 38"/>
            <p:cNvSpPr/>
            <p:nvPr/>
          </p:nvSpPr>
          <p:spPr>
            <a:xfrm>
              <a:off x="1532520" y="1950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CustomShape 39"/>
            <p:cNvSpPr/>
            <p:nvPr/>
          </p:nvSpPr>
          <p:spPr>
            <a:xfrm>
              <a:off x="1701000" y="204768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CustomShape 40"/>
            <p:cNvSpPr/>
            <p:nvPr/>
          </p:nvSpPr>
          <p:spPr>
            <a:xfrm>
              <a:off x="1994040" y="17964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4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4" y="306"/>
                  </a:cubicBezTo>
                  <a:lnTo>
                    <a:pt x="278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CustomShape 41"/>
            <p:cNvSpPr/>
            <p:nvPr/>
          </p:nvSpPr>
          <p:spPr>
            <a:xfrm>
              <a:off x="2242440" y="17791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CustomShape 42"/>
            <p:cNvSpPr/>
            <p:nvPr/>
          </p:nvSpPr>
          <p:spPr>
            <a:xfrm>
              <a:off x="2338560" y="180072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9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CustomShape 43"/>
            <p:cNvSpPr/>
            <p:nvPr/>
          </p:nvSpPr>
          <p:spPr>
            <a:xfrm>
              <a:off x="2519280" y="19008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CustomShape 44"/>
            <p:cNvSpPr/>
            <p:nvPr/>
          </p:nvSpPr>
          <p:spPr>
            <a:xfrm>
              <a:off x="2762640" y="1800720"/>
              <a:ext cx="105120" cy="174240"/>
            </a:xfrm>
            <a:custGeom>
              <a:avLst/>
              <a:gdLst/>
              <a:ahLst/>
              <a:rect l="l" t="t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CustomShape 45"/>
            <p:cNvSpPr/>
            <p:nvPr/>
          </p:nvSpPr>
          <p:spPr>
            <a:xfrm>
              <a:off x="2881080" y="185688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CustomShape 46"/>
            <p:cNvSpPr/>
            <p:nvPr/>
          </p:nvSpPr>
          <p:spPr>
            <a:xfrm>
              <a:off x="3056400" y="17596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7" name="CustomShape 47"/>
            <p:cNvSpPr/>
            <p:nvPr/>
          </p:nvSpPr>
          <p:spPr>
            <a:xfrm>
              <a:off x="3172680" y="1779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8" name="CustomShape 48"/>
            <p:cNvSpPr/>
            <p:nvPr/>
          </p:nvSpPr>
          <p:spPr>
            <a:xfrm>
              <a:off x="3333960" y="19008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CustomShape 49"/>
            <p:cNvSpPr/>
            <p:nvPr/>
          </p:nvSpPr>
          <p:spPr>
            <a:xfrm>
              <a:off x="3562560" y="1801800"/>
              <a:ext cx="104400" cy="219240"/>
            </a:xfrm>
            <a:custGeom>
              <a:avLst/>
              <a:gdLst/>
              <a:ahLst/>
              <a:rect l="l" t="t" r="r" b="b"/>
              <a:pathLst>
                <a:path w="291" h="610">
                  <a:moveTo>
                    <a:pt x="290" y="25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5" y="62"/>
                    <a:pt x="251" y="62"/>
                  </a:cubicBezTo>
                  <a:cubicBezTo>
                    <a:pt x="271" y="62"/>
                    <a:pt x="290" y="45"/>
                    <a:pt x="290" y="25"/>
                  </a:cubicBezTo>
                  <a:moveTo>
                    <a:pt x="147" y="500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8"/>
                  </a:cubicBezTo>
                  <a:cubicBezTo>
                    <a:pt x="55" y="583"/>
                    <a:pt x="66" y="564"/>
                    <a:pt x="66" y="550"/>
                  </a:cubicBezTo>
                  <a:cubicBezTo>
                    <a:pt x="66" y="539"/>
                    <a:pt x="58" y="526"/>
                    <a:pt x="39" y="526"/>
                  </a:cubicBezTo>
                  <a:cubicBezTo>
                    <a:pt x="21" y="526"/>
                    <a:pt x="0" y="540"/>
                    <a:pt x="0" y="566"/>
                  </a:cubicBezTo>
                  <a:cubicBezTo>
                    <a:pt x="0" y="595"/>
                    <a:pt x="29" y="609"/>
                    <a:pt x="63" y="609"/>
                  </a:cubicBezTo>
                  <a:cubicBezTo>
                    <a:pt x="112" y="609"/>
                    <a:pt x="178" y="572"/>
                    <a:pt x="195" y="504"/>
                  </a:cubicBezTo>
                  <a:lnTo>
                    <a:pt x="261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4" y="153"/>
                    <a:pt x="199" y="153"/>
                  </a:cubicBezTo>
                  <a:cubicBezTo>
                    <a:pt x="127" y="153"/>
                    <a:pt x="87" y="256"/>
                    <a:pt x="87" y="262"/>
                  </a:cubicBezTo>
                  <a:cubicBezTo>
                    <a:pt x="87" y="270"/>
                    <a:pt x="93" y="270"/>
                    <a:pt x="95" y="270"/>
                  </a:cubicBezTo>
                  <a:cubicBezTo>
                    <a:pt x="101" y="270"/>
                    <a:pt x="103" y="268"/>
                    <a:pt x="107" y="256"/>
                  </a:cubicBezTo>
                  <a:cubicBezTo>
                    <a:pt x="125" y="212"/>
                    <a:pt x="159" y="169"/>
                    <a:pt x="197" y="169"/>
                  </a:cubicBezTo>
                  <a:cubicBezTo>
                    <a:pt x="207" y="169"/>
                    <a:pt x="219" y="172"/>
                    <a:pt x="219" y="201"/>
                  </a:cubicBezTo>
                  <a:cubicBezTo>
                    <a:pt x="219" y="219"/>
                    <a:pt x="218" y="225"/>
                    <a:pt x="215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CustomShape 50"/>
            <p:cNvSpPr/>
            <p:nvPr/>
          </p:nvSpPr>
          <p:spPr>
            <a:xfrm>
              <a:off x="3694680" y="17964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0" y="176"/>
                    <a:pt x="348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6" y="2"/>
                    <a:pt x="489" y="0"/>
                    <a:pt x="464" y="0"/>
                  </a:cubicBezTo>
                  <a:cubicBezTo>
                    <a:pt x="459" y="0"/>
                    <a:pt x="451" y="0"/>
                    <a:pt x="451" y="15"/>
                  </a:cubicBezTo>
                  <a:cubicBezTo>
                    <a:pt x="451" y="20"/>
                    <a:pt x="454" y="21"/>
                    <a:pt x="459" y="23"/>
                  </a:cubicBezTo>
                  <a:cubicBezTo>
                    <a:pt x="473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5"/>
                  </a:lnTo>
                  <a:cubicBezTo>
                    <a:pt x="243" y="29"/>
                    <a:pt x="244" y="23"/>
                    <a:pt x="296" y="23"/>
                  </a:cubicBezTo>
                  <a:cubicBezTo>
                    <a:pt x="313" y="23"/>
                    <a:pt x="320" y="23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6" y="23"/>
                    <a:pt x="166" y="24"/>
                  </a:cubicBezTo>
                  <a:cubicBezTo>
                    <a:pt x="177" y="24"/>
                    <a:pt x="180" y="28"/>
                    <a:pt x="180" y="36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3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9"/>
                  </a:cubicBezTo>
                  <a:cubicBezTo>
                    <a:pt x="369" y="459"/>
                    <a:pt x="339" y="459"/>
                    <a:pt x="332" y="459"/>
                  </a:cubicBezTo>
                  <a:cubicBezTo>
                    <a:pt x="324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2" y="480"/>
                  </a:cubicBezTo>
                  <a:cubicBezTo>
                    <a:pt x="428" y="480"/>
                    <a:pt x="467" y="482"/>
                    <a:pt x="481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CustomShape 51"/>
            <p:cNvSpPr/>
            <p:nvPr/>
          </p:nvSpPr>
          <p:spPr>
            <a:xfrm>
              <a:off x="3920760" y="1856880"/>
              <a:ext cx="151200" cy="115200"/>
            </a:xfrm>
            <a:custGeom>
              <a:avLst/>
              <a:gdLst/>
              <a:ahLst/>
              <a:rect l="l" t="t" r="r" b="b"/>
              <a:pathLst>
                <a:path w="421" h="321">
                  <a:moveTo>
                    <a:pt x="420" y="50"/>
                  </a:moveTo>
                  <a:cubicBezTo>
                    <a:pt x="420" y="18"/>
                    <a:pt x="407" y="0"/>
                    <a:pt x="391" y="0"/>
                  </a:cubicBezTo>
                  <a:cubicBezTo>
                    <a:pt x="372" y="0"/>
                    <a:pt x="354" y="18"/>
                    <a:pt x="354" y="34"/>
                  </a:cubicBezTo>
                  <a:cubicBezTo>
                    <a:pt x="354" y="40"/>
                    <a:pt x="357" y="48"/>
                    <a:pt x="364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4" y="215"/>
                  </a:cubicBezTo>
                  <a:cubicBezTo>
                    <a:pt x="332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4" y="205"/>
                  </a:cubicBezTo>
                  <a:cubicBezTo>
                    <a:pt x="212" y="187"/>
                    <a:pt x="228" y="143"/>
                    <a:pt x="228" y="122"/>
                  </a:cubicBezTo>
                  <a:cubicBezTo>
                    <a:pt x="228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80" y="179"/>
                    <a:pt x="180" y="205"/>
                  </a:cubicBezTo>
                  <a:cubicBezTo>
                    <a:pt x="157" y="237"/>
                    <a:pt x="128" y="269"/>
                    <a:pt x="84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3"/>
                    <a:pt x="63" y="18"/>
                  </a:cubicBezTo>
                  <a:cubicBezTo>
                    <a:pt x="28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6" y="320"/>
                    <a:pt x="349" y="277"/>
                    <a:pt x="375" y="224"/>
                  </a:cubicBezTo>
                  <a:cubicBezTo>
                    <a:pt x="392" y="189"/>
                    <a:pt x="420" y="93"/>
                    <a:pt x="420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CustomShape 52"/>
            <p:cNvSpPr/>
            <p:nvPr/>
          </p:nvSpPr>
          <p:spPr>
            <a:xfrm>
              <a:off x="4109400" y="17791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CustomShape 53"/>
            <p:cNvSpPr/>
            <p:nvPr/>
          </p:nvSpPr>
          <p:spPr>
            <a:xfrm>
              <a:off x="4193280" y="180072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6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CustomShape 54"/>
            <p:cNvSpPr/>
            <p:nvPr/>
          </p:nvSpPr>
          <p:spPr>
            <a:xfrm>
              <a:off x="4386240" y="190080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CustomShape 55"/>
            <p:cNvSpPr/>
            <p:nvPr/>
          </p:nvSpPr>
          <p:spPr>
            <a:xfrm>
              <a:off x="4622040" y="185688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CustomShape 56"/>
            <p:cNvSpPr/>
            <p:nvPr/>
          </p:nvSpPr>
          <p:spPr>
            <a:xfrm>
              <a:off x="4796640" y="175968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CustomShape 57"/>
            <p:cNvSpPr/>
            <p:nvPr/>
          </p:nvSpPr>
          <p:spPr>
            <a:xfrm>
              <a:off x="4913280" y="17791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CustomShape 58"/>
            <p:cNvSpPr/>
            <p:nvPr/>
          </p:nvSpPr>
          <p:spPr>
            <a:xfrm>
              <a:off x="1984320" y="2071800"/>
              <a:ext cx="3013200" cy="10800"/>
            </a:xfrm>
            <a:custGeom>
              <a:avLst/>
              <a:gdLst/>
              <a:ahLst/>
              <a:rect l="l" t="t" r="r" b="b"/>
              <a:pathLst>
                <a:path w="8371" h="31">
                  <a:moveTo>
                    <a:pt x="418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8370" y="0"/>
                  </a:lnTo>
                  <a:lnTo>
                    <a:pt x="8370" y="30"/>
                  </a:lnTo>
                  <a:lnTo>
                    <a:pt x="418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CustomShape 59"/>
            <p:cNvSpPr/>
            <p:nvPr/>
          </p:nvSpPr>
          <p:spPr>
            <a:xfrm>
              <a:off x="2188080" y="2124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CustomShape 60"/>
            <p:cNvSpPr/>
            <p:nvPr/>
          </p:nvSpPr>
          <p:spPr>
            <a:xfrm>
              <a:off x="2284200" y="21456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CustomShape 61"/>
            <p:cNvSpPr/>
            <p:nvPr/>
          </p:nvSpPr>
          <p:spPr>
            <a:xfrm>
              <a:off x="2465280" y="224568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CustomShape 62"/>
            <p:cNvSpPr/>
            <p:nvPr/>
          </p:nvSpPr>
          <p:spPr>
            <a:xfrm>
              <a:off x="2708280" y="214560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CustomShape 63"/>
            <p:cNvSpPr/>
            <p:nvPr/>
          </p:nvSpPr>
          <p:spPr>
            <a:xfrm>
              <a:off x="2827080" y="2201760"/>
              <a:ext cx="150120" cy="115200"/>
            </a:xfrm>
            <a:custGeom>
              <a:avLst/>
              <a:gdLst/>
              <a:ahLst/>
              <a:rect l="l" t="t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4" name="CustomShape 64"/>
            <p:cNvSpPr/>
            <p:nvPr/>
          </p:nvSpPr>
          <p:spPr>
            <a:xfrm>
              <a:off x="3001680" y="21229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5" name="CustomShape 65"/>
            <p:cNvSpPr/>
            <p:nvPr/>
          </p:nvSpPr>
          <p:spPr>
            <a:xfrm>
              <a:off x="3118320" y="2124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6" name="CustomShape 66"/>
            <p:cNvSpPr/>
            <p:nvPr/>
          </p:nvSpPr>
          <p:spPr>
            <a:xfrm>
              <a:off x="3213360" y="212292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CustomShape 67"/>
            <p:cNvSpPr/>
            <p:nvPr/>
          </p:nvSpPr>
          <p:spPr>
            <a:xfrm>
              <a:off x="3386160" y="216612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7" y="250"/>
                    <a:pt x="469" y="250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CustomShape 68"/>
            <p:cNvSpPr/>
            <p:nvPr/>
          </p:nvSpPr>
          <p:spPr>
            <a:xfrm>
              <a:off x="3650760" y="2124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69"/>
            <p:cNvSpPr/>
            <p:nvPr/>
          </p:nvSpPr>
          <p:spPr>
            <a:xfrm>
              <a:off x="3734280" y="214560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CustomShape 70"/>
            <p:cNvSpPr/>
            <p:nvPr/>
          </p:nvSpPr>
          <p:spPr>
            <a:xfrm>
              <a:off x="3853440" y="2201760"/>
              <a:ext cx="150480" cy="115200"/>
            </a:xfrm>
            <a:custGeom>
              <a:avLst/>
              <a:gdLst/>
              <a:ahLst/>
              <a:rect l="l" t="t" r="r" b="b"/>
              <a:pathLst>
                <a:path w="419" h="321">
                  <a:moveTo>
                    <a:pt x="418" y="50"/>
                  </a:moveTo>
                  <a:cubicBezTo>
                    <a:pt x="418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8" y="93"/>
                    <a:pt x="418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CustomShape 71"/>
            <p:cNvSpPr/>
            <p:nvPr/>
          </p:nvSpPr>
          <p:spPr>
            <a:xfrm>
              <a:off x="4094280" y="224568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2" name="CustomShape 72"/>
            <p:cNvSpPr/>
            <p:nvPr/>
          </p:nvSpPr>
          <p:spPr>
            <a:xfrm>
              <a:off x="4329360" y="22017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3" name="CustomShape 73"/>
            <p:cNvSpPr/>
            <p:nvPr/>
          </p:nvSpPr>
          <p:spPr>
            <a:xfrm>
              <a:off x="4502880" y="212292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4" name="CustomShape 74"/>
            <p:cNvSpPr/>
            <p:nvPr/>
          </p:nvSpPr>
          <p:spPr>
            <a:xfrm>
              <a:off x="4620960" y="21240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5" name="CustomShape 75"/>
            <p:cNvSpPr/>
            <p:nvPr/>
          </p:nvSpPr>
          <p:spPr>
            <a:xfrm>
              <a:off x="4716000" y="21229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36" name="Group 76"/>
          <p:cNvGrpSpPr/>
          <p:nvPr/>
        </p:nvGrpSpPr>
        <p:grpSpPr>
          <a:xfrm>
            <a:off x="501840" y="4389120"/>
            <a:ext cx="6893280" cy="617760"/>
            <a:chOff x="501840" y="4389120"/>
            <a:chExt cx="6893280" cy="617760"/>
          </a:xfrm>
        </p:grpSpPr>
        <p:sp>
          <p:nvSpPr>
            <p:cNvPr id="2237" name="CustomShape 77"/>
            <p:cNvSpPr/>
            <p:nvPr/>
          </p:nvSpPr>
          <p:spPr>
            <a:xfrm>
              <a:off x="501840" y="4392720"/>
              <a:ext cx="6892560" cy="614160"/>
            </a:xfrm>
            <a:custGeom>
              <a:avLst/>
              <a:gdLst/>
              <a:ahLst/>
              <a:rect l="l" t="t" r="r" b="b"/>
              <a:pathLst>
                <a:path w="19147" h="1707">
                  <a:moveTo>
                    <a:pt x="9574" y="1706"/>
                  </a:moveTo>
                  <a:lnTo>
                    <a:pt x="0" y="1706"/>
                  </a:lnTo>
                  <a:lnTo>
                    <a:pt x="0" y="0"/>
                  </a:lnTo>
                  <a:lnTo>
                    <a:pt x="19146" y="0"/>
                  </a:lnTo>
                  <a:lnTo>
                    <a:pt x="19146" y="1706"/>
                  </a:lnTo>
                  <a:lnTo>
                    <a:pt x="9574" y="170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CustomShape 78"/>
            <p:cNvSpPr/>
            <p:nvPr/>
          </p:nvSpPr>
          <p:spPr>
            <a:xfrm>
              <a:off x="515520" y="4591080"/>
              <a:ext cx="162000" cy="182160"/>
            </a:xfrm>
            <a:custGeom>
              <a:avLst/>
              <a:gdLst/>
              <a:ahLst/>
              <a:rect l="l" t="t" r="r" b="b"/>
              <a:pathLst>
                <a:path w="451" h="507">
                  <a:moveTo>
                    <a:pt x="164" y="261"/>
                  </a:moveTo>
                  <a:cubicBezTo>
                    <a:pt x="164" y="256"/>
                    <a:pt x="160" y="253"/>
                    <a:pt x="157" y="253"/>
                  </a:cubicBezTo>
                  <a:cubicBezTo>
                    <a:pt x="50" y="247"/>
                    <a:pt x="23" y="176"/>
                    <a:pt x="23" y="135"/>
                  </a:cubicBezTo>
                  <a:cubicBezTo>
                    <a:pt x="23" y="64"/>
                    <a:pt x="87" y="16"/>
                    <a:pt x="151" y="16"/>
                  </a:cubicBezTo>
                  <a:cubicBezTo>
                    <a:pt x="191" y="16"/>
                    <a:pt x="213" y="42"/>
                    <a:pt x="244" y="79"/>
                  </a:cubicBezTo>
                  <a:cubicBezTo>
                    <a:pt x="276" y="119"/>
                    <a:pt x="309" y="162"/>
                    <a:pt x="370" y="162"/>
                  </a:cubicBezTo>
                  <a:cubicBezTo>
                    <a:pt x="420" y="162"/>
                    <a:pt x="450" y="139"/>
                    <a:pt x="450" y="114"/>
                  </a:cubicBezTo>
                  <a:cubicBezTo>
                    <a:pt x="450" y="104"/>
                    <a:pt x="444" y="104"/>
                    <a:pt x="439" y="104"/>
                  </a:cubicBezTo>
                  <a:cubicBezTo>
                    <a:pt x="431" y="104"/>
                    <a:pt x="429" y="107"/>
                    <a:pt x="429" y="114"/>
                  </a:cubicBezTo>
                  <a:cubicBezTo>
                    <a:pt x="423" y="147"/>
                    <a:pt x="373" y="147"/>
                    <a:pt x="372" y="147"/>
                  </a:cubicBezTo>
                  <a:cubicBezTo>
                    <a:pt x="362" y="147"/>
                    <a:pt x="357" y="144"/>
                    <a:pt x="346" y="125"/>
                  </a:cubicBezTo>
                  <a:cubicBezTo>
                    <a:pt x="284" y="7"/>
                    <a:pt x="183" y="0"/>
                    <a:pt x="154" y="0"/>
                  </a:cubicBezTo>
                  <a:cubicBezTo>
                    <a:pt x="68" y="0"/>
                    <a:pt x="0" y="60"/>
                    <a:pt x="0" y="135"/>
                  </a:cubicBezTo>
                  <a:cubicBezTo>
                    <a:pt x="0" y="221"/>
                    <a:pt x="87" y="267"/>
                    <a:pt x="152" y="267"/>
                  </a:cubicBezTo>
                  <a:cubicBezTo>
                    <a:pt x="156" y="267"/>
                    <a:pt x="164" y="267"/>
                    <a:pt x="164" y="261"/>
                  </a:cubicBezTo>
                  <a:moveTo>
                    <a:pt x="20" y="368"/>
                  </a:moveTo>
                  <a:cubicBezTo>
                    <a:pt x="7" y="368"/>
                    <a:pt x="0" y="368"/>
                    <a:pt x="0" y="376"/>
                  </a:cubicBezTo>
                  <a:cubicBezTo>
                    <a:pt x="0" y="378"/>
                    <a:pt x="0" y="383"/>
                    <a:pt x="7" y="384"/>
                  </a:cubicBezTo>
                  <a:cubicBezTo>
                    <a:pt x="31" y="386"/>
                    <a:pt x="55" y="387"/>
                    <a:pt x="109" y="437"/>
                  </a:cubicBezTo>
                  <a:cubicBezTo>
                    <a:pt x="184" y="506"/>
                    <a:pt x="199" y="506"/>
                    <a:pt x="256" y="506"/>
                  </a:cubicBezTo>
                  <a:cubicBezTo>
                    <a:pt x="293" y="506"/>
                    <a:pt x="322" y="506"/>
                    <a:pt x="357" y="482"/>
                  </a:cubicBezTo>
                  <a:cubicBezTo>
                    <a:pt x="381" y="464"/>
                    <a:pt x="402" y="435"/>
                    <a:pt x="402" y="400"/>
                  </a:cubicBezTo>
                  <a:cubicBezTo>
                    <a:pt x="402" y="375"/>
                    <a:pt x="392" y="360"/>
                    <a:pt x="365" y="331"/>
                  </a:cubicBezTo>
                  <a:cubicBezTo>
                    <a:pt x="338" y="301"/>
                    <a:pt x="336" y="288"/>
                    <a:pt x="336" y="272"/>
                  </a:cubicBezTo>
                  <a:cubicBezTo>
                    <a:pt x="336" y="242"/>
                    <a:pt x="344" y="208"/>
                    <a:pt x="370" y="208"/>
                  </a:cubicBezTo>
                  <a:cubicBezTo>
                    <a:pt x="370" y="208"/>
                    <a:pt x="423" y="208"/>
                    <a:pt x="429" y="258"/>
                  </a:cubicBezTo>
                  <a:cubicBezTo>
                    <a:pt x="429" y="263"/>
                    <a:pt x="431" y="267"/>
                    <a:pt x="439" y="267"/>
                  </a:cubicBezTo>
                  <a:cubicBezTo>
                    <a:pt x="448" y="267"/>
                    <a:pt x="450" y="264"/>
                    <a:pt x="450" y="258"/>
                  </a:cubicBezTo>
                  <a:cubicBezTo>
                    <a:pt x="450" y="227"/>
                    <a:pt x="418" y="194"/>
                    <a:pt x="368" y="194"/>
                  </a:cubicBezTo>
                  <a:cubicBezTo>
                    <a:pt x="317" y="194"/>
                    <a:pt x="277" y="231"/>
                    <a:pt x="277" y="274"/>
                  </a:cubicBezTo>
                  <a:cubicBezTo>
                    <a:pt x="277" y="303"/>
                    <a:pt x="293" y="320"/>
                    <a:pt x="314" y="344"/>
                  </a:cubicBezTo>
                  <a:cubicBezTo>
                    <a:pt x="341" y="375"/>
                    <a:pt x="343" y="386"/>
                    <a:pt x="343" y="400"/>
                  </a:cubicBezTo>
                  <a:cubicBezTo>
                    <a:pt x="343" y="466"/>
                    <a:pt x="269" y="488"/>
                    <a:pt x="256" y="488"/>
                  </a:cubicBezTo>
                  <a:cubicBezTo>
                    <a:pt x="253" y="488"/>
                    <a:pt x="232" y="483"/>
                    <a:pt x="210" y="467"/>
                  </a:cubicBezTo>
                  <a:cubicBezTo>
                    <a:pt x="197" y="458"/>
                    <a:pt x="178" y="440"/>
                    <a:pt x="175" y="437"/>
                  </a:cubicBezTo>
                  <a:cubicBezTo>
                    <a:pt x="124" y="389"/>
                    <a:pt x="96" y="368"/>
                    <a:pt x="48" y="368"/>
                  </a:cubicBezTo>
                  <a:lnTo>
                    <a:pt x="20" y="36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CustomShape 79"/>
            <p:cNvSpPr/>
            <p:nvPr/>
          </p:nvSpPr>
          <p:spPr>
            <a:xfrm>
              <a:off x="744840" y="457956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299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3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5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6"/>
                    <a:pt x="160" y="664"/>
                    <a:pt x="152" y="627"/>
                  </a:cubicBezTo>
                  <a:cubicBezTo>
                    <a:pt x="149" y="621"/>
                    <a:pt x="149" y="619"/>
                    <a:pt x="149" y="595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79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CustomShape 80"/>
            <p:cNvSpPr/>
            <p:nvPr/>
          </p:nvSpPr>
          <p:spPr>
            <a:xfrm>
              <a:off x="865800" y="459108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81"/>
            <p:cNvSpPr/>
            <p:nvPr/>
          </p:nvSpPr>
          <p:spPr>
            <a:xfrm>
              <a:off x="1063440" y="472932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5"/>
                  </a:cubicBezTo>
                  <a:cubicBezTo>
                    <a:pt x="42" y="134"/>
                    <a:pt x="51" y="87"/>
                    <a:pt x="70" y="58"/>
                  </a:cubicBezTo>
                  <a:cubicBezTo>
                    <a:pt x="91" y="27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82"/>
            <p:cNvSpPr/>
            <p:nvPr/>
          </p:nvSpPr>
          <p:spPr>
            <a:xfrm>
              <a:off x="1189440" y="45795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3" name="CustomShape 83"/>
            <p:cNvSpPr/>
            <p:nvPr/>
          </p:nvSpPr>
          <p:spPr>
            <a:xfrm>
              <a:off x="1260000" y="460224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0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8"/>
                  </a:cubicBezTo>
                  <a:cubicBezTo>
                    <a:pt x="54" y="583"/>
                    <a:pt x="65" y="564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0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2"/>
                    <a:pt x="195" y="503"/>
                  </a:cubicBezTo>
                  <a:lnTo>
                    <a:pt x="260" y="244"/>
                  </a:lnTo>
                  <a:cubicBezTo>
                    <a:pt x="264" y="230"/>
                    <a:pt x="264" y="220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8"/>
                    <a:pt x="107" y="256"/>
                  </a:cubicBezTo>
                  <a:cubicBezTo>
                    <a:pt x="124" y="212"/>
                    <a:pt x="158" y="169"/>
                    <a:pt x="196" y="169"/>
                  </a:cubicBezTo>
                  <a:cubicBezTo>
                    <a:pt x="206" y="169"/>
                    <a:pt x="219" y="172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4" name="CustomShape 84"/>
            <p:cNvSpPr/>
            <p:nvPr/>
          </p:nvSpPr>
          <p:spPr>
            <a:xfrm>
              <a:off x="1384920" y="46580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8" y="85"/>
                    <a:pt x="388" y="113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5" name="CustomShape 85"/>
            <p:cNvSpPr/>
            <p:nvPr/>
          </p:nvSpPr>
          <p:spPr>
            <a:xfrm>
              <a:off x="1562760" y="45795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6" name="CustomShape 86"/>
            <p:cNvSpPr/>
            <p:nvPr/>
          </p:nvSpPr>
          <p:spPr>
            <a:xfrm>
              <a:off x="1665360" y="457956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1"/>
                  </a:moveTo>
                  <a:cubicBezTo>
                    <a:pt x="102" y="638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0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39"/>
                    <a:pt x="165" y="347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7" name="CustomShape 87"/>
            <p:cNvSpPr/>
            <p:nvPr/>
          </p:nvSpPr>
          <p:spPr>
            <a:xfrm>
              <a:off x="1857600" y="46771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8" name="CustomShape 88"/>
            <p:cNvSpPr/>
            <p:nvPr/>
          </p:nvSpPr>
          <p:spPr>
            <a:xfrm>
              <a:off x="2734920" y="453024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9" name="CustomShape 89"/>
            <p:cNvSpPr/>
            <p:nvPr/>
          </p:nvSpPr>
          <p:spPr>
            <a:xfrm>
              <a:off x="2920320" y="442584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6"/>
                  </a:lnTo>
                  <a:cubicBezTo>
                    <a:pt x="539" y="28"/>
                    <a:pt x="566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6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0" name="CustomShape 90"/>
            <p:cNvSpPr/>
            <p:nvPr/>
          </p:nvSpPr>
          <p:spPr>
            <a:xfrm>
              <a:off x="3146760" y="44863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3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CustomShape 91"/>
            <p:cNvSpPr/>
            <p:nvPr/>
          </p:nvSpPr>
          <p:spPr>
            <a:xfrm>
              <a:off x="3335760" y="44085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CustomShape 92"/>
            <p:cNvSpPr/>
            <p:nvPr/>
          </p:nvSpPr>
          <p:spPr>
            <a:xfrm>
              <a:off x="3419280" y="4430160"/>
              <a:ext cx="105120" cy="174240"/>
            </a:xfrm>
            <a:custGeom>
              <a:avLst/>
              <a:gdLst/>
              <a:ahLst/>
              <a:rect l="l" t="t" r="r" b="b"/>
              <a:pathLst>
                <a:path w="293" h="485">
                  <a:moveTo>
                    <a:pt x="176" y="220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2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6" y="132"/>
                    <a:pt x="91" y="116"/>
                    <a:pt x="91" y="96"/>
                  </a:cubicBezTo>
                  <a:cubicBezTo>
                    <a:pt x="91" y="60"/>
                    <a:pt x="57" y="60"/>
                    <a:pt x="48" y="60"/>
                  </a:cubicBezTo>
                  <a:cubicBezTo>
                    <a:pt x="68" y="27"/>
                    <a:pt x="115" y="17"/>
                    <a:pt x="140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8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1" y="214"/>
                    <a:pt x="104" y="215"/>
                    <a:pt x="99" y="215"/>
                  </a:cubicBezTo>
                  <a:cubicBezTo>
                    <a:pt x="92" y="215"/>
                    <a:pt x="88" y="217"/>
                    <a:pt x="88" y="223"/>
                  </a:cubicBezTo>
                  <a:cubicBezTo>
                    <a:pt x="88" y="231"/>
                    <a:pt x="92" y="231"/>
                    <a:pt x="105" y="231"/>
                  </a:cubicBezTo>
                  <a:lnTo>
                    <a:pt x="136" y="231"/>
                  </a:lnTo>
                  <a:cubicBezTo>
                    <a:pt x="193" y="231"/>
                    <a:pt x="220" y="279"/>
                    <a:pt x="220" y="348"/>
                  </a:cubicBezTo>
                  <a:cubicBezTo>
                    <a:pt x="220" y="444"/>
                    <a:pt x="171" y="465"/>
                    <a:pt x="140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5"/>
                    <a:pt x="78" y="399"/>
                    <a:pt x="78" y="372"/>
                  </a:cubicBezTo>
                  <a:cubicBezTo>
                    <a:pt x="78" y="347"/>
                    <a:pt x="60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8" y="484"/>
                    <a:pt x="292" y="420"/>
                    <a:pt x="292" y="348"/>
                  </a:cubicBezTo>
                  <a:cubicBezTo>
                    <a:pt x="292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CustomShape 93"/>
            <p:cNvSpPr/>
            <p:nvPr/>
          </p:nvSpPr>
          <p:spPr>
            <a:xfrm>
              <a:off x="3612600" y="453024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CustomShape 94"/>
            <p:cNvSpPr/>
            <p:nvPr/>
          </p:nvSpPr>
          <p:spPr>
            <a:xfrm>
              <a:off x="3847680" y="448632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4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7"/>
                  </a:cubicBezTo>
                  <a:cubicBezTo>
                    <a:pt x="189" y="287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5" name="CustomShape 95"/>
            <p:cNvSpPr/>
            <p:nvPr/>
          </p:nvSpPr>
          <p:spPr>
            <a:xfrm>
              <a:off x="4022280" y="43891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6" name="CustomShape 96"/>
            <p:cNvSpPr/>
            <p:nvPr/>
          </p:nvSpPr>
          <p:spPr>
            <a:xfrm>
              <a:off x="4139280" y="44085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7" name="CustomShape 97"/>
            <p:cNvSpPr/>
            <p:nvPr/>
          </p:nvSpPr>
          <p:spPr>
            <a:xfrm>
              <a:off x="2140920" y="4701240"/>
              <a:ext cx="2655360" cy="10800"/>
            </a:xfrm>
            <a:custGeom>
              <a:avLst/>
              <a:gdLst/>
              <a:ahLst/>
              <a:rect l="l" t="t" r="r" b="b"/>
              <a:pathLst>
                <a:path w="7377" h="31">
                  <a:moveTo>
                    <a:pt x="368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7376" y="0"/>
                  </a:lnTo>
                  <a:lnTo>
                    <a:pt x="7376" y="30"/>
                  </a:lnTo>
                  <a:lnTo>
                    <a:pt x="3688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CustomShape 98"/>
            <p:cNvSpPr/>
            <p:nvPr/>
          </p:nvSpPr>
          <p:spPr>
            <a:xfrm>
              <a:off x="2166480" y="4753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CustomShape 99"/>
            <p:cNvSpPr/>
            <p:nvPr/>
          </p:nvSpPr>
          <p:spPr>
            <a:xfrm>
              <a:off x="2261880" y="477504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CustomShape 100"/>
            <p:cNvSpPr/>
            <p:nvPr/>
          </p:nvSpPr>
          <p:spPr>
            <a:xfrm>
              <a:off x="2443320" y="487512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CustomShape 101"/>
            <p:cNvSpPr/>
            <p:nvPr/>
          </p:nvSpPr>
          <p:spPr>
            <a:xfrm>
              <a:off x="2685960" y="47750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CustomShape 102"/>
            <p:cNvSpPr/>
            <p:nvPr/>
          </p:nvSpPr>
          <p:spPr>
            <a:xfrm>
              <a:off x="2805120" y="48312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5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CustomShape 103"/>
            <p:cNvSpPr/>
            <p:nvPr/>
          </p:nvSpPr>
          <p:spPr>
            <a:xfrm>
              <a:off x="2979720" y="47523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CustomShape 104"/>
            <p:cNvSpPr/>
            <p:nvPr/>
          </p:nvSpPr>
          <p:spPr>
            <a:xfrm>
              <a:off x="3096720" y="47534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CustomShape 105"/>
            <p:cNvSpPr/>
            <p:nvPr/>
          </p:nvSpPr>
          <p:spPr>
            <a:xfrm>
              <a:off x="3191760" y="475236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7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CustomShape 106"/>
            <p:cNvSpPr/>
            <p:nvPr/>
          </p:nvSpPr>
          <p:spPr>
            <a:xfrm>
              <a:off x="3364560" y="479556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7" name="CustomShape 107"/>
            <p:cNvSpPr/>
            <p:nvPr/>
          </p:nvSpPr>
          <p:spPr>
            <a:xfrm>
              <a:off x="3628080" y="4753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CustomShape 108"/>
            <p:cNvSpPr/>
            <p:nvPr/>
          </p:nvSpPr>
          <p:spPr>
            <a:xfrm>
              <a:off x="3712320" y="477504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39"/>
                    <a:pt x="213" y="0"/>
                    <a:pt x="144" y="0"/>
                  </a:cubicBezTo>
                  <a:cubicBezTo>
                    <a:pt x="74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CustomShape 109"/>
            <p:cNvSpPr/>
            <p:nvPr/>
          </p:nvSpPr>
          <p:spPr>
            <a:xfrm>
              <a:off x="3831120" y="48312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4" y="107"/>
                  </a:cubicBezTo>
                  <a:cubicBezTo>
                    <a:pt x="209" y="107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CustomShape 110"/>
            <p:cNvSpPr/>
            <p:nvPr/>
          </p:nvSpPr>
          <p:spPr>
            <a:xfrm>
              <a:off x="4071600" y="487512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CustomShape 111"/>
            <p:cNvSpPr/>
            <p:nvPr/>
          </p:nvSpPr>
          <p:spPr>
            <a:xfrm>
              <a:off x="4306680" y="48312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7" y="0"/>
                    <a:pt x="391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7" y="48"/>
                    <a:pt x="363" y="55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3"/>
                    <a:pt x="375" y="183"/>
                    <a:pt x="352" y="215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9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3" y="227"/>
                    <a:pt x="23" y="187"/>
                  </a:cubicBezTo>
                  <a:cubicBezTo>
                    <a:pt x="23" y="99"/>
                    <a:pt x="95" y="26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3"/>
                    <a:pt x="63" y="18"/>
                  </a:cubicBezTo>
                  <a:cubicBezTo>
                    <a:pt x="27" y="71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3" y="247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5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CustomShape 112"/>
            <p:cNvSpPr/>
            <p:nvPr/>
          </p:nvSpPr>
          <p:spPr>
            <a:xfrm>
              <a:off x="4480200" y="475236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CustomShape 113"/>
            <p:cNvSpPr/>
            <p:nvPr/>
          </p:nvSpPr>
          <p:spPr>
            <a:xfrm>
              <a:off x="4598280" y="4753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CustomShape 114"/>
            <p:cNvSpPr/>
            <p:nvPr/>
          </p:nvSpPr>
          <p:spPr>
            <a:xfrm>
              <a:off x="4693680" y="475236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CustomShape 115"/>
            <p:cNvSpPr/>
            <p:nvPr/>
          </p:nvSpPr>
          <p:spPr>
            <a:xfrm>
              <a:off x="4910760" y="46771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CustomShape 116"/>
            <p:cNvSpPr/>
            <p:nvPr/>
          </p:nvSpPr>
          <p:spPr>
            <a:xfrm>
              <a:off x="5173560" y="46011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CustomShape 117"/>
            <p:cNvSpPr/>
            <p:nvPr/>
          </p:nvSpPr>
          <p:spPr>
            <a:xfrm>
              <a:off x="5627520" y="4636800"/>
              <a:ext cx="225000" cy="139680"/>
            </a:xfrm>
            <a:custGeom>
              <a:avLst/>
              <a:gdLst/>
              <a:ahLst/>
              <a:rect l="l" t="t" r="r" b="b"/>
              <a:pathLst>
                <a:path w="626" h="389">
                  <a:moveTo>
                    <a:pt x="473" y="139"/>
                  </a:moveTo>
                  <a:cubicBezTo>
                    <a:pt x="502" y="164"/>
                    <a:pt x="539" y="184"/>
                    <a:pt x="561" y="193"/>
                  </a:cubicBezTo>
                  <a:cubicBezTo>
                    <a:pt x="536" y="204"/>
                    <a:pt x="502" y="224"/>
                    <a:pt x="473" y="248"/>
                  </a:cubicBezTo>
                  <a:lnTo>
                    <a:pt x="25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6"/>
                    <a:pt x="13" y="276"/>
                    <a:pt x="24" y="276"/>
                  </a:cubicBezTo>
                  <a:lnTo>
                    <a:pt x="441" y="276"/>
                  </a:lnTo>
                  <a:cubicBezTo>
                    <a:pt x="408" y="308"/>
                    <a:pt x="371" y="371"/>
                    <a:pt x="371" y="380"/>
                  </a:cubicBezTo>
                  <a:cubicBezTo>
                    <a:pt x="371" y="388"/>
                    <a:pt x="379" y="388"/>
                    <a:pt x="384" y="388"/>
                  </a:cubicBezTo>
                  <a:cubicBezTo>
                    <a:pt x="390" y="388"/>
                    <a:pt x="395" y="388"/>
                    <a:pt x="397" y="382"/>
                  </a:cubicBezTo>
                  <a:cubicBezTo>
                    <a:pt x="413" y="355"/>
                    <a:pt x="432" y="318"/>
                    <a:pt x="478" y="276"/>
                  </a:cubicBezTo>
                  <a:cubicBezTo>
                    <a:pt x="526" y="233"/>
                    <a:pt x="574" y="216"/>
                    <a:pt x="609" y="204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5" y="198"/>
                    <a:pt x="625" y="195"/>
                    <a:pt x="625" y="193"/>
                  </a:cubicBezTo>
                  <a:cubicBezTo>
                    <a:pt x="625" y="192"/>
                    <a:pt x="625" y="192"/>
                    <a:pt x="625" y="190"/>
                  </a:cubicBezTo>
                  <a:lnTo>
                    <a:pt x="622" y="188"/>
                  </a:lnTo>
                  <a:cubicBezTo>
                    <a:pt x="622" y="187"/>
                    <a:pt x="621" y="187"/>
                    <a:pt x="608" y="182"/>
                  </a:cubicBezTo>
                  <a:cubicBezTo>
                    <a:pt x="512" y="155"/>
                    <a:pt x="441" y="89"/>
                    <a:pt x="403" y="14"/>
                  </a:cubicBezTo>
                  <a:cubicBezTo>
                    <a:pt x="395" y="0"/>
                    <a:pt x="393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1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5" y="139"/>
                  </a:cubicBezTo>
                  <a:lnTo>
                    <a:pt x="473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CustomShape 118"/>
            <p:cNvSpPr/>
            <p:nvPr/>
          </p:nvSpPr>
          <p:spPr>
            <a:xfrm>
              <a:off x="6193080" y="46580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4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9" name="CustomShape 119"/>
            <p:cNvSpPr/>
            <p:nvPr/>
          </p:nvSpPr>
          <p:spPr>
            <a:xfrm>
              <a:off x="6360840" y="4684320"/>
              <a:ext cx="87480" cy="125640"/>
            </a:xfrm>
            <a:custGeom>
              <a:avLst/>
              <a:gdLst/>
              <a:ahLst/>
              <a:rect l="l" t="t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0" y="4"/>
                    <a:pt x="48" y="5"/>
                  </a:cubicBezTo>
                  <a:cubicBezTo>
                    <a:pt x="44" y="5"/>
                    <a:pt x="38" y="7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8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6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6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4" y="290"/>
                    <a:pt x="124" y="291"/>
                    <a:pt x="124" y="298"/>
                  </a:cubicBezTo>
                  <a:cubicBezTo>
                    <a:pt x="124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4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4" y="285"/>
                    <a:pt x="166" y="277"/>
                    <a:pt x="166" y="271"/>
                  </a:cubicBezTo>
                  <a:cubicBezTo>
                    <a:pt x="166" y="228"/>
                    <a:pt x="107" y="220"/>
                    <a:pt x="86" y="220"/>
                  </a:cubicBezTo>
                  <a:cubicBezTo>
                    <a:pt x="100" y="210"/>
                    <a:pt x="118" y="194"/>
                    <a:pt x="128" y="186"/>
                  </a:cubicBezTo>
                  <a:cubicBezTo>
                    <a:pt x="152" y="162"/>
                    <a:pt x="177" y="140"/>
                    <a:pt x="204" y="140"/>
                  </a:cubicBezTo>
                  <a:cubicBezTo>
                    <a:pt x="211" y="140"/>
                    <a:pt x="217" y="141"/>
                    <a:pt x="220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4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4"/>
                    <a:pt x="68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CustomShape 120"/>
            <p:cNvSpPr/>
            <p:nvPr/>
          </p:nvSpPr>
          <p:spPr>
            <a:xfrm>
              <a:off x="6467760" y="4729320"/>
              <a:ext cx="82800" cy="80640"/>
            </a:xfrm>
            <a:custGeom>
              <a:avLst/>
              <a:gdLst/>
              <a:ahLst/>
              <a:rect l="l" t="t" r="r" b="b"/>
              <a:pathLst>
                <a:path w="231" h="225">
                  <a:moveTo>
                    <a:pt x="93" y="119"/>
                  </a:moveTo>
                  <a:cubicBezTo>
                    <a:pt x="95" y="115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8" y="0"/>
                  </a:cubicBezTo>
                  <a:cubicBezTo>
                    <a:pt x="152" y="0"/>
                    <a:pt x="130" y="11"/>
                    <a:pt x="107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6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CustomShape 121"/>
            <p:cNvSpPr/>
            <p:nvPr/>
          </p:nvSpPr>
          <p:spPr>
            <a:xfrm>
              <a:off x="6566760" y="4690080"/>
              <a:ext cx="54360" cy="119880"/>
            </a:xfrm>
            <a:custGeom>
              <a:avLst/>
              <a:gdLst/>
              <a:ahLst/>
              <a:rect l="l" t="t" r="r" b="b"/>
              <a:pathLst>
                <a:path w="152" h="334">
                  <a:moveTo>
                    <a:pt x="138" y="20"/>
                  </a:moveTo>
                  <a:cubicBezTo>
                    <a:pt x="138" y="12"/>
                    <a:pt x="131" y="0"/>
                    <a:pt x="119" y="0"/>
                  </a:cubicBezTo>
                  <a:cubicBezTo>
                    <a:pt x="104" y="0"/>
                    <a:pt x="90" y="13"/>
                    <a:pt x="90" y="28"/>
                  </a:cubicBezTo>
                  <a:cubicBezTo>
                    <a:pt x="90" y="36"/>
                    <a:pt x="96" y="47"/>
                    <a:pt x="111" y="47"/>
                  </a:cubicBezTo>
                  <a:cubicBezTo>
                    <a:pt x="125" y="47"/>
                    <a:pt x="138" y="32"/>
                    <a:pt x="138" y="20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9" y="333"/>
                  </a:cubicBezTo>
                  <a:cubicBezTo>
                    <a:pt x="128" y="333"/>
                    <a:pt x="151" y="264"/>
                    <a:pt x="151" y="258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1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7" y="243"/>
                    <a:pt x="91" y="231"/>
                  </a:cubicBezTo>
                  <a:cubicBezTo>
                    <a:pt x="96" y="220"/>
                    <a:pt x="114" y="173"/>
                    <a:pt x="117" y="168"/>
                  </a:cubicBezTo>
                  <a:cubicBezTo>
                    <a:pt x="119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3" y="111"/>
                    <a:pt x="0" y="178"/>
                    <a:pt x="0" y="186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1" y="141"/>
                    <a:pt x="53" y="124"/>
                    <a:pt x="71" y="124"/>
                  </a:cubicBezTo>
                  <a:cubicBezTo>
                    <a:pt x="79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CustomShape 122"/>
            <p:cNvSpPr/>
            <p:nvPr/>
          </p:nvSpPr>
          <p:spPr>
            <a:xfrm>
              <a:off x="6637680" y="4697280"/>
              <a:ext cx="60480" cy="112680"/>
            </a:xfrm>
            <a:custGeom>
              <a:avLst/>
              <a:gdLst/>
              <a:ah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0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0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3"/>
                    <a:pt x="6" y="113"/>
                    <a:pt x="14" y="113"/>
                  </a:cubicBezTo>
                  <a:lnTo>
                    <a:pt x="62" y="113"/>
                  </a:lnTo>
                  <a:lnTo>
                    <a:pt x="34" y="230"/>
                  </a:lnTo>
                  <a:cubicBezTo>
                    <a:pt x="30" y="243"/>
                    <a:pt x="26" y="260"/>
                    <a:pt x="26" y="267"/>
                  </a:cubicBezTo>
                  <a:cubicBezTo>
                    <a:pt x="26" y="295"/>
                    <a:pt x="50" y="313"/>
                    <a:pt x="78" y="313"/>
                  </a:cubicBezTo>
                  <a:cubicBezTo>
                    <a:pt x="134" y="313"/>
                    <a:pt x="165" y="244"/>
                    <a:pt x="165" y="238"/>
                  </a:cubicBezTo>
                  <a:cubicBezTo>
                    <a:pt x="165" y="231"/>
                    <a:pt x="158" y="231"/>
                    <a:pt x="157" y="231"/>
                  </a:cubicBezTo>
                  <a:cubicBezTo>
                    <a:pt x="150" y="231"/>
                    <a:pt x="150" y="233"/>
                    <a:pt x="147" y="241"/>
                  </a:cubicBezTo>
                  <a:cubicBezTo>
                    <a:pt x="133" y="271"/>
                    <a:pt x="107" y="300"/>
                    <a:pt x="80" y="300"/>
                  </a:cubicBezTo>
                  <a:cubicBezTo>
                    <a:pt x="69" y="300"/>
                    <a:pt x="62" y="294"/>
                    <a:pt x="62" y="275"/>
                  </a:cubicBezTo>
                  <a:cubicBezTo>
                    <a:pt x="62" y="270"/>
                    <a:pt x="64" y="260"/>
                    <a:pt x="66" y="255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CustomShape 123"/>
            <p:cNvSpPr/>
            <p:nvPr/>
          </p:nvSpPr>
          <p:spPr>
            <a:xfrm>
              <a:off x="6803640" y="46771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CustomShape 124"/>
            <p:cNvSpPr/>
            <p:nvPr/>
          </p:nvSpPr>
          <p:spPr>
            <a:xfrm>
              <a:off x="7075440" y="4537800"/>
              <a:ext cx="198000" cy="253080"/>
            </a:xfrm>
            <a:custGeom>
              <a:avLst/>
              <a:gdLst/>
              <a:ahLst/>
              <a:rect l="l" t="t" r="r" b="b"/>
              <a:pathLst>
                <a:path w="551" h="704">
                  <a:moveTo>
                    <a:pt x="222" y="630"/>
                  </a:moveTo>
                  <a:lnTo>
                    <a:pt x="99" y="356"/>
                  </a:lnTo>
                  <a:cubicBezTo>
                    <a:pt x="94" y="345"/>
                    <a:pt x="90" y="345"/>
                    <a:pt x="88" y="345"/>
                  </a:cubicBezTo>
                  <a:cubicBezTo>
                    <a:pt x="88" y="345"/>
                    <a:pt x="83" y="345"/>
                    <a:pt x="77" y="350"/>
                  </a:cubicBezTo>
                  <a:lnTo>
                    <a:pt x="10" y="401"/>
                  </a:lnTo>
                  <a:cubicBezTo>
                    <a:pt x="0" y="407"/>
                    <a:pt x="0" y="411"/>
                    <a:pt x="0" y="412"/>
                  </a:cubicBezTo>
                  <a:cubicBezTo>
                    <a:pt x="0" y="415"/>
                    <a:pt x="2" y="420"/>
                    <a:pt x="6" y="420"/>
                  </a:cubicBezTo>
                  <a:cubicBezTo>
                    <a:pt x="11" y="420"/>
                    <a:pt x="24" y="411"/>
                    <a:pt x="30" y="404"/>
                  </a:cubicBezTo>
                  <a:cubicBezTo>
                    <a:pt x="35" y="401"/>
                    <a:pt x="46" y="393"/>
                    <a:pt x="53" y="388"/>
                  </a:cubicBezTo>
                  <a:lnTo>
                    <a:pt x="192" y="692"/>
                  </a:lnTo>
                  <a:cubicBezTo>
                    <a:pt x="197" y="703"/>
                    <a:pt x="202" y="703"/>
                    <a:pt x="208" y="703"/>
                  </a:cubicBezTo>
                  <a:cubicBezTo>
                    <a:pt x="218" y="703"/>
                    <a:pt x="219" y="700"/>
                    <a:pt x="226" y="690"/>
                  </a:cubicBezTo>
                  <a:lnTo>
                    <a:pt x="546" y="28"/>
                  </a:lnTo>
                  <a:cubicBezTo>
                    <a:pt x="550" y="17"/>
                    <a:pt x="550" y="16"/>
                    <a:pt x="550" y="14"/>
                  </a:cubicBezTo>
                  <a:cubicBezTo>
                    <a:pt x="550" y="6"/>
                    <a:pt x="544" y="0"/>
                    <a:pt x="536" y="0"/>
                  </a:cubicBezTo>
                  <a:cubicBezTo>
                    <a:pt x="530" y="0"/>
                    <a:pt x="525" y="3"/>
                    <a:pt x="520" y="14"/>
                  </a:cubicBezTo>
                  <a:lnTo>
                    <a:pt x="222" y="6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CustomShape 125"/>
            <p:cNvSpPr/>
            <p:nvPr/>
          </p:nvSpPr>
          <p:spPr>
            <a:xfrm>
              <a:off x="7267680" y="4537800"/>
              <a:ext cx="127440" cy="10800"/>
            </a:xfrm>
            <a:custGeom>
              <a:avLst/>
              <a:gdLst/>
              <a:ahLst/>
              <a:rect l="l" t="t" r="r" b="b"/>
              <a:pathLst>
                <a:path w="355" h="31">
                  <a:moveTo>
                    <a:pt x="17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30"/>
                  </a:lnTo>
                  <a:lnTo>
                    <a:pt x="17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CustomShape 126"/>
            <p:cNvSpPr/>
            <p:nvPr/>
          </p:nvSpPr>
          <p:spPr>
            <a:xfrm>
              <a:off x="7278120" y="46011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87" name="Group 127"/>
          <p:cNvGrpSpPr/>
          <p:nvPr/>
        </p:nvGrpSpPr>
        <p:grpSpPr>
          <a:xfrm>
            <a:off x="523440" y="5676480"/>
            <a:ext cx="7797600" cy="632880"/>
            <a:chOff x="523440" y="5676480"/>
            <a:chExt cx="7797600" cy="632880"/>
          </a:xfrm>
        </p:grpSpPr>
        <p:sp>
          <p:nvSpPr>
            <p:cNvPr id="2288" name="CustomShape 128"/>
            <p:cNvSpPr/>
            <p:nvPr/>
          </p:nvSpPr>
          <p:spPr>
            <a:xfrm>
              <a:off x="523440" y="5680080"/>
              <a:ext cx="7797600" cy="627480"/>
            </a:xfrm>
            <a:custGeom>
              <a:avLst/>
              <a:gdLst/>
              <a:ahLst/>
              <a:rect l="l" t="t" r="r" b="b"/>
              <a:pathLst>
                <a:path w="21661" h="1744">
                  <a:moveTo>
                    <a:pt x="10830" y="1743"/>
                  </a:moveTo>
                  <a:lnTo>
                    <a:pt x="0" y="1743"/>
                  </a:lnTo>
                  <a:lnTo>
                    <a:pt x="0" y="0"/>
                  </a:lnTo>
                  <a:lnTo>
                    <a:pt x="21660" y="0"/>
                  </a:lnTo>
                  <a:lnTo>
                    <a:pt x="21660" y="1743"/>
                  </a:lnTo>
                  <a:lnTo>
                    <a:pt x="10830" y="1743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CustomShape 129"/>
            <p:cNvSpPr/>
            <p:nvPr/>
          </p:nvSpPr>
          <p:spPr>
            <a:xfrm>
              <a:off x="534960" y="5875560"/>
              <a:ext cx="169200" cy="187200"/>
            </a:xfrm>
            <a:custGeom>
              <a:avLst/>
              <a:gdLst/>
              <a:ahLst/>
              <a:rect l="l" t="t" r="r" b="b"/>
              <a:pathLst>
                <a:path w="471" h="521">
                  <a:moveTo>
                    <a:pt x="371" y="12"/>
                  </a:moveTo>
                  <a:cubicBezTo>
                    <a:pt x="366" y="0"/>
                    <a:pt x="365" y="0"/>
                    <a:pt x="355" y="0"/>
                  </a:cubicBezTo>
                  <a:cubicBezTo>
                    <a:pt x="307" y="0"/>
                    <a:pt x="221" y="20"/>
                    <a:pt x="184" y="80"/>
                  </a:cubicBezTo>
                  <a:cubicBezTo>
                    <a:pt x="173" y="60"/>
                    <a:pt x="139" y="8"/>
                    <a:pt x="85" y="8"/>
                  </a:cubicBezTo>
                  <a:cubicBezTo>
                    <a:pt x="37" y="8"/>
                    <a:pt x="6" y="53"/>
                    <a:pt x="6" y="93"/>
                  </a:cubicBezTo>
                  <a:cubicBezTo>
                    <a:pt x="6" y="119"/>
                    <a:pt x="22" y="136"/>
                    <a:pt x="42" y="157"/>
                  </a:cubicBezTo>
                  <a:cubicBezTo>
                    <a:pt x="82" y="197"/>
                    <a:pt x="82" y="208"/>
                    <a:pt x="82" y="234"/>
                  </a:cubicBezTo>
                  <a:cubicBezTo>
                    <a:pt x="82" y="276"/>
                    <a:pt x="77" y="319"/>
                    <a:pt x="48" y="319"/>
                  </a:cubicBezTo>
                  <a:cubicBezTo>
                    <a:pt x="29" y="319"/>
                    <a:pt x="24" y="292"/>
                    <a:pt x="24" y="280"/>
                  </a:cubicBezTo>
                  <a:cubicBezTo>
                    <a:pt x="24" y="274"/>
                    <a:pt x="24" y="268"/>
                    <a:pt x="14" y="268"/>
                  </a:cubicBezTo>
                  <a:cubicBezTo>
                    <a:pt x="6" y="268"/>
                    <a:pt x="6" y="276"/>
                    <a:pt x="6" y="279"/>
                  </a:cubicBezTo>
                  <a:cubicBezTo>
                    <a:pt x="6" y="292"/>
                    <a:pt x="13" y="333"/>
                    <a:pt x="48" y="333"/>
                  </a:cubicBezTo>
                  <a:cubicBezTo>
                    <a:pt x="104" y="333"/>
                    <a:pt x="104" y="244"/>
                    <a:pt x="104" y="228"/>
                  </a:cubicBezTo>
                  <a:cubicBezTo>
                    <a:pt x="104" y="207"/>
                    <a:pt x="102" y="180"/>
                    <a:pt x="54" y="135"/>
                  </a:cubicBezTo>
                  <a:cubicBezTo>
                    <a:pt x="35" y="117"/>
                    <a:pt x="27" y="108"/>
                    <a:pt x="27" y="92"/>
                  </a:cubicBezTo>
                  <a:cubicBezTo>
                    <a:pt x="27" y="61"/>
                    <a:pt x="48" y="24"/>
                    <a:pt x="85" y="24"/>
                  </a:cubicBezTo>
                  <a:cubicBezTo>
                    <a:pt x="122" y="24"/>
                    <a:pt x="149" y="79"/>
                    <a:pt x="149" y="160"/>
                  </a:cubicBezTo>
                  <a:lnTo>
                    <a:pt x="149" y="368"/>
                  </a:lnTo>
                  <a:cubicBezTo>
                    <a:pt x="149" y="375"/>
                    <a:pt x="149" y="506"/>
                    <a:pt x="104" y="506"/>
                  </a:cubicBezTo>
                  <a:cubicBezTo>
                    <a:pt x="77" y="506"/>
                    <a:pt x="51" y="484"/>
                    <a:pt x="37" y="439"/>
                  </a:cubicBezTo>
                  <a:cubicBezTo>
                    <a:pt x="38" y="439"/>
                    <a:pt x="53" y="434"/>
                    <a:pt x="53" y="428"/>
                  </a:cubicBezTo>
                  <a:cubicBezTo>
                    <a:pt x="53" y="423"/>
                    <a:pt x="48" y="420"/>
                    <a:pt x="45" y="420"/>
                  </a:cubicBezTo>
                  <a:cubicBezTo>
                    <a:pt x="42" y="420"/>
                    <a:pt x="34" y="423"/>
                    <a:pt x="30" y="424"/>
                  </a:cubicBezTo>
                  <a:cubicBezTo>
                    <a:pt x="30" y="421"/>
                    <a:pt x="26" y="413"/>
                    <a:pt x="21" y="413"/>
                  </a:cubicBezTo>
                  <a:cubicBezTo>
                    <a:pt x="18" y="413"/>
                    <a:pt x="11" y="418"/>
                    <a:pt x="11" y="423"/>
                  </a:cubicBezTo>
                  <a:cubicBezTo>
                    <a:pt x="11" y="424"/>
                    <a:pt x="13" y="429"/>
                    <a:pt x="14" y="431"/>
                  </a:cubicBezTo>
                  <a:cubicBezTo>
                    <a:pt x="11" y="432"/>
                    <a:pt x="0" y="436"/>
                    <a:pt x="0" y="442"/>
                  </a:cubicBezTo>
                  <a:cubicBezTo>
                    <a:pt x="0" y="445"/>
                    <a:pt x="5" y="450"/>
                    <a:pt x="8" y="450"/>
                  </a:cubicBezTo>
                  <a:cubicBezTo>
                    <a:pt x="10" y="450"/>
                    <a:pt x="18" y="447"/>
                    <a:pt x="21" y="445"/>
                  </a:cubicBezTo>
                  <a:cubicBezTo>
                    <a:pt x="43" y="506"/>
                    <a:pt x="78" y="520"/>
                    <a:pt x="104" y="520"/>
                  </a:cubicBezTo>
                  <a:cubicBezTo>
                    <a:pt x="154" y="520"/>
                    <a:pt x="210" y="456"/>
                    <a:pt x="210" y="314"/>
                  </a:cubicBezTo>
                  <a:lnTo>
                    <a:pt x="210" y="261"/>
                  </a:lnTo>
                  <a:lnTo>
                    <a:pt x="291" y="261"/>
                  </a:lnTo>
                  <a:lnTo>
                    <a:pt x="299" y="416"/>
                  </a:lnTo>
                  <a:cubicBezTo>
                    <a:pt x="299" y="421"/>
                    <a:pt x="298" y="426"/>
                    <a:pt x="298" y="440"/>
                  </a:cubicBezTo>
                  <a:cubicBezTo>
                    <a:pt x="298" y="482"/>
                    <a:pt x="331" y="520"/>
                    <a:pt x="379" y="520"/>
                  </a:cubicBezTo>
                  <a:cubicBezTo>
                    <a:pt x="387" y="520"/>
                    <a:pt x="389" y="520"/>
                    <a:pt x="403" y="511"/>
                  </a:cubicBezTo>
                  <a:lnTo>
                    <a:pt x="453" y="471"/>
                  </a:lnTo>
                  <a:cubicBezTo>
                    <a:pt x="462" y="464"/>
                    <a:pt x="462" y="464"/>
                    <a:pt x="462" y="461"/>
                  </a:cubicBezTo>
                  <a:cubicBezTo>
                    <a:pt x="462" y="455"/>
                    <a:pt x="451" y="452"/>
                    <a:pt x="450" y="452"/>
                  </a:cubicBezTo>
                  <a:cubicBezTo>
                    <a:pt x="446" y="452"/>
                    <a:pt x="421" y="471"/>
                    <a:pt x="389" y="498"/>
                  </a:cubicBezTo>
                  <a:cubicBezTo>
                    <a:pt x="365" y="482"/>
                    <a:pt x="357" y="458"/>
                    <a:pt x="357" y="440"/>
                  </a:cubicBezTo>
                  <a:cubicBezTo>
                    <a:pt x="357" y="426"/>
                    <a:pt x="358" y="424"/>
                    <a:pt x="358" y="416"/>
                  </a:cubicBezTo>
                  <a:cubicBezTo>
                    <a:pt x="358" y="396"/>
                    <a:pt x="355" y="359"/>
                    <a:pt x="355" y="338"/>
                  </a:cubicBezTo>
                  <a:cubicBezTo>
                    <a:pt x="354" y="324"/>
                    <a:pt x="350" y="268"/>
                    <a:pt x="350" y="256"/>
                  </a:cubicBezTo>
                  <a:cubicBezTo>
                    <a:pt x="389" y="244"/>
                    <a:pt x="466" y="199"/>
                    <a:pt x="467" y="199"/>
                  </a:cubicBezTo>
                  <a:cubicBezTo>
                    <a:pt x="470" y="197"/>
                    <a:pt x="470" y="196"/>
                    <a:pt x="470" y="191"/>
                  </a:cubicBezTo>
                  <a:cubicBezTo>
                    <a:pt x="470" y="191"/>
                    <a:pt x="467" y="181"/>
                    <a:pt x="466" y="181"/>
                  </a:cubicBezTo>
                  <a:lnTo>
                    <a:pt x="371" y="12"/>
                  </a:lnTo>
                  <a:moveTo>
                    <a:pt x="411" y="204"/>
                  </a:moveTo>
                  <a:cubicBezTo>
                    <a:pt x="347" y="240"/>
                    <a:pt x="333" y="240"/>
                    <a:pt x="312" y="240"/>
                  </a:cubicBezTo>
                  <a:lnTo>
                    <a:pt x="210" y="240"/>
                  </a:lnTo>
                  <a:lnTo>
                    <a:pt x="210" y="205"/>
                  </a:lnTo>
                  <a:cubicBezTo>
                    <a:pt x="210" y="157"/>
                    <a:pt x="203" y="130"/>
                    <a:pt x="195" y="108"/>
                  </a:cubicBezTo>
                  <a:cubicBezTo>
                    <a:pt x="221" y="40"/>
                    <a:pt x="310" y="28"/>
                    <a:pt x="312" y="28"/>
                  </a:cubicBezTo>
                  <a:cubicBezTo>
                    <a:pt x="314" y="28"/>
                    <a:pt x="317" y="34"/>
                    <a:pt x="318" y="36"/>
                  </a:cubicBezTo>
                  <a:lnTo>
                    <a:pt x="411" y="2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CustomShape 130"/>
            <p:cNvSpPr/>
            <p:nvPr/>
          </p:nvSpPr>
          <p:spPr>
            <a:xfrm>
              <a:off x="766440" y="58669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49" y="95"/>
                  </a:moveTo>
                  <a:cubicBezTo>
                    <a:pt x="149" y="66"/>
                    <a:pt x="168" y="21"/>
                    <a:pt x="245" y="16"/>
                  </a:cubicBezTo>
                  <a:cubicBezTo>
                    <a:pt x="248" y="15"/>
                    <a:pt x="251" y="12"/>
                    <a:pt x="251" y="8"/>
                  </a:cubicBezTo>
                  <a:cubicBezTo>
                    <a:pt x="251" y="0"/>
                    <a:pt x="245" y="0"/>
                    <a:pt x="239" y="0"/>
                  </a:cubicBezTo>
                  <a:cubicBezTo>
                    <a:pt x="167" y="0"/>
                    <a:pt x="103" y="36"/>
                    <a:pt x="103" y="88"/>
                  </a:cubicBezTo>
                  <a:lnTo>
                    <a:pt x="103" y="248"/>
                  </a:lnTo>
                  <a:cubicBezTo>
                    <a:pt x="103" y="277"/>
                    <a:pt x="103" y="300"/>
                    <a:pt x="74" y="322"/>
                  </a:cubicBezTo>
                  <a:cubicBezTo>
                    <a:pt x="50" y="343"/>
                    <a:pt x="23" y="344"/>
                    <a:pt x="7" y="344"/>
                  </a:cubicBezTo>
                  <a:cubicBezTo>
                    <a:pt x="3" y="346"/>
                    <a:pt x="0" y="349"/>
                    <a:pt x="0" y="352"/>
                  </a:cubicBezTo>
                  <a:cubicBezTo>
                    <a:pt x="0" y="360"/>
                    <a:pt x="5" y="360"/>
                    <a:pt x="11" y="360"/>
                  </a:cubicBezTo>
                  <a:cubicBezTo>
                    <a:pt x="58" y="364"/>
                    <a:pt x="91" y="389"/>
                    <a:pt x="99" y="423"/>
                  </a:cubicBezTo>
                  <a:cubicBezTo>
                    <a:pt x="103" y="431"/>
                    <a:pt x="103" y="432"/>
                    <a:pt x="103" y="458"/>
                  </a:cubicBezTo>
                  <a:lnTo>
                    <a:pt x="103" y="597"/>
                  </a:lnTo>
                  <a:cubicBezTo>
                    <a:pt x="103" y="626"/>
                    <a:pt x="103" y="650"/>
                    <a:pt x="136" y="676"/>
                  </a:cubicBezTo>
                  <a:cubicBezTo>
                    <a:pt x="163" y="696"/>
                    <a:pt x="210" y="704"/>
                    <a:pt x="239" y="704"/>
                  </a:cubicBezTo>
                  <a:cubicBezTo>
                    <a:pt x="245" y="704"/>
                    <a:pt x="251" y="704"/>
                    <a:pt x="251" y="696"/>
                  </a:cubicBezTo>
                  <a:cubicBezTo>
                    <a:pt x="251" y="690"/>
                    <a:pt x="247" y="690"/>
                    <a:pt x="240" y="690"/>
                  </a:cubicBezTo>
                  <a:cubicBezTo>
                    <a:pt x="195" y="687"/>
                    <a:pt x="160" y="664"/>
                    <a:pt x="152" y="628"/>
                  </a:cubicBezTo>
                  <a:cubicBezTo>
                    <a:pt x="149" y="621"/>
                    <a:pt x="149" y="620"/>
                    <a:pt x="149" y="596"/>
                  </a:cubicBezTo>
                  <a:lnTo>
                    <a:pt x="149" y="447"/>
                  </a:lnTo>
                  <a:cubicBezTo>
                    <a:pt x="149" y="415"/>
                    <a:pt x="144" y="402"/>
                    <a:pt x="122" y="380"/>
                  </a:cubicBezTo>
                  <a:cubicBezTo>
                    <a:pt x="106" y="365"/>
                    <a:pt x="85" y="359"/>
                    <a:pt x="66" y="352"/>
                  </a:cubicBezTo>
                  <a:cubicBezTo>
                    <a:pt x="123" y="336"/>
                    <a:pt x="149" y="304"/>
                    <a:pt x="149" y="263"/>
                  </a:cubicBezTo>
                  <a:lnTo>
                    <a:pt x="149" y="9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1" name="CustomShape 131"/>
            <p:cNvSpPr/>
            <p:nvPr/>
          </p:nvSpPr>
          <p:spPr>
            <a:xfrm>
              <a:off x="887400" y="587844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7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3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6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8"/>
                    <a:pt x="343" y="453"/>
                  </a:cubicBezTo>
                  <a:cubicBezTo>
                    <a:pt x="349" y="471"/>
                    <a:pt x="367" y="496"/>
                    <a:pt x="375" y="496"/>
                  </a:cubicBezTo>
                  <a:cubicBezTo>
                    <a:pt x="378" y="496"/>
                    <a:pt x="379" y="495"/>
                    <a:pt x="379" y="493"/>
                  </a:cubicBezTo>
                  <a:cubicBezTo>
                    <a:pt x="381" y="493"/>
                    <a:pt x="387" y="466"/>
                    <a:pt x="391" y="452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7"/>
                    <a:pt x="463" y="327"/>
                  </a:cubicBezTo>
                  <a:cubicBezTo>
                    <a:pt x="466" y="327"/>
                    <a:pt x="474" y="327"/>
                    <a:pt x="474" y="312"/>
                  </a:cubicBezTo>
                  <a:cubicBezTo>
                    <a:pt x="474" y="308"/>
                    <a:pt x="471" y="304"/>
                    <a:pt x="464" y="304"/>
                  </a:cubicBezTo>
                  <a:cubicBezTo>
                    <a:pt x="448" y="304"/>
                    <a:pt x="407" y="308"/>
                    <a:pt x="391" y="308"/>
                  </a:cubicBezTo>
                  <a:cubicBezTo>
                    <a:pt x="368" y="308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9"/>
                  </a:cubicBezTo>
                  <a:cubicBezTo>
                    <a:pt x="277" y="327"/>
                    <a:pt x="282" y="327"/>
                    <a:pt x="298" y="327"/>
                  </a:cubicBezTo>
                  <a:cubicBezTo>
                    <a:pt x="298" y="327"/>
                    <a:pt x="319" y="327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8"/>
                    <a:pt x="349" y="380"/>
                    <a:pt x="343" y="405"/>
                  </a:cubicBezTo>
                  <a:cubicBezTo>
                    <a:pt x="322" y="484"/>
                    <a:pt x="231" y="492"/>
                    <a:pt x="207" y="492"/>
                  </a:cubicBezTo>
                  <a:cubicBezTo>
                    <a:pt x="138" y="492"/>
                    <a:pt x="64" y="452"/>
                    <a:pt x="64" y="343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3"/>
                    <a:pt x="322" y="23"/>
                  </a:cubicBezTo>
                  <a:cubicBezTo>
                    <a:pt x="394" y="23"/>
                    <a:pt x="435" y="77"/>
                    <a:pt x="435" y="159"/>
                  </a:cubicBezTo>
                  <a:cubicBezTo>
                    <a:pt x="435" y="186"/>
                    <a:pt x="434" y="188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8"/>
                  </a:cubicBezTo>
                  <a:lnTo>
                    <a:pt x="501" y="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2" name="CustomShape 132"/>
            <p:cNvSpPr/>
            <p:nvPr/>
          </p:nvSpPr>
          <p:spPr>
            <a:xfrm>
              <a:off x="1085040" y="601668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7"/>
                  </a:moveTo>
                  <a:cubicBezTo>
                    <a:pt x="232" y="32"/>
                    <a:pt x="192" y="0"/>
                    <a:pt x="142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6"/>
                    <a:pt x="37" y="224"/>
                    <a:pt x="90" y="224"/>
                  </a:cubicBezTo>
                  <a:cubicBezTo>
                    <a:pt x="162" y="224"/>
                    <a:pt x="232" y="159"/>
                    <a:pt x="232" y="87"/>
                  </a:cubicBezTo>
                  <a:moveTo>
                    <a:pt x="91" y="210"/>
                  </a:moveTo>
                  <a:cubicBezTo>
                    <a:pt x="66" y="210"/>
                    <a:pt x="42" y="194"/>
                    <a:pt x="42" y="156"/>
                  </a:cubicBezTo>
                  <a:cubicBezTo>
                    <a:pt x="42" y="135"/>
                    <a:pt x="51" y="87"/>
                    <a:pt x="70" y="58"/>
                  </a:cubicBezTo>
                  <a:cubicBezTo>
                    <a:pt x="91" y="28"/>
                    <a:pt x="120" y="15"/>
                    <a:pt x="142" y="15"/>
                  </a:cubicBezTo>
                  <a:cubicBezTo>
                    <a:pt x="170" y="15"/>
                    <a:pt x="192" y="32"/>
                    <a:pt x="192" y="69"/>
                  </a:cubicBezTo>
                  <a:cubicBezTo>
                    <a:pt x="192" y="80"/>
                    <a:pt x="186" y="130"/>
                    <a:pt x="163" y="165"/>
                  </a:cubicBezTo>
                  <a:cubicBezTo>
                    <a:pt x="146" y="194"/>
                    <a:pt x="115" y="210"/>
                    <a:pt x="91" y="21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CustomShape 133"/>
            <p:cNvSpPr/>
            <p:nvPr/>
          </p:nvSpPr>
          <p:spPr>
            <a:xfrm>
              <a:off x="1211040" y="58669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60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CustomShape 134"/>
            <p:cNvSpPr/>
            <p:nvPr/>
          </p:nvSpPr>
          <p:spPr>
            <a:xfrm>
              <a:off x="1281600" y="588960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CustomShape 135"/>
            <p:cNvSpPr/>
            <p:nvPr/>
          </p:nvSpPr>
          <p:spPr>
            <a:xfrm>
              <a:off x="1406520" y="594540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CustomShape 136"/>
            <p:cNvSpPr/>
            <p:nvPr/>
          </p:nvSpPr>
          <p:spPr>
            <a:xfrm>
              <a:off x="1584360" y="58669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2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CustomShape 137"/>
            <p:cNvSpPr/>
            <p:nvPr/>
          </p:nvSpPr>
          <p:spPr>
            <a:xfrm>
              <a:off x="1686960" y="5866920"/>
              <a:ext cx="90360" cy="253440"/>
            </a:xfrm>
            <a:custGeom>
              <a:avLst/>
              <a:gdLst/>
              <a:ahLst/>
              <a:rect l="l" t="t" r="r" b="b"/>
              <a:pathLst>
                <a:path w="252" h="705">
                  <a:moveTo>
                    <a:pt x="102" y="612"/>
                  </a:moveTo>
                  <a:cubicBezTo>
                    <a:pt x="102" y="639"/>
                    <a:pt x="83" y="685"/>
                    <a:pt x="6" y="690"/>
                  </a:cubicBezTo>
                  <a:cubicBezTo>
                    <a:pt x="3" y="690"/>
                    <a:pt x="0" y="693"/>
                    <a:pt x="0" y="696"/>
                  </a:cubicBezTo>
                  <a:cubicBezTo>
                    <a:pt x="0" y="704"/>
                    <a:pt x="8" y="704"/>
                    <a:pt x="14" y="704"/>
                  </a:cubicBezTo>
                  <a:cubicBezTo>
                    <a:pt x="83" y="704"/>
                    <a:pt x="149" y="671"/>
                    <a:pt x="149" y="616"/>
                  </a:cubicBezTo>
                  <a:lnTo>
                    <a:pt x="149" y="456"/>
                  </a:lnTo>
                  <a:cubicBezTo>
                    <a:pt x="149" y="429"/>
                    <a:pt x="149" y="407"/>
                    <a:pt x="177" y="383"/>
                  </a:cubicBezTo>
                  <a:cubicBezTo>
                    <a:pt x="201" y="362"/>
                    <a:pt x="229" y="360"/>
                    <a:pt x="245" y="360"/>
                  </a:cubicBezTo>
                  <a:cubicBezTo>
                    <a:pt x="248" y="360"/>
                    <a:pt x="251" y="357"/>
                    <a:pt x="251" y="352"/>
                  </a:cubicBezTo>
                  <a:cubicBezTo>
                    <a:pt x="251" y="346"/>
                    <a:pt x="246" y="346"/>
                    <a:pt x="240" y="344"/>
                  </a:cubicBezTo>
                  <a:cubicBezTo>
                    <a:pt x="193" y="343"/>
                    <a:pt x="158" y="317"/>
                    <a:pt x="152" y="282"/>
                  </a:cubicBezTo>
                  <a:cubicBezTo>
                    <a:pt x="149" y="274"/>
                    <a:pt x="149" y="272"/>
                    <a:pt x="149" y="248"/>
                  </a:cubicBezTo>
                  <a:lnTo>
                    <a:pt x="149" y="108"/>
                  </a:lnTo>
                  <a:cubicBezTo>
                    <a:pt x="149" y="79"/>
                    <a:pt x="149" y="56"/>
                    <a:pt x="115" y="29"/>
                  </a:cubicBezTo>
                  <a:cubicBezTo>
                    <a:pt x="86" y="7"/>
                    <a:pt x="38" y="0"/>
                    <a:pt x="14" y="0"/>
                  </a:cubicBezTo>
                  <a:cubicBezTo>
                    <a:pt x="8" y="0"/>
                    <a:pt x="0" y="0"/>
                    <a:pt x="0" y="8"/>
                  </a:cubicBezTo>
                  <a:cubicBezTo>
                    <a:pt x="0" y="15"/>
                    <a:pt x="5" y="15"/>
                    <a:pt x="11" y="16"/>
                  </a:cubicBezTo>
                  <a:cubicBezTo>
                    <a:pt x="56" y="18"/>
                    <a:pt x="91" y="42"/>
                    <a:pt x="99" y="77"/>
                  </a:cubicBezTo>
                  <a:cubicBezTo>
                    <a:pt x="102" y="84"/>
                    <a:pt x="102" y="85"/>
                    <a:pt x="102" y="111"/>
                  </a:cubicBezTo>
                  <a:lnTo>
                    <a:pt x="102" y="258"/>
                  </a:lnTo>
                  <a:cubicBezTo>
                    <a:pt x="102" y="290"/>
                    <a:pt x="107" y="303"/>
                    <a:pt x="129" y="325"/>
                  </a:cubicBezTo>
                  <a:cubicBezTo>
                    <a:pt x="145" y="340"/>
                    <a:pt x="165" y="348"/>
                    <a:pt x="185" y="352"/>
                  </a:cubicBezTo>
                  <a:cubicBezTo>
                    <a:pt x="128" y="368"/>
                    <a:pt x="102" y="402"/>
                    <a:pt x="102" y="442"/>
                  </a:cubicBezTo>
                  <a:lnTo>
                    <a:pt x="102" y="612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CustomShape 138"/>
            <p:cNvSpPr/>
            <p:nvPr/>
          </p:nvSpPr>
          <p:spPr>
            <a:xfrm>
              <a:off x="1879200" y="59644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CustomShape 139"/>
            <p:cNvSpPr/>
            <p:nvPr/>
          </p:nvSpPr>
          <p:spPr>
            <a:xfrm>
              <a:off x="3169440" y="57132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5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7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CustomShape 140"/>
            <p:cNvSpPr/>
            <p:nvPr/>
          </p:nvSpPr>
          <p:spPr>
            <a:xfrm>
              <a:off x="3418200" y="56959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CustomShape 141"/>
            <p:cNvSpPr/>
            <p:nvPr/>
          </p:nvSpPr>
          <p:spPr>
            <a:xfrm>
              <a:off x="3513960" y="571752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CustomShape 142"/>
            <p:cNvSpPr/>
            <p:nvPr/>
          </p:nvSpPr>
          <p:spPr>
            <a:xfrm>
              <a:off x="3695400" y="5817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CustomShape 143"/>
            <p:cNvSpPr/>
            <p:nvPr/>
          </p:nvSpPr>
          <p:spPr>
            <a:xfrm>
              <a:off x="3937680" y="571752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20" y="41"/>
                    <a:pt x="20" y="96"/>
                  </a:cubicBezTo>
                  <a:cubicBezTo>
                    <a:pt x="20" y="118"/>
                    <a:pt x="36" y="132"/>
                    <a:pt x="55" y="132"/>
                  </a:cubicBezTo>
                  <a:cubicBezTo>
                    <a:pt x="77" y="132"/>
                    <a:pt x="92" y="116"/>
                    <a:pt x="92" y="96"/>
                  </a:cubicBezTo>
                  <a:cubicBezTo>
                    <a:pt x="92" y="60"/>
                    <a:pt x="58" y="60"/>
                    <a:pt x="48" y="60"/>
                  </a:cubicBezTo>
                  <a:cubicBezTo>
                    <a:pt x="69" y="27"/>
                    <a:pt x="116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6"/>
                    <a:pt x="100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2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CustomShape 144"/>
            <p:cNvSpPr/>
            <p:nvPr/>
          </p:nvSpPr>
          <p:spPr>
            <a:xfrm>
              <a:off x="4057200" y="5773680"/>
              <a:ext cx="150120" cy="115200"/>
            </a:xfrm>
            <a:custGeom>
              <a:avLst/>
              <a:gdLst/>
              <a:ahLst/>
              <a:rect l="l" t="t" r="r" b="b"/>
              <a:pathLst>
                <a:path w="418" h="321">
                  <a:moveTo>
                    <a:pt x="417" y="50"/>
                  </a:moveTo>
                  <a:cubicBezTo>
                    <a:pt x="417" y="18"/>
                    <a:pt x="406" y="0"/>
                    <a:pt x="390" y="0"/>
                  </a:cubicBezTo>
                  <a:cubicBezTo>
                    <a:pt x="371" y="0"/>
                    <a:pt x="352" y="18"/>
                    <a:pt x="352" y="34"/>
                  </a:cubicBezTo>
                  <a:cubicBezTo>
                    <a:pt x="352" y="40"/>
                    <a:pt x="356" y="48"/>
                    <a:pt x="363" y="55"/>
                  </a:cubicBezTo>
                  <a:cubicBezTo>
                    <a:pt x="376" y="66"/>
                    <a:pt x="388" y="85"/>
                    <a:pt x="388" y="114"/>
                  </a:cubicBezTo>
                  <a:cubicBezTo>
                    <a:pt x="388" y="143"/>
                    <a:pt x="374" y="183"/>
                    <a:pt x="352" y="215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3"/>
                    <a:pt x="227" y="122"/>
                  </a:cubicBezTo>
                  <a:cubicBezTo>
                    <a:pt x="227" y="114"/>
                    <a:pt x="224" y="108"/>
                    <a:pt x="214" y="108"/>
                  </a:cubicBezTo>
                  <a:cubicBezTo>
                    <a:pt x="209" y="108"/>
                    <a:pt x="201" y="109"/>
                    <a:pt x="196" y="119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100"/>
                    <a:pt x="94" y="26"/>
                    <a:pt x="94" y="16"/>
                  </a:cubicBezTo>
                  <a:cubicBezTo>
                    <a:pt x="94" y="8"/>
                    <a:pt x="89" y="4"/>
                    <a:pt x="81" y="4"/>
                  </a:cubicBezTo>
                  <a:cubicBezTo>
                    <a:pt x="72" y="4"/>
                    <a:pt x="67" y="13"/>
                    <a:pt x="62" y="18"/>
                  </a:cubicBezTo>
                  <a:cubicBezTo>
                    <a:pt x="27" y="71"/>
                    <a:pt x="0" y="156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7"/>
                  </a:cubicBezTo>
                  <a:cubicBezTo>
                    <a:pt x="188" y="287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7" y="93"/>
                    <a:pt x="417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CustomShape 145"/>
            <p:cNvSpPr/>
            <p:nvPr/>
          </p:nvSpPr>
          <p:spPr>
            <a:xfrm>
              <a:off x="4231440" y="567648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CustomShape 146"/>
            <p:cNvSpPr/>
            <p:nvPr/>
          </p:nvSpPr>
          <p:spPr>
            <a:xfrm>
              <a:off x="4224600" y="5834880"/>
              <a:ext cx="87480" cy="125640"/>
            </a:xfrm>
            <a:custGeom>
              <a:avLst/>
              <a:gdLst/>
              <a:ahLst/>
              <a:rect l="l" t="t" r="r" b="b"/>
              <a:pathLst>
                <a:path w="244" h="350">
                  <a:moveTo>
                    <a:pt x="119" y="14"/>
                  </a:moveTo>
                  <a:cubicBezTo>
                    <a:pt x="119" y="14"/>
                    <a:pt x="120" y="8"/>
                    <a:pt x="120" y="6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6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7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7"/>
                    <a:pt x="40" y="328"/>
                  </a:cubicBezTo>
                  <a:cubicBezTo>
                    <a:pt x="40" y="325"/>
                    <a:pt x="63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7"/>
                    <a:pt x="127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9"/>
                    <a:pt x="223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9"/>
                  </a:cubicBezTo>
                  <a:cubicBezTo>
                    <a:pt x="162" y="301"/>
                    <a:pt x="162" y="299"/>
                    <a:pt x="163" y="286"/>
                  </a:cubicBezTo>
                  <a:cubicBezTo>
                    <a:pt x="165" y="285"/>
                    <a:pt x="167" y="277"/>
                    <a:pt x="167" y="270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09"/>
                    <a:pt x="119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5"/>
                  </a:cubicBezTo>
                  <a:cubicBezTo>
                    <a:pt x="200" y="149"/>
                    <a:pt x="195" y="165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7" y="125"/>
                  </a:cubicBezTo>
                  <a:cubicBezTo>
                    <a:pt x="178" y="125"/>
                    <a:pt x="152" y="145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CustomShape 147"/>
            <p:cNvSpPr/>
            <p:nvPr/>
          </p:nvSpPr>
          <p:spPr>
            <a:xfrm>
              <a:off x="4331880" y="5879160"/>
              <a:ext cx="82800" cy="80640"/>
            </a:xfrm>
            <a:custGeom>
              <a:avLst/>
              <a:gdLst/>
              <a:ahLst/>
              <a:rect l="l" t="t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CustomShape 148"/>
            <p:cNvSpPr/>
            <p:nvPr/>
          </p:nvSpPr>
          <p:spPr>
            <a:xfrm>
              <a:off x="4430880" y="583992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3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CustomShape 149"/>
            <p:cNvSpPr/>
            <p:nvPr/>
          </p:nvSpPr>
          <p:spPr>
            <a:xfrm>
              <a:off x="4501800" y="5846760"/>
              <a:ext cx="60480" cy="113040"/>
            </a:xfrm>
            <a:custGeom>
              <a:avLst/>
              <a:gdLst/>
              <a:ahLst/>
              <a:rect l="l" t="t" r="r" b="b"/>
              <a:pathLst>
                <a:path w="169" h="315">
                  <a:moveTo>
                    <a:pt x="101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5" y="23"/>
                  </a:lnTo>
                  <a:cubicBezTo>
                    <a:pt x="125" y="21"/>
                    <a:pt x="126" y="18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96" y="0"/>
                    <a:pt x="89" y="8"/>
                    <a:pt x="85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8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2" y="231"/>
                  </a:lnTo>
                  <a:cubicBezTo>
                    <a:pt x="30" y="244"/>
                    <a:pt x="25" y="261"/>
                    <a:pt x="25" y="268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5" y="245"/>
                    <a:pt x="165" y="239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5"/>
                    <a:pt x="62" y="276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1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CustomShape 150"/>
            <p:cNvSpPr/>
            <p:nvPr/>
          </p:nvSpPr>
          <p:spPr>
            <a:xfrm>
              <a:off x="4597920" y="56959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CustomShape 151"/>
            <p:cNvSpPr/>
            <p:nvPr/>
          </p:nvSpPr>
          <p:spPr>
            <a:xfrm>
              <a:off x="2162520" y="5988600"/>
              <a:ext cx="3517200" cy="10800"/>
            </a:xfrm>
            <a:custGeom>
              <a:avLst/>
              <a:gdLst/>
              <a:ahLst/>
              <a:rect l="l" t="t" r="r" b="b"/>
              <a:pathLst>
                <a:path w="9771" h="31">
                  <a:moveTo>
                    <a:pt x="4885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770" y="0"/>
                  </a:lnTo>
                  <a:lnTo>
                    <a:pt x="9770" y="30"/>
                  </a:lnTo>
                  <a:lnTo>
                    <a:pt x="4885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CustomShape 152"/>
            <p:cNvSpPr/>
            <p:nvPr/>
          </p:nvSpPr>
          <p:spPr>
            <a:xfrm>
              <a:off x="2188080" y="6041160"/>
              <a:ext cx="59400" cy="253080"/>
            </a:xfrm>
            <a:custGeom>
              <a:avLst/>
              <a:gdLst/>
              <a:ahLst/>
              <a:rect l="l" t="t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1" y="460"/>
                    <a:pt x="41" y="351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6" y="572"/>
                  </a:cubicBezTo>
                  <a:cubicBezTo>
                    <a:pt x="89" y="659"/>
                    <a:pt x="150" y="703"/>
                    <a:pt x="157" y="703"/>
                  </a:cubicBezTo>
                  <a:cubicBezTo>
                    <a:pt x="161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CustomShape 153"/>
            <p:cNvSpPr/>
            <p:nvPr/>
          </p:nvSpPr>
          <p:spPr>
            <a:xfrm>
              <a:off x="2283480" y="606240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CustomShape 154"/>
            <p:cNvSpPr/>
            <p:nvPr/>
          </p:nvSpPr>
          <p:spPr>
            <a:xfrm>
              <a:off x="2464920" y="616248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CustomShape 155"/>
            <p:cNvSpPr/>
            <p:nvPr/>
          </p:nvSpPr>
          <p:spPr>
            <a:xfrm>
              <a:off x="2707560" y="606240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4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8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6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2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6" y="232"/>
                  </a:cubicBezTo>
                  <a:lnTo>
                    <a:pt x="136" y="232"/>
                  </a:lnTo>
                  <a:cubicBezTo>
                    <a:pt x="194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CustomShape 156"/>
            <p:cNvSpPr/>
            <p:nvPr/>
          </p:nvSpPr>
          <p:spPr>
            <a:xfrm>
              <a:off x="2826720" y="6118920"/>
              <a:ext cx="150840" cy="114840"/>
            </a:xfrm>
            <a:custGeom>
              <a:avLst/>
              <a:gdLst/>
              <a:ahLst/>
              <a:rect l="l" t="t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7" y="0"/>
                    <a:pt x="391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7" y="12"/>
                    <a:pt x="63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5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CustomShape 157"/>
            <p:cNvSpPr/>
            <p:nvPr/>
          </p:nvSpPr>
          <p:spPr>
            <a:xfrm>
              <a:off x="3001320" y="60260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8" name="CustomShape 158"/>
            <p:cNvSpPr/>
            <p:nvPr/>
          </p:nvSpPr>
          <p:spPr>
            <a:xfrm>
              <a:off x="2994480" y="6183720"/>
              <a:ext cx="87480" cy="125640"/>
            </a:xfrm>
            <a:custGeom>
              <a:avLst/>
              <a:gdLst/>
              <a:ahLst/>
              <a:rect l="l" t="t" r="r" b="b"/>
              <a:pathLst>
                <a:path w="244" h="350">
                  <a:moveTo>
                    <a:pt x="118" y="15"/>
                  </a:moveTo>
                  <a:cubicBezTo>
                    <a:pt x="118" y="15"/>
                    <a:pt x="120" y="8"/>
                    <a:pt x="120" y="7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7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3" y="24"/>
                    <a:pt x="73" y="27"/>
                    <a:pt x="73" y="31"/>
                  </a:cubicBezTo>
                  <a:cubicBezTo>
                    <a:pt x="73" y="34"/>
                    <a:pt x="73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6" y="349"/>
                    <a:pt x="17" y="349"/>
                  </a:cubicBezTo>
                  <a:cubicBezTo>
                    <a:pt x="30" y="349"/>
                    <a:pt x="37" y="338"/>
                    <a:pt x="40" y="328"/>
                  </a:cubicBezTo>
                  <a:cubicBezTo>
                    <a:pt x="40" y="325"/>
                    <a:pt x="62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6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3" y="349"/>
                    <a:pt x="176" y="349"/>
                  </a:cubicBezTo>
                  <a:cubicBezTo>
                    <a:pt x="225" y="349"/>
                    <a:pt x="240" y="274"/>
                    <a:pt x="240" y="272"/>
                  </a:cubicBezTo>
                  <a:cubicBezTo>
                    <a:pt x="240" y="266"/>
                    <a:pt x="233" y="266"/>
                    <a:pt x="232" y="266"/>
                  </a:cubicBezTo>
                  <a:cubicBezTo>
                    <a:pt x="225" y="266"/>
                    <a:pt x="224" y="269"/>
                    <a:pt x="222" y="279"/>
                  </a:cubicBezTo>
                  <a:cubicBezTo>
                    <a:pt x="216" y="299"/>
                    <a:pt x="203" y="335"/>
                    <a:pt x="177" y="335"/>
                  </a:cubicBezTo>
                  <a:cubicBezTo>
                    <a:pt x="165" y="335"/>
                    <a:pt x="161" y="322"/>
                    <a:pt x="161" y="309"/>
                  </a:cubicBezTo>
                  <a:cubicBezTo>
                    <a:pt x="161" y="301"/>
                    <a:pt x="161" y="299"/>
                    <a:pt x="163" y="287"/>
                  </a:cubicBezTo>
                  <a:cubicBezTo>
                    <a:pt x="165" y="285"/>
                    <a:pt x="166" y="277"/>
                    <a:pt x="166" y="271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10"/>
                    <a:pt x="118" y="194"/>
                    <a:pt x="128" y="186"/>
                  </a:cubicBezTo>
                  <a:cubicBezTo>
                    <a:pt x="152" y="162"/>
                    <a:pt x="177" y="139"/>
                    <a:pt x="205" y="139"/>
                  </a:cubicBezTo>
                  <a:cubicBezTo>
                    <a:pt x="211" y="139"/>
                    <a:pt x="217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7" y="125"/>
                    <a:pt x="152" y="146"/>
                    <a:pt x="126" y="168"/>
                  </a:cubicBezTo>
                  <a:cubicBezTo>
                    <a:pt x="105" y="189"/>
                    <a:pt x="89" y="203"/>
                    <a:pt x="69" y="213"/>
                  </a:cubicBezTo>
                  <a:lnTo>
                    <a:pt x="118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9" name="CustomShape 159"/>
            <p:cNvSpPr/>
            <p:nvPr/>
          </p:nvSpPr>
          <p:spPr>
            <a:xfrm>
              <a:off x="3101040" y="6228720"/>
              <a:ext cx="82800" cy="80640"/>
            </a:xfrm>
            <a:custGeom>
              <a:avLst/>
              <a:gdLst/>
              <a:ahLst/>
              <a:rect l="l" t="t" r="r" b="b"/>
              <a:pathLst>
                <a:path w="231" h="225">
                  <a:moveTo>
                    <a:pt x="93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7" y="14"/>
                    <a:pt x="177" y="14"/>
                  </a:cubicBezTo>
                  <a:cubicBezTo>
                    <a:pt x="182" y="14"/>
                    <a:pt x="195" y="14"/>
                    <a:pt x="205" y="21"/>
                  </a:cubicBezTo>
                  <a:cubicBezTo>
                    <a:pt x="189" y="26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8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9" y="0"/>
                    <a:pt x="57" y="0"/>
                  </a:cubicBezTo>
                  <a:cubicBezTo>
                    <a:pt x="38" y="0"/>
                    <a:pt x="25" y="11"/>
                    <a:pt x="17" y="26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0" name="CustomShape 160"/>
            <p:cNvSpPr/>
            <p:nvPr/>
          </p:nvSpPr>
          <p:spPr>
            <a:xfrm>
              <a:off x="3200760" y="618948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7"/>
                    <a:pt x="110" y="47"/>
                  </a:cubicBezTo>
                  <a:cubicBezTo>
                    <a:pt x="124" y="47"/>
                    <a:pt x="137" y="32"/>
                    <a:pt x="137" y="19"/>
                  </a:cubicBezTo>
                  <a:moveTo>
                    <a:pt x="36" y="271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2" y="259"/>
                  </a:cubicBezTo>
                  <a:cubicBezTo>
                    <a:pt x="121" y="299"/>
                    <a:pt x="99" y="319"/>
                    <a:pt x="80" y="319"/>
                  </a:cubicBezTo>
                  <a:cubicBezTo>
                    <a:pt x="70" y="319"/>
                    <a:pt x="68" y="312"/>
                    <a:pt x="68" y="303"/>
                  </a:cubicBezTo>
                  <a:cubicBezTo>
                    <a:pt x="68" y="290"/>
                    <a:pt x="72" y="282"/>
                    <a:pt x="76" y="271"/>
                  </a:cubicBezTo>
                  <a:cubicBezTo>
                    <a:pt x="81" y="256"/>
                    <a:pt x="86" y="243"/>
                    <a:pt x="91" y="231"/>
                  </a:cubicBezTo>
                  <a:cubicBezTo>
                    <a:pt x="96" y="219"/>
                    <a:pt x="113" y="173"/>
                    <a:pt x="116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2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6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1" name="CustomShape 161"/>
            <p:cNvSpPr/>
            <p:nvPr/>
          </p:nvSpPr>
          <p:spPr>
            <a:xfrm>
              <a:off x="3271320" y="6195960"/>
              <a:ext cx="60480" cy="112680"/>
            </a:xfrm>
            <a:custGeom>
              <a:avLst/>
              <a:gdLst/>
              <a:ah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8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4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8" y="241"/>
                  </a:cubicBezTo>
                  <a:cubicBezTo>
                    <a:pt x="133" y="272"/>
                    <a:pt x="108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CustomShape 162"/>
            <p:cNvSpPr/>
            <p:nvPr/>
          </p:nvSpPr>
          <p:spPr>
            <a:xfrm>
              <a:off x="3367080" y="6041160"/>
              <a:ext cx="59400" cy="253080"/>
            </a:xfrm>
            <a:custGeom>
              <a:avLst/>
              <a:gdLst/>
              <a:ahLst/>
              <a:rect l="l" t="t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8" y="132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6" y="703"/>
                  </a:cubicBezTo>
                  <a:cubicBezTo>
                    <a:pt x="14" y="703"/>
                    <a:pt x="78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CustomShape 163"/>
            <p:cNvSpPr/>
            <p:nvPr/>
          </p:nvSpPr>
          <p:spPr>
            <a:xfrm>
              <a:off x="3462480" y="603972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CustomShape 164"/>
            <p:cNvSpPr/>
            <p:nvPr/>
          </p:nvSpPr>
          <p:spPr>
            <a:xfrm>
              <a:off x="3635280" y="6082920"/>
              <a:ext cx="168840" cy="169560"/>
            </a:xfrm>
            <a:custGeom>
              <a:avLst/>
              <a:gdLst/>
              <a:ahLst/>
              <a:rect l="l" t="t" r="r" b="b"/>
              <a:pathLst>
                <a:path w="470" h="472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7"/>
                  </a:lnTo>
                  <a:cubicBezTo>
                    <a:pt x="221" y="456"/>
                    <a:pt x="221" y="471"/>
                    <a:pt x="236" y="471"/>
                  </a:cubicBezTo>
                  <a:cubicBezTo>
                    <a:pt x="250" y="471"/>
                    <a:pt x="250" y="456"/>
                    <a:pt x="250" y="447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CustomShape 165"/>
            <p:cNvSpPr/>
            <p:nvPr/>
          </p:nvSpPr>
          <p:spPr>
            <a:xfrm>
              <a:off x="3899160" y="6041160"/>
              <a:ext cx="59400" cy="253080"/>
            </a:xfrm>
            <a:custGeom>
              <a:avLst/>
              <a:gdLst/>
              <a:ahLst/>
              <a:rect l="l" t="t" r="r" b="b"/>
              <a:pathLst>
                <a:path w="166" h="704">
                  <a:moveTo>
                    <a:pt x="165" y="697"/>
                  </a:moveTo>
                  <a:cubicBezTo>
                    <a:pt x="165" y="695"/>
                    <a:pt x="165" y="694"/>
                    <a:pt x="152" y="681"/>
                  </a:cubicBezTo>
                  <a:cubicBezTo>
                    <a:pt x="64" y="593"/>
                    <a:pt x="42" y="460"/>
                    <a:pt x="42" y="351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2"/>
                    <a:pt x="0" y="351"/>
                  </a:cubicBezTo>
                  <a:cubicBezTo>
                    <a:pt x="0" y="407"/>
                    <a:pt x="8" y="492"/>
                    <a:pt x="47" y="572"/>
                  </a:cubicBezTo>
                  <a:cubicBezTo>
                    <a:pt x="90" y="659"/>
                    <a:pt x="151" y="703"/>
                    <a:pt x="157" y="703"/>
                  </a:cubicBezTo>
                  <a:cubicBezTo>
                    <a:pt x="162" y="703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CustomShape 166"/>
            <p:cNvSpPr/>
            <p:nvPr/>
          </p:nvSpPr>
          <p:spPr>
            <a:xfrm>
              <a:off x="3983400" y="606240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1"/>
                  </a:moveTo>
                  <a:cubicBezTo>
                    <a:pt x="233" y="203"/>
                    <a:pt x="273" y="153"/>
                    <a:pt x="273" y="97"/>
                  </a:cubicBezTo>
                  <a:cubicBezTo>
                    <a:pt x="273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6"/>
                  </a:cubicBezTo>
                  <a:cubicBezTo>
                    <a:pt x="19" y="118"/>
                    <a:pt x="35" y="133"/>
                    <a:pt x="54" y="133"/>
                  </a:cubicBezTo>
                  <a:cubicBezTo>
                    <a:pt x="77" y="133"/>
                    <a:pt x="91" y="117"/>
                    <a:pt x="91" y="96"/>
                  </a:cubicBezTo>
                  <a:cubicBezTo>
                    <a:pt x="91" y="61"/>
                    <a:pt x="57" y="61"/>
                    <a:pt x="48" y="61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69" y="17"/>
                    <a:pt x="209" y="33"/>
                    <a:pt x="209" y="96"/>
                  </a:cubicBezTo>
                  <a:cubicBezTo>
                    <a:pt x="209" y="105"/>
                    <a:pt x="208" y="145"/>
                    <a:pt x="189" y="177"/>
                  </a:cubicBezTo>
                  <a:cubicBezTo>
                    <a:pt x="168" y="211"/>
                    <a:pt x="144" y="213"/>
                    <a:pt x="126" y="214"/>
                  </a:cubicBezTo>
                  <a:cubicBezTo>
                    <a:pt x="121" y="214"/>
                    <a:pt x="104" y="216"/>
                    <a:pt x="99" y="216"/>
                  </a:cubicBezTo>
                  <a:cubicBezTo>
                    <a:pt x="93" y="216"/>
                    <a:pt x="88" y="217"/>
                    <a:pt x="88" y="224"/>
                  </a:cubicBezTo>
                  <a:cubicBezTo>
                    <a:pt x="88" y="232"/>
                    <a:pt x="93" y="232"/>
                    <a:pt x="105" y="232"/>
                  </a:cubicBezTo>
                  <a:lnTo>
                    <a:pt x="136" y="232"/>
                  </a:lnTo>
                  <a:cubicBezTo>
                    <a:pt x="193" y="232"/>
                    <a:pt x="221" y="280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7" y="452"/>
                    <a:pt x="32" y="411"/>
                  </a:cubicBezTo>
                  <a:cubicBezTo>
                    <a:pt x="57" y="416"/>
                    <a:pt x="78" y="400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4"/>
                    <a:pt x="0" y="374"/>
                  </a:cubicBezTo>
                  <a:cubicBezTo>
                    <a:pt x="0" y="438"/>
                    <a:pt x="65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7"/>
                    <a:pt x="176" y="22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7" name="CustomShape 167"/>
            <p:cNvSpPr/>
            <p:nvPr/>
          </p:nvSpPr>
          <p:spPr>
            <a:xfrm>
              <a:off x="4101840" y="6118920"/>
              <a:ext cx="151200" cy="114840"/>
            </a:xfrm>
            <a:custGeom>
              <a:avLst/>
              <a:gdLst/>
              <a:ahLst/>
              <a:rect l="l" t="t" r="r" b="b"/>
              <a:pathLst>
                <a:path w="421" h="320">
                  <a:moveTo>
                    <a:pt x="420" y="49"/>
                  </a:moveTo>
                  <a:cubicBezTo>
                    <a:pt x="420" y="17"/>
                    <a:pt x="407" y="0"/>
                    <a:pt x="391" y="0"/>
                  </a:cubicBezTo>
                  <a:cubicBezTo>
                    <a:pt x="372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4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5" y="182"/>
                    <a:pt x="352" y="214"/>
                  </a:cubicBezTo>
                  <a:cubicBezTo>
                    <a:pt x="332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4" y="204"/>
                  </a:cubicBezTo>
                  <a:cubicBezTo>
                    <a:pt x="212" y="187"/>
                    <a:pt x="228" y="142"/>
                    <a:pt x="228" y="121"/>
                  </a:cubicBezTo>
                  <a:cubicBezTo>
                    <a:pt x="228" y="113"/>
                    <a:pt x="224" y="107"/>
                    <a:pt x="215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80" y="179"/>
                    <a:pt x="180" y="204"/>
                  </a:cubicBezTo>
                  <a:cubicBezTo>
                    <a:pt x="157" y="236"/>
                    <a:pt x="128" y="268"/>
                    <a:pt x="84" y="268"/>
                  </a:cubicBezTo>
                  <a:cubicBezTo>
                    <a:pt x="37" y="268"/>
                    <a:pt x="23" y="227"/>
                    <a:pt x="23" y="187"/>
                  </a:cubicBezTo>
                  <a:cubicBezTo>
                    <a:pt x="23" y="99"/>
                    <a:pt x="95" y="25"/>
                    <a:pt x="95" y="16"/>
                  </a:cubicBezTo>
                  <a:cubicBezTo>
                    <a:pt x="95" y="8"/>
                    <a:pt x="90" y="3"/>
                    <a:pt x="82" y="3"/>
                  </a:cubicBezTo>
                  <a:cubicBezTo>
                    <a:pt x="72" y="3"/>
                    <a:pt x="68" y="12"/>
                    <a:pt x="63" y="17"/>
                  </a:cubicBezTo>
                  <a:cubicBezTo>
                    <a:pt x="28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3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6" y="319"/>
                    <a:pt x="349" y="276"/>
                    <a:pt x="375" y="223"/>
                  </a:cubicBezTo>
                  <a:cubicBezTo>
                    <a:pt x="392" y="188"/>
                    <a:pt x="420" y="92"/>
                    <a:pt x="420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CustomShape 168"/>
            <p:cNvSpPr/>
            <p:nvPr/>
          </p:nvSpPr>
          <p:spPr>
            <a:xfrm>
              <a:off x="4269600" y="6145920"/>
              <a:ext cx="87480" cy="125280"/>
            </a:xfrm>
            <a:custGeom>
              <a:avLst/>
              <a:gdLst/>
              <a:ahLst/>
              <a:rect l="l" t="t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5"/>
                    <a:pt x="118" y="0"/>
                    <a:pt x="112" y="0"/>
                  </a:cubicBezTo>
                  <a:cubicBezTo>
                    <a:pt x="102" y="0"/>
                    <a:pt x="61" y="3"/>
                    <a:pt x="48" y="5"/>
                  </a:cubicBezTo>
                  <a:cubicBezTo>
                    <a:pt x="45" y="5"/>
                    <a:pt x="38" y="6"/>
                    <a:pt x="38" y="16"/>
                  </a:cubicBezTo>
                  <a:cubicBezTo>
                    <a:pt x="38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0"/>
                  </a:cubicBezTo>
                  <a:cubicBezTo>
                    <a:pt x="74" y="33"/>
                    <a:pt x="74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8" y="348"/>
                  </a:cubicBezTo>
                  <a:cubicBezTo>
                    <a:pt x="30" y="348"/>
                    <a:pt x="37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5" y="289"/>
                    <a:pt x="125" y="291"/>
                    <a:pt x="125" y="297"/>
                  </a:cubicBezTo>
                  <a:cubicBezTo>
                    <a:pt x="125" y="332"/>
                    <a:pt x="154" y="348"/>
                    <a:pt x="178" y="348"/>
                  </a:cubicBezTo>
                  <a:cubicBezTo>
                    <a:pt x="226" y="348"/>
                    <a:pt x="240" y="273"/>
                    <a:pt x="240" y="272"/>
                  </a:cubicBezTo>
                  <a:cubicBezTo>
                    <a:pt x="240" y="265"/>
                    <a:pt x="234" y="265"/>
                    <a:pt x="232" y="265"/>
                  </a:cubicBezTo>
                  <a:cubicBezTo>
                    <a:pt x="226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8" y="334"/>
                  </a:cubicBezTo>
                  <a:cubicBezTo>
                    <a:pt x="165" y="334"/>
                    <a:pt x="162" y="321"/>
                    <a:pt x="162" y="308"/>
                  </a:cubicBezTo>
                  <a:cubicBezTo>
                    <a:pt x="162" y="300"/>
                    <a:pt x="162" y="299"/>
                    <a:pt x="163" y="286"/>
                  </a:cubicBezTo>
                  <a:cubicBezTo>
                    <a:pt x="165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1" y="209"/>
                    <a:pt x="118" y="193"/>
                    <a:pt x="128" y="185"/>
                  </a:cubicBezTo>
                  <a:cubicBezTo>
                    <a:pt x="152" y="161"/>
                    <a:pt x="178" y="139"/>
                    <a:pt x="205" y="139"/>
                  </a:cubicBezTo>
                  <a:cubicBezTo>
                    <a:pt x="211" y="139"/>
                    <a:pt x="218" y="140"/>
                    <a:pt x="221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6" y="124"/>
                  </a:cubicBezTo>
                  <a:cubicBezTo>
                    <a:pt x="178" y="124"/>
                    <a:pt x="152" y="145"/>
                    <a:pt x="126" y="168"/>
                  </a:cubicBezTo>
                  <a:cubicBezTo>
                    <a:pt x="106" y="188"/>
                    <a:pt x="90" y="203"/>
                    <a:pt x="69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CustomShape 169"/>
            <p:cNvSpPr/>
            <p:nvPr/>
          </p:nvSpPr>
          <p:spPr>
            <a:xfrm>
              <a:off x="4376880" y="6190200"/>
              <a:ext cx="82800" cy="80640"/>
            </a:xfrm>
            <a:custGeom>
              <a:avLst/>
              <a:gdLst/>
              <a:ahLst/>
              <a:rect l="l" t="t" r="r" b="b"/>
              <a:pathLst>
                <a:path w="231" h="225">
                  <a:moveTo>
                    <a:pt x="92" y="118"/>
                  </a:moveTo>
                  <a:cubicBezTo>
                    <a:pt x="94" y="115"/>
                    <a:pt x="105" y="70"/>
                    <a:pt x="105" y="69"/>
                  </a:cubicBezTo>
                  <a:cubicBezTo>
                    <a:pt x="107" y="64"/>
                    <a:pt x="121" y="40"/>
                    <a:pt x="137" y="27"/>
                  </a:cubicBezTo>
                  <a:cubicBezTo>
                    <a:pt x="142" y="24"/>
                    <a:pt x="156" y="14"/>
                    <a:pt x="177" y="14"/>
                  </a:cubicBezTo>
                  <a:cubicBezTo>
                    <a:pt x="182" y="14"/>
                    <a:pt x="195" y="14"/>
                    <a:pt x="204" y="21"/>
                  </a:cubicBezTo>
                  <a:cubicBezTo>
                    <a:pt x="188" y="25"/>
                    <a:pt x="182" y="38"/>
                    <a:pt x="182" y="48"/>
                  </a:cubicBezTo>
                  <a:cubicBezTo>
                    <a:pt x="182" y="59"/>
                    <a:pt x="192" y="67"/>
                    <a:pt x="203" y="67"/>
                  </a:cubicBezTo>
                  <a:cubicBezTo>
                    <a:pt x="214" y="67"/>
                    <a:pt x="230" y="57"/>
                    <a:pt x="230" y="37"/>
                  </a:cubicBezTo>
                  <a:cubicBezTo>
                    <a:pt x="230" y="11"/>
                    <a:pt x="203" y="0"/>
                    <a:pt x="177" y="0"/>
                  </a:cubicBezTo>
                  <a:cubicBezTo>
                    <a:pt x="152" y="0"/>
                    <a:pt x="129" y="11"/>
                    <a:pt x="107" y="35"/>
                  </a:cubicBezTo>
                  <a:cubicBezTo>
                    <a:pt x="99" y="5"/>
                    <a:pt x="68" y="0"/>
                    <a:pt x="57" y="0"/>
                  </a:cubicBezTo>
                  <a:cubicBezTo>
                    <a:pt x="38" y="0"/>
                    <a:pt x="25" y="11"/>
                    <a:pt x="17" y="25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7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0" y="93"/>
                    <a:pt x="56" y="113"/>
                    <a:pt x="52" y="123"/>
                  </a:cubicBezTo>
                  <a:lnTo>
                    <a:pt x="36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6" y="224"/>
                    <a:pt x="65" y="219"/>
                    <a:pt x="70" y="209"/>
                  </a:cubicBezTo>
                  <a:cubicBezTo>
                    <a:pt x="72" y="206"/>
                    <a:pt x="76" y="184"/>
                    <a:pt x="80" y="171"/>
                  </a:cubicBezTo>
                  <a:lnTo>
                    <a:pt x="92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CustomShape 170"/>
            <p:cNvSpPr/>
            <p:nvPr/>
          </p:nvSpPr>
          <p:spPr>
            <a:xfrm>
              <a:off x="4475880" y="615096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7" y="19"/>
                  </a:moveTo>
                  <a:cubicBezTo>
                    <a:pt x="137" y="11"/>
                    <a:pt x="131" y="0"/>
                    <a:pt x="118" y="0"/>
                  </a:cubicBezTo>
                  <a:cubicBezTo>
                    <a:pt x="104" y="0"/>
                    <a:pt x="89" y="13"/>
                    <a:pt x="89" y="27"/>
                  </a:cubicBezTo>
                  <a:cubicBezTo>
                    <a:pt x="89" y="35"/>
                    <a:pt x="96" y="46"/>
                    <a:pt x="110" y="46"/>
                  </a:cubicBezTo>
                  <a:cubicBezTo>
                    <a:pt x="125" y="46"/>
                    <a:pt x="137" y="32"/>
                    <a:pt x="137" y="19"/>
                  </a:cubicBezTo>
                  <a:moveTo>
                    <a:pt x="37" y="270"/>
                  </a:moveTo>
                  <a:cubicBezTo>
                    <a:pt x="33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9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1" y="299"/>
                    <a:pt x="99" y="318"/>
                    <a:pt x="80" y="318"/>
                  </a:cubicBezTo>
                  <a:cubicBezTo>
                    <a:pt x="70" y="318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0"/>
                  </a:cubicBezTo>
                  <a:cubicBezTo>
                    <a:pt x="81" y="256"/>
                    <a:pt x="86" y="243"/>
                    <a:pt x="93" y="230"/>
                  </a:cubicBezTo>
                  <a:cubicBezTo>
                    <a:pt x="96" y="219"/>
                    <a:pt x="113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0"/>
                    <a:pt x="72" y="110"/>
                  </a:cubicBezTo>
                  <a:cubicBezTo>
                    <a:pt x="22" y="110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1" name="CustomShape 171"/>
            <p:cNvSpPr/>
            <p:nvPr/>
          </p:nvSpPr>
          <p:spPr>
            <a:xfrm>
              <a:off x="4546800" y="6157800"/>
              <a:ext cx="60480" cy="113040"/>
            </a:xfrm>
            <a:custGeom>
              <a:avLst/>
              <a:gdLst/>
              <a:ahLst/>
              <a:rect l="l" t="t" r="r" b="b"/>
              <a:pathLst>
                <a:path w="169" h="315">
                  <a:moveTo>
                    <a:pt x="100" y="114"/>
                  </a:moveTo>
                  <a:lnTo>
                    <a:pt x="152" y="114"/>
                  </a:lnTo>
                  <a:cubicBezTo>
                    <a:pt x="161" y="114"/>
                    <a:pt x="168" y="114"/>
                    <a:pt x="168" y="103"/>
                  </a:cubicBezTo>
                  <a:cubicBezTo>
                    <a:pt x="168" y="96"/>
                    <a:pt x="161" y="96"/>
                    <a:pt x="153" y="96"/>
                  </a:cubicBezTo>
                  <a:lnTo>
                    <a:pt x="105" y="96"/>
                  </a:lnTo>
                  <a:lnTo>
                    <a:pt x="124" y="23"/>
                  </a:lnTo>
                  <a:cubicBezTo>
                    <a:pt x="124" y="21"/>
                    <a:pt x="126" y="18"/>
                    <a:pt x="126" y="16"/>
                  </a:cubicBezTo>
                  <a:cubicBezTo>
                    <a:pt x="126" y="7"/>
                    <a:pt x="118" y="0"/>
                    <a:pt x="108" y="0"/>
                  </a:cubicBezTo>
                  <a:cubicBezTo>
                    <a:pt x="96" y="0"/>
                    <a:pt x="89" y="8"/>
                    <a:pt x="84" y="21"/>
                  </a:cubicBezTo>
                  <a:cubicBezTo>
                    <a:pt x="81" y="34"/>
                    <a:pt x="88" y="10"/>
                    <a:pt x="67" y="96"/>
                  </a:cubicBezTo>
                  <a:lnTo>
                    <a:pt x="16" y="96"/>
                  </a:lnTo>
                  <a:cubicBezTo>
                    <a:pt x="6" y="96"/>
                    <a:pt x="0" y="96"/>
                    <a:pt x="0" y="107"/>
                  </a:cubicBezTo>
                  <a:cubicBezTo>
                    <a:pt x="0" y="114"/>
                    <a:pt x="6" y="114"/>
                    <a:pt x="14" y="114"/>
                  </a:cubicBezTo>
                  <a:lnTo>
                    <a:pt x="62" y="114"/>
                  </a:lnTo>
                  <a:lnTo>
                    <a:pt x="33" y="231"/>
                  </a:lnTo>
                  <a:cubicBezTo>
                    <a:pt x="30" y="243"/>
                    <a:pt x="25" y="261"/>
                    <a:pt x="25" y="267"/>
                  </a:cubicBezTo>
                  <a:cubicBezTo>
                    <a:pt x="25" y="296"/>
                    <a:pt x="49" y="314"/>
                    <a:pt x="78" y="314"/>
                  </a:cubicBezTo>
                  <a:cubicBezTo>
                    <a:pt x="134" y="314"/>
                    <a:pt x="164" y="245"/>
                    <a:pt x="164" y="239"/>
                  </a:cubicBezTo>
                  <a:cubicBezTo>
                    <a:pt x="164" y="232"/>
                    <a:pt x="158" y="232"/>
                    <a:pt x="156" y="232"/>
                  </a:cubicBezTo>
                  <a:cubicBezTo>
                    <a:pt x="150" y="232"/>
                    <a:pt x="150" y="234"/>
                    <a:pt x="147" y="242"/>
                  </a:cubicBezTo>
                  <a:cubicBezTo>
                    <a:pt x="132" y="272"/>
                    <a:pt x="107" y="301"/>
                    <a:pt x="80" y="301"/>
                  </a:cubicBezTo>
                  <a:cubicBezTo>
                    <a:pt x="68" y="301"/>
                    <a:pt x="62" y="295"/>
                    <a:pt x="62" y="275"/>
                  </a:cubicBezTo>
                  <a:cubicBezTo>
                    <a:pt x="62" y="271"/>
                    <a:pt x="64" y="261"/>
                    <a:pt x="65" y="256"/>
                  </a:cubicBezTo>
                  <a:lnTo>
                    <a:pt x="100" y="1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2" name="CustomShape 172"/>
            <p:cNvSpPr/>
            <p:nvPr/>
          </p:nvSpPr>
          <p:spPr>
            <a:xfrm>
              <a:off x="4705560" y="6162480"/>
              <a:ext cx="155160" cy="1080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CustomShape 173"/>
            <p:cNvSpPr/>
            <p:nvPr/>
          </p:nvSpPr>
          <p:spPr>
            <a:xfrm>
              <a:off x="4940640" y="6118920"/>
              <a:ext cx="150840" cy="114840"/>
            </a:xfrm>
            <a:custGeom>
              <a:avLst/>
              <a:gdLst/>
              <a:ahLst/>
              <a:rect l="l" t="t" r="r" b="b"/>
              <a:pathLst>
                <a:path w="420" h="320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4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4"/>
                    <a:pt x="306" y="268"/>
                    <a:pt x="272" y="268"/>
                  </a:cubicBezTo>
                  <a:cubicBezTo>
                    <a:pt x="232" y="268"/>
                    <a:pt x="210" y="243"/>
                    <a:pt x="203" y="204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8"/>
                    <a:pt x="197" y="118"/>
                  </a:cubicBezTo>
                  <a:cubicBezTo>
                    <a:pt x="189" y="132"/>
                    <a:pt x="179" y="179"/>
                    <a:pt x="179" y="204"/>
                  </a:cubicBezTo>
                  <a:cubicBezTo>
                    <a:pt x="157" y="236"/>
                    <a:pt x="128" y="268"/>
                    <a:pt x="83" y="268"/>
                  </a:cubicBezTo>
                  <a:cubicBezTo>
                    <a:pt x="37" y="268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2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19"/>
                    <a:pt x="74" y="319"/>
                  </a:cubicBezTo>
                  <a:cubicBezTo>
                    <a:pt x="125" y="319"/>
                    <a:pt x="157" y="284"/>
                    <a:pt x="182" y="246"/>
                  </a:cubicBezTo>
                  <a:cubicBezTo>
                    <a:pt x="189" y="286"/>
                    <a:pt x="216" y="319"/>
                    <a:pt x="261" y="319"/>
                  </a:cubicBezTo>
                  <a:cubicBezTo>
                    <a:pt x="315" y="319"/>
                    <a:pt x="349" y="276"/>
                    <a:pt x="374" y="223"/>
                  </a:cubicBezTo>
                  <a:cubicBezTo>
                    <a:pt x="392" y="188"/>
                    <a:pt x="419" y="92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CustomShape 174"/>
            <p:cNvSpPr/>
            <p:nvPr/>
          </p:nvSpPr>
          <p:spPr>
            <a:xfrm>
              <a:off x="5114160" y="6026040"/>
              <a:ext cx="81720" cy="12168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6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CustomShape 175"/>
            <p:cNvSpPr/>
            <p:nvPr/>
          </p:nvSpPr>
          <p:spPr>
            <a:xfrm>
              <a:off x="5108760" y="6183720"/>
              <a:ext cx="87480" cy="125640"/>
            </a:xfrm>
            <a:custGeom>
              <a:avLst/>
              <a:gdLst/>
              <a:ahLst/>
              <a:rect l="l" t="t" r="r" b="b"/>
              <a:pathLst>
                <a:path w="244" h="350">
                  <a:moveTo>
                    <a:pt x="119" y="15"/>
                  </a:moveTo>
                  <a:cubicBezTo>
                    <a:pt x="119" y="15"/>
                    <a:pt x="120" y="8"/>
                    <a:pt x="120" y="7"/>
                  </a:cubicBezTo>
                  <a:cubicBezTo>
                    <a:pt x="120" y="5"/>
                    <a:pt x="119" y="0"/>
                    <a:pt x="112" y="0"/>
                  </a:cubicBezTo>
                  <a:cubicBezTo>
                    <a:pt x="103" y="0"/>
                    <a:pt x="61" y="3"/>
                    <a:pt x="48" y="5"/>
                  </a:cubicBezTo>
                  <a:cubicBezTo>
                    <a:pt x="45" y="5"/>
                    <a:pt x="39" y="7"/>
                    <a:pt x="39" y="16"/>
                  </a:cubicBezTo>
                  <a:cubicBezTo>
                    <a:pt x="39" y="24"/>
                    <a:pt x="45" y="24"/>
                    <a:pt x="51" y="24"/>
                  </a:cubicBezTo>
                  <a:cubicBezTo>
                    <a:pt x="74" y="24"/>
                    <a:pt x="74" y="27"/>
                    <a:pt x="74" y="31"/>
                  </a:cubicBezTo>
                  <a:cubicBezTo>
                    <a:pt x="74" y="34"/>
                    <a:pt x="74" y="37"/>
                    <a:pt x="72" y="42"/>
                  </a:cubicBezTo>
                  <a:lnTo>
                    <a:pt x="3" y="322"/>
                  </a:lnTo>
                  <a:cubicBezTo>
                    <a:pt x="0" y="330"/>
                    <a:pt x="0" y="331"/>
                    <a:pt x="0" y="333"/>
                  </a:cubicBezTo>
                  <a:cubicBezTo>
                    <a:pt x="0" y="339"/>
                    <a:pt x="7" y="349"/>
                    <a:pt x="18" y="349"/>
                  </a:cubicBezTo>
                  <a:cubicBezTo>
                    <a:pt x="31" y="349"/>
                    <a:pt x="37" y="338"/>
                    <a:pt x="40" y="328"/>
                  </a:cubicBezTo>
                  <a:cubicBezTo>
                    <a:pt x="40" y="325"/>
                    <a:pt x="63" y="239"/>
                    <a:pt x="64" y="232"/>
                  </a:cubicBezTo>
                  <a:cubicBezTo>
                    <a:pt x="99" y="235"/>
                    <a:pt x="128" y="247"/>
                    <a:pt x="128" y="272"/>
                  </a:cubicBezTo>
                  <a:cubicBezTo>
                    <a:pt x="128" y="274"/>
                    <a:pt x="128" y="277"/>
                    <a:pt x="127" y="282"/>
                  </a:cubicBezTo>
                  <a:cubicBezTo>
                    <a:pt x="125" y="290"/>
                    <a:pt x="125" y="291"/>
                    <a:pt x="125" y="298"/>
                  </a:cubicBezTo>
                  <a:cubicBezTo>
                    <a:pt x="125" y="333"/>
                    <a:pt x="154" y="349"/>
                    <a:pt x="178" y="349"/>
                  </a:cubicBezTo>
                  <a:cubicBezTo>
                    <a:pt x="226" y="349"/>
                    <a:pt x="240" y="274"/>
                    <a:pt x="240" y="272"/>
                  </a:cubicBezTo>
                  <a:cubicBezTo>
                    <a:pt x="240" y="266"/>
                    <a:pt x="234" y="266"/>
                    <a:pt x="232" y="266"/>
                  </a:cubicBezTo>
                  <a:cubicBezTo>
                    <a:pt x="226" y="266"/>
                    <a:pt x="224" y="269"/>
                    <a:pt x="223" y="279"/>
                  </a:cubicBezTo>
                  <a:cubicBezTo>
                    <a:pt x="216" y="299"/>
                    <a:pt x="203" y="335"/>
                    <a:pt x="178" y="335"/>
                  </a:cubicBezTo>
                  <a:cubicBezTo>
                    <a:pt x="165" y="335"/>
                    <a:pt x="162" y="322"/>
                    <a:pt x="162" y="309"/>
                  </a:cubicBezTo>
                  <a:cubicBezTo>
                    <a:pt x="162" y="301"/>
                    <a:pt x="162" y="299"/>
                    <a:pt x="163" y="287"/>
                  </a:cubicBezTo>
                  <a:cubicBezTo>
                    <a:pt x="165" y="285"/>
                    <a:pt x="167" y="277"/>
                    <a:pt x="167" y="271"/>
                  </a:cubicBezTo>
                  <a:cubicBezTo>
                    <a:pt x="167" y="227"/>
                    <a:pt x="107" y="219"/>
                    <a:pt x="87" y="219"/>
                  </a:cubicBezTo>
                  <a:cubicBezTo>
                    <a:pt x="101" y="210"/>
                    <a:pt x="119" y="194"/>
                    <a:pt x="128" y="186"/>
                  </a:cubicBezTo>
                  <a:cubicBezTo>
                    <a:pt x="152" y="162"/>
                    <a:pt x="178" y="139"/>
                    <a:pt x="205" y="139"/>
                  </a:cubicBezTo>
                  <a:cubicBezTo>
                    <a:pt x="211" y="139"/>
                    <a:pt x="218" y="141"/>
                    <a:pt x="221" y="146"/>
                  </a:cubicBezTo>
                  <a:cubicBezTo>
                    <a:pt x="200" y="149"/>
                    <a:pt x="195" y="167"/>
                    <a:pt x="195" y="173"/>
                  </a:cubicBezTo>
                  <a:cubicBezTo>
                    <a:pt x="195" y="184"/>
                    <a:pt x="205" y="192"/>
                    <a:pt x="216" y="192"/>
                  </a:cubicBezTo>
                  <a:cubicBezTo>
                    <a:pt x="229" y="192"/>
                    <a:pt x="243" y="181"/>
                    <a:pt x="243" y="160"/>
                  </a:cubicBezTo>
                  <a:cubicBezTo>
                    <a:pt x="243" y="144"/>
                    <a:pt x="232" y="125"/>
                    <a:pt x="205" y="125"/>
                  </a:cubicBezTo>
                  <a:cubicBezTo>
                    <a:pt x="178" y="125"/>
                    <a:pt x="152" y="146"/>
                    <a:pt x="127" y="168"/>
                  </a:cubicBezTo>
                  <a:cubicBezTo>
                    <a:pt x="106" y="189"/>
                    <a:pt x="90" y="203"/>
                    <a:pt x="69" y="213"/>
                  </a:cubicBezTo>
                  <a:lnTo>
                    <a:pt x="119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CustomShape 176"/>
            <p:cNvSpPr/>
            <p:nvPr/>
          </p:nvSpPr>
          <p:spPr>
            <a:xfrm>
              <a:off x="5215320" y="6228720"/>
              <a:ext cx="83160" cy="80640"/>
            </a:xfrm>
            <a:custGeom>
              <a:avLst/>
              <a:gdLst/>
              <a:ahLst/>
              <a:rect l="l" t="t" r="r" b="b"/>
              <a:pathLst>
                <a:path w="232" h="225">
                  <a:moveTo>
                    <a:pt x="93" y="118"/>
                  </a:moveTo>
                  <a:cubicBezTo>
                    <a:pt x="95" y="115"/>
                    <a:pt x="106" y="70"/>
                    <a:pt x="106" y="69"/>
                  </a:cubicBezTo>
                  <a:cubicBezTo>
                    <a:pt x="107" y="64"/>
                    <a:pt x="122" y="40"/>
                    <a:pt x="138" y="27"/>
                  </a:cubicBezTo>
                  <a:cubicBezTo>
                    <a:pt x="143" y="24"/>
                    <a:pt x="157" y="14"/>
                    <a:pt x="178" y="14"/>
                  </a:cubicBezTo>
                  <a:cubicBezTo>
                    <a:pt x="183" y="14"/>
                    <a:pt x="195" y="14"/>
                    <a:pt x="205" y="21"/>
                  </a:cubicBezTo>
                  <a:cubicBezTo>
                    <a:pt x="189" y="26"/>
                    <a:pt x="183" y="38"/>
                    <a:pt x="183" y="48"/>
                  </a:cubicBezTo>
                  <a:cubicBezTo>
                    <a:pt x="183" y="59"/>
                    <a:pt x="192" y="67"/>
                    <a:pt x="203" y="67"/>
                  </a:cubicBezTo>
                  <a:cubicBezTo>
                    <a:pt x="215" y="67"/>
                    <a:pt x="231" y="58"/>
                    <a:pt x="231" y="37"/>
                  </a:cubicBezTo>
                  <a:cubicBezTo>
                    <a:pt x="231" y="11"/>
                    <a:pt x="203" y="0"/>
                    <a:pt x="178" y="0"/>
                  </a:cubicBezTo>
                  <a:cubicBezTo>
                    <a:pt x="152" y="0"/>
                    <a:pt x="130" y="11"/>
                    <a:pt x="109" y="35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1"/>
                    <a:pt x="18" y="26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7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6" y="224"/>
                    <a:pt x="67" y="219"/>
                    <a:pt x="71" y="210"/>
                  </a:cubicBezTo>
                  <a:cubicBezTo>
                    <a:pt x="72" y="206"/>
                    <a:pt x="77" y="184"/>
                    <a:pt x="80" y="171"/>
                  </a:cubicBezTo>
                  <a:lnTo>
                    <a:pt x="93" y="1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CustomShape 177"/>
            <p:cNvSpPr/>
            <p:nvPr/>
          </p:nvSpPr>
          <p:spPr>
            <a:xfrm>
              <a:off x="5315040" y="618948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CustomShape 178"/>
            <p:cNvSpPr/>
            <p:nvPr/>
          </p:nvSpPr>
          <p:spPr>
            <a:xfrm>
              <a:off x="5385240" y="6195960"/>
              <a:ext cx="60480" cy="112680"/>
            </a:xfrm>
            <a:custGeom>
              <a:avLst/>
              <a:gdLst/>
              <a:ah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6" y="17"/>
                    <a:pt x="126" y="16"/>
                  </a:cubicBezTo>
                  <a:cubicBezTo>
                    <a:pt x="126" y="6"/>
                    <a:pt x="118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2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8" y="313"/>
                  </a:cubicBezTo>
                  <a:cubicBezTo>
                    <a:pt x="134" y="313"/>
                    <a:pt x="165" y="245"/>
                    <a:pt x="165" y="238"/>
                  </a:cubicBezTo>
                  <a:cubicBezTo>
                    <a:pt x="165" y="232"/>
                    <a:pt x="158" y="232"/>
                    <a:pt x="157" y="232"/>
                  </a:cubicBezTo>
                  <a:cubicBezTo>
                    <a:pt x="150" y="232"/>
                    <a:pt x="150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2" y="294"/>
                    <a:pt x="62" y="275"/>
                  </a:cubicBezTo>
                  <a:cubicBezTo>
                    <a:pt x="62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CustomShape 179"/>
            <p:cNvSpPr/>
            <p:nvPr/>
          </p:nvSpPr>
          <p:spPr>
            <a:xfrm>
              <a:off x="5481360" y="6041160"/>
              <a:ext cx="59400" cy="253080"/>
            </a:xfrm>
            <a:custGeom>
              <a:avLst/>
              <a:gdLst/>
              <a:ahLst/>
              <a:rect l="l" t="t" r="r" b="b"/>
              <a:pathLst>
                <a:path w="166" h="704">
                  <a:moveTo>
                    <a:pt x="165" y="351"/>
                  </a:moveTo>
                  <a:cubicBezTo>
                    <a:pt x="165" y="297"/>
                    <a:pt x="157" y="212"/>
                    <a:pt x="119" y="132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2"/>
                    <a:pt x="123" y="204"/>
                    <a:pt x="123" y="351"/>
                  </a:cubicBezTo>
                  <a:cubicBezTo>
                    <a:pt x="123" y="471"/>
                    <a:pt x="98" y="596"/>
                    <a:pt x="10" y="684"/>
                  </a:cubicBezTo>
                  <a:cubicBezTo>
                    <a:pt x="0" y="694"/>
                    <a:pt x="0" y="695"/>
                    <a:pt x="0" y="697"/>
                  </a:cubicBezTo>
                  <a:cubicBezTo>
                    <a:pt x="0" y="702"/>
                    <a:pt x="3" y="703"/>
                    <a:pt x="7" y="703"/>
                  </a:cubicBezTo>
                  <a:cubicBezTo>
                    <a:pt x="15" y="703"/>
                    <a:pt x="79" y="655"/>
                    <a:pt x="120" y="566"/>
                  </a:cubicBezTo>
                  <a:cubicBezTo>
                    <a:pt x="157" y="489"/>
                    <a:pt x="165" y="411"/>
                    <a:pt x="165" y="351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0" name="CustomShape 180"/>
            <p:cNvSpPr/>
            <p:nvPr/>
          </p:nvSpPr>
          <p:spPr>
            <a:xfrm>
              <a:off x="5576400" y="60397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CustomShape 181"/>
            <p:cNvSpPr/>
            <p:nvPr/>
          </p:nvSpPr>
          <p:spPr>
            <a:xfrm>
              <a:off x="5793480" y="59644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CustomShape 182"/>
            <p:cNvSpPr/>
            <p:nvPr/>
          </p:nvSpPr>
          <p:spPr>
            <a:xfrm>
              <a:off x="6067800" y="5988600"/>
              <a:ext cx="154800" cy="1080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8" y="30"/>
                    <a:pt x="430" y="30"/>
                    <a:pt x="430" y="14"/>
                  </a:cubicBezTo>
                  <a:cubicBezTo>
                    <a:pt x="430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CustomShape 183"/>
            <p:cNvSpPr/>
            <p:nvPr/>
          </p:nvSpPr>
          <p:spPr>
            <a:xfrm>
              <a:off x="6265800" y="588852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2" y="448"/>
                    <a:pt x="28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2" y="467"/>
                    <a:pt x="119" y="467"/>
                  </a:cubicBezTo>
                  <a:cubicBezTo>
                    <a:pt x="148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4" name="CustomShape 184"/>
            <p:cNvSpPr/>
            <p:nvPr/>
          </p:nvSpPr>
          <p:spPr>
            <a:xfrm>
              <a:off x="6707160" y="5924160"/>
              <a:ext cx="225360" cy="140040"/>
            </a:xfrm>
            <a:custGeom>
              <a:avLst/>
              <a:gdLst/>
              <a:ahLst/>
              <a:rect l="l" t="t" r="r" b="b"/>
              <a:pathLst>
                <a:path w="627" h="390">
                  <a:moveTo>
                    <a:pt x="474" y="139"/>
                  </a:moveTo>
                  <a:cubicBezTo>
                    <a:pt x="502" y="165"/>
                    <a:pt x="539" y="184"/>
                    <a:pt x="562" y="193"/>
                  </a:cubicBezTo>
                  <a:cubicBezTo>
                    <a:pt x="536" y="205"/>
                    <a:pt x="502" y="224"/>
                    <a:pt x="474" y="248"/>
                  </a:cubicBezTo>
                  <a:lnTo>
                    <a:pt x="26" y="248"/>
                  </a:lnTo>
                  <a:cubicBezTo>
                    <a:pt x="13" y="248"/>
                    <a:pt x="0" y="248"/>
                    <a:pt x="0" y="262"/>
                  </a:cubicBezTo>
                  <a:cubicBezTo>
                    <a:pt x="0" y="277"/>
                    <a:pt x="13" y="277"/>
                    <a:pt x="24" y="277"/>
                  </a:cubicBezTo>
                  <a:lnTo>
                    <a:pt x="442" y="277"/>
                  </a:lnTo>
                  <a:cubicBezTo>
                    <a:pt x="408" y="309"/>
                    <a:pt x="371" y="371"/>
                    <a:pt x="371" y="381"/>
                  </a:cubicBezTo>
                  <a:cubicBezTo>
                    <a:pt x="371" y="389"/>
                    <a:pt x="379" y="389"/>
                    <a:pt x="384" y="389"/>
                  </a:cubicBezTo>
                  <a:cubicBezTo>
                    <a:pt x="390" y="389"/>
                    <a:pt x="395" y="389"/>
                    <a:pt x="397" y="382"/>
                  </a:cubicBezTo>
                  <a:cubicBezTo>
                    <a:pt x="413" y="355"/>
                    <a:pt x="432" y="318"/>
                    <a:pt x="478" y="277"/>
                  </a:cubicBezTo>
                  <a:cubicBezTo>
                    <a:pt x="526" y="233"/>
                    <a:pt x="574" y="216"/>
                    <a:pt x="610" y="205"/>
                  </a:cubicBezTo>
                  <a:cubicBezTo>
                    <a:pt x="622" y="200"/>
                    <a:pt x="622" y="200"/>
                    <a:pt x="624" y="198"/>
                  </a:cubicBezTo>
                  <a:cubicBezTo>
                    <a:pt x="626" y="198"/>
                    <a:pt x="626" y="195"/>
                    <a:pt x="626" y="193"/>
                  </a:cubicBezTo>
                  <a:cubicBezTo>
                    <a:pt x="626" y="192"/>
                    <a:pt x="626" y="192"/>
                    <a:pt x="626" y="190"/>
                  </a:cubicBezTo>
                  <a:lnTo>
                    <a:pt x="622" y="189"/>
                  </a:lnTo>
                  <a:cubicBezTo>
                    <a:pt x="621" y="187"/>
                    <a:pt x="621" y="187"/>
                    <a:pt x="608" y="182"/>
                  </a:cubicBezTo>
                  <a:cubicBezTo>
                    <a:pt x="512" y="155"/>
                    <a:pt x="442" y="89"/>
                    <a:pt x="403" y="14"/>
                  </a:cubicBezTo>
                  <a:cubicBezTo>
                    <a:pt x="395" y="0"/>
                    <a:pt x="394" y="0"/>
                    <a:pt x="384" y="0"/>
                  </a:cubicBezTo>
                  <a:cubicBezTo>
                    <a:pt x="379" y="0"/>
                    <a:pt x="371" y="0"/>
                    <a:pt x="371" y="8"/>
                  </a:cubicBezTo>
                  <a:cubicBezTo>
                    <a:pt x="371" y="17"/>
                    <a:pt x="406" y="78"/>
                    <a:pt x="442" y="112"/>
                  </a:cubicBezTo>
                  <a:lnTo>
                    <a:pt x="24" y="112"/>
                  </a:lnTo>
                  <a:cubicBezTo>
                    <a:pt x="13" y="112"/>
                    <a:pt x="0" y="112"/>
                    <a:pt x="0" y="126"/>
                  </a:cubicBezTo>
                  <a:cubicBezTo>
                    <a:pt x="0" y="139"/>
                    <a:pt x="13" y="139"/>
                    <a:pt x="26" y="139"/>
                  </a:cubicBezTo>
                  <a:lnTo>
                    <a:pt x="474" y="1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CustomShape 185"/>
            <p:cNvSpPr/>
            <p:nvPr/>
          </p:nvSpPr>
          <p:spPr>
            <a:xfrm>
              <a:off x="7279560" y="588420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1" y="196"/>
                    <a:pt x="328" y="189"/>
                    <a:pt x="328" y="188"/>
                  </a:cubicBezTo>
                  <a:cubicBezTo>
                    <a:pt x="328" y="186"/>
                    <a:pt x="341" y="176"/>
                    <a:pt x="349" y="172"/>
                  </a:cubicBezTo>
                  <a:lnTo>
                    <a:pt x="472" y="76"/>
                  </a:lnTo>
                  <a:cubicBezTo>
                    <a:pt x="539" y="28"/>
                    <a:pt x="567" y="24"/>
                    <a:pt x="587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59" y="0"/>
                    <a:pt x="450" y="0"/>
                    <a:pt x="450" y="15"/>
                  </a:cubicBezTo>
                  <a:cubicBezTo>
                    <a:pt x="450" y="20"/>
                    <a:pt x="455" y="21"/>
                    <a:pt x="459" y="23"/>
                  </a:cubicBezTo>
                  <a:cubicBezTo>
                    <a:pt x="474" y="24"/>
                    <a:pt x="480" y="28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3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8"/>
                  </a:lnTo>
                  <a:cubicBezTo>
                    <a:pt x="77" y="455"/>
                    <a:pt x="76" y="460"/>
                    <a:pt x="20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8"/>
                  </a:cubicBezTo>
                  <a:cubicBezTo>
                    <a:pt x="205" y="460"/>
                    <a:pt x="199" y="460"/>
                    <a:pt x="186" y="460"/>
                  </a:cubicBezTo>
                  <a:cubicBezTo>
                    <a:pt x="160" y="460"/>
                    <a:pt x="140" y="460"/>
                    <a:pt x="140" y="447"/>
                  </a:cubicBezTo>
                  <a:cubicBezTo>
                    <a:pt x="140" y="442"/>
                    <a:pt x="144" y="428"/>
                    <a:pt x="146" y="416"/>
                  </a:cubicBezTo>
                  <a:cubicBezTo>
                    <a:pt x="156" y="380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9"/>
                  </a:cubicBezTo>
                  <a:cubicBezTo>
                    <a:pt x="370" y="460"/>
                    <a:pt x="339" y="460"/>
                    <a:pt x="333" y="460"/>
                  </a:cubicBezTo>
                  <a:cubicBezTo>
                    <a:pt x="325" y="460"/>
                    <a:pt x="317" y="460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5" y="482"/>
                    <a:pt x="386" y="480"/>
                    <a:pt x="413" y="480"/>
                  </a:cubicBezTo>
                  <a:cubicBezTo>
                    <a:pt x="429" y="480"/>
                    <a:pt x="467" y="482"/>
                    <a:pt x="482" y="482"/>
                  </a:cubicBezTo>
                  <a:cubicBezTo>
                    <a:pt x="487" y="482"/>
                    <a:pt x="495" y="482"/>
                    <a:pt x="495" y="468"/>
                  </a:cubicBezTo>
                  <a:cubicBezTo>
                    <a:pt x="495" y="460"/>
                    <a:pt x="487" y="460"/>
                    <a:pt x="480" y="460"/>
                  </a:cubicBezTo>
                  <a:cubicBezTo>
                    <a:pt x="451" y="460"/>
                    <a:pt x="443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CustomShape 186"/>
            <p:cNvSpPr/>
            <p:nvPr/>
          </p:nvSpPr>
          <p:spPr>
            <a:xfrm>
              <a:off x="7498080" y="5972040"/>
              <a:ext cx="87480" cy="125280"/>
            </a:xfrm>
            <a:custGeom>
              <a:avLst/>
              <a:gdLst/>
              <a:ahLst/>
              <a:rect l="l" t="t" r="r" b="b"/>
              <a:pathLst>
                <a:path w="244" h="349">
                  <a:moveTo>
                    <a:pt x="118" y="14"/>
                  </a:moveTo>
                  <a:cubicBezTo>
                    <a:pt x="118" y="14"/>
                    <a:pt x="120" y="8"/>
                    <a:pt x="120" y="6"/>
                  </a:cubicBezTo>
                  <a:cubicBezTo>
                    <a:pt x="120" y="4"/>
                    <a:pt x="118" y="0"/>
                    <a:pt x="112" y="0"/>
                  </a:cubicBezTo>
                  <a:cubicBezTo>
                    <a:pt x="102" y="0"/>
                    <a:pt x="60" y="3"/>
                    <a:pt x="48" y="4"/>
                  </a:cubicBezTo>
                  <a:cubicBezTo>
                    <a:pt x="44" y="4"/>
                    <a:pt x="38" y="6"/>
                    <a:pt x="38" y="16"/>
                  </a:cubicBezTo>
                  <a:cubicBezTo>
                    <a:pt x="38" y="24"/>
                    <a:pt x="44" y="24"/>
                    <a:pt x="51" y="24"/>
                  </a:cubicBezTo>
                  <a:cubicBezTo>
                    <a:pt x="73" y="24"/>
                    <a:pt x="73" y="27"/>
                    <a:pt x="73" y="30"/>
                  </a:cubicBezTo>
                  <a:cubicBezTo>
                    <a:pt x="73" y="33"/>
                    <a:pt x="73" y="36"/>
                    <a:pt x="72" y="41"/>
                  </a:cubicBezTo>
                  <a:lnTo>
                    <a:pt x="3" y="321"/>
                  </a:lnTo>
                  <a:cubicBezTo>
                    <a:pt x="0" y="329"/>
                    <a:pt x="0" y="331"/>
                    <a:pt x="0" y="332"/>
                  </a:cubicBezTo>
                  <a:cubicBezTo>
                    <a:pt x="0" y="339"/>
                    <a:pt x="6" y="348"/>
                    <a:pt x="17" y="348"/>
                  </a:cubicBezTo>
                  <a:cubicBezTo>
                    <a:pt x="30" y="348"/>
                    <a:pt x="36" y="337"/>
                    <a:pt x="40" y="328"/>
                  </a:cubicBezTo>
                  <a:cubicBezTo>
                    <a:pt x="40" y="324"/>
                    <a:pt x="62" y="238"/>
                    <a:pt x="64" y="232"/>
                  </a:cubicBezTo>
                  <a:cubicBezTo>
                    <a:pt x="99" y="235"/>
                    <a:pt x="128" y="246"/>
                    <a:pt x="128" y="272"/>
                  </a:cubicBezTo>
                  <a:cubicBezTo>
                    <a:pt x="128" y="273"/>
                    <a:pt x="128" y="276"/>
                    <a:pt x="126" y="281"/>
                  </a:cubicBezTo>
                  <a:cubicBezTo>
                    <a:pt x="124" y="289"/>
                    <a:pt x="124" y="291"/>
                    <a:pt x="124" y="297"/>
                  </a:cubicBezTo>
                  <a:cubicBezTo>
                    <a:pt x="124" y="332"/>
                    <a:pt x="153" y="348"/>
                    <a:pt x="177" y="348"/>
                  </a:cubicBezTo>
                  <a:cubicBezTo>
                    <a:pt x="225" y="348"/>
                    <a:pt x="240" y="273"/>
                    <a:pt x="240" y="272"/>
                  </a:cubicBezTo>
                  <a:cubicBezTo>
                    <a:pt x="240" y="265"/>
                    <a:pt x="233" y="265"/>
                    <a:pt x="232" y="265"/>
                  </a:cubicBezTo>
                  <a:cubicBezTo>
                    <a:pt x="225" y="265"/>
                    <a:pt x="224" y="268"/>
                    <a:pt x="222" y="278"/>
                  </a:cubicBezTo>
                  <a:cubicBezTo>
                    <a:pt x="216" y="299"/>
                    <a:pt x="203" y="334"/>
                    <a:pt x="177" y="334"/>
                  </a:cubicBezTo>
                  <a:cubicBezTo>
                    <a:pt x="164" y="334"/>
                    <a:pt x="161" y="321"/>
                    <a:pt x="161" y="308"/>
                  </a:cubicBezTo>
                  <a:cubicBezTo>
                    <a:pt x="161" y="300"/>
                    <a:pt x="161" y="299"/>
                    <a:pt x="163" y="286"/>
                  </a:cubicBezTo>
                  <a:cubicBezTo>
                    <a:pt x="164" y="284"/>
                    <a:pt x="166" y="276"/>
                    <a:pt x="166" y="270"/>
                  </a:cubicBezTo>
                  <a:cubicBezTo>
                    <a:pt x="166" y="227"/>
                    <a:pt x="107" y="219"/>
                    <a:pt x="86" y="219"/>
                  </a:cubicBezTo>
                  <a:cubicBezTo>
                    <a:pt x="100" y="209"/>
                    <a:pt x="118" y="193"/>
                    <a:pt x="128" y="185"/>
                  </a:cubicBezTo>
                  <a:cubicBezTo>
                    <a:pt x="152" y="161"/>
                    <a:pt x="177" y="139"/>
                    <a:pt x="204" y="139"/>
                  </a:cubicBezTo>
                  <a:cubicBezTo>
                    <a:pt x="211" y="139"/>
                    <a:pt x="217" y="140"/>
                    <a:pt x="220" y="145"/>
                  </a:cubicBezTo>
                  <a:cubicBezTo>
                    <a:pt x="200" y="148"/>
                    <a:pt x="195" y="166"/>
                    <a:pt x="195" y="172"/>
                  </a:cubicBezTo>
                  <a:cubicBezTo>
                    <a:pt x="195" y="184"/>
                    <a:pt x="204" y="192"/>
                    <a:pt x="216" y="192"/>
                  </a:cubicBezTo>
                  <a:cubicBezTo>
                    <a:pt x="228" y="192"/>
                    <a:pt x="243" y="180"/>
                    <a:pt x="243" y="160"/>
                  </a:cubicBezTo>
                  <a:cubicBezTo>
                    <a:pt x="243" y="144"/>
                    <a:pt x="232" y="124"/>
                    <a:pt x="204" y="124"/>
                  </a:cubicBezTo>
                  <a:cubicBezTo>
                    <a:pt x="177" y="124"/>
                    <a:pt x="152" y="145"/>
                    <a:pt x="126" y="168"/>
                  </a:cubicBezTo>
                  <a:cubicBezTo>
                    <a:pt x="105" y="188"/>
                    <a:pt x="89" y="203"/>
                    <a:pt x="68" y="212"/>
                  </a:cubicBezTo>
                  <a:lnTo>
                    <a:pt x="118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CustomShape 187"/>
            <p:cNvSpPr/>
            <p:nvPr/>
          </p:nvSpPr>
          <p:spPr>
            <a:xfrm>
              <a:off x="7605000" y="6016680"/>
              <a:ext cx="83160" cy="80640"/>
            </a:xfrm>
            <a:custGeom>
              <a:avLst/>
              <a:gdLst/>
              <a:ahLst/>
              <a:rect l="l" t="t" r="r" b="b"/>
              <a:pathLst>
                <a:path w="232" h="225">
                  <a:moveTo>
                    <a:pt x="93" y="119"/>
                  </a:moveTo>
                  <a:cubicBezTo>
                    <a:pt x="95" y="116"/>
                    <a:pt x="106" y="71"/>
                    <a:pt x="106" y="69"/>
                  </a:cubicBezTo>
                  <a:cubicBezTo>
                    <a:pt x="107" y="64"/>
                    <a:pt x="122" y="40"/>
                    <a:pt x="138" y="28"/>
                  </a:cubicBezTo>
                  <a:cubicBezTo>
                    <a:pt x="143" y="24"/>
                    <a:pt x="157" y="15"/>
                    <a:pt x="178" y="15"/>
                  </a:cubicBezTo>
                  <a:cubicBezTo>
                    <a:pt x="183" y="15"/>
                    <a:pt x="195" y="15"/>
                    <a:pt x="205" y="21"/>
                  </a:cubicBezTo>
                  <a:cubicBezTo>
                    <a:pt x="189" y="26"/>
                    <a:pt x="183" y="39"/>
                    <a:pt x="183" y="48"/>
                  </a:cubicBezTo>
                  <a:cubicBezTo>
                    <a:pt x="183" y="60"/>
                    <a:pt x="191" y="68"/>
                    <a:pt x="203" y="68"/>
                  </a:cubicBezTo>
                  <a:cubicBezTo>
                    <a:pt x="215" y="68"/>
                    <a:pt x="231" y="58"/>
                    <a:pt x="231" y="37"/>
                  </a:cubicBezTo>
                  <a:cubicBezTo>
                    <a:pt x="231" y="12"/>
                    <a:pt x="203" y="0"/>
                    <a:pt x="178" y="0"/>
                  </a:cubicBezTo>
                  <a:cubicBezTo>
                    <a:pt x="152" y="0"/>
                    <a:pt x="130" y="12"/>
                    <a:pt x="107" y="36"/>
                  </a:cubicBezTo>
                  <a:cubicBezTo>
                    <a:pt x="99" y="5"/>
                    <a:pt x="69" y="0"/>
                    <a:pt x="58" y="0"/>
                  </a:cubicBezTo>
                  <a:cubicBezTo>
                    <a:pt x="39" y="0"/>
                    <a:pt x="26" y="12"/>
                    <a:pt x="18" y="26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7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6" y="224"/>
                    <a:pt x="66" y="220"/>
                    <a:pt x="71" y="210"/>
                  </a:cubicBezTo>
                  <a:cubicBezTo>
                    <a:pt x="72" y="207"/>
                    <a:pt x="77" y="184"/>
                    <a:pt x="80" y="172"/>
                  </a:cubicBezTo>
                  <a:lnTo>
                    <a:pt x="93" y="1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CustomShape 188"/>
            <p:cNvSpPr/>
            <p:nvPr/>
          </p:nvSpPr>
          <p:spPr>
            <a:xfrm>
              <a:off x="7704000" y="5977800"/>
              <a:ext cx="54360" cy="119520"/>
            </a:xfrm>
            <a:custGeom>
              <a:avLst/>
              <a:gdLst/>
              <a:ahLst/>
              <a:rect l="l" t="t" r="r" b="b"/>
              <a:pathLst>
                <a:path w="152" h="333">
                  <a:moveTo>
                    <a:pt x="138" y="19"/>
                  </a:moveTo>
                  <a:cubicBezTo>
                    <a:pt x="138" y="11"/>
                    <a:pt x="132" y="0"/>
                    <a:pt x="119" y="0"/>
                  </a:cubicBezTo>
                  <a:cubicBezTo>
                    <a:pt x="104" y="0"/>
                    <a:pt x="90" y="12"/>
                    <a:pt x="90" y="27"/>
                  </a:cubicBezTo>
                  <a:cubicBezTo>
                    <a:pt x="90" y="35"/>
                    <a:pt x="96" y="46"/>
                    <a:pt x="111" y="46"/>
                  </a:cubicBezTo>
                  <a:cubicBezTo>
                    <a:pt x="125" y="46"/>
                    <a:pt x="138" y="32"/>
                    <a:pt x="138" y="19"/>
                  </a:cubicBezTo>
                  <a:moveTo>
                    <a:pt x="37" y="270"/>
                  </a:moveTo>
                  <a:cubicBezTo>
                    <a:pt x="34" y="276"/>
                    <a:pt x="32" y="281"/>
                    <a:pt x="32" y="291"/>
                  </a:cubicBezTo>
                  <a:cubicBezTo>
                    <a:pt x="32" y="313"/>
                    <a:pt x="52" y="332"/>
                    <a:pt x="79" y="332"/>
                  </a:cubicBezTo>
                  <a:cubicBezTo>
                    <a:pt x="128" y="332"/>
                    <a:pt x="151" y="264"/>
                    <a:pt x="151" y="257"/>
                  </a:cubicBezTo>
                  <a:cubicBezTo>
                    <a:pt x="151" y="251"/>
                    <a:pt x="144" y="251"/>
                    <a:pt x="143" y="251"/>
                  </a:cubicBezTo>
                  <a:cubicBezTo>
                    <a:pt x="136" y="251"/>
                    <a:pt x="136" y="254"/>
                    <a:pt x="133" y="259"/>
                  </a:cubicBezTo>
                  <a:cubicBezTo>
                    <a:pt x="122" y="299"/>
                    <a:pt x="100" y="318"/>
                    <a:pt x="80" y="318"/>
                  </a:cubicBezTo>
                  <a:cubicBezTo>
                    <a:pt x="71" y="318"/>
                    <a:pt x="69" y="312"/>
                    <a:pt x="69" y="302"/>
                  </a:cubicBezTo>
                  <a:cubicBezTo>
                    <a:pt x="69" y="289"/>
                    <a:pt x="72" y="281"/>
                    <a:pt x="77" y="270"/>
                  </a:cubicBezTo>
                  <a:cubicBezTo>
                    <a:pt x="82" y="256"/>
                    <a:pt x="87" y="243"/>
                    <a:pt x="92" y="230"/>
                  </a:cubicBezTo>
                  <a:cubicBezTo>
                    <a:pt x="96" y="219"/>
                    <a:pt x="114" y="172"/>
                    <a:pt x="117" y="168"/>
                  </a:cubicBezTo>
                  <a:cubicBezTo>
                    <a:pt x="119" y="163"/>
                    <a:pt x="120" y="156"/>
                    <a:pt x="120" y="152"/>
                  </a:cubicBezTo>
                  <a:cubicBezTo>
                    <a:pt x="120" y="128"/>
                    <a:pt x="100" y="110"/>
                    <a:pt x="72" y="110"/>
                  </a:cubicBezTo>
                  <a:cubicBezTo>
                    <a:pt x="23" y="110"/>
                    <a:pt x="0" y="177"/>
                    <a:pt x="0" y="185"/>
                  </a:cubicBezTo>
                  <a:cubicBezTo>
                    <a:pt x="0" y="192"/>
                    <a:pt x="7" y="192"/>
                    <a:pt x="8" y="192"/>
                  </a:cubicBezTo>
                  <a:cubicBezTo>
                    <a:pt x="16" y="192"/>
                    <a:pt x="16" y="188"/>
                    <a:pt x="18" y="184"/>
                  </a:cubicBezTo>
                  <a:cubicBezTo>
                    <a:pt x="31" y="140"/>
                    <a:pt x="53" y="123"/>
                    <a:pt x="71" y="123"/>
                  </a:cubicBezTo>
                  <a:cubicBezTo>
                    <a:pt x="79" y="123"/>
                    <a:pt x="84" y="128"/>
                    <a:pt x="84" y="140"/>
                  </a:cubicBezTo>
                  <a:cubicBezTo>
                    <a:pt x="84" y="152"/>
                    <a:pt x="80" y="160"/>
                    <a:pt x="68" y="190"/>
                  </a:cubicBezTo>
                  <a:lnTo>
                    <a:pt x="37" y="27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CustomShape 189"/>
            <p:cNvSpPr/>
            <p:nvPr/>
          </p:nvSpPr>
          <p:spPr>
            <a:xfrm>
              <a:off x="7774920" y="5984640"/>
              <a:ext cx="60480" cy="112680"/>
            </a:xfrm>
            <a:custGeom>
              <a:avLst/>
              <a:gdLst/>
              <a:ahLst/>
              <a:rect l="l" t="t" r="r" b="b"/>
              <a:pathLst>
                <a:path w="169" h="314">
                  <a:moveTo>
                    <a:pt x="101" y="113"/>
                  </a:moveTo>
                  <a:lnTo>
                    <a:pt x="152" y="113"/>
                  </a:lnTo>
                  <a:cubicBezTo>
                    <a:pt x="162" y="113"/>
                    <a:pt x="168" y="113"/>
                    <a:pt x="168" y="102"/>
                  </a:cubicBezTo>
                  <a:cubicBezTo>
                    <a:pt x="168" y="96"/>
                    <a:pt x="162" y="96"/>
                    <a:pt x="154" y="96"/>
                  </a:cubicBezTo>
                  <a:lnTo>
                    <a:pt x="106" y="96"/>
                  </a:lnTo>
                  <a:lnTo>
                    <a:pt x="125" y="22"/>
                  </a:lnTo>
                  <a:cubicBezTo>
                    <a:pt x="125" y="21"/>
                    <a:pt x="127" y="17"/>
                    <a:pt x="127" y="16"/>
                  </a:cubicBezTo>
                  <a:cubicBezTo>
                    <a:pt x="127" y="6"/>
                    <a:pt x="119" y="0"/>
                    <a:pt x="109" y="0"/>
                  </a:cubicBezTo>
                  <a:cubicBezTo>
                    <a:pt x="96" y="0"/>
                    <a:pt x="90" y="8"/>
                    <a:pt x="85" y="21"/>
                  </a:cubicBezTo>
                  <a:cubicBezTo>
                    <a:pt x="82" y="33"/>
                    <a:pt x="88" y="9"/>
                    <a:pt x="67" y="96"/>
                  </a:cubicBezTo>
                  <a:lnTo>
                    <a:pt x="16" y="96"/>
                  </a:lnTo>
                  <a:cubicBezTo>
                    <a:pt x="7" y="96"/>
                    <a:pt x="0" y="96"/>
                    <a:pt x="0" y="107"/>
                  </a:cubicBezTo>
                  <a:cubicBezTo>
                    <a:pt x="0" y="113"/>
                    <a:pt x="7" y="113"/>
                    <a:pt x="15" y="113"/>
                  </a:cubicBezTo>
                  <a:lnTo>
                    <a:pt x="63" y="113"/>
                  </a:lnTo>
                  <a:lnTo>
                    <a:pt x="32" y="230"/>
                  </a:lnTo>
                  <a:cubicBezTo>
                    <a:pt x="31" y="243"/>
                    <a:pt x="26" y="261"/>
                    <a:pt x="26" y="267"/>
                  </a:cubicBezTo>
                  <a:cubicBezTo>
                    <a:pt x="26" y="296"/>
                    <a:pt x="50" y="313"/>
                    <a:pt x="79" y="313"/>
                  </a:cubicBezTo>
                  <a:cubicBezTo>
                    <a:pt x="135" y="313"/>
                    <a:pt x="165" y="245"/>
                    <a:pt x="165" y="238"/>
                  </a:cubicBezTo>
                  <a:cubicBezTo>
                    <a:pt x="165" y="232"/>
                    <a:pt x="159" y="232"/>
                    <a:pt x="157" y="232"/>
                  </a:cubicBezTo>
                  <a:cubicBezTo>
                    <a:pt x="151" y="232"/>
                    <a:pt x="151" y="233"/>
                    <a:pt x="147" y="241"/>
                  </a:cubicBezTo>
                  <a:cubicBezTo>
                    <a:pt x="133" y="272"/>
                    <a:pt x="107" y="301"/>
                    <a:pt x="80" y="301"/>
                  </a:cubicBezTo>
                  <a:cubicBezTo>
                    <a:pt x="69" y="301"/>
                    <a:pt x="63" y="294"/>
                    <a:pt x="63" y="275"/>
                  </a:cubicBezTo>
                  <a:cubicBezTo>
                    <a:pt x="63" y="270"/>
                    <a:pt x="64" y="261"/>
                    <a:pt x="66" y="256"/>
                  </a:cubicBezTo>
                  <a:lnTo>
                    <a:pt x="101" y="11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CustomShape 190"/>
            <p:cNvSpPr/>
            <p:nvPr/>
          </p:nvSpPr>
          <p:spPr>
            <a:xfrm>
              <a:off x="7940880" y="59644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CustomShape 191"/>
            <p:cNvSpPr/>
            <p:nvPr/>
          </p:nvSpPr>
          <p:spPr>
            <a:xfrm>
              <a:off x="8204760" y="588852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85" y="147"/>
                  </a:moveTo>
                  <a:cubicBezTo>
                    <a:pt x="53" y="126"/>
                    <a:pt x="49" y="102"/>
                    <a:pt x="49" y="89"/>
                  </a:cubicBezTo>
                  <a:cubicBezTo>
                    <a:pt x="49" y="48"/>
                    <a:pt x="96" y="17"/>
                    <a:pt x="145" y="17"/>
                  </a:cubicBezTo>
                  <a:cubicBezTo>
                    <a:pt x="198" y="17"/>
                    <a:pt x="243" y="54"/>
                    <a:pt x="243" y="105"/>
                  </a:cubicBezTo>
                  <a:cubicBezTo>
                    <a:pt x="243" y="145"/>
                    <a:pt x="216" y="179"/>
                    <a:pt x="173" y="203"/>
                  </a:cubicBezTo>
                  <a:lnTo>
                    <a:pt x="85" y="147"/>
                  </a:lnTo>
                  <a:moveTo>
                    <a:pt x="189" y="214"/>
                  </a:moveTo>
                  <a:cubicBezTo>
                    <a:pt x="240" y="188"/>
                    <a:pt x="273" y="152"/>
                    <a:pt x="273" y="105"/>
                  </a:cubicBezTo>
                  <a:cubicBezTo>
                    <a:pt x="273" y="40"/>
                    <a:pt x="211" y="0"/>
                    <a:pt x="147" y="0"/>
                  </a:cubicBezTo>
                  <a:cubicBezTo>
                    <a:pt x="77" y="0"/>
                    <a:pt x="19" y="52"/>
                    <a:pt x="19" y="118"/>
                  </a:cubicBezTo>
                  <a:cubicBezTo>
                    <a:pt x="19" y="131"/>
                    <a:pt x="21" y="161"/>
                    <a:pt x="49" y="195"/>
                  </a:cubicBezTo>
                  <a:cubicBezTo>
                    <a:pt x="57" y="203"/>
                    <a:pt x="85" y="220"/>
                    <a:pt x="102" y="233"/>
                  </a:cubicBezTo>
                  <a:cubicBezTo>
                    <a:pt x="61" y="254"/>
                    <a:pt x="0" y="292"/>
                    <a:pt x="0" y="363"/>
                  </a:cubicBezTo>
                  <a:cubicBezTo>
                    <a:pt x="0" y="438"/>
                    <a:pt x="72" y="484"/>
                    <a:pt x="145" y="484"/>
                  </a:cubicBezTo>
                  <a:cubicBezTo>
                    <a:pt x="225" y="484"/>
                    <a:pt x="293" y="427"/>
                    <a:pt x="293" y="352"/>
                  </a:cubicBezTo>
                  <a:cubicBezTo>
                    <a:pt x="293" y="326"/>
                    <a:pt x="285" y="294"/>
                    <a:pt x="259" y="264"/>
                  </a:cubicBezTo>
                  <a:cubicBezTo>
                    <a:pt x="245" y="249"/>
                    <a:pt x="233" y="243"/>
                    <a:pt x="189" y="214"/>
                  </a:cubicBezTo>
                  <a:moveTo>
                    <a:pt x="118" y="244"/>
                  </a:moveTo>
                  <a:lnTo>
                    <a:pt x="205" y="299"/>
                  </a:lnTo>
                  <a:cubicBezTo>
                    <a:pt x="224" y="312"/>
                    <a:pt x="257" y="332"/>
                    <a:pt x="257" y="376"/>
                  </a:cubicBezTo>
                  <a:cubicBezTo>
                    <a:pt x="257" y="428"/>
                    <a:pt x="205" y="465"/>
                    <a:pt x="147" y="465"/>
                  </a:cubicBezTo>
                  <a:cubicBezTo>
                    <a:pt x="86" y="465"/>
                    <a:pt x="35" y="422"/>
                    <a:pt x="35" y="363"/>
                  </a:cubicBezTo>
                  <a:cubicBezTo>
                    <a:pt x="35" y="321"/>
                    <a:pt x="57" y="276"/>
                    <a:pt x="118" y="24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4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Nyquistovo kritérium stability – príklad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Grafická analýza a zhodnotenie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5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6" name="CustomShape 5"/>
          <p:cNvSpPr/>
          <p:nvPr/>
        </p:nvSpPr>
        <p:spPr>
          <a:xfrm>
            <a:off x="389880" y="1224720"/>
            <a:ext cx="850752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ORO má 3 stabilné póly (korene menovateľa) v -1. Výpočtom sme získali kritické zosilnenie K = 8. Poďme si to teda graficky overiť.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bude </a:t>
            </a:r>
            <a:r>
              <a:rPr b="1" lang="en-US" sz="2000" spc="-1" strike="noStrike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frekvenčná charakteristika otvoreného obvodu pretína reálnu os vpravo od kritického bodu (-1, j0).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Obvod je na </a:t>
            </a:r>
            <a:r>
              <a:rPr b="1" lang="en-US" sz="2000" spc="-1" strike="noStrike">
                <a:solidFill>
                  <a:srgbClr val="0066b3"/>
                </a:solidFill>
                <a:latin typeface="Calibri"/>
                <a:ea typeface="DejaVu Sans"/>
              </a:rPr>
              <a:t>hranici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charakteristika prechádza bodom −1 na reálnej osi.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Obvod bude </a:t>
            </a:r>
            <a:r>
              <a:rPr b="1" lang="en-US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frekvenčná charakteristika pretína reálnu os vľavo od kritického bodu (-1, j0)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57" name="" descr=""/>
          <p:cNvPicPr/>
          <p:nvPr/>
        </p:nvPicPr>
        <p:blipFill>
          <a:blip r:embed="rId1"/>
          <a:stretch/>
        </p:blipFill>
        <p:spPr>
          <a:xfrm>
            <a:off x="516240" y="1798920"/>
            <a:ext cx="5777280" cy="304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Bodeho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2" name="CustomShape 5"/>
          <p:cNvSpPr/>
          <p:nvPr/>
        </p:nvSpPr>
        <p:spPr>
          <a:xfrm>
            <a:off x="389880" y="1224720"/>
            <a:ext cx="8507520" cy="31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Uzavretý regulačný obvod bude stabilný, ak pri frekvencii amplitúdového priesečníka je hodnota fázovej charakteristiky väčšia ako −180°.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a frekvenčná prenosová funkcia ORO sú v tvare: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63" name="" descr=""/>
          <p:cNvPicPr/>
          <p:nvPr/>
        </p:nvPicPr>
        <p:blipFill>
          <a:blip r:embed="rId1"/>
          <a:stretch/>
        </p:blipFill>
        <p:spPr>
          <a:xfrm>
            <a:off x="1393200" y="2651760"/>
            <a:ext cx="5556240" cy="1550880"/>
          </a:xfrm>
          <a:prstGeom prst="rect">
            <a:avLst/>
          </a:prstGeom>
          <a:ln>
            <a:noFill/>
          </a:ln>
        </p:spPr>
      </p:pic>
      <p:grpSp>
        <p:nvGrpSpPr>
          <p:cNvPr id="2364" name="Group 6"/>
          <p:cNvGrpSpPr/>
          <p:nvPr/>
        </p:nvGrpSpPr>
        <p:grpSpPr>
          <a:xfrm>
            <a:off x="448560" y="5178960"/>
            <a:ext cx="3391920" cy="581760"/>
            <a:chOff x="448560" y="5178960"/>
            <a:chExt cx="3391920" cy="581760"/>
          </a:xfrm>
        </p:grpSpPr>
        <p:sp>
          <p:nvSpPr>
            <p:cNvPr id="2365" name="CustomShape 7"/>
            <p:cNvSpPr/>
            <p:nvPr/>
          </p:nvSpPr>
          <p:spPr>
            <a:xfrm>
              <a:off x="448560" y="5178960"/>
              <a:ext cx="3391920" cy="581760"/>
            </a:xfrm>
            <a:custGeom>
              <a:avLst/>
              <a:gdLst/>
              <a:ahLst/>
              <a:rect l="l" t="t" r="r" b="b"/>
              <a:pathLst>
                <a:path w="9423" h="1617">
                  <a:moveTo>
                    <a:pt x="4712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9422" y="0"/>
                  </a:lnTo>
                  <a:lnTo>
                    <a:pt x="9422" y="1616"/>
                  </a:lnTo>
                  <a:lnTo>
                    <a:pt x="4712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CustomShape 8"/>
            <p:cNvSpPr/>
            <p:nvPr/>
          </p:nvSpPr>
          <p:spPr>
            <a:xfrm>
              <a:off x="461160" y="53449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CustomShape 9"/>
            <p:cNvSpPr/>
            <p:nvPr/>
          </p:nvSpPr>
          <p:spPr>
            <a:xfrm>
              <a:off x="658080" y="548316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CustomShape 10"/>
            <p:cNvSpPr/>
            <p:nvPr/>
          </p:nvSpPr>
          <p:spPr>
            <a:xfrm>
              <a:off x="78480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CustomShape 11"/>
            <p:cNvSpPr/>
            <p:nvPr/>
          </p:nvSpPr>
          <p:spPr>
            <a:xfrm>
              <a:off x="871200" y="54111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CustomShape 12"/>
            <p:cNvSpPr/>
            <p:nvPr/>
          </p:nvSpPr>
          <p:spPr>
            <a:xfrm>
              <a:off x="99180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CustomShape 13"/>
            <p:cNvSpPr/>
            <p:nvPr/>
          </p:nvSpPr>
          <p:spPr>
            <a:xfrm>
              <a:off x="1159920" y="54302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2" name="CustomShape 14"/>
            <p:cNvSpPr/>
            <p:nvPr/>
          </p:nvSpPr>
          <p:spPr>
            <a:xfrm>
              <a:off x="1425240" y="53449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500" y="0"/>
                    <a:pt x="493" y="0"/>
                  </a:cubicBezTo>
                  <a:cubicBezTo>
                    <a:pt x="492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8" y="53"/>
                    <a:pt x="394" y="0"/>
                    <a:pt x="316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6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80" y="494"/>
                    <a:pt x="380" y="493"/>
                  </a:cubicBezTo>
                  <a:cubicBezTo>
                    <a:pt x="381" y="493"/>
                    <a:pt x="388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2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2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2" y="22"/>
                    <a:pt x="322" y="22"/>
                  </a:cubicBezTo>
                  <a:cubicBezTo>
                    <a:pt x="394" y="22"/>
                    <a:pt x="436" y="77"/>
                    <a:pt x="436" y="158"/>
                  </a:cubicBezTo>
                  <a:cubicBezTo>
                    <a:pt x="436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4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CustomShape 15"/>
            <p:cNvSpPr/>
            <p:nvPr/>
          </p:nvSpPr>
          <p:spPr>
            <a:xfrm>
              <a:off x="1636920" y="5333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CustomShape 16"/>
            <p:cNvSpPr/>
            <p:nvPr/>
          </p:nvSpPr>
          <p:spPr>
            <a:xfrm>
              <a:off x="1723320" y="54111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CustomShape 17"/>
            <p:cNvSpPr/>
            <p:nvPr/>
          </p:nvSpPr>
          <p:spPr>
            <a:xfrm>
              <a:off x="184284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CustomShape 18"/>
            <p:cNvSpPr/>
            <p:nvPr/>
          </p:nvSpPr>
          <p:spPr>
            <a:xfrm>
              <a:off x="1939680" y="53449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CustomShape 19"/>
            <p:cNvSpPr/>
            <p:nvPr/>
          </p:nvSpPr>
          <p:spPr>
            <a:xfrm>
              <a:off x="2138400" y="543996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9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5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2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3" y="190"/>
                  </a:cubicBezTo>
                  <a:cubicBezTo>
                    <a:pt x="283" y="179"/>
                    <a:pt x="269" y="173"/>
                    <a:pt x="259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CustomShape 20"/>
            <p:cNvSpPr/>
            <p:nvPr/>
          </p:nvSpPr>
          <p:spPr>
            <a:xfrm>
              <a:off x="231696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CustomShape 21"/>
            <p:cNvSpPr/>
            <p:nvPr/>
          </p:nvSpPr>
          <p:spPr>
            <a:xfrm>
              <a:off x="2404080" y="54111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CustomShape 22"/>
            <p:cNvSpPr/>
            <p:nvPr/>
          </p:nvSpPr>
          <p:spPr>
            <a:xfrm>
              <a:off x="2523960" y="53334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CustomShape 23"/>
            <p:cNvSpPr/>
            <p:nvPr/>
          </p:nvSpPr>
          <p:spPr>
            <a:xfrm>
              <a:off x="2692080" y="54302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CustomShape 24"/>
            <p:cNvSpPr/>
            <p:nvPr/>
          </p:nvSpPr>
          <p:spPr>
            <a:xfrm>
              <a:off x="3300840" y="517896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5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CustomShape 25"/>
            <p:cNvSpPr/>
            <p:nvPr/>
          </p:nvSpPr>
          <p:spPr>
            <a:xfrm>
              <a:off x="2975400" y="5454720"/>
              <a:ext cx="865080" cy="11160"/>
            </a:xfrm>
            <a:custGeom>
              <a:avLst/>
              <a:gdLst/>
              <a:ahLst/>
              <a:rect l="l" t="t" r="r" b="b"/>
              <a:pathLst>
                <a:path w="2404" h="32">
                  <a:moveTo>
                    <a:pt x="1201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403" y="0"/>
                  </a:lnTo>
                  <a:lnTo>
                    <a:pt x="2403" y="31"/>
                  </a:lnTo>
                  <a:lnTo>
                    <a:pt x="1201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CustomShape 26"/>
            <p:cNvSpPr/>
            <p:nvPr/>
          </p:nvSpPr>
          <p:spPr>
            <a:xfrm>
              <a:off x="3000240" y="55065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5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60"/>
                    <a:pt x="150" y="704"/>
                    <a:pt x="156" y="704"/>
                  </a:cubicBezTo>
                  <a:cubicBezTo>
                    <a:pt x="161" y="704"/>
                    <a:pt x="164" y="703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CustomShape 27"/>
            <p:cNvSpPr/>
            <p:nvPr/>
          </p:nvSpPr>
          <p:spPr>
            <a:xfrm>
              <a:off x="3087000" y="55850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CustomShape 28"/>
            <p:cNvSpPr/>
            <p:nvPr/>
          </p:nvSpPr>
          <p:spPr>
            <a:xfrm>
              <a:off x="3262680" y="55494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CustomShape 29"/>
            <p:cNvSpPr/>
            <p:nvPr/>
          </p:nvSpPr>
          <p:spPr>
            <a:xfrm>
              <a:off x="3524400" y="552816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8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1" y="448"/>
                    <a:pt x="27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28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3" y="470"/>
                  </a:cubicBezTo>
                  <a:lnTo>
                    <a:pt x="233" y="448"/>
                  </a:lnTo>
                  <a:lnTo>
                    <a:pt x="211" y="448"/>
                  </a:lnTo>
                  <a:cubicBezTo>
                    <a:pt x="147" y="448"/>
                    <a:pt x="145" y="440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8" name="CustomShape 30"/>
            <p:cNvSpPr/>
            <p:nvPr/>
          </p:nvSpPr>
          <p:spPr>
            <a:xfrm>
              <a:off x="3642480" y="55065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9" name="CustomShape 31"/>
            <p:cNvSpPr/>
            <p:nvPr/>
          </p:nvSpPr>
          <p:spPr>
            <a:xfrm>
              <a:off x="3736080" y="5506200"/>
              <a:ext cx="82080" cy="121320"/>
            </a:xfrm>
            <a:custGeom>
              <a:avLst/>
              <a:gdLst/>
              <a:ah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4" y="233"/>
                    <a:pt x="28" y="233"/>
                  </a:cubicBezTo>
                  <a:cubicBezTo>
                    <a:pt x="15" y="233"/>
                    <a:pt x="0" y="241"/>
                    <a:pt x="0" y="261"/>
                  </a:cubicBezTo>
                  <a:cubicBezTo>
                    <a:pt x="0" y="309"/>
                    <a:pt x="52" y="337"/>
                    <a:pt x="112" y="337"/>
                  </a:cubicBezTo>
                  <a:cubicBezTo>
                    <a:pt x="181" y="337"/>
                    <a:pt x="228" y="293"/>
                    <a:pt x="228" y="243"/>
                  </a:cubicBezTo>
                  <a:cubicBezTo>
                    <a:pt x="228" y="205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90" name="Group 32"/>
          <p:cNvGrpSpPr/>
          <p:nvPr/>
        </p:nvGrpSpPr>
        <p:grpSpPr>
          <a:xfrm>
            <a:off x="4489200" y="5178960"/>
            <a:ext cx="4059360" cy="581760"/>
            <a:chOff x="4489200" y="5178960"/>
            <a:chExt cx="4059360" cy="581760"/>
          </a:xfrm>
        </p:grpSpPr>
        <p:sp>
          <p:nvSpPr>
            <p:cNvPr id="2391" name="CustomShape 33"/>
            <p:cNvSpPr/>
            <p:nvPr/>
          </p:nvSpPr>
          <p:spPr>
            <a:xfrm>
              <a:off x="4489200" y="5178960"/>
              <a:ext cx="4059360" cy="581760"/>
            </a:xfrm>
            <a:custGeom>
              <a:avLst/>
              <a:gdLst/>
              <a:ahLst/>
              <a:rect l="l" t="t" r="r" b="b"/>
              <a:pathLst>
                <a:path w="11277" h="1617">
                  <a:moveTo>
                    <a:pt x="5637" y="1616"/>
                  </a:moveTo>
                  <a:lnTo>
                    <a:pt x="0" y="1616"/>
                  </a:lnTo>
                  <a:lnTo>
                    <a:pt x="0" y="0"/>
                  </a:lnTo>
                  <a:lnTo>
                    <a:pt x="11276" y="0"/>
                  </a:lnTo>
                  <a:lnTo>
                    <a:pt x="11276" y="1616"/>
                  </a:lnTo>
                  <a:lnTo>
                    <a:pt x="5637" y="161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CustomShape 34"/>
            <p:cNvSpPr/>
            <p:nvPr/>
          </p:nvSpPr>
          <p:spPr>
            <a:xfrm>
              <a:off x="4501800" y="53449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CustomShape 35"/>
            <p:cNvSpPr/>
            <p:nvPr/>
          </p:nvSpPr>
          <p:spPr>
            <a:xfrm>
              <a:off x="4698720" y="5483160"/>
              <a:ext cx="83520" cy="80640"/>
            </a:xfrm>
            <a:custGeom>
              <a:avLst/>
              <a:gdLst/>
              <a:ahLst/>
              <a:rect l="l" t="t" r="r" b="b"/>
              <a:pathLst>
                <a:path w="233" h="225">
                  <a:moveTo>
                    <a:pt x="232" y="86"/>
                  </a:moveTo>
                  <a:cubicBezTo>
                    <a:pt x="232" y="32"/>
                    <a:pt x="192" y="0"/>
                    <a:pt x="143" y="0"/>
                  </a:cubicBezTo>
                  <a:cubicBezTo>
                    <a:pt x="69" y="0"/>
                    <a:pt x="0" y="69"/>
                    <a:pt x="0" y="136"/>
                  </a:cubicBezTo>
                  <a:cubicBezTo>
                    <a:pt x="0" y="185"/>
                    <a:pt x="37" y="224"/>
                    <a:pt x="90" y="224"/>
                  </a:cubicBezTo>
                  <a:cubicBezTo>
                    <a:pt x="162" y="224"/>
                    <a:pt x="232" y="158"/>
                    <a:pt x="232" y="86"/>
                  </a:cubicBezTo>
                  <a:moveTo>
                    <a:pt x="92" y="209"/>
                  </a:moveTo>
                  <a:cubicBezTo>
                    <a:pt x="66" y="209"/>
                    <a:pt x="42" y="193"/>
                    <a:pt x="42" y="155"/>
                  </a:cubicBezTo>
                  <a:cubicBezTo>
                    <a:pt x="42" y="134"/>
                    <a:pt x="52" y="86"/>
                    <a:pt x="71" y="57"/>
                  </a:cubicBezTo>
                  <a:cubicBezTo>
                    <a:pt x="92" y="27"/>
                    <a:pt x="120" y="14"/>
                    <a:pt x="143" y="14"/>
                  </a:cubicBezTo>
                  <a:cubicBezTo>
                    <a:pt x="170" y="14"/>
                    <a:pt x="192" y="32"/>
                    <a:pt x="192" y="69"/>
                  </a:cubicBezTo>
                  <a:cubicBezTo>
                    <a:pt x="192" y="80"/>
                    <a:pt x="186" y="129"/>
                    <a:pt x="165" y="165"/>
                  </a:cubicBezTo>
                  <a:cubicBezTo>
                    <a:pt x="146" y="193"/>
                    <a:pt x="116" y="209"/>
                    <a:pt x="92" y="20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CustomShape 36"/>
            <p:cNvSpPr/>
            <p:nvPr/>
          </p:nvSpPr>
          <p:spPr>
            <a:xfrm>
              <a:off x="482544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CustomShape 37"/>
            <p:cNvSpPr/>
            <p:nvPr/>
          </p:nvSpPr>
          <p:spPr>
            <a:xfrm>
              <a:off x="4896000" y="535572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CustomShape 38"/>
            <p:cNvSpPr/>
            <p:nvPr/>
          </p:nvSpPr>
          <p:spPr>
            <a:xfrm>
              <a:off x="5020920" y="54111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CustomShape 39"/>
            <p:cNvSpPr/>
            <p:nvPr/>
          </p:nvSpPr>
          <p:spPr>
            <a:xfrm>
              <a:off x="519876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CustomShape 40"/>
            <p:cNvSpPr/>
            <p:nvPr/>
          </p:nvSpPr>
          <p:spPr>
            <a:xfrm>
              <a:off x="5367240" y="543024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CustomShape 41"/>
            <p:cNvSpPr/>
            <p:nvPr/>
          </p:nvSpPr>
          <p:spPr>
            <a:xfrm>
              <a:off x="5633280" y="53449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2"/>
                    <a:pt x="78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29" y="467"/>
                    <a:pt x="342" y="453"/>
                  </a:cubicBezTo>
                  <a:cubicBezTo>
                    <a:pt x="349" y="470"/>
                    <a:pt x="366" y="496"/>
                    <a:pt x="374" y="496"/>
                  </a:cubicBezTo>
                  <a:cubicBezTo>
                    <a:pt x="377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0" y="451"/>
                  </a:cubicBezTo>
                  <a:lnTo>
                    <a:pt x="405" y="397"/>
                  </a:lnTo>
                  <a:cubicBezTo>
                    <a:pt x="406" y="384"/>
                    <a:pt x="409" y="373"/>
                    <a:pt x="413" y="360"/>
                  </a:cubicBezTo>
                  <a:cubicBezTo>
                    <a:pt x="421" y="328"/>
                    <a:pt x="422" y="326"/>
                    <a:pt x="462" y="326"/>
                  </a:cubicBezTo>
                  <a:cubicBezTo>
                    <a:pt x="465" y="326"/>
                    <a:pt x="473" y="326"/>
                    <a:pt x="473" y="312"/>
                  </a:cubicBezTo>
                  <a:cubicBezTo>
                    <a:pt x="473" y="307"/>
                    <a:pt x="470" y="304"/>
                    <a:pt x="464" y="304"/>
                  </a:cubicBezTo>
                  <a:cubicBezTo>
                    <a:pt x="448" y="304"/>
                    <a:pt x="406" y="307"/>
                    <a:pt x="390" y="307"/>
                  </a:cubicBezTo>
                  <a:cubicBezTo>
                    <a:pt x="368" y="307"/>
                    <a:pt x="313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1" y="326"/>
                    <a:pt x="297" y="326"/>
                  </a:cubicBezTo>
                  <a:cubicBezTo>
                    <a:pt x="297" y="326"/>
                    <a:pt x="318" y="326"/>
                    <a:pt x="334" y="328"/>
                  </a:cubicBezTo>
                  <a:cubicBezTo>
                    <a:pt x="353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2" y="405"/>
                  </a:cubicBezTo>
                  <a:cubicBezTo>
                    <a:pt x="321" y="483"/>
                    <a:pt x="230" y="491"/>
                    <a:pt x="206" y="491"/>
                  </a:cubicBezTo>
                  <a:cubicBezTo>
                    <a:pt x="137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5" y="113"/>
                  </a:cubicBezTo>
                  <a:cubicBezTo>
                    <a:pt x="184" y="65"/>
                    <a:pt x="251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5"/>
                    <a:pt x="433" y="187"/>
                    <a:pt x="433" y="193"/>
                  </a:cubicBezTo>
                  <a:cubicBezTo>
                    <a:pt x="433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CustomShape 42"/>
            <p:cNvSpPr/>
            <p:nvPr/>
          </p:nvSpPr>
          <p:spPr>
            <a:xfrm>
              <a:off x="584388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CustomShape 43"/>
            <p:cNvSpPr/>
            <p:nvPr/>
          </p:nvSpPr>
          <p:spPr>
            <a:xfrm>
              <a:off x="5914440" y="5355720"/>
              <a:ext cx="104040" cy="219600"/>
            </a:xfrm>
            <a:custGeom>
              <a:avLst/>
              <a:gdLst/>
              <a:ahLst/>
              <a:rect l="l" t="t" r="r" b="b"/>
              <a:pathLst>
                <a:path w="290" h="611">
                  <a:moveTo>
                    <a:pt x="289" y="26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3"/>
                    <a:pt x="251" y="63"/>
                  </a:cubicBezTo>
                  <a:cubicBezTo>
                    <a:pt x="270" y="63"/>
                    <a:pt x="289" y="45"/>
                    <a:pt x="289" y="26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1"/>
                  </a:cubicBezTo>
                  <a:cubicBezTo>
                    <a:pt x="65" y="539"/>
                    <a:pt x="57" y="527"/>
                    <a:pt x="38" y="527"/>
                  </a:cubicBezTo>
                  <a:cubicBezTo>
                    <a:pt x="20" y="527"/>
                    <a:pt x="0" y="541"/>
                    <a:pt x="0" y="567"/>
                  </a:cubicBezTo>
                  <a:cubicBezTo>
                    <a:pt x="0" y="595"/>
                    <a:pt x="28" y="610"/>
                    <a:pt x="62" y="610"/>
                  </a:cubicBezTo>
                  <a:cubicBezTo>
                    <a:pt x="112" y="610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3" y="154"/>
                    <a:pt x="198" y="154"/>
                  </a:cubicBezTo>
                  <a:cubicBezTo>
                    <a:pt x="126" y="154"/>
                    <a:pt x="86" y="256"/>
                    <a:pt x="86" y="263"/>
                  </a:cubicBezTo>
                  <a:cubicBezTo>
                    <a:pt x="86" y="271"/>
                    <a:pt x="92" y="271"/>
                    <a:pt x="94" y="271"/>
                  </a:cubicBezTo>
                  <a:cubicBezTo>
                    <a:pt x="100" y="271"/>
                    <a:pt x="102" y="269"/>
                    <a:pt x="107" y="256"/>
                  </a:cubicBezTo>
                  <a:cubicBezTo>
                    <a:pt x="124" y="213"/>
                    <a:pt x="158" y="170"/>
                    <a:pt x="196" y="170"/>
                  </a:cubicBezTo>
                  <a:cubicBezTo>
                    <a:pt x="206" y="170"/>
                    <a:pt x="219" y="173"/>
                    <a:pt x="219" y="202"/>
                  </a:cubicBezTo>
                  <a:cubicBezTo>
                    <a:pt x="219" y="219"/>
                    <a:pt x="217" y="226"/>
                    <a:pt x="214" y="239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CustomShape 44"/>
            <p:cNvSpPr/>
            <p:nvPr/>
          </p:nvSpPr>
          <p:spPr>
            <a:xfrm>
              <a:off x="6039360" y="54111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7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6" y="269"/>
                    <a:pt x="272" y="269"/>
                  </a:cubicBezTo>
                  <a:cubicBezTo>
                    <a:pt x="232" y="269"/>
                    <a:pt x="210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10" y="107"/>
                    <a:pt x="202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90" y="3"/>
                    <a:pt x="82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4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CustomShape 45"/>
            <p:cNvSpPr/>
            <p:nvPr/>
          </p:nvSpPr>
          <p:spPr>
            <a:xfrm>
              <a:off x="621720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4" name="CustomShape 46"/>
            <p:cNvSpPr/>
            <p:nvPr/>
          </p:nvSpPr>
          <p:spPr>
            <a:xfrm>
              <a:off x="6314040" y="53449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5"/>
                    <a:pt x="280" y="496"/>
                  </a:cubicBezTo>
                  <a:cubicBezTo>
                    <a:pt x="315" y="481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5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0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29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1"/>
                    <a:pt x="72" y="205"/>
                    <a:pt x="146" y="113"/>
                  </a:cubicBezTo>
                  <a:cubicBezTo>
                    <a:pt x="184" y="65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5"/>
                    <a:pt x="434" y="187"/>
                    <a:pt x="434" y="193"/>
                  </a:cubicBezTo>
                  <a:cubicBezTo>
                    <a:pt x="434" y="201"/>
                    <a:pt x="440" y="201"/>
                    <a:pt x="443" y="201"/>
                  </a:cubicBezTo>
                  <a:cubicBezTo>
                    <a:pt x="453" y="201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5" name="CustomShape 47"/>
            <p:cNvSpPr/>
            <p:nvPr/>
          </p:nvSpPr>
          <p:spPr>
            <a:xfrm>
              <a:off x="6512760" y="5439960"/>
              <a:ext cx="138240" cy="124920"/>
            </a:xfrm>
            <a:custGeom>
              <a:avLst/>
              <a:gdLst/>
              <a:ahLst/>
              <a:rect l="l" t="t" r="r" b="b"/>
              <a:pathLst>
                <a:path w="385" h="348">
                  <a:moveTo>
                    <a:pt x="170" y="35"/>
                  </a:moveTo>
                  <a:cubicBezTo>
                    <a:pt x="173" y="21"/>
                    <a:pt x="173" y="19"/>
                    <a:pt x="184" y="17"/>
                  </a:cubicBezTo>
                  <a:lnTo>
                    <a:pt x="216" y="17"/>
                  </a:lnTo>
                  <a:cubicBezTo>
                    <a:pt x="263" y="17"/>
                    <a:pt x="319" y="17"/>
                    <a:pt x="319" y="69"/>
                  </a:cubicBezTo>
                  <a:cubicBezTo>
                    <a:pt x="319" y="89"/>
                    <a:pt x="309" y="120"/>
                    <a:pt x="287" y="137"/>
                  </a:cubicBezTo>
                  <a:cubicBezTo>
                    <a:pt x="266" y="153"/>
                    <a:pt x="235" y="161"/>
                    <a:pt x="202" y="161"/>
                  </a:cubicBezTo>
                  <a:lnTo>
                    <a:pt x="138" y="161"/>
                  </a:lnTo>
                  <a:lnTo>
                    <a:pt x="170" y="35"/>
                  </a:lnTo>
                  <a:moveTo>
                    <a:pt x="258" y="169"/>
                  </a:moveTo>
                  <a:cubicBezTo>
                    <a:pt x="317" y="155"/>
                    <a:pt x="370" y="120"/>
                    <a:pt x="370" y="77"/>
                  </a:cubicBezTo>
                  <a:cubicBezTo>
                    <a:pt x="370" y="33"/>
                    <a:pt x="319" y="0"/>
                    <a:pt x="248" y="0"/>
                  </a:cubicBezTo>
                  <a:lnTo>
                    <a:pt x="96" y="0"/>
                  </a:lnTo>
                  <a:cubicBezTo>
                    <a:pt x="87" y="0"/>
                    <a:pt x="80" y="0"/>
                    <a:pt x="80" y="11"/>
                  </a:cubicBezTo>
                  <a:cubicBezTo>
                    <a:pt x="80" y="17"/>
                    <a:pt x="87" y="17"/>
                    <a:pt x="96" y="17"/>
                  </a:cubicBezTo>
                  <a:cubicBezTo>
                    <a:pt x="96" y="17"/>
                    <a:pt x="106" y="17"/>
                    <a:pt x="115" y="19"/>
                  </a:cubicBezTo>
                  <a:cubicBezTo>
                    <a:pt x="125" y="19"/>
                    <a:pt x="127" y="21"/>
                    <a:pt x="127" y="25"/>
                  </a:cubicBezTo>
                  <a:cubicBezTo>
                    <a:pt x="127" y="27"/>
                    <a:pt x="127" y="29"/>
                    <a:pt x="123" y="37"/>
                  </a:cubicBezTo>
                  <a:lnTo>
                    <a:pt x="58" y="299"/>
                  </a:lnTo>
                  <a:cubicBezTo>
                    <a:pt x="55" y="315"/>
                    <a:pt x="53" y="320"/>
                    <a:pt x="15" y="320"/>
                  </a:cubicBezTo>
                  <a:cubicBezTo>
                    <a:pt x="7" y="320"/>
                    <a:pt x="0" y="320"/>
                    <a:pt x="0" y="329"/>
                  </a:cubicBezTo>
                  <a:cubicBezTo>
                    <a:pt x="0" y="334"/>
                    <a:pt x="3" y="337"/>
                    <a:pt x="8" y="337"/>
                  </a:cubicBezTo>
                  <a:cubicBezTo>
                    <a:pt x="18" y="337"/>
                    <a:pt x="29" y="336"/>
                    <a:pt x="39" y="336"/>
                  </a:cubicBezTo>
                  <a:cubicBezTo>
                    <a:pt x="48" y="336"/>
                    <a:pt x="63" y="336"/>
                    <a:pt x="71" y="336"/>
                  </a:cubicBezTo>
                  <a:cubicBezTo>
                    <a:pt x="82" y="336"/>
                    <a:pt x="93" y="336"/>
                    <a:pt x="103" y="336"/>
                  </a:cubicBezTo>
                  <a:cubicBezTo>
                    <a:pt x="114" y="336"/>
                    <a:pt x="125" y="337"/>
                    <a:pt x="136" y="337"/>
                  </a:cubicBezTo>
                  <a:cubicBezTo>
                    <a:pt x="138" y="337"/>
                    <a:pt x="146" y="337"/>
                    <a:pt x="146" y="328"/>
                  </a:cubicBezTo>
                  <a:cubicBezTo>
                    <a:pt x="146" y="320"/>
                    <a:pt x="141" y="320"/>
                    <a:pt x="130" y="320"/>
                  </a:cubicBezTo>
                  <a:cubicBezTo>
                    <a:pt x="122" y="320"/>
                    <a:pt x="120" y="320"/>
                    <a:pt x="111" y="318"/>
                  </a:cubicBezTo>
                  <a:cubicBezTo>
                    <a:pt x="101" y="317"/>
                    <a:pt x="101" y="317"/>
                    <a:pt x="101" y="312"/>
                  </a:cubicBezTo>
                  <a:cubicBezTo>
                    <a:pt x="101" y="310"/>
                    <a:pt x="101" y="307"/>
                    <a:pt x="103" y="301"/>
                  </a:cubicBezTo>
                  <a:lnTo>
                    <a:pt x="133" y="176"/>
                  </a:lnTo>
                  <a:lnTo>
                    <a:pt x="200" y="176"/>
                  </a:lnTo>
                  <a:cubicBezTo>
                    <a:pt x="243" y="176"/>
                    <a:pt x="261" y="197"/>
                    <a:pt x="261" y="219"/>
                  </a:cubicBezTo>
                  <a:cubicBezTo>
                    <a:pt x="261" y="225"/>
                    <a:pt x="258" y="243"/>
                    <a:pt x="255" y="254"/>
                  </a:cubicBezTo>
                  <a:cubicBezTo>
                    <a:pt x="248" y="277"/>
                    <a:pt x="247" y="285"/>
                    <a:pt x="247" y="293"/>
                  </a:cubicBezTo>
                  <a:cubicBezTo>
                    <a:pt x="247" y="333"/>
                    <a:pt x="283" y="347"/>
                    <a:pt x="319" y="347"/>
                  </a:cubicBezTo>
                  <a:cubicBezTo>
                    <a:pt x="365" y="347"/>
                    <a:pt x="384" y="299"/>
                    <a:pt x="384" y="289"/>
                  </a:cubicBezTo>
                  <a:cubicBezTo>
                    <a:pt x="384" y="288"/>
                    <a:pt x="384" y="283"/>
                    <a:pt x="376" y="283"/>
                  </a:cubicBezTo>
                  <a:cubicBezTo>
                    <a:pt x="370" y="283"/>
                    <a:pt x="368" y="286"/>
                    <a:pt x="367" y="291"/>
                  </a:cubicBezTo>
                  <a:cubicBezTo>
                    <a:pt x="360" y="313"/>
                    <a:pt x="343" y="334"/>
                    <a:pt x="322" y="334"/>
                  </a:cubicBezTo>
                  <a:cubicBezTo>
                    <a:pt x="309" y="334"/>
                    <a:pt x="299" y="328"/>
                    <a:pt x="299" y="301"/>
                  </a:cubicBezTo>
                  <a:cubicBezTo>
                    <a:pt x="299" y="289"/>
                    <a:pt x="303" y="264"/>
                    <a:pt x="304" y="249"/>
                  </a:cubicBezTo>
                  <a:cubicBezTo>
                    <a:pt x="306" y="237"/>
                    <a:pt x="306" y="232"/>
                    <a:pt x="306" y="227"/>
                  </a:cubicBezTo>
                  <a:cubicBezTo>
                    <a:pt x="306" y="221"/>
                    <a:pt x="306" y="205"/>
                    <a:pt x="291" y="190"/>
                  </a:cubicBezTo>
                  <a:cubicBezTo>
                    <a:pt x="283" y="179"/>
                    <a:pt x="269" y="173"/>
                    <a:pt x="258" y="16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6" name="CustomShape 48"/>
            <p:cNvSpPr/>
            <p:nvPr/>
          </p:nvSpPr>
          <p:spPr>
            <a:xfrm>
              <a:off x="669132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2" y="0"/>
                    <a:pt x="157" y="0"/>
                  </a:cubicBezTo>
                  <a:cubicBezTo>
                    <a:pt x="151" y="0"/>
                    <a:pt x="87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CustomShape 49"/>
            <p:cNvSpPr/>
            <p:nvPr/>
          </p:nvSpPr>
          <p:spPr>
            <a:xfrm>
              <a:off x="6761520" y="5355720"/>
              <a:ext cx="104400" cy="219600"/>
            </a:xfrm>
            <a:custGeom>
              <a:avLst/>
              <a:gdLst/>
              <a:ahLst/>
              <a:rect l="l" t="t" r="r" b="b"/>
              <a:pathLst>
                <a:path w="291" h="611">
                  <a:moveTo>
                    <a:pt x="290" y="26"/>
                  </a:moveTo>
                  <a:cubicBezTo>
                    <a:pt x="290" y="11"/>
                    <a:pt x="280" y="0"/>
                    <a:pt x="263" y="0"/>
                  </a:cubicBezTo>
                  <a:cubicBezTo>
                    <a:pt x="247" y="0"/>
                    <a:pt x="226" y="16"/>
                    <a:pt x="226" y="37"/>
                  </a:cubicBezTo>
                  <a:cubicBezTo>
                    <a:pt x="226" y="51"/>
                    <a:pt x="236" y="63"/>
                    <a:pt x="252" y="63"/>
                  </a:cubicBezTo>
                  <a:cubicBezTo>
                    <a:pt x="271" y="63"/>
                    <a:pt x="290" y="45"/>
                    <a:pt x="290" y="26"/>
                  </a:cubicBezTo>
                  <a:moveTo>
                    <a:pt x="148" y="501"/>
                  </a:moveTo>
                  <a:cubicBezTo>
                    <a:pt x="135" y="555"/>
                    <a:pt x="101" y="595"/>
                    <a:pt x="61" y="595"/>
                  </a:cubicBezTo>
                  <a:cubicBezTo>
                    <a:pt x="56" y="595"/>
                    <a:pt x="47" y="595"/>
                    <a:pt x="34" y="589"/>
                  </a:cubicBezTo>
                  <a:cubicBezTo>
                    <a:pt x="55" y="584"/>
                    <a:pt x="66" y="565"/>
                    <a:pt x="66" y="551"/>
                  </a:cubicBezTo>
                  <a:cubicBezTo>
                    <a:pt x="66" y="539"/>
                    <a:pt x="58" y="527"/>
                    <a:pt x="39" y="527"/>
                  </a:cubicBezTo>
                  <a:cubicBezTo>
                    <a:pt x="21" y="527"/>
                    <a:pt x="0" y="541"/>
                    <a:pt x="0" y="567"/>
                  </a:cubicBezTo>
                  <a:cubicBezTo>
                    <a:pt x="0" y="595"/>
                    <a:pt x="29" y="610"/>
                    <a:pt x="63" y="610"/>
                  </a:cubicBezTo>
                  <a:cubicBezTo>
                    <a:pt x="112" y="610"/>
                    <a:pt x="178" y="573"/>
                    <a:pt x="196" y="504"/>
                  </a:cubicBezTo>
                  <a:lnTo>
                    <a:pt x="261" y="245"/>
                  </a:lnTo>
                  <a:cubicBezTo>
                    <a:pt x="264" y="231"/>
                    <a:pt x="264" y="221"/>
                    <a:pt x="264" y="219"/>
                  </a:cubicBezTo>
                  <a:cubicBezTo>
                    <a:pt x="264" y="179"/>
                    <a:pt x="234" y="154"/>
                    <a:pt x="199" y="154"/>
                  </a:cubicBezTo>
                  <a:cubicBezTo>
                    <a:pt x="127" y="154"/>
                    <a:pt x="87" y="256"/>
                    <a:pt x="87" y="263"/>
                  </a:cubicBezTo>
                  <a:cubicBezTo>
                    <a:pt x="87" y="271"/>
                    <a:pt x="93" y="271"/>
                    <a:pt x="95" y="271"/>
                  </a:cubicBezTo>
                  <a:cubicBezTo>
                    <a:pt x="101" y="271"/>
                    <a:pt x="103" y="269"/>
                    <a:pt x="108" y="256"/>
                  </a:cubicBezTo>
                  <a:cubicBezTo>
                    <a:pt x="125" y="213"/>
                    <a:pt x="159" y="170"/>
                    <a:pt x="197" y="170"/>
                  </a:cubicBezTo>
                  <a:cubicBezTo>
                    <a:pt x="207" y="170"/>
                    <a:pt x="220" y="173"/>
                    <a:pt x="220" y="202"/>
                  </a:cubicBezTo>
                  <a:cubicBezTo>
                    <a:pt x="220" y="219"/>
                    <a:pt x="218" y="226"/>
                    <a:pt x="215" y="239"/>
                  </a:cubicBezTo>
                  <a:lnTo>
                    <a:pt x="148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8" name="CustomShape 50"/>
            <p:cNvSpPr/>
            <p:nvPr/>
          </p:nvSpPr>
          <p:spPr>
            <a:xfrm>
              <a:off x="6886800" y="541116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49"/>
                  </a:moveTo>
                  <a:cubicBezTo>
                    <a:pt x="419" y="17"/>
                    <a:pt x="406" y="0"/>
                    <a:pt x="390" y="0"/>
                  </a:cubicBezTo>
                  <a:cubicBezTo>
                    <a:pt x="371" y="0"/>
                    <a:pt x="352" y="17"/>
                    <a:pt x="352" y="33"/>
                  </a:cubicBezTo>
                  <a:cubicBezTo>
                    <a:pt x="352" y="40"/>
                    <a:pt x="356" y="48"/>
                    <a:pt x="363" y="54"/>
                  </a:cubicBezTo>
                  <a:cubicBezTo>
                    <a:pt x="376" y="65"/>
                    <a:pt x="389" y="85"/>
                    <a:pt x="389" y="113"/>
                  </a:cubicBezTo>
                  <a:cubicBezTo>
                    <a:pt x="389" y="142"/>
                    <a:pt x="374" y="182"/>
                    <a:pt x="352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1"/>
                  </a:cubicBezTo>
                  <a:cubicBezTo>
                    <a:pt x="227" y="113"/>
                    <a:pt x="224" y="107"/>
                    <a:pt x="216" y="107"/>
                  </a:cubicBezTo>
                  <a:cubicBezTo>
                    <a:pt x="209" y="107"/>
                    <a:pt x="201" y="109"/>
                    <a:pt x="196" y="118"/>
                  </a:cubicBezTo>
                  <a:cubicBezTo>
                    <a:pt x="188" y="133"/>
                    <a:pt x="179" y="179"/>
                    <a:pt x="179" y="205"/>
                  </a:cubicBezTo>
                  <a:cubicBezTo>
                    <a:pt x="156" y="237"/>
                    <a:pt x="128" y="269"/>
                    <a:pt x="83" y="269"/>
                  </a:cubicBezTo>
                  <a:cubicBezTo>
                    <a:pt x="36" y="269"/>
                    <a:pt x="22" y="227"/>
                    <a:pt x="22" y="187"/>
                  </a:cubicBezTo>
                  <a:cubicBezTo>
                    <a:pt x="22" y="99"/>
                    <a:pt x="94" y="25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7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4" y="320"/>
                    <a:pt x="156" y="285"/>
                    <a:pt x="182" y="246"/>
                  </a:cubicBezTo>
                  <a:cubicBezTo>
                    <a:pt x="188" y="286"/>
                    <a:pt x="216" y="320"/>
                    <a:pt x="260" y="320"/>
                  </a:cubicBezTo>
                  <a:cubicBezTo>
                    <a:pt x="315" y="320"/>
                    <a:pt x="348" y="277"/>
                    <a:pt x="374" y="224"/>
                  </a:cubicBezTo>
                  <a:cubicBezTo>
                    <a:pt x="392" y="189"/>
                    <a:pt x="419" y="93"/>
                    <a:pt x="419" y="4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CustomShape 51"/>
            <p:cNvSpPr/>
            <p:nvPr/>
          </p:nvSpPr>
          <p:spPr>
            <a:xfrm>
              <a:off x="7064640" y="53334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0" name="CustomShape 52"/>
            <p:cNvSpPr/>
            <p:nvPr/>
          </p:nvSpPr>
          <p:spPr>
            <a:xfrm>
              <a:off x="7232760" y="54302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1" name="CustomShape 53"/>
            <p:cNvSpPr/>
            <p:nvPr/>
          </p:nvSpPr>
          <p:spPr>
            <a:xfrm>
              <a:off x="7925400" y="5178960"/>
              <a:ext cx="216000" cy="17352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0" y="280"/>
                  </a:lnTo>
                  <a:lnTo>
                    <a:pt x="236" y="54"/>
                  </a:lnTo>
                  <a:cubicBezTo>
                    <a:pt x="243" y="29"/>
                    <a:pt x="244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91" y="0"/>
                    <a:pt x="240" y="2"/>
                    <a:pt x="219" y="2"/>
                  </a:cubicBezTo>
                  <a:cubicBezTo>
                    <a:pt x="200" y="2"/>
                    <a:pt x="148" y="0"/>
                    <a:pt x="129" y="0"/>
                  </a:cubicBezTo>
                  <a:cubicBezTo>
                    <a:pt x="124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6" y="22"/>
                    <a:pt x="166" y="24"/>
                  </a:cubicBezTo>
                  <a:cubicBezTo>
                    <a:pt x="177" y="24"/>
                    <a:pt x="180" y="27"/>
                    <a:pt x="180" y="35"/>
                  </a:cubicBezTo>
                  <a:cubicBezTo>
                    <a:pt x="180" y="37"/>
                    <a:pt x="180" y="40"/>
                    <a:pt x="177" y="48"/>
                  </a:cubicBezTo>
                  <a:lnTo>
                    <a:pt x="83" y="427"/>
                  </a:lnTo>
                  <a:cubicBezTo>
                    <a:pt x="76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0" y="480"/>
                  </a:cubicBezTo>
                  <a:cubicBezTo>
                    <a:pt x="115" y="480"/>
                    <a:pt x="129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5" y="482"/>
                    <a:pt x="204" y="482"/>
                    <a:pt x="204" y="467"/>
                  </a:cubicBezTo>
                  <a:cubicBezTo>
                    <a:pt x="204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5" y="416"/>
                  </a:cubicBezTo>
                  <a:cubicBezTo>
                    <a:pt x="155" y="379"/>
                    <a:pt x="164" y="342"/>
                    <a:pt x="174" y="306"/>
                  </a:cubicBezTo>
                  <a:lnTo>
                    <a:pt x="278" y="224"/>
                  </a:lnTo>
                  <a:lnTo>
                    <a:pt x="361" y="413"/>
                  </a:lnTo>
                  <a:cubicBezTo>
                    <a:pt x="369" y="432"/>
                    <a:pt x="369" y="434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6" y="459"/>
                    <a:pt x="316" y="474"/>
                  </a:cubicBezTo>
                  <a:cubicBezTo>
                    <a:pt x="316" y="482"/>
                    <a:pt x="326" y="482"/>
                    <a:pt x="326" y="482"/>
                  </a:cubicBezTo>
                  <a:cubicBezTo>
                    <a:pt x="355" y="482"/>
                    <a:pt x="385" y="480"/>
                    <a:pt x="413" y="480"/>
                  </a:cubicBezTo>
                  <a:cubicBezTo>
                    <a:pt x="429" y="480"/>
                    <a:pt x="467" y="482"/>
                    <a:pt x="481" y="482"/>
                  </a:cubicBezTo>
                  <a:cubicBezTo>
                    <a:pt x="485" y="482"/>
                    <a:pt x="494" y="482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3"/>
                    <a:pt x="432" y="429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2" name="CustomShape 54"/>
            <p:cNvSpPr/>
            <p:nvPr/>
          </p:nvSpPr>
          <p:spPr>
            <a:xfrm>
              <a:off x="7516440" y="5454720"/>
              <a:ext cx="1032120" cy="11160"/>
            </a:xfrm>
            <a:custGeom>
              <a:avLst/>
              <a:gdLst/>
              <a:ahLst/>
              <a:rect l="l" t="t" r="r" b="b"/>
              <a:pathLst>
                <a:path w="2868" h="32">
                  <a:moveTo>
                    <a:pt x="143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2867" y="0"/>
                  </a:lnTo>
                  <a:lnTo>
                    <a:pt x="2867" y="31"/>
                  </a:lnTo>
                  <a:lnTo>
                    <a:pt x="1433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CustomShape 55"/>
            <p:cNvSpPr/>
            <p:nvPr/>
          </p:nvSpPr>
          <p:spPr>
            <a:xfrm>
              <a:off x="7541640" y="55065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5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60"/>
                    <a:pt x="150" y="704"/>
                    <a:pt x="157" y="704"/>
                  </a:cubicBezTo>
                  <a:cubicBezTo>
                    <a:pt x="162" y="704"/>
                    <a:pt x="165" y="703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CustomShape 56"/>
            <p:cNvSpPr/>
            <p:nvPr/>
          </p:nvSpPr>
          <p:spPr>
            <a:xfrm>
              <a:off x="7611480" y="5529240"/>
              <a:ext cx="104040" cy="219240"/>
            </a:xfrm>
            <a:custGeom>
              <a:avLst/>
              <a:gdLst/>
              <a:ahLst/>
              <a:rect l="l" t="t" r="r" b="b"/>
              <a:pathLst>
                <a:path w="290" h="610">
                  <a:moveTo>
                    <a:pt x="289" y="25"/>
                  </a:moveTo>
                  <a:cubicBezTo>
                    <a:pt x="289" y="11"/>
                    <a:pt x="280" y="0"/>
                    <a:pt x="262" y="0"/>
                  </a:cubicBezTo>
                  <a:cubicBezTo>
                    <a:pt x="246" y="0"/>
                    <a:pt x="225" y="16"/>
                    <a:pt x="225" y="37"/>
                  </a:cubicBezTo>
                  <a:cubicBezTo>
                    <a:pt x="225" y="51"/>
                    <a:pt x="235" y="62"/>
                    <a:pt x="251" y="62"/>
                  </a:cubicBezTo>
                  <a:cubicBezTo>
                    <a:pt x="270" y="62"/>
                    <a:pt x="289" y="45"/>
                    <a:pt x="289" y="25"/>
                  </a:cubicBezTo>
                  <a:moveTo>
                    <a:pt x="147" y="501"/>
                  </a:moveTo>
                  <a:cubicBezTo>
                    <a:pt x="134" y="555"/>
                    <a:pt x="100" y="595"/>
                    <a:pt x="60" y="595"/>
                  </a:cubicBezTo>
                  <a:cubicBezTo>
                    <a:pt x="56" y="595"/>
                    <a:pt x="46" y="595"/>
                    <a:pt x="33" y="589"/>
                  </a:cubicBezTo>
                  <a:cubicBezTo>
                    <a:pt x="54" y="584"/>
                    <a:pt x="65" y="565"/>
                    <a:pt x="65" y="550"/>
                  </a:cubicBezTo>
                  <a:cubicBezTo>
                    <a:pt x="65" y="539"/>
                    <a:pt x="57" y="526"/>
                    <a:pt x="38" y="526"/>
                  </a:cubicBezTo>
                  <a:cubicBezTo>
                    <a:pt x="20" y="526"/>
                    <a:pt x="0" y="541"/>
                    <a:pt x="0" y="566"/>
                  </a:cubicBezTo>
                  <a:cubicBezTo>
                    <a:pt x="0" y="595"/>
                    <a:pt x="28" y="609"/>
                    <a:pt x="62" y="609"/>
                  </a:cubicBezTo>
                  <a:cubicBezTo>
                    <a:pt x="112" y="609"/>
                    <a:pt x="177" y="573"/>
                    <a:pt x="195" y="504"/>
                  </a:cubicBezTo>
                  <a:lnTo>
                    <a:pt x="260" y="245"/>
                  </a:lnTo>
                  <a:cubicBezTo>
                    <a:pt x="264" y="230"/>
                    <a:pt x="264" y="221"/>
                    <a:pt x="264" y="219"/>
                  </a:cubicBezTo>
                  <a:cubicBezTo>
                    <a:pt x="264" y="179"/>
                    <a:pt x="233" y="153"/>
                    <a:pt x="198" y="153"/>
                  </a:cubicBezTo>
                  <a:cubicBezTo>
                    <a:pt x="126" y="153"/>
                    <a:pt x="86" y="256"/>
                    <a:pt x="86" y="262"/>
                  </a:cubicBezTo>
                  <a:cubicBezTo>
                    <a:pt x="86" y="270"/>
                    <a:pt x="92" y="270"/>
                    <a:pt x="94" y="270"/>
                  </a:cubicBezTo>
                  <a:cubicBezTo>
                    <a:pt x="100" y="270"/>
                    <a:pt x="102" y="269"/>
                    <a:pt x="107" y="256"/>
                  </a:cubicBezTo>
                  <a:cubicBezTo>
                    <a:pt x="124" y="213"/>
                    <a:pt x="158" y="169"/>
                    <a:pt x="196" y="169"/>
                  </a:cubicBezTo>
                  <a:cubicBezTo>
                    <a:pt x="206" y="169"/>
                    <a:pt x="219" y="173"/>
                    <a:pt x="219" y="201"/>
                  </a:cubicBezTo>
                  <a:cubicBezTo>
                    <a:pt x="219" y="219"/>
                    <a:pt x="217" y="225"/>
                    <a:pt x="214" y="238"/>
                  </a:cubicBezTo>
                  <a:lnTo>
                    <a:pt x="147" y="50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5" name="CustomShape 57"/>
            <p:cNvSpPr/>
            <p:nvPr/>
          </p:nvSpPr>
          <p:spPr>
            <a:xfrm>
              <a:off x="7736400" y="5585040"/>
              <a:ext cx="150840" cy="115200"/>
            </a:xfrm>
            <a:custGeom>
              <a:avLst/>
              <a:gdLst/>
              <a:ahLst/>
              <a:rect l="l" t="t" r="r" b="b"/>
              <a:pathLst>
                <a:path w="420" h="321">
                  <a:moveTo>
                    <a:pt x="419" y="50"/>
                  </a:moveTo>
                  <a:cubicBezTo>
                    <a:pt x="419" y="18"/>
                    <a:pt x="406" y="0"/>
                    <a:pt x="390" y="0"/>
                  </a:cubicBezTo>
                  <a:cubicBezTo>
                    <a:pt x="371" y="0"/>
                    <a:pt x="353" y="18"/>
                    <a:pt x="353" y="34"/>
                  </a:cubicBezTo>
                  <a:cubicBezTo>
                    <a:pt x="353" y="40"/>
                    <a:pt x="357" y="48"/>
                    <a:pt x="363" y="54"/>
                  </a:cubicBezTo>
                  <a:cubicBezTo>
                    <a:pt x="376" y="66"/>
                    <a:pt x="389" y="85"/>
                    <a:pt x="389" y="114"/>
                  </a:cubicBezTo>
                  <a:cubicBezTo>
                    <a:pt x="389" y="142"/>
                    <a:pt x="374" y="182"/>
                    <a:pt x="353" y="214"/>
                  </a:cubicBezTo>
                  <a:cubicBezTo>
                    <a:pt x="331" y="245"/>
                    <a:pt x="305" y="269"/>
                    <a:pt x="272" y="269"/>
                  </a:cubicBezTo>
                  <a:cubicBezTo>
                    <a:pt x="232" y="269"/>
                    <a:pt x="209" y="243"/>
                    <a:pt x="203" y="205"/>
                  </a:cubicBezTo>
                  <a:cubicBezTo>
                    <a:pt x="211" y="187"/>
                    <a:pt x="227" y="142"/>
                    <a:pt x="227" y="122"/>
                  </a:cubicBezTo>
                  <a:cubicBezTo>
                    <a:pt x="227" y="114"/>
                    <a:pt x="224" y="107"/>
                    <a:pt x="216" y="107"/>
                  </a:cubicBezTo>
                  <a:cubicBezTo>
                    <a:pt x="209" y="107"/>
                    <a:pt x="201" y="109"/>
                    <a:pt x="197" y="118"/>
                  </a:cubicBezTo>
                  <a:cubicBezTo>
                    <a:pt x="189" y="133"/>
                    <a:pt x="179" y="179"/>
                    <a:pt x="179" y="205"/>
                  </a:cubicBezTo>
                  <a:cubicBezTo>
                    <a:pt x="157" y="237"/>
                    <a:pt x="128" y="269"/>
                    <a:pt x="83" y="269"/>
                  </a:cubicBezTo>
                  <a:cubicBezTo>
                    <a:pt x="37" y="269"/>
                    <a:pt x="22" y="227"/>
                    <a:pt x="22" y="187"/>
                  </a:cubicBezTo>
                  <a:cubicBezTo>
                    <a:pt x="22" y="99"/>
                    <a:pt x="94" y="26"/>
                    <a:pt x="94" y="16"/>
                  </a:cubicBezTo>
                  <a:cubicBezTo>
                    <a:pt x="94" y="8"/>
                    <a:pt x="89" y="3"/>
                    <a:pt x="81" y="3"/>
                  </a:cubicBezTo>
                  <a:cubicBezTo>
                    <a:pt x="72" y="3"/>
                    <a:pt x="67" y="13"/>
                    <a:pt x="62" y="18"/>
                  </a:cubicBezTo>
                  <a:cubicBezTo>
                    <a:pt x="27" y="70"/>
                    <a:pt x="0" y="155"/>
                    <a:pt x="0" y="219"/>
                  </a:cubicBezTo>
                  <a:cubicBezTo>
                    <a:pt x="0" y="267"/>
                    <a:pt x="16" y="320"/>
                    <a:pt x="73" y="320"/>
                  </a:cubicBezTo>
                  <a:cubicBezTo>
                    <a:pt x="125" y="320"/>
                    <a:pt x="157" y="285"/>
                    <a:pt x="182" y="246"/>
                  </a:cubicBezTo>
                  <a:cubicBezTo>
                    <a:pt x="189" y="286"/>
                    <a:pt x="216" y="320"/>
                    <a:pt x="261" y="320"/>
                  </a:cubicBezTo>
                  <a:cubicBezTo>
                    <a:pt x="315" y="320"/>
                    <a:pt x="349" y="277"/>
                    <a:pt x="374" y="224"/>
                  </a:cubicBezTo>
                  <a:cubicBezTo>
                    <a:pt x="392" y="189"/>
                    <a:pt x="419" y="93"/>
                    <a:pt x="419" y="5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6" name="CustomShape 58"/>
            <p:cNvSpPr/>
            <p:nvPr/>
          </p:nvSpPr>
          <p:spPr>
            <a:xfrm>
              <a:off x="7970040" y="55494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7" y="249"/>
                    <a:pt x="469" y="249"/>
                    <a:pt x="469" y="235"/>
                  </a:cubicBezTo>
                  <a:cubicBezTo>
                    <a:pt x="469" y="221"/>
                    <a:pt x="457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7" name="CustomShape 59"/>
            <p:cNvSpPr/>
            <p:nvPr/>
          </p:nvSpPr>
          <p:spPr>
            <a:xfrm>
              <a:off x="8231760" y="55281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8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CustomShape 60"/>
            <p:cNvSpPr/>
            <p:nvPr/>
          </p:nvSpPr>
          <p:spPr>
            <a:xfrm>
              <a:off x="8350560" y="55065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5"/>
                    <a:pt x="0" y="696"/>
                    <a:pt x="0" y="698"/>
                  </a:cubicBezTo>
                  <a:cubicBezTo>
                    <a:pt x="0" y="703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7"/>
                  </a:cubicBezTo>
                  <a:cubicBezTo>
                    <a:pt x="156" y="490"/>
                    <a:pt x="164" y="412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CustomShape 61"/>
            <p:cNvSpPr/>
            <p:nvPr/>
          </p:nvSpPr>
          <p:spPr>
            <a:xfrm>
              <a:off x="8443800" y="550620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5" y="288"/>
                  </a:cubicBezTo>
                  <a:cubicBezTo>
                    <a:pt x="49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8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0"/>
                  </a:cubicBezTo>
                  <a:cubicBezTo>
                    <a:pt x="73" y="150"/>
                    <a:pt x="69" y="150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Bodeho kritérium stability - príklad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3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CustomShape 5"/>
          <p:cNvSpPr/>
          <p:nvPr/>
        </p:nvSpPr>
        <p:spPr>
          <a:xfrm>
            <a:off x="393840" y="4572000"/>
            <a:ext cx="850752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b="1" lang="en-US" sz="2000" spc="-1" strike="noStrike">
                <a:solidFill>
                  <a:srgbClr val="00a65d"/>
                </a:solidFill>
                <a:latin typeface="Calibri"/>
                <a:ea typeface="DejaVu Sans"/>
              </a:rPr>
              <a:t>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väčšia ako −180°.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URO je na </a:t>
            </a:r>
            <a:r>
              <a:rPr b="1" lang="en-US" sz="2000" spc="-1" strike="noStrike">
                <a:solidFill>
                  <a:srgbClr val="0066b3"/>
                </a:solidFill>
                <a:latin typeface="Calibri"/>
                <a:ea typeface="DejaVu Sans"/>
              </a:rPr>
              <a:t>hranici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rovná −180°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platí to pre K =8.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URO je </a:t>
            </a:r>
            <a:r>
              <a:rPr b="1" lang="en-US" sz="2000" spc="-1" strike="noStrike">
                <a:solidFill>
                  <a:srgbClr val="ce181e"/>
                </a:solidFill>
                <a:latin typeface="Calibri"/>
                <a:ea typeface="DejaVu Sans"/>
              </a:rPr>
              <a:t>nestabilný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pri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frekvencii amplitúdového priesečníka je hodnota fázovej charakteristiky menšia ako −180°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425" name="" descr=""/>
          <p:cNvPicPr/>
          <p:nvPr/>
        </p:nvPicPr>
        <p:blipFill>
          <a:blip r:embed="rId1"/>
          <a:stretch/>
        </p:blipFill>
        <p:spPr>
          <a:xfrm>
            <a:off x="977040" y="1040400"/>
            <a:ext cx="6795000" cy="358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7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Algebraické kritéria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9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Algebraické kritéria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vychádzajú z charakteristickej rovnice uzavretého regulačného obvodu (CHRURO) a v podstate vyšetrujú rozloženie pólov systému v komplexnej rovine. Jednotlivé kritériá majú rôznu techniku analýzy, ale všetky vyšetrujú len rozloženie pólov v komplexnej rovine.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Medzi najznámejšie patrí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Routhovo kritérium stability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alibri"/>
                <a:ea typeface="DejaVu Sans"/>
              </a:rPr>
              <a:t>Definícia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Sústava s charakteristickým polynómom uzavretého obvodu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P(s)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stabilná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, ak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nutnú podmienku stability (pi &gt;0; i=1,...,n)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spĺňajú okrem polynómu P(s) všetky polynómy, ktoré vzniknú jeho redukciou podľa Routhovho algoritmu.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Stodolova podmienka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3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Nutnou podmienkou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(nie postačujúcou) stability regulačného obvodu je, aby všetky koeficienty charakteristického polynómu boli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kladné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 systémy 1. a 2. rádu je zároveň aj postačujúcou podmienkou stability.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Charakteristycký polynóm je v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je P(s) 1. alebo 2. rádu a pre všetky koeficienty polynómu p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platí, že p</a:t>
            </a:r>
            <a:r>
              <a:rPr b="0" lang="en-US" sz="1200" spc="-1" strike="noStrike">
                <a:solidFill>
                  <a:srgbClr val="404040"/>
                </a:solidFill>
                <a:latin typeface="Calibri"/>
                <a:ea typeface="DejaVu Sans"/>
              </a:rPr>
              <a:t>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 0, môžeme povedať, že URO je stabilný.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434" name="Group 5"/>
          <p:cNvGrpSpPr/>
          <p:nvPr/>
        </p:nvGrpSpPr>
        <p:grpSpPr>
          <a:xfrm>
            <a:off x="404280" y="3255480"/>
            <a:ext cx="3232080" cy="253440"/>
            <a:chOff x="404280" y="3255480"/>
            <a:chExt cx="3232080" cy="253440"/>
          </a:xfrm>
        </p:grpSpPr>
        <p:sp>
          <p:nvSpPr>
            <p:cNvPr id="2435" name="CustomShape 6"/>
            <p:cNvSpPr/>
            <p:nvPr/>
          </p:nvSpPr>
          <p:spPr>
            <a:xfrm>
              <a:off x="404280" y="3255480"/>
              <a:ext cx="3232080" cy="253440"/>
            </a:xfrm>
            <a:custGeom>
              <a:avLst/>
              <a:gdLst/>
              <a:ahLst/>
              <a:rect l="l" t="t" r="r" b="b"/>
              <a:pathLst>
                <a:path w="8979" h="705">
                  <a:moveTo>
                    <a:pt x="4490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8978" y="0"/>
                  </a:lnTo>
                  <a:lnTo>
                    <a:pt x="8978" y="704"/>
                  </a:lnTo>
                  <a:lnTo>
                    <a:pt x="4490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CustomShape 7"/>
            <p:cNvSpPr/>
            <p:nvPr/>
          </p:nvSpPr>
          <p:spPr>
            <a:xfrm>
              <a:off x="414720" y="327204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185" y="260"/>
                  </a:moveTo>
                  <a:lnTo>
                    <a:pt x="305" y="260"/>
                  </a:lnTo>
                  <a:cubicBezTo>
                    <a:pt x="405" y="260"/>
                    <a:pt x="504" y="186"/>
                    <a:pt x="504" y="108"/>
                  </a:cubicBezTo>
                  <a:cubicBezTo>
                    <a:pt x="504" y="53"/>
                    <a:pt x="457" y="0"/>
                    <a:pt x="365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9" y="48"/>
                  </a:cubicBezTo>
                  <a:lnTo>
                    <a:pt x="83" y="428"/>
                  </a:ln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0" y="482"/>
                    <a:pt x="80" y="480"/>
                    <a:pt x="101" y="480"/>
                  </a:cubicBezTo>
                  <a:cubicBezTo>
                    <a:pt x="115" y="480"/>
                    <a:pt x="131" y="480"/>
                    <a:pt x="145" y="480"/>
                  </a:cubicBezTo>
                  <a:cubicBezTo>
                    <a:pt x="160" y="480"/>
                    <a:pt x="176" y="482"/>
                    <a:pt x="190" y="482"/>
                  </a:cubicBezTo>
                  <a:cubicBezTo>
                    <a:pt x="197" y="482"/>
                    <a:pt x="205" y="482"/>
                    <a:pt x="205" y="468"/>
                  </a:cubicBezTo>
                  <a:cubicBezTo>
                    <a:pt x="205" y="460"/>
                    <a:pt x="198" y="460"/>
                    <a:pt x="185" y="460"/>
                  </a:cubicBezTo>
                  <a:cubicBezTo>
                    <a:pt x="160" y="460"/>
                    <a:pt x="139" y="460"/>
                    <a:pt x="139" y="447"/>
                  </a:cubicBezTo>
                  <a:cubicBezTo>
                    <a:pt x="139" y="444"/>
                    <a:pt x="141" y="440"/>
                    <a:pt x="142" y="436"/>
                  </a:cubicBezTo>
                  <a:lnTo>
                    <a:pt x="185" y="260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42" y="23"/>
                  </a:lnTo>
                  <a:cubicBezTo>
                    <a:pt x="400" y="23"/>
                    <a:pt x="438" y="42"/>
                    <a:pt x="438" y="90"/>
                  </a:cubicBezTo>
                  <a:cubicBezTo>
                    <a:pt x="438" y="117"/>
                    <a:pt x="424" y="178"/>
                    <a:pt x="397" y="204"/>
                  </a:cubicBezTo>
                  <a:cubicBezTo>
                    <a:pt x="361" y="236"/>
                    <a:pt x="318" y="240"/>
                    <a:pt x="288" y="240"/>
                  </a:cubicBezTo>
                  <a:lnTo>
                    <a:pt x="189" y="240"/>
                  </a:ln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CustomShape 8"/>
            <p:cNvSpPr/>
            <p:nvPr/>
          </p:nvSpPr>
          <p:spPr>
            <a:xfrm>
              <a:off x="62712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CustomShape 9"/>
            <p:cNvSpPr/>
            <p:nvPr/>
          </p:nvSpPr>
          <p:spPr>
            <a:xfrm>
              <a:off x="713520" y="3333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9" name="CustomShape 10"/>
            <p:cNvSpPr/>
            <p:nvPr/>
          </p:nvSpPr>
          <p:spPr>
            <a:xfrm>
              <a:off x="83340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CustomShape 11"/>
            <p:cNvSpPr/>
            <p:nvPr/>
          </p:nvSpPr>
          <p:spPr>
            <a:xfrm>
              <a:off x="1001520" y="33523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CustomShape 12"/>
            <p:cNvSpPr/>
            <p:nvPr/>
          </p:nvSpPr>
          <p:spPr>
            <a:xfrm>
              <a:off x="1263600" y="3264120"/>
              <a:ext cx="174240" cy="182160"/>
            </a:xfrm>
            <a:custGeom>
              <a:avLst/>
              <a:gdLst/>
              <a:ahLst/>
              <a:rect l="l" t="t" r="r" b="b"/>
              <a:pathLst>
                <a:path w="485" h="507">
                  <a:moveTo>
                    <a:pt x="101" y="424"/>
                  </a:moveTo>
                  <a:cubicBezTo>
                    <a:pt x="74" y="470"/>
                    <a:pt x="47" y="482"/>
                    <a:pt x="15" y="483"/>
                  </a:cubicBezTo>
                  <a:cubicBezTo>
                    <a:pt x="7" y="483"/>
                    <a:pt x="0" y="483"/>
                    <a:pt x="0" y="498"/>
                  </a:cubicBezTo>
                  <a:cubicBezTo>
                    <a:pt x="0" y="501"/>
                    <a:pt x="4" y="506"/>
                    <a:pt x="10" y="506"/>
                  </a:cubicBezTo>
                  <a:cubicBezTo>
                    <a:pt x="29" y="506"/>
                    <a:pt x="50" y="502"/>
                    <a:pt x="71" y="502"/>
                  </a:cubicBezTo>
                  <a:cubicBezTo>
                    <a:pt x="93" y="502"/>
                    <a:pt x="119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8" y="483"/>
                    <a:pt x="143" y="483"/>
                  </a:cubicBezTo>
                  <a:cubicBezTo>
                    <a:pt x="127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20" y="432"/>
                  </a:cubicBezTo>
                  <a:lnTo>
                    <a:pt x="173" y="342"/>
                  </a:lnTo>
                  <a:lnTo>
                    <a:pt x="351" y="342"/>
                  </a:lnTo>
                  <a:cubicBezTo>
                    <a:pt x="351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1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3" y="506"/>
                    <a:pt x="304" y="506"/>
                  </a:cubicBezTo>
                  <a:cubicBezTo>
                    <a:pt x="333" y="506"/>
                    <a:pt x="364" y="502"/>
                    <a:pt x="392" y="502"/>
                  </a:cubicBezTo>
                  <a:cubicBezTo>
                    <a:pt x="410" y="502"/>
                    <a:pt x="453" y="506"/>
                    <a:pt x="471" y="506"/>
                  </a:cubicBezTo>
                  <a:cubicBezTo>
                    <a:pt x="476" y="506"/>
                    <a:pt x="484" y="506"/>
                    <a:pt x="484" y="491"/>
                  </a:cubicBezTo>
                  <a:cubicBezTo>
                    <a:pt x="484" y="483"/>
                    <a:pt x="477" y="483"/>
                    <a:pt x="468" y="483"/>
                  </a:cubicBezTo>
                  <a:cubicBezTo>
                    <a:pt x="424" y="483"/>
                    <a:pt x="424" y="478"/>
                    <a:pt x="423" y="458"/>
                  </a:cubicBezTo>
                  <a:lnTo>
                    <a:pt x="380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1" y="5"/>
                    <a:pt x="348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8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CustomShape 13"/>
            <p:cNvSpPr/>
            <p:nvPr/>
          </p:nvSpPr>
          <p:spPr>
            <a:xfrm>
              <a:off x="1469520" y="32554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CustomShape 14"/>
            <p:cNvSpPr/>
            <p:nvPr/>
          </p:nvSpPr>
          <p:spPr>
            <a:xfrm>
              <a:off x="1556280" y="3333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4" name="CustomShape 15"/>
            <p:cNvSpPr/>
            <p:nvPr/>
          </p:nvSpPr>
          <p:spPr>
            <a:xfrm>
              <a:off x="167616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CustomShape 16"/>
            <p:cNvSpPr/>
            <p:nvPr/>
          </p:nvSpPr>
          <p:spPr>
            <a:xfrm>
              <a:off x="1770120" y="3272040"/>
              <a:ext cx="194040" cy="173520"/>
            </a:xfrm>
            <a:custGeom>
              <a:avLst/>
              <a:gdLst/>
              <a:ahLst/>
              <a:rect l="l" t="t" r="r" b="b"/>
              <a:pathLst>
                <a:path w="540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8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53" y="482"/>
                  </a:lnTo>
                  <a:cubicBezTo>
                    <a:pt x="400" y="482"/>
                    <a:pt x="539" y="333"/>
                    <a:pt x="539" y="180"/>
                  </a:cubicBezTo>
                  <a:cubicBezTo>
                    <a:pt x="539" y="79"/>
                    <a:pt x="478" y="0"/>
                    <a:pt x="373" y="0"/>
                  </a:cubicBezTo>
                  <a:lnTo>
                    <a:pt x="136" y="0"/>
                  </a:lnTo>
                  <a:cubicBezTo>
                    <a:pt x="123" y="0"/>
                    <a:pt x="115" y="0"/>
                    <a:pt x="115" y="13"/>
                  </a:cubicBezTo>
                  <a:cubicBezTo>
                    <a:pt x="115" y="23"/>
                    <a:pt x="121" y="23"/>
                    <a:pt x="136" y="23"/>
                  </a:cubicBezTo>
                  <a:cubicBezTo>
                    <a:pt x="144" y="23"/>
                    <a:pt x="157" y="23"/>
                    <a:pt x="166" y="24"/>
                  </a:cubicBezTo>
                  <a:cubicBezTo>
                    <a:pt x="177" y="24"/>
                    <a:pt x="181" y="28"/>
                    <a:pt x="181" y="36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8"/>
                  </a:lnTo>
                  <a:moveTo>
                    <a:pt x="237" y="48"/>
                  </a:moveTo>
                  <a:cubicBezTo>
                    <a:pt x="243" y="24"/>
                    <a:pt x="243" y="23"/>
                    <a:pt x="273" y="23"/>
                  </a:cubicBezTo>
                  <a:lnTo>
                    <a:pt x="350" y="23"/>
                  </a:lnTo>
                  <a:cubicBezTo>
                    <a:pt x="419" y="23"/>
                    <a:pt x="477" y="60"/>
                    <a:pt x="477" y="152"/>
                  </a:cubicBezTo>
                  <a:cubicBezTo>
                    <a:pt x="477" y="188"/>
                    <a:pt x="462" y="303"/>
                    <a:pt x="403" y="381"/>
                  </a:cubicBezTo>
                  <a:cubicBezTo>
                    <a:pt x="382" y="407"/>
                    <a:pt x="326" y="460"/>
                    <a:pt x="240" y="460"/>
                  </a:cubicBezTo>
                  <a:lnTo>
                    <a:pt x="160" y="460"/>
                  </a:lnTo>
                  <a:cubicBezTo>
                    <a:pt x="150" y="460"/>
                    <a:pt x="149" y="460"/>
                    <a:pt x="145" y="460"/>
                  </a:cubicBezTo>
                  <a:cubicBezTo>
                    <a:pt x="137" y="460"/>
                    <a:pt x="136" y="458"/>
                    <a:pt x="136" y="453"/>
                  </a:cubicBezTo>
                  <a:cubicBezTo>
                    <a:pt x="136" y="450"/>
                    <a:pt x="136" y="448"/>
                    <a:pt x="139" y="436"/>
                  </a:cubicBezTo>
                  <a:lnTo>
                    <a:pt x="237" y="4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CustomShape 17"/>
            <p:cNvSpPr/>
            <p:nvPr/>
          </p:nvSpPr>
          <p:spPr>
            <a:xfrm>
              <a:off x="200160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CustomShape 18"/>
            <p:cNvSpPr/>
            <p:nvPr/>
          </p:nvSpPr>
          <p:spPr>
            <a:xfrm>
              <a:off x="2088000" y="3333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CustomShape 19"/>
            <p:cNvSpPr/>
            <p:nvPr/>
          </p:nvSpPr>
          <p:spPr>
            <a:xfrm>
              <a:off x="220788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CustomShape 20"/>
            <p:cNvSpPr/>
            <p:nvPr/>
          </p:nvSpPr>
          <p:spPr>
            <a:xfrm>
              <a:off x="2362320" y="329760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CustomShape 21"/>
            <p:cNvSpPr/>
            <p:nvPr/>
          </p:nvSpPr>
          <p:spPr>
            <a:xfrm>
              <a:off x="2612160" y="327204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6" y="399"/>
                    <a:pt x="466" y="330"/>
                  </a:cubicBezTo>
                  <a:cubicBezTo>
                    <a:pt x="466" y="279"/>
                    <a:pt x="424" y="239"/>
                    <a:pt x="357" y="231"/>
                  </a:cubicBezTo>
                  <a:cubicBezTo>
                    <a:pt x="429" y="216"/>
                    <a:pt x="504" y="165"/>
                    <a:pt x="504" y="98"/>
                  </a:cubicBezTo>
                  <a:cubicBezTo>
                    <a:pt x="504" y="45"/>
                    <a:pt x="458" y="0"/>
                    <a:pt x="373" y="0"/>
                  </a:cubicBezTo>
                  <a:lnTo>
                    <a:pt x="136" y="0"/>
                  </a:lnTo>
                  <a:cubicBezTo>
                    <a:pt x="122" y="0"/>
                    <a:pt x="115" y="0"/>
                    <a:pt x="115" y="15"/>
                  </a:cubicBezTo>
                  <a:cubicBezTo>
                    <a:pt x="115" y="23"/>
                    <a:pt x="122" y="23"/>
                    <a:pt x="134" y="23"/>
                  </a:cubicBezTo>
                  <a:cubicBezTo>
                    <a:pt x="136" y="23"/>
                    <a:pt x="149" y="23"/>
                    <a:pt x="162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8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4" y="48"/>
                  </a:lnTo>
                  <a:cubicBezTo>
                    <a:pt x="240" y="24"/>
                    <a:pt x="242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6" y="436"/>
                  </a:cubicBezTo>
                  <a:lnTo>
                    <a:pt x="186" y="239"/>
                  </a:lnTo>
                  <a:lnTo>
                    <a:pt x="318" y="239"/>
                  </a:lnTo>
                  <a:cubicBezTo>
                    <a:pt x="386" y="239"/>
                    <a:pt x="400" y="292"/>
                    <a:pt x="400" y="322"/>
                  </a:cubicBezTo>
                  <a:cubicBezTo>
                    <a:pt x="400" y="392"/>
                    <a:pt x="338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CustomShape 22"/>
            <p:cNvSpPr/>
            <p:nvPr/>
          </p:nvSpPr>
          <p:spPr>
            <a:xfrm>
              <a:off x="283104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CustomShape 23"/>
            <p:cNvSpPr/>
            <p:nvPr/>
          </p:nvSpPr>
          <p:spPr>
            <a:xfrm>
              <a:off x="2917440" y="3333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CustomShape 24"/>
            <p:cNvSpPr/>
            <p:nvPr/>
          </p:nvSpPr>
          <p:spPr>
            <a:xfrm>
              <a:off x="303732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CustomShape 25"/>
            <p:cNvSpPr/>
            <p:nvPr/>
          </p:nvSpPr>
          <p:spPr>
            <a:xfrm>
              <a:off x="3134160" y="326700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89" y="0"/>
                    <a:pt x="481" y="8"/>
                  </a:cubicBezTo>
                  <a:lnTo>
                    <a:pt x="433" y="62"/>
                  </a:lnTo>
                  <a:cubicBezTo>
                    <a:pt x="427" y="53"/>
                    <a:pt x="393" y="0"/>
                    <a:pt x="315" y="0"/>
                  </a:cubicBezTo>
                  <a:cubicBezTo>
                    <a:pt x="158" y="0"/>
                    <a:pt x="0" y="155"/>
                    <a:pt x="0" y="320"/>
                  </a:cubicBezTo>
                  <a:cubicBezTo>
                    <a:pt x="0" y="435"/>
                    <a:pt x="83" y="512"/>
                    <a:pt x="190" y="512"/>
                  </a:cubicBezTo>
                  <a:cubicBezTo>
                    <a:pt x="253" y="512"/>
                    <a:pt x="305" y="485"/>
                    <a:pt x="344" y="451"/>
                  </a:cubicBezTo>
                  <a:cubicBezTo>
                    <a:pt x="409" y="394"/>
                    <a:pt x="421" y="330"/>
                    <a:pt x="421" y="328"/>
                  </a:cubicBezTo>
                  <a:cubicBezTo>
                    <a:pt x="421" y="322"/>
                    <a:pt x="414" y="322"/>
                    <a:pt x="413" y="322"/>
                  </a:cubicBezTo>
                  <a:cubicBezTo>
                    <a:pt x="408" y="322"/>
                    <a:pt x="405" y="322"/>
                    <a:pt x="403" y="328"/>
                  </a:cubicBezTo>
                  <a:cubicBezTo>
                    <a:pt x="397" y="349"/>
                    <a:pt x="381" y="398"/>
                    <a:pt x="333" y="440"/>
                  </a:cubicBezTo>
                  <a:cubicBezTo>
                    <a:pt x="283" y="478"/>
                    <a:pt x="238" y="491"/>
                    <a:pt x="201" y="491"/>
                  </a:cubicBezTo>
                  <a:cubicBezTo>
                    <a:pt x="139" y="491"/>
                    <a:pt x="64" y="454"/>
                    <a:pt x="64" y="344"/>
                  </a:cubicBezTo>
                  <a:cubicBezTo>
                    <a:pt x="64" y="304"/>
                    <a:pt x="78" y="190"/>
                    <a:pt x="149" y="107"/>
                  </a:cubicBezTo>
                  <a:cubicBezTo>
                    <a:pt x="192" y="58"/>
                    <a:pt x="259" y="22"/>
                    <a:pt x="321" y="22"/>
                  </a:cubicBezTo>
                  <a:cubicBezTo>
                    <a:pt x="393" y="22"/>
                    <a:pt x="435" y="77"/>
                    <a:pt x="435" y="158"/>
                  </a:cubicBezTo>
                  <a:cubicBezTo>
                    <a:pt x="435" y="186"/>
                    <a:pt x="433" y="187"/>
                    <a:pt x="433" y="194"/>
                  </a:cubicBezTo>
                  <a:cubicBezTo>
                    <a:pt x="433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CustomShape 26"/>
            <p:cNvSpPr/>
            <p:nvPr/>
          </p:nvSpPr>
          <p:spPr>
            <a:xfrm>
              <a:off x="334548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6" name="CustomShape 27"/>
            <p:cNvSpPr/>
            <p:nvPr/>
          </p:nvSpPr>
          <p:spPr>
            <a:xfrm>
              <a:off x="3431880" y="33332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7" name="CustomShape 28"/>
            <p:cNvSpPr/>
            <p:nvPr/>
          </p:nvSpPr>
          <p:spPr>
            <a:xfrm>
              <a:off x="3551760" y="32554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Routhovo kritérium stability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61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Routhova tabuľka: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Počet znamienkových zmien v prvom stĺpci je rovný počtu nestabilných koreňov (ak sú všetky kladné, systém je stabilný).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462" name="Group 5"/>
          <p:cNvGrpSpPr/>
          <p:nvPr/>
        </p:nvGrpSpPr>
        <p:grpSpPr>
          <a:xfrm>
            <a:off x="393840" y="1589040"/>
            <a:ext cx="5715360" cy="696960"/>
            <a:chOff x="393840" y="1589040"/>
            <a:chExt cx="5715360" cy="696960"/>
          </a:xfrm>
        </p:grpSpPr>
        <p:sp>
          <p:nvSpPr>
            <p:cNvPr id="2463" name="CustomShape 6"/>
            <p:cNvSpPr/>
            <p:nvPr/>
          </p:nvSpPr>
          <p:spPr>
            <a:xfrm>
              <a:off x="393840" y="1590840"/>
              <a:ext cx="5715360" cy="691560"/>
            </a:xfrm>
            <a:custGeom>
              <a:avLst/>
              <a:gdLst/>
              <a:ahLst/>
              <a:rect l="l" t="t" r="r" b="b"/>
              <a:pathLst>
                <a:path w="15877" h="1922">
                  <a:moveTo>
                    <a:pt x="7939" y="1921"/>
                  </a:moveTo>
                  <a:lnTo>
                    <a:pt x="0" y="1921"/>
                  </a:lnTo>
                  <a:lnTo>
                    <a:pt x="0" y="0"/>
                  </a:lnTo>
                  <a:lnTo>
                    <a:pt x="15876" y="0"/>
                  </a:lnTo>
                  <a:lnTo>
                    <a:pt x="15876" y="1921"/>
                  </a:lnTo>
                  <a:lnTo>
                    <a:pt x="7939" y="1921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CustomShape 7"/>
            <p:cNvSpPr/>
            <p:nvPr/>
          </p:nvSpPr>
          <p:spPr>
            <a:xfrm>
              <a:off x="402480" y="180216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CustomShape 8"/>
            <p:cNvSpPr/>
            <p:nvPr/>
          </p:nvSpPr>
          <p:spPr>
            <a:xfrm>
              <a:off x="608760" y="179352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CustomShape 9"/>
            <p:cNvSpPr/>
            <p:nvPr/>
          </p:nvSpPr>
          <p:spPr>
            <a:xfrm>
              <a:off x="695160" y="18712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CustomShape 10"/>
            <p:cNvSpPr/>
            <p:nvPr/>
          </p:nvSpPr>
          <p:spPr>
            <a:xfrm>
              <a:off x="815040" y="179352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CustomShape 11"/>
            <p:cNvSpPr/>
            <p:nvPr/>
          </p:nvSpPr>
          <p:spPr>
            <a:xfrm>
              <a:off x="983520" y="189036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CustomShape 12"/>
            <p:cNvSpPr/>
            <p:nvPr/>
          </p:nvSpPr>
          <p:spPr>
            <a:xfrm>
              <a:off x="1364760" y="158904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CustomShape 13"/>
            <p:cNvSpPr/>
            <p:nvPr/>
          </p:nvSpPr>
          <p:spPr>
            <a:xfrm>
              <a:off x="1250280" y="1742760"/>
              <a:ext cx="337680" cy="354960"/>
            </a:xfrm>
            <a:custGeom>
              <a:avLst/>
              <a:gdLst/>
              <a:ahLst/>
              <a:rect l="l" t="t" r="r" b="b"/>
              <a:pathLst>
                <a:path w="939" h="987">
                  <a:moveTo>
                    <a:pt x="853" y="986"/>
                  </a:moveTo>
                  <a:lnTo>
                    <a:pt x="938" y="760"/>
                  </a:lnTo>
                  <a:lnTo>
                    <a:pt x="920" y="760"/>
                  </a:lnTo>
                  <a:cubicBezTo>
                    <a:pt x="893" y="834"/>
                    <a:pt x="818" y="882"/>
                    <a:pt x="736" y="903"/>
                  </a:cubicBezTo>
                  <a:cubicBezTo>
                    <a:pt x="722" y="906"/>
                    <a:pt x="653" y="925"/>
                    <a:pt x="517" y="925"/>
                  </a:cubicBezTo>
                  <a:lnTo>
                    <a:pt x="93" y="925"/>
                  </a:lnTo>
                  <a:lnTo>
                    <a:pt x="451" y="504"/>
                  </a:lnTo>
                  <a:cubicBezTo>
                    <a:pt x="456" y="499"/>
                    <a:pt x="458" y="496"/>
                    <a:pt x="458" y="493"/>
                  </a:cubicBezTo>
                  <a:cubicBezTo>
                    <a:pt x="458" y="491"/>
                    <a:pt x="458" y="490"/>
                    <a:pt x="453" y="482"/>
                  </a:cubicBezTo>
                  <a:lnTo>
                    <a:pt x="125" y="34"/>
                  </a:lnTo>
                  <a:lnTo>
                    <a:pt x="510" y="34"/>
                  </a:lnTo>
                  <a:cubicBezTo>
                    <a:pt x="605" y="34"/>
                    <a:pt x="669" y="43"/>
                    <a:pt x="675" y="45"/>
                  </a:cubicBezTo>
                  <a:cubicBezTo>
                    <a:pt x="714" y="51"/>
                    <a:pt x="774" y="63"/>
                    <a:pt x="830" y="98"/>
                  </a:cubicBezTo>
                  <a:cubicBezTo>
                    <a:pt x="848" y="109"/>
                    <a:pt x="896" y="141"/>
                    <a:pt x="920" y="199"/>
                  </a:cubicBezTo>
                  <a:lnTo>
                    <a:pt x="938" y="199"/>
                  </a:lnTo>
                  <a:lnTo>
                    <a:pt x="853" y="0"/>
                  </a:lnTo>
                  <a:lnTo>
                    <a:pt x="19" y="0"/>
                  </a:lnTo>
                  <a:cubicBezTo>
                    <a:pt x="3" y="0"/>
                    <a:pt x="3" y="0"/>
                    <a:pt x="0" y="5"/>
                  </a:cubicBezTo>
                  <a:cubicBezTo>
                    <a:pt x="0" y="7"/>
                    <a:pt x="0" y="21"/>
                    <a:pt x="0" y="29"/>
                  </a:cubicBezTo>
                  <a:lnTo>
                    <a:pt x="373" y="538"/>
                  </a:lnTo>
                  <a:lnTo>
                    <a:pt x="8" y="965"/>
                  </a:lnTo>
                  <a:cubicBezTo>
                    <a:pt x="0" y="975"/>
                    <a:pt x="0" y="978"/>
                    <a:pt x="0" y="978"/>
                  </a:cubicBezTo>
                  <a:cubicBezTo>
                    <a:pt x="0" y="986"/>
                    <a:pt x="6" y="986"/>
                    <a:pt x="19" y="986"/>
                  </a:cubicBezTo>
                  <a:lnTo>
                    <a:pt x="853" y="98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CustomShape 14"/>
            <p:cNvSpPr/>
            <p:nvPr/>
          </p:nvSpPr>
          <p:spPr>
            <a:xfrm>
              <a:off x="1263600" y="216432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2" name="CustomShape 15"/>
            <p:cNvSpPr/>
            <p:nvPr/>
          </p:nvSpPr>
          <p:spPr>
            <a:xfrm>
              <a:off x="1338840" y="2214000"/>
              <a:ext cx="131040" cy="48240"/>
            </a:xfrm>
            <a:custGeom>
              <a:avLst/>
              <a:gdLst/>
              <a:ahLst/>
              <a:rect l="l" t="t" r="r" b="b"/>
              <a:pathLst>
                <a:path w="365" h="135">
                  <a:moveTo>
                    <a:pt x="346" y="24"/>
                  </a:moveTo>
                  <a:cubicBezTo>
                    <a:pt x="352" y="24"/>
                    <a:pt x="364" y="24"/>
                    <a:pt x="364" y="11"/>
                  </a:cubicBezTo>
                  <a:cubicBezTo>
                    <a:pt x="364" y="0"/>
                    <a:pt x="352" y="0"/>
                    <a:pt x="346" y="0"/>
                  </a:cubicBezTo>
                  <a:lnTo>
                    <a:pt x="18" y="0"/>
                  </a:lnTo>
                  <a:cubicBezTo>
                    <a:pt x="12" y="0"/>
                    <a:pt x="0" y="0"/>
                    <a:pt x="0" y="11"/>
                  </a:cubicBezTo>
                  <a:cubicBezTo>
                    <a:pt x="0" y="24"/>
                    <a:pt x="12" y="24"/>
                    <a:pt x="20" y="24"/>
                  </a:cubicBezTo>
                  <a:lnTo>
                    <a:pt x="346" y="24"/>
                  </a:lnTo>
                  <a:moveTo>
                    <a:pt x="346" y="134"/>
                  </a:moveTo>
                  <a:cubicBezTo>
                    <a:pt x="352" y="134"/>
                    <a:pt x="364" y="134"/>
                    <a:pt x="364" y="122"/>
                  </a:cubicBezTo>
                  <a:cubicBezTo>
                    <a:pt x="364" y="109"/>
                    <a:pt x="352" y="109"/>
                    <a:pt x="346" y="109"/>
                  </a:cubicBezTo>
                  <a:lnTo>
                    <a:pt x="20" y="109"/>
                  </a:lnTo>
                  <a:cubicBezTo>
                    <a:pt x="12" y="109"/>
                    <a:pt x="0" y="109"/>
                    <a:pt x="0" y="122"/>
                  </a:cubicBezTo>
                  <a:cubicBezTo>
                    <a:pt x="0" y="134"/>
                    <a:pt x="12" y="134"/>
                    <a:pt x="18" y="134"/>
                  </a:cubicBezTo>
                  <a:lnTo>
                    <a:pt x="346" y="13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CustomShape 16"/>
            <p:cNvSpPr/>
            <p:nvPr/>
          </p:nvSpPr>
          <p:spPr>
            <a:xfrm>
              <a:off x="1491480" y="2164320"/>
              <a:ext cx="83160" cy="12168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2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6" y="0"/>
                    <a:pt x="116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6" y="338"/>
                  </a:cubicBezTo>
                  <a:cubicBezTo>
                    <a:pt x="231" y="338"/>
                    <a:pt x="231" y="207"/>
                    <a:pt x="231" y="172"/>
                  </a:cubicBezTo>
                  <a:moveTo>
                    <a:pt x="116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6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80" y="269"/>
                  </a:cubicBezTo>
                  <a:cubicBezTo>
                    <a:pt x="168" y="314"/>
                    <a:pt x="135" y="325"/>
                    <a:pt x="116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CustomShape 17"/>
            <p:cNvSpPr/>
            <p:nvPr/>
          </p:nvSpPr>
          <p:spPr>
            <a:xfrm>
              <a:off x="1654200" y="187128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8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8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4" y="37"/>
                    <a:pt x="284" y="37"/>
                    <a:pt x="284" y="34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0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CustomShape 18"/>
            <p:cNvSpPr/>
            <p:nvPr/>
          </p:nvSpPr>
          <p:spPr>
            <a:xfrm>
              <a:off x="1785960" y="190404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8" y="19"/>
                  </a:moveTo>
                  <a:cubicBezTo>
                    <a:pt x="138" y="11"/>
                    <a:pt x="131" y="0"/>
                    <a:pt x="118" y="0"/>
                  </a:cubicBezTo>
                  <a:cubicBezTo>
                    <a:pt x="104" y="0"/>
                    <a:pt x="90" y="13"/>
                    <a:pt x="90" y="27"/>
                  </a:cubicBezTo>
                  <a:cubicBezTo>
                    <a:pt x="90" y="35"/>
                    <a:pt x="96" y="47"/>
                    <a:pt x="110" y="47"/>
                  </a:cubicBezTo>
                  <a:cubicBezTo>
                    <a:pt x="125" y="47"/>
                    <a:pt x="138" y="32"/>
                    <a:pt x="138" y="19"/>
                  </a:cubicBezTo>
                  <a:moveTo>
                    <a:pt x="37" y="271"/>
                  </a:moveTo>
                  <a:cubicBezTo>
                    <a:pt x="34" y="277"/>
                    <a:pt x="32" y="282"/>
                    <a:pt x="32" y="291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30" y="333"/>
                    <a:pt x="150" y="264"/>
                    <a:pt x="150" y="258"/>
                  </a:cubicBezTo>
                  <a:cubicBezTo>
                    <a:pt x="150" y="251"/>
                    <a:pt x="144" y="251"/>
                    <a:pt x="142" y="251"/>
                  </a:cubicBezTo>
                  <a:cubicBezTo>
                    <a:pt x="136" y="251"/>
                    <a:pt x="136" y="255"/>
                    <a:pt x="133" y="259"/>
                  </a:cubicBezTo>
                  <a:cubicBezTo>
                    <a:pt x="122" y="299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3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2" y="256"/>
                    <a:pt x="86" y="243"/>
                    <a:pt x="91" y="231"/>
                  </a:cubicBezTo>
                  <a:cubicBezTo>
                    <a:pt x="96" y="219"/>
                    <a:pt x="114" y="173"/>
                    <a:pt x="117" y="168"/>
                  </a:cubicBezTo>
                  <a:cubicBezTo>
                    <a:pt x="118" y="163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8" y="184"/>
                  </a:cubicBezTo>
                  <a:cubicBezTo>
                    <a:pt x="30" y="141"/>
                    <a:pt x="53" y="123"/>
                    <a:pt x="70" y="123"/>
                  </a:cubicBezTo>
                  <a:cubicBezTo>
                    <a:pt x="78" y="123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CustomShape 19"/>
            <p:cNvSpPr/>
            <p:nvPr/>
          </p:nvSpPr>
          <p:spPr>
            <a:xfrm>
              <a:off x="1875240" y="18712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CustomShape 20"/>
            <p:cNvSpPr/>
            <p:nvPr/>
          </p:nvSpPr>
          <p:spPr>
            <a:xfrm>
              <a:off x="1989360" y="1761120"/>
              <a:ext cx="54000" cy="119880"/>
            </a:xfrm>
            <a:custGeom>
              <a:avLst/>
              <a:gdLst/>
              <a:ahLst/>
              <a:rect l="l" t="t" r="r" b="b"/>
              <a:pathLst>
                <a:path w="151" h="334">
                  <a:moveTo>
                    <a:pt x="137" y="20"/>
                  </a:moveTo>
                  <a:cubicBezTo>
                    <a:pt x="137" y="12"/>
                    <a:pt x="131" y="0"/>
                    <a:pt x="118" y="0"/>
                  </a:cubicBezTo>
                  <a:cubicBezTo>
                    <a:pt x="104" y="0"/>
                    <a:pt x="89" y="13"/>
                    <a:pt x="89" y="28"/>
                  </a:cubicBezTo>
                  <a:cubicBezTo>
                    <a:pt x="89" y="36"/>
                    <a:pt x="96" y="47"/>
                    <a:pt x="110" y="47"/>
                  </a:cubicBezTo>
                  <a:cubicBezTo>
                    <a:pt x="125" y="47"/>
                    <a:pt x="137" y="32"/>
                    <a:pt x="137" y="20"/>
                  </a:cubicBezTo>
                  <a:moveTo>
                    <a:pt x="37" y="271"/>
                  </a:moveTo>
                  <a:cubicBezTo>
                    <a:pt x="33" y="277"/>
                    <a:pt x="32" y="282"/>
                    <a:pt x="32" y="292"/>
                  </a:cubicBezTo>
                  <a:cubicBezTo>
                    <a:pt x="32" y="314"/>
                    <a:pt x="51" y="333"/>
                    <a:pt x="78" y="333"/>
                  </a:cubicBezTo>
                  <a:cubicBezTo>
                    <a:pt x="128" y="333"/>
                    <a:pt x="150" y="264"/>
                    <a:pt x="150" y="258"/>
                  </a:cubicBezTo>
                  <a:cubicBezTo>
                    <a:pt x="150" y="252"/>
                    <a:pt x="144" y="252"/>
                    <a:pt x="142" y="252"/>
                  </a:cubicBezTo>
                  <a:cubicBezTo>
                    <a:pt x="136" y="252"/>
                    <a:pt x="136" y="255"/>
                    <a:pt x="133" y="260"/>
                  </a:cubicBezTo>
                  <a:cubicBezTo>
                    <a:pt x="121" y="300"/>
                    <a:pt x="99" y="319"/>
                    <a:pt x="80" y="319"/>
                  </a:cubicBezTo>
                  <a:cubicBezTo>
                    <a:pt x="70" y="319"/>
                    <a:pt x="69" y="312"/>
                    <a:pt x="69" y="301"/>
                  </a:cubicBezTo>
                  <a:cubicBezTo>
                    <a:pt x="69" y="290"/>
                    <a:pt x="72" y="282"/>
                    <a:pt x="77" y="271"/>
                  </a:cubicBezTo>
                  <a:cubicBezTo>
                    <a:pt x="81" y="256"/>
                    <a:pt x="86" y="244"/>
                    <a:pt x="91" y="231"/>
                  </a:cubicBezTo>
                  <a:cubicBezTo>
                    <a:pt x="96" y="220"/>
                    <a:pt x="113" y="173"/>
                    <a:pt x="117" y="168"/>
                  </a:cubicBezTo>
                  <a:cubicBezTo>
                    <a:pt x="118" y="164"/>
                    <a:pt x="120" y="157"/>
                    <a:pt x="120" y="152"/>
                  </a:cubicBezTo>
                  <a:cubicBezTo>
                    <a:pt x="120" y="128"/>
                    <a:pt x="99" y="111"/>
                    <a:pt x="72" y="111"/>
                  </a:cubicBezTo>
                  <a:cubicBezTo>
                    <a:pt x="22" y="111"/>
                    <a:pt x="0" y="178"/>
                    <a:pt x="0" y="186"/>
                  </a:cubicBezTo>
                  <a:cubicBezTo>
                    <a:pt x="0" y="192"/>
                    <a:pt x="6" y="192"/>
                    <a:pt x="8" y="192"/>
                  </a:cubicBezTo>
                  <a:cubicBezTo>
                    <a:pt x="16" y="192"/>
                    <a:pt x="16" y="189"/>
                    <a:pt x="17" y="184"/>
                  </a:cubicBezTo>
                  <a:cubicBezTo>
                    <a:pt x="30" y="141"/>
                    <a:pt x="53" y="124"/>
                    <a:pt x="70" y="124"/>
                  </a:cubicBezTo>
                  <a:cubicBezTo>
                    <a:pt x="78" y="124"/>
                    <a:pt x="83" y="128"/>
                    <a:pt x="83" y="141"/>
                  </a:cubicBezTo>
                  <a:cubicBezTo>
                    <a:pt x="83" y="152"/>
                    <a:pt x="80" y="160"/>
                    <a:pt x="67" y="191"/>
                  </a:cubicBezTo>
                  <a:lnTo>
                    <a:pt x="37" y="27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CustomShape 21"/>
            <p:cNvSpPr/>
            <p:nvPr/>
          </p:nvSpPr>
          <p:spPr>
            <a:xfrm>
              <a:off x="2149560" y="189036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CustomShape 22"/>
            <p:cNvSpPr/>
            <p:nvPr/>
          </p:nvSpPr>
          <p:spPr>
            <a:xfrm>
              <a:off x="2412720" y="187128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8"/>
                  </a:cubicBezTo>
                  <a:cubicBezTo>
                    <a:pt x="227" y="82"/>
                    <a:pt x="225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0" name="CustomShape 23"/>
            <p:cNvSpPr/>
            <p:nvPr/>
          </p:nvSpPr>
          <p:spPr>
            <a:xfrm>
              <a:off x="2544480" y="19432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1" name="CustomShape 24"/>
            <p:cNvSpPr/>
            <p:nvPr/>
          </p:nvSpPr>
          <p:spPr>
            <a:xfrm>
              <a:off x="2686680" y="18712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CustomShape 25"/>
            <p:cNvSpPr/>
            <p:nvPr/>
          </p:nvSpPr>
          <p:spPr>
            <a:xfrm>
              <a:off x="2800800" y="18010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4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3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4" y="189"/>
                    <a:pt x="253" y="209"/>
                    <a:pt x="232" y="209"/>
                  </a:cubicBezTo>
                  <a:cubicBezTo>
                    <a:pt x="222" y="209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3" name="CustomShape 26"/>
            <p:cNvSpPr/>
            <p:nvPr/>
          </p:nvSpPr>
          <p:spPr>
            <a:xfrm>
              <a:off x="3000600" y="1835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CustomShape 27"/>
            <p:cNvSpPr/>
            <p:nvPr/>
          </p:nvSpPr>
          <p:spPr>
            <a:xfrm>
              <a:off x="3249360" y="187128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CustomShape 28"/>
            <p:cNvSpPr/>
            <p:nvPr/>
          </p:nvSpPr>
          <p:spPr>
            <a:xfrm>
              <a:off x="3381480" y="19432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6" name="CustomShape 29"/>
            <p:cNvSpPr/>
            <p:nvPr/>
          </p:nvSpPr>
          <p:spPr>
            <a:xfrm>
              <a:off x="3517200" y="1972800"/>
              <a:ext cx="120600" cy="9000"/>
            </a:xfrm>
            <a:custGeom>
              <a:avLst/>
              <a:gdLst/>
              <a:ah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CustomShape 30"/>
            <p:cNvSpPr/>
            <p:nvPr/>
          </p:nvSpPr>
          <p:spPr>
            <a:xfrm>
              <a:off x="3675600" y="1903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2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CustomShape 31"/>
            <p:cNvSpPr/>
            <p:nvPr/>
          </p:nvSpPr>
          <p:spPr>
            <a:xfrm>
              <a:off x="3782880" y="18712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9" name="CustomShape 32"/>
            <p:cNvSpPr/>
            <p:nvPr/>
          </p:nvSpPr>
          <p:spPr>
            <a:xfrm>
              <a:off x="3897000" y="180108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7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0" y="14"/>
                    <a:pt x="220" y="38"/>
                    <a:pt x="220" y="48"/>
                  </a:cubicBezTo>
                  <a:cubicBezTo>
                    <a:pt x="220" y="78"/>
                    <a:pt x="200" y="133"/>
                    <a:pt x="192" y="153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0"/>
                  </a:cubicBezTo>
                  <a:cubicBezTo>
                    <a:pt x="273" y="189"/>
                    <a:pt x="252" y="209"/>
                    <a:pt x="232" y="209"/>
                  </a:cubicBezTo>
                  <a:cubicBezTo>
                    <a:pt x="222" y="209"/>
                    <a:pt x="220" y="203"/>
                    <a:pt x="220" y="192"/>
                  </a:cubicBezTo>
                  <a:cubicBezTo>
                    <a:pt x="220" y="181"/>
                    <a:pt x="222" y="174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0" name="CustomShape 33"/>
            <p:cNvSpPr/>
            <p:nvPr/>
          </p:nvSpPr>
          <p:spPr>
            <a:xfrm>
              <a:off x="4032720" y="1830240"/>
              <a:ext cx="120600" cy="9360"/>
            </a:xfrm>
            <a:custGeom>
              <a:avLst/>
              <a:gdLst/>
              <a:ahLst/>
              <a:rect l="l" t="t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CustomShape 34"/>
            <p:cNvSpPr/>
            <p:nvPr/>
          </p:nvSpPr>
          <p:spPr>
            <a:xfrm>
              <a:off x="4191120" y="176112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CustomShape 35"/>
            <p:cNvSpPr/>
            <p:nvPr/>
          </p:nvSpPr>
          <p:spPr>
            <a:xfrm>
              <a:off x="4356000" y="1835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CustomShape 36"/>
            <p:cNvSpPr/>
            <p:nvPr/>
          </p:nvSpPr>
          <p:spPr>
            <a:xfrm>
              <a:off x="4616280" y="190656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CustomShape 37"/>
            <p:cNvSpPr/>
            <p:nvPr/>
          </p:nvSpPr>
          <p:spPr>
            <a:xfrm>
              <a:off x="4728600" y="190656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CustomShape 38"/>
            <p:cNvSpPr/>
            <p:nvPr/>
          </p:nvSpPr>
          <p:spPr>
            <a:xfrm>
              <a:off x="4841640" y="1906560"/>
              <a:ext cx="27360" cy="27360"/>
            </a:xfrm>
            <a:custGeom>
              <a:avLst/>
              <a:gdLst/>
              <a:ahLst/>
              <a:rect l="l" t="t" r="r" b="b"/>
              <a:pathLst>
                <a:path w="77" h="77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CustomShape 39"/>
            <p:cNvSpPr/>
            <p:nvPr/>
          </p:nvSpPr>
          <p:spPr>
            <a:xfrm>
              <a:off x="4960080" y="1835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CustomShape 40"/>
            <p:cNvSpPr/>
            <p:nvPr/>
          </p:nvSpPr>
          <p:spPr>
            <a:xfrm>
              <a:off x="5208840" y="187128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8"/>
                  </a:cubicBezTo>
                  <a:cubicBezTo>
                    <a:pt x="228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CustomShape 41"/>
            <p:cNvSpPr/>
            <p:nvPr/>
          </p:nvSpPr>
          <p:spPr>
            <a:xfrm>
              <a:off x="5352480" y="1903680"/>
              <a:ext cx="64800" cy="11808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CustomShape 42"/>
            <p:cNvSpPr/>
            <p:nvPr/>
          </p:nvSpPr>
          <p:spPr>
            <a:xfrm>
              <a:off x="5459400" y="18712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3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CustomShape 43"/>
            <p:cNvSpPr/>
            <p:nvPr/>
          </p:nvSpPr>
          <p:spPr>
            <a:xfrm>
              <a:off x="5635080" y="183564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CustomShape 44"/>
            <p:cNvSpPr/>
            <p:nvPr/>
          </p:nvSpPr>
          <p:spPr>
            <a:xfrm>
              <a:off x="5884560" y="187128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CustomShape 45"/>
            <p:cNvSpPr/>
            <p:nvPr/>
          </p:nvSpPr>
          <p:spPr>
            <a:xfrm>
              <a:off x="6017040" y="1903680"/>
              <a:ext cx="82800" cy="121320"/>
            </a:xfrm>
            <a:custGeom>
              <a:avLst/>
              <a:gdLst/>
              <a:ah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03" name="" descr=""/>
          <p:cNvPicPr/>
          <p:nvPr/>
        </p:nvPicPr>
        <p:blipFill>
          <a:blip r:embed="rId1"/>
          <a:stretch/>
        </p:blipFill>
        <p:spPr>
          <a:xfrm>
            <a:off x="91440" y="2926080"/>
            <a:ext cx="9051840" cy="275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diferenciálna rovnica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Všeobecná diferenciálna rovnica nadobúda tvar: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Pomocou Lapaceovej transformácie potom dostávame tvar: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Výraz zjednodušíme na tvar: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3" name="Group 3"/>
          <p:cNvGrpSpPr/>
          <p:nvPr/>
        </p:nvGrpSpPr>
        <p:grpSpPr>
          <a:xfrm>
            <a:off x="2560320" y="5232960"/>
            <a:ext cx="2397600" cy="253440"/>
            <a:chOff x="2560320" y="5232960"/>
            <a:chExt cx="2397600" cy="253440"/>
          </a:xfrm>
        </p:grpSpPr>
        <p:sp>
          <p:nvSpPr>
            <p:cNvPr id="94" name="CustomShape 4"/>
            <p:cNvSpPr/>
            <p:nvPr/>
          </p:nvSpPr>
          <p:spPr>
            <a:xfrm>
              <a:off x="2560320" y="5232960"/>
              <a:ext cx="2397600" cy="253440"/>
            </a:xfrm>
            <a:custGeom>
              <a:avLst/>
              <a:gdLst/>
              <a:ahLst/>
              <a:rect l="l" t="t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2568960" y="524160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2775240" y="52329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2861640" y="53107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2981160" y="52329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9"/>
            <p:cNvSpPr/>
            <p:nvPr/>
          </p:nvSpPr>
          <p:spPr>
            <a:xfrm>
              <a:off x="3074760" y="52495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"/>
            <p:cNvSpPr/>
            <p:nvPr/>
          </p:nvSpPr>
          <p:spPr>
            <a:xfrm>
              <a:off x="3293640" y="52329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3380040" y="53107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3500280" y="52329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3668400" y="53298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4"/>
            <p:cNvSpPr/>
            <p:nvPr/>
          </p:nvSpPr>
          <p:spPr>
            <a:xfrm>
              <a:off x="3932280" y="524952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5"/>
            <p:cNvSpPr/>
            <p:nvPr/>
          </p:nvSpPr>
          <p:spPr>
            <a:xfrm>
              <a:off x="4151160" y="52329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6"/>
            <p:cNvSpPr/>
            <p:nvPr/>
          </p:nvSpPr>
          <p:spPr>
            <a:xfrm>
              <a:off x="4237560" y="53107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7"/>
            <p:cNvSpPr/>
            <p:nvPr/>
          </p:nvSpPr>
          <p:spPr>
            <a:xfrm>
              <a:off x="4357080" y="52329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4458600" y="5249520"/>
              <a:ext cx="175680" cy="17928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9"/>
            <p:cNvSpPr/>
            <p:nvPr/>
          </p:nvSpPr>
          <p:spPr>
            <a:xfrm>
              <a:off x="4666320" y="52329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20"/>
            <p:cNvSpPr/>
            <p:nvPr/>
          </p:nvSpPr>
          <p:spPr>
            <a:xfrm>
              <a:off x="4753440" y="53107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21"/>
            <p:cNvSpPr/>
            <p:nvPr/>
          </p:nvSpPr>
          <p:spPr>
            <a:xfrm>
              <a:off x="4873320" y="52329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roup 22"/>
          <p:cNvGrpSpPr/>
          <p:nvPr/>
        </p:nvGrpSpPr>
        <p:grpSpPr>
          <a:xfrm>
            <a:off x="534960" y="1645920"/>
            <a:ext cx="5591520" cy="557280"/>
            <a:chOff x="534960" y="1645920"/>
            <a:chExt cx="5591520" cy="557280"/>
          </a:xfrm>
        </p:grpSpPr>
        <p:sp>
          <p:nvSpPr>
            <p:cNvPr id="113" name="CustomShape 23"/>
            <p:cNvSpPr/>
            <p:nvPr/>
          </p:nvSpPr>
          <p:spPr>
            <a:xfrm>
              <a:off x="534960" y="1649520"/>
              <a:ext cx="5591520" cy="550800"/>
            </a:xfrm>
            <a:custGeom>
              <a:avLst/>
              <a:gdLst/>
              <a:ahLst/>
              <a:rect l="l" t="t" r="r" b="b"/>
              <a:pathLst>
                <a:path w="15533" h="1531">
                  <a:moveTo>
                    <a:pt x="776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5532" y="0"/>
                  </a:lnTo>
                  <a:lnTo>
                    <a:pt x="15532" y="1530"/>
                  </a:lnTo>
                  <a:lnTo>
                    <a:pt x="776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24"/>
            <p:cNvSpPr/>
            <p:nvPr/>
          </p:nvSpPr>
          <p:spPr>
            <a:xfrm>
              <a:off x="545400" y="16797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25"/>
            <p:cNvSpPr/>
            <p:nvPr/>
          </p:nvSpPr>
          <p:spPr>
            <a:xfrm>
              <a:off x="675000" y="168552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26"/>
            <p:cNvSpPr/>
            <p:nvPr/>
          </p:nvSpPr>
          <p:spPr>
            <a:xfrm>
              <a:off x="812160" y="1743120"/>
              <a:ext cx="117360" cy="16416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7"/>
            <p:cNvSpPr/>
            <p:nvPr/>
          </p:nvSpPr>
          <p:spPr>
            <a:xfrm>
              <a:off x="962280" y="166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8"/>
            <p:cNvSpPr/>
            <p:nvPr/>
          </p:nvSpPr>
          <p:spPr>
            <a:xfrm>
              <a:off x="1041840" y="169704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29"/>
            <p:cNvSpPr/>
            <p:nvPr/>
          </p:nvSpPr>
          <p:spPr>
            <a:xfrm>
              <a:off x="1141560" y="166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30"/>
            <p:cNvSpPr/>
            <p:nvPr/>
          </p:nvSpPr>
          <p:spPr>
            <a:xfrm>
              <a:off x="534960" y="1958040"/>
              <a:ext cx="691200" cy="10800"/>
            </a:xfrm>
            <a:custGeom>
              <a:avLst/>
              <a:gdLst/>
              <a:ahLst/>
              <a:rect l="l" t="t" r="r" b="b"/>
              <a:pathLst>
                <a:path w="1921" h="31">
                  <a:moveTo>
                    <a:pt x="96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920" y="0"/>
                  </a:lnTo>
                  <a:lnTo>
                    <a:pt x="1920" y="30"/>
                  </a:lnTo>
                  <a:lnTo>
                    <a:pt x="96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31"/>
            <p:cNvSpPr/>
            <p:nvPr/>
          </p:nvSpPr>
          <p:spPr>
            <a:xfrm>
              <a:off x="709920" y="202428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32"/>
            <p:cNvSpPr/>
            <p:nvPr/>
          </p:nvSpPr>
          <p:spPr>
            <a:xfrm>
              <a:off x="837360" y="204156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33"/>
            <p:cNvSpPr/>
            <p:nvPr/>
          </p:nvSpPr>
          <p:spPr>
            <a:xfrm>
              <a:off x="931320" y="204876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4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34"/>
            <p:cNvSpPr/>
            <p:nvPr/>
          </p:nvSpPr>
          <p:spPr>
            <a:xfrm>
              <a:off x="1326240" y="18792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35"/>
            <p:cNvSpPr/>
            <p:nvPr/>
          </p:nvSpPr>
          <p:spPr>
            <a:xfrm>
              <a:off x="1575720" y="191484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36"/>
            <p:cNvSpPr/>
            <p:nvPr/>
          </p:nvSpPr>
          <p:spPr>
            <a:xfrm>
              <a:off x="1707480" y="198612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6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0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4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8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7"/>
            <p:cNvSpPr/>
            <p:nvPr/>
          </p:nvSpPr>
          <p:spPr>
            <a:xfrm>
              <a:off x="1843560" y="2015640"/>
              <a:ext cx="120240" cy="9000"/>
            </a:xfrm>
            <a:custGeom>
              <a:avLst/>
              <a:gdLst/>
              <a:ah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2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2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8"/>
            <p:cNvSpPr/>
            <p:nvPr/>
          </p:nvSpPr>
          <p:spPr>
            <a:xfrm>
              <a:off x="2001240" y="19468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9"/>
            <p:cNvSpPr/>
            <p:nvPr/>
          </p:nvSpPr>
          <p:spPr>
            <a:xfrm>
              <a:off x="2136240" y="16797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0"/>
            <p:cNvSpPr/>
            <p:nvPr/>
          </p:nvSpPr>
          <p:spPr>
            <a:xfrm>
              <a:off x="2266200" y="168552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5"/>
                    <a:pt x="303" y="147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1"/>
            <p:cNvSpPr/>
            <p:nvPr/>
          </p:nvSpPr>
          <p:spPr>
            <a:xfrm>
              <a:off x="2402280" y="1715040"/>
              <a:ext cx="120240" cy="9000"/>
            </a:xfrm>
            <a:custGeom>
              <a:avLst/>
              <a:gdLst/>
              <a:ahLst/>
              <a:rect l="l" t="t" r="r" b="b"/>
              <a:pathLst>
                <a:path w="335" h="26">
                  <a:moveTo>
                    <a:pt x="315" y="25"/>
                  </a:moveTo>
                  <a:cubicBezTo>
                    <a:pt x="322" y="25"/>
                    <a:pt x="334" y="25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5"/>
                    <a:pt x="11" y="25"/>
                    <a:pt x="19" y="25"/>
                  </a:cubicBezTo>
                  <a:lnTo>
                    <a:pt x="315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42"/>
            <p:cNvSpPr/>
            <p:nvPr/>
          </p:nvSpPr>
          <p:spPr>
            <a:xfrm>
              <a:off x="2560680" y="164592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3"/>
            <p:cNvSpPr/>
            <p:nvPr/>
          </p:nvSpPr>
          <p:spPr>
            <a:xfrm>
              <a:off x="2661840" y="174312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4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8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4"/>
            <p:cNvSpPr/>
            <p:nvPr/>
          </p:nvSpPr>
          <p:spPr>
            <a:xfrm>
              <a:off x="2813040" y="16653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5"/>
            <p:cNvSpPr/>
            <p:nvPr/>
          </p:nvSpPr>
          <p:spPr>
            <a:xfrm>
              <a:off x="2891880" y="169704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46"/>
            <p:cNvSpPr/>
            <p:nvPr/>
          </p:nvSpPr>
          <p:spPr>
            <a:xfrm>
              <a:off x="2991960" y="166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47"/>
            <p:cNvSpPr/>
            <p:nvPr/>
          </p:nvSpPr>
          <p:spPr>
            <a:xfrm>
              <a:off x="2126520" y="1958040"/>
              <a:ext cx="950040" cy="10800"/>
            </a:xfrm>
            <a:custGeom>
              <a:avLst/>
              <a:gdLst/>
              <a:ahLst/>
              <a:rect l="l" t="t" r="r" b="b"/>
              <a:pathLst>
                <a:path w="2640" h="31">
                  <a:moveTo>
                    <a:pt x="132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639" y="0"/>
                  </a:lnTo>
                  <a:lnTo>
                    <a:pt x="2639" y="30"/>
                  </a:lnTo>
                  <a:lnTo>
                    <a:pt x="132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8"/>
            <p:cNvSpPr/>
            <p:nvPr/>
          </p:nvSpPr>
          <p:spPr>
            <a:xfrm>
              <a:off x="2301480" y="202428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9"/>
            <p:cNvSpPr/>
            <p:nvPr/>
          </p:nvSpPr>
          <p:spPr>
            <a:xfrm>
              <a:off x="2428920" y="204156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0"/>
            <p:cNvSpPr/>
            <p:nvPr/>
          </p:nvSpPr>
          <p:spPr>
            <a:xfrm>
              <a:off x="2522520" y="204876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8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51"/>
            <p:cNvSpPr/>
            <p:nvPr/>
          </p:nvSpPr>
          <p:spPr>
            <a:xfrm>
              <a:off x="2658600" y="207828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52"/>
            <p:cNvSpPr/>
            <p:nvPr/>
          </p:nvSpPr>
          <p:spPr>
            <a:xfrm>
              <a:off x="2817000" y="200916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53"/>
            <p:cNvSpPr/>
            <p:nvPr/>
          </p:nvSpPr>
          <p:spPr>
            <a:xfrm>
              <a:off x="3177000" y="18792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54"/>
            <p:cNvSpPr/>
            <p:nvPr/>
          </p:nvSpPr>
          <p:spPr>
            <a:xfrm>
              <a:off x="3437280" y="19497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55"/>
            <p:cNvSpPr/>
            <p:nvPr/>
          </p:nvSpPr>
          <p:spPr>
            <a:xfrm>
              <a:off x="3549600" y="194976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6"/>
            <p:cNvSpPr/>
            <p:nvPr/>
          </p:nvSpPr>
          <p:spPr>
            <a:xfrm>
              <a:off x="3662640" y="1949760"/>
              <a:ext cx="27360" cy="2772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57"/>
            <p:cNvSpPr/>
            <p:nvPr/>
          </p:nvSpPr>
          <p:spPr>
            <a:xfrm>
              <a:off x="3781080" y="18792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8"/>
            <p:cNvSpPr/>
            <p:nvPr/>
          </p:nvSpPr>
          <p:spPr>
            <a:xfrm>
              <a:off x="4029840" y="191484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59"/>
            <p:cNvSpPr/>
            <p:nvPr/>
          </p:nvSpPr>
          <p:spPr>
            <a:xfrm>
              <a:off x="4173480" y="1946880"/>
              <a:ext cx="64800" cy="11808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60"/>
            <p:cNvSpPr/>
            <p:nvPr/>
          </p:nvSpPr>
          <p:spPr>
            <a:xfrm>
              <a:off x="4308120" y="167976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61"/>
            <p:cNvSpPr/>
            <p:nvPr/>
          </p:nvSpPr>
          <p:spPr>
            <a:xfrm>
              <a:off x="4436640" y="1743120"/>
              <a:ext cx="117000" cy="16416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3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62"/>
            <p:cNvSpPr/>
            <p:nvPr/>
          </p:nvSpPr>
          <p:spPr>
            <a:xfrm>
              <a:off x="4587480" y="1665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3"/>
            <p:cNvSpPr/>
            <p:nvPr/>
          </p:nvSpPr>
          <p:spPr>
            <a:xfrm>
              <a:off x="4667040" y="169704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64"/>
            <p:cNvSpPr/>
            <p:nvPr/>
          </p:nvSpPr>
          <p:spPr>
            <a:xfrm>
              <a:off x="4766760" y="16653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5"/>
            <p:cNvSpPr/>
            <p:nvPr/>
          </p:nvSpPr>
          <p:spPr>
            <a:xfrm>
              <a:off x="4297680" y="1958040"/>
              <a:ext cx="553680" cy="10800"/>
            </a:xfrm>
            <a:custGeom>
              <a:avLst/>
              <a:gdLst/>
              <a:ah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66"/>
            <p:cNvSpPr/>
            <p:nvPr/>
          </p:nvSpPr>
          <p:spPr>
            <a:xfrm>
              <a:off x="4473000" y="202428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7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67"/>
            <p:cNvSpPr/>
            <p:nvPr/>
          </p:nvSpPr>
          <p:spPr>
            <a:xfrm>
              <a:off x="4600080" y="204156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2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68"/>
            <p:cNvSpPr/>
            <p:nvPr/>
          </p:nvSpPr>
          <p:spPr>
            <a:xfrm>
              <a:off x="4951440" y="18792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69"/>
            <p:cNvSpPr/>
            <p:nvPr/>
          </p:nvSpPr>
          <p:spPr>
            <a:xfrm>
              <a:off x="5200200" y="191484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0"/>
            <p:cNvSpPr/>
            <p:nvPr/>
          </p:nvSpPr>
          <p:spPr>
            <a:xfrm>
              <a:off x="5333400" y="1946880"/>
              <a:ext cx="82800" cy="12168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1"/>
            <p:cNvSpPr/>
            <p:nvPr/>
          </p:nvSpPr>
          <p:spPr>
            <a:xfrm>
              <a:off x="5445000" y="1914840"/>
              <a:ext cx="117720" cy="16416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1"/>
                  </a:cubicBezTo>
                  <a:cubicBezTo>
                    <a:pt x="266" y="78"/>
                    <a:pt x="261" y="97"/>
                    <a:pt x="256" y="117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72"/>
            <p:cNvSpPr/>
            <p:nvPr/>
          </p:nvSpPr>
          <p:spPr>
            <a:xfrm>
              <a:off x="5595840" y="1836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73"/>
            <p:cNvSpPr/>
            <p:nvPr/>
          </p:nvSpPr>
          <p:spPr>
            <a:xfrm>
              <a:off x="5675040" y="1868040"/>
              <a:ext cx="78120" cy="16200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19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1"/>
                    <a:pt x="28" y="384"/>
                  </a:cubicBezTo>
                  <a:cubicBezTo>
                    <a:pt x="28" y="422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4"/>
            <p:cNvSpPr/>
            <p:nvPr/>
          </p:nvSpPr>
          <p:spPr>
            <a:xfrm>
              <a:off x="5775120" y="18363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75"/>
            <p:cNvSpPr/>
            <p:nvPr/>
          </p:nvSpPr>
          <p:spPr>
            <a:xfrm>
              <a:off x="5943240" y="193392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" name="Group 76"/>
          <p:cNvGrpSpPr/>
          <p:nvPr/>
        </p:nvGrpSpPr>
        <p:grpSpPr>
          <a:xfrm>
            <a:off x="2414160" y="2377440"/>
            <a:ext cx="4901040" cy="557280"/>
            <a:chOff x="2414160" y="2377440"/>
            <a:chExt cx="4901040" cy="557280"/>
          </a:xfrm>
        </p:grpSpPr>
        <p:sp>
          <p:nvSpPr>
            <p:cNvPr id="167" name="CustomShape 77"/>
            <p:cNvSpPr/>
            <p:nvPr/>
          </p:nvSpPr>
          <p:spPr>
            <a:xfrm>
              <a:off x="2414160" y="2381040"/>
              <a:ext cx="4901040" cy="550800"/>
            </a:xfrm>
            <a:custGeom>
              <a:avLst/>
              <a:gdLst/>
              <a:ahLst/>
              <a:rect l="l" t="t" r="r" b="b"/>
              <a:pathLst>
                <a:path w="13615" h="1531">
                  <a:moveTo>
                    <a:pt x="6806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3614" y="0"/>
                  </a:lnTo>
                  <a:lnTo>
                    <a:pt x="13614" y="1530"/>
                  </a:lnTo>
                  <a:lnTo>
                    <a:pt x="6806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78"/>
            <p:cNvSpPr/>
            <p:nvPr/>
          </p:nvSpPr>
          <p:spPr>
            <a:xfrm>
              <a:off x="2428560" y="26654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79"/>
            <p:cNvSpPr/>
            <p:nvPr/>
          </p:nvSpPr>
          <p:spPr>
            <a:xfrm>
              <a:off x="2692800" y="2582280"/>
              <a:ext cx="93960" cy="17928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60" y="7"/>
                    <a:pt x="40" y="7"/>
                  </a:cubicBezTo>
                  <a:cubicBezTo>
                    <a:pt x="36" y="8"/>
                    <a:pt x="28" y="8"/>
                    <a:pt x="28" y="21"/>
                  </a:cubicBezTo>
                  <a:cubicBezTo>
                    <a:pt x="28" y="31"/>
                    <a:pt x="34" y="31"/>
                    <a:pt x="44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2" y="315"/>
                  </a:lnTo>
                  <a:cubicBezTo>
                    <a:pt x="4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4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6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4" y="462"/>
                    <a:pt x="44" y="411"/>
                  </a:cubicBezTo>
                  <a:cubicBezTo>
                    <a:pt x="44" y="397"/>
                    <a:pt x="44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80"/>
            <p:cNvSpPr/>
            <p:nvPr/>
          </p:nvSpPr>
          <p:spPr>
            <a:xfrm>
              <a:off x="2798280" y="271764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81"/>
            <p:cNvSpPr/>
            <p:nvPr/>
          </p:nvSpPr>
          <p:spPr>
            <a:xfrm>
              <a:off x="3022560" y="241128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6" y="0"/>
                    <a:pt x="249" y="7"/>
                    <a:pt x="236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4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6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8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6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2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8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0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6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82"/>
            <p:cNvSpPr/>
            <p:nvPr/>
          </p:nvSpPr>
          <p:spPr>
            <a:xfrm>
              <a:off x="3152520" y="241704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83"/>
            <p:cNvSpPr/>
            <p:nvPr/>
          </p:nvSpPr>
          <p:spPr>
            <a:xfrm>
              <a:off x="3343680" y="2474640"/>
              <a:ext cx="131040" cy="115200"/>
            </a:xfrm>
            <a:custGeom>
              <a:avLst/>
              <a:gdLst/>
              <a:ahLst/>
              <a:rect l="l" t="t" r="r" b="b"/>
              <a:pathLst>
                <a:path w="365" h="321">
                  <a:moveTo>
                    <a:pt x="228" y="272"/>
                  </a:moveTo>
                  <a:cubicBezTo>
                    <a:pt x="236" y="303"/>
                    <a:pt x="260" y="320"/>
                    <a:pt x="290" y="320"/>
                  </a:cubicBezTo>
                  <a:cubicBezTo>
                    <a:pt x="314" y="320"/>
                    <a:pt x="332" y="304"/>
                    <a:pt x="343" y="282"/>
                  </a:cubicBezTo>
                  <a:cubicBezTo>
                    <a:pt x="354" y="256"/>
                    <a:pt x="364" y="213"/>
                    <a:pt x="364" y="211"/>
                  </a:cubicBezTo>
                  <a:cubicBezTo>
                    <a:pt x="364" y="205"/>
                    <a:pt x="357" y="205"/>
                    <a:pt x="356" y="205"/>
                  </a:cubicBezTo>
                  <a:cubicBezTo>
                    <a:pt x="348" y="205"/>
                    <a:pt x="348" y="207"/>
                    <a:pt x="344" y="218"/>
                  </a:cubicBezTo>
                  <a:cubicBezTo>
                    <a:pt x="335" y="256"/>
                    <a:pt x="322" y="304"/>
                    <a:pt x="292" y="304"/>
                  </a:cubicBezTo>
                  <a:cubicBezTo>
                    <a:pt x="277" y="304"/>
                    <a:pt x="271" y="296"/>
                    <a:pt x="271" y="272"/>
                  </a:cubicBezTo>
                  <a:cubicBezTo>
                    <a:pt x="271" y="256"/>
                    <a:pt x="279" y="224"/>
                    <a:pt x="284" y="199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6" y="74"/>
                  </a:cubicBezTo>
                  <a:cubicBezTo>
                    <a:pt x="319" y="58"/>
                    <a:pt x="327" y="31"/>
                    <a:pt x="327" y="27"/>
                  </a:cubicBezTo>
                  <a:cubicBezTo>
                    <a:pt x="327" y="15"/>
                    <a:pt x="317" y="8"/>
                    <a:pt x="306" y="8"/>
                  </a:cubicBezTo>
                  <a:cubicBezTo>
                    <a:pt x="303" y="8"/>
                    <a:pt x="284" y="8"/>
                    <a:pt x="279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40" y="103"/>
                  </a:cubicBezTo>
                  <a:cubicBezTo>
                    <a:pt x="148" y="82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5"/>
                    <a:pt x="20" y="103"/>
                  </a:cubicBezTo>
                  <a:cubicBezTo>
                    <a:pt x="37" y="42"/>
                    <a:pt x="64" y="16"/>
                    <a:pt x="92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1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3" y="320"/>
                  </a:cubicBezTo>
                  <a:cubicBezTo>
                    <a:pt x="189" y="320"/>
                    <a:pt x="215" y="288"/>
                    <a:pt x="228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84"/>
            <p:cNvSpPr/>
            <p:nvPr/>
          </p:nvSpPr>
          <p:spPr>
            <a:xfrm>
              <a:off x="3506400" y="239688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5"/>
            <p:cNvSpPr/>
            <p:nvPr/>
          </p:nvSpPr>
          <p:spPr>
            <a:xfrm>
              <a:off x="3585600" y="242856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86"/>
            <p:cNvSpPr/>
            <p:nvPr/>
          </p:nvSpPr>
          <p:spPr>
            <a:xfrm>
              <a:off x="3685320" y="2396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87"/>
            <p:cNvSpPr/>
            <p:nvPr/>
          </p:nvSpPr>
          <p:spPr>
            <a:xfrm>
              <a:off x="3012480" y="2689560"/>
              <a:ext cx="757440" cy="10800"/>
            </a:xfrm>
            <a:custGeom>
              <a:avLst/>
              <a:gdLst/>
              <a:ahLst/>
              <a:rect l="l" t="t" r="r" b="b"/>
              <a:pathLst>
                <a:path w="2105" h="31">
                  <a:moveTo>
                    <a:pt x="1053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104" y="0"/>
                  </a:lnTo>
                  <a:lnTo>
                    <a:pt x="2104" y="30"/>
                  </a:lnTo>
                  <a:lnTo>
                    <a:pt x="1053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88"/>
            <p:cNvSpPr/>
            <p:nvPr/>
          </p:nvSpPr>
          <p:spPr>
            <a:xfrm>
              <a:off x="3193560" y="275580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89"/>
            <p:cNvSpPr/>
            <p:nvPr/>
          </p:nvSpPr>
          <p:spPr>
            <a:xfrm>
              <a:off x="3320640" y="2773080"/>
              <a:ext cx="78480" cy="16164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1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90"/>
            <p:cNvSpPr/>
            <p:nvPr/>
          </p:nvSpPr>
          <p:spPr>
            <a:xfrm>
              <a:off x="3414600" y="278028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91"/>
            <p:cNvSpPr/>
            <p:nvPr/>
          </p:nvSpPr>
          <p:spPr>
            <a:xfrm>
              <a:off x="3870360" y="261072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5"/>
                    <a:pt x="220" y="470"/>
                    <a:pt x="235" y="470"/>
                  </a:cubicBezTo>
                  <a:cubicBezTo>
                    <a:pt x="249" y="470"/>
                    <a:pt x="249" y="455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92"/>
            <p:cNvSpPr/>
            <p:nvPr/>
          </p:nvSpPr>
          <p:spPr>
            <a:xfrm>
              <a:off x="4120920" y="2582280"/>
              <a:ext cx="93600" cy="179280"/>
            </a:xfrm>
            <a:custGeom>
              <a:avLst/>
              <a:gdLst/>
              <a:ahLst/>
              <a:rect l="l" t="t" r="r" b="b"/>
              <a:pathLst>
                <a:path w="261" h="499">
                  <a:moveTo>
                    <a:pt x="136" y="8"/>
                  </a:moveTo>
                  <a:cubicBezTo>
                    <a:pt x="136" y="7"/>
                    <a:pt x="136" y="0"/>
                    <a:pt x="126" y="0"/>
                  </a:cubicBezTo>
                  <a:cubicBezTo>
                    <a:pt x="110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3" y="31"/>
                    <a:pt x="43" y="31"/>
                  </a:cubicBezTo>
                  <a:cubicBezTo>
                    <a:pt x="78" y="31"/>
                    <a:pt x="80" y="35"/>
                    <a:pt x="80" y="42"/>
                  </a:cubicBezTo>
                  <a:cubicBezTo>
                    <a:pt x="80" y="47"/>
                    <a:pt x="73" y="71"/>
                    <a:pt x="68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6" y="498"/>
                    <a:pt x="89" y="498"/>
                  </a:cubicBezTo>
                  <a:cubicBezTo>
                    <a:pt x="172" y="498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7" y="194"/>
                    <a:pt x="164" y="194"/>
                  </a:cubicBezTo>
                  <a:cubicBezTo>
                    <a:pt x="190" y="194"/>
                    <a:pt x="209" y="215"/>
                    <a:pt x="209" y="259"/>
                  </a:cubicBezTo>
                  <a:cubicBezTo>
                    <a:pt x="209" y="301"/>
                    <a:pt x="185" y="383"/>
                    <a:pt x="172" y="410"/>
                  </a:cubicBezTo>
                  <a:cubicBezTo>
                    <a:pt x="150" y="456"/>
                    <a:pt x="116" y="482"/>
                    <a:pt x="89" y="482"/>
                  </a:cubicBezTo>
                  <a:cubicBezTo>
                    <a:pt x="65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93"/>
            <p:cNvSpPr/>
            <p:nvPr/>
          </p:nvSpPr>
          <p:spPr>
            <a:xfrm>
              <a:off x="4226040" y="271764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4" y="126"/>
                    <a:pt x="247" y="115"/>
                    <a:pt x="248" y="104"/>
                  </a:cubicBezTo>
                  <a:cubicBezTo>
                    <a:pt x="255" y="83"/>
                    <a:pt x="255" y="82"/>
                    <a:pt x="264" y="67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8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3"/>
                    <a:pt x="372" y="192"/>
                  </a:cubicBezTo>
                  <a:cubicBezTo>
                    <a:pt x="372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6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7"/>
                  </a:cubicBezTo>
                  <a:cubicBezTo>
                    <a:pt x="28" y="38"/>
                    <a:pt x="37" y="15"/>
                    <a:pt x="56" y="15"/>
                  </a:cubicBezTo>
                  <a:cubicBezTo>
                    <a:pt x="69" y="15"/>
                    <a:pt x="72" y="24"/>
                    <a:pt x="72" y="38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6" y="194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2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8"/>
                    <a:pt x="221" y="48"/>
                  </a:cubicBezTo>
                  <a:cubicBezTo>
                    <a:pt x="221" y="61"/>
                    <a:pt x="220" y="67"/>
                    <a:pt x="212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94"/>
            <p:cNvSpPr/>
            <p:nvPr/>
          </p:nvSpPr>
          <p:spPr>
            <a:xfrm>
              <a:off x="4416120" y="2747160"/>
              <a:ext cx="120600" cy="9000"/>
            </a:xfrm>
            <a:custGeom>
              <a:avLst/>
              <a:gdLst/>
              <a:ah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2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95"/>
            <p:cNvSpPr/>
            <p:nvPr/>
          </p:nvSpPr>
          <p:spPr>
            <a:xfrm>
              <a:off x="4574520" y="26784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96"/>
            <p:cNvSpPr/>
            <p:nvPr/>
          </p:nvSpPr>
          <p:spPr>
            <a:xfrm>
              <a:off x="4709520" y="2411280"/>
              <a:ext cx="120960" cy="17928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7"/>
            <p:cNvSpPr/>
            <p:nvPr/>
          </p:nvSpPr>
          <p:spPr>
            <a:xfrm>
              <a:off x="4839120" y="241704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8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69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8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6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60"/>
                  </a:cubicBezTo>
                  <a:cubicBezTo>
                    <a:pt x="131" y="40"/>
                    <a:pt x="153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98"/>
            <p:cNvSpPr/>
            <p:nvPr/>
          </p:nvSpPr>
          <p:spPr>
            <a:xfrm>
              <a:off x="5029560" y="2446560"/>
              <a:ext cx="120600" cy="9000"/>
            </a:xfrm>
            <a:custGeom>
              <a:avLst/>
              <a:gdLst/>
              <a:ahLst/>
              <a:rect l="l" t="t" r="r" b="b"/>
              <a:pathLst>
                <a:path w="336" h="26">
                  <a:moveTo>
                    <a:pt x="316" y="25"/>
                  </a:moveTo>
                  <a:cubicBezTo>
                    <a:pt x="322" y="25"/>
                    <a:pt x="335" y="25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5"/>
                    <a:pt x="12" y="25"/>
                    <a:pt x="20" y="25"/>
                  </a:cubicBezTo>
                  <a:lnTo>
                    <a:pt x="316" y="2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99"/>
            <p:cNvSpPr/>
            <p:nvPr/>
          </p:nvSpPr>
          <p:spPr>
            <a:xfrm>
              <a:off x="5187960" y="23774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00"/>
            <p:cNvSpPr/>
            <p:nvPr/>
          </p:nvSpPr>
          <p:spPr>
            <a:xfrm>
              <a:off x="5289480" y="247464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3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6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7"/>
                  </a:cubicBezTo>
                  <a:cubicBezTo>
                    <a:pt x="101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01"/>
            <p:cNvSpPr/>
            <p:nvPr/>
          </p:nvSpPr>
          <p:spPr>
            <a:xfrm>
              <a:off x="5451840" y="2396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02"/>
            <p:cNvSpPr/>
            <p:nvPr/>
          </p:nvSpPr>
          <p:spPr>
            <a:xfrm>
              <a:off x="5531400" y="242856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4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03"/>
            <p:cNvSpPr/>
            <p:nvPr/>
          </p:nvSpPr>
          <p:spPr>
            <a:xfrm>
              <a:off x="5631120" y="2396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04"/>
            <p:cNvSpPr/>
            <p:nvPr/>
          </p:nvSpPr>
          <p:spPr>
            <a:xfrm>
              <a:off x="4699080" y="2689560"/>
              <a:ext cx="1016640" cy="10800"/>
            </a:xfrm>
            <a:custGeom>
              <a:avLst/>
              <a:gdLst/>
              <a:ahLst/>
              <a:rect l="l" t="t" r="r" b="b"/>
              <a:pathLst>
                <a:path w="2825" h="31">
                  <a:moveTo>
                    <a:pt x="1411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2824" y="0"/>
                  </a:lnTo>
                  <a:lnTo>
                    <a:pt x="2824" y="30"/>
                  </a:lnTo>
                  <a:lnTo>
                    <a:pt x="1411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05"/>
            <p:cNvSpPr/>
            <p:nvPr/>
          </p:nvSpPr>
          <p:spPr>
            <a:xfrm>
              <a:off x="4879800" y="2755800"/>
              <a:ext cx="120960" cy="17892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06"/>
            <p:cNvSpPr/>
            <p:nvPr/>
          </p:nvSpPr>
          <p:spPr>
            <a:xfrm>
              <a:off x="5007960" y="2773080"/>
              <a:ext cx="78120" cy="16164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2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07"/>
            <p:cNvSpPr/>
            <p:nvPr/>
          </p:nvSpPr>
          <p:spPr>
            <a:xfrm>
              <a:off x="5101560" y="278028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8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4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2" y="37"/>
                    <a:pt x="372" y="48"/>
                  </a:cubicBezTo>
                  <a:cubicBezTo>
                    <a:pt x="372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4" y="210"/>
                    <a:pt x="384" y="210"/>
                  </a:cubicBezTo>
                  <a:cubicBezTo>
                    <a:pt x="373" y="210"/>
                    <a:pt x="372" y="204"/>
                    <a:pt x="372" y="192"/>
                  </a:cubicBezTo>
                  <a:cubicBezTo>
                    <a:pt x="372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6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1" y="15"/>
                  </a:cubicBezTo>
                  <a:cubicBezTo>
                    <a:pt x="220" y="15"/>
                    <a:pt x="221" y="39"/>
                    <a:pt x="221" y="48"/>
                  </a:cubicBezTo>
                  <a:cubicBezTo>
                    <a:pt x="221" y="61"/>
                    <a:pt x="220" y="68"/>
                    <a:pt x="212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08"/>
            <p:cNvSpPr/>
            <p:nvPr/>
          </p:nvSpPr>
          <p:spPr>
            <a:xfrm>
              <a:off x="5291640" y="2809800"/>
              <a:ext cx="120600" cy="9360"/>
            </a:xfrm>
            <a:custGeom>
              <a:avLst/>
              <a:gdLst/>
              <a:ahLst/>
              <a:rect l="l" t="t" r="r" b="b"/>
              <a:pathLst>
                <a:path w="336" h="27">
                  <a:moveTo>
                    <a:pt x="316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4" y="0"/>
                    <a:pt x="31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lnTo>
                    <a:pt x="316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09"/>
            <p:cNvSpPr/>
            <p:nvPr/>
          </p:nvSpPr>
          <p:spPr>
            <a:xfrm>
              <a:off x="5450040" y="274068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4" y="310"/>
                  </a:lnTo>
                  <a:lnTo>
                    <a:pt x="4" y="328"/>
                  </a:lnTo>
                  <a:cubicBezTo>
                    <a:pt x="13" y="328"/>
                    <a:pt x="74" y="326"/>
                    <a:pt x="92" y="326"/>
                  </a:cubicBezTo>
                  <a:cubicBezTo>
                    <a:pt x="108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10"/>
            <p:cNvSpPr/>
            <p:nvPr/>
          </p:nvSpPr>
          <p:spPr>
            <a:xfrm>
              <a:off x="5815800" y="261072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11"/>
            <p:cNvSpPr/>
            <p:nvPr/>
          </p:nvSpPr>
          <p:spPr>
            <a:xfrm>
              <a:off x="6076800" y="26812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12"/>
            <p:cNvSpPr/>
            <p:nvPr/>
          </p:nvSpPr>
          <p:spPr>
            <a:xfrm>
              <a:off x="6189120" y="26812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13"/>
            <p:cNvSpPr/>
            <p:nvPr/>
          </p:nvSpPr>
          <p:spPr>
            <a:xfrm>
              <a:off x="6301440" y="268128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114"/>
            <p:cNvSpPr/>
            <p:nvPr/>
          </p:nvSpPr>
          <p:spPr>
            <a:xfrm>
              <a:off x="6420600" y="261072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15"/>
            <p:cNvSpPr/>
            <p:nvPr/>
          </p:nvSpPr>
          <p:spPr>
            <a:xfrm>
              <a:off x="6671160" y="2582280"/>
              <a:ext cx="93960" cy="17928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7"/>
                    <a:pt x="136" y="0"/>
                    <a:pt x="127" y="0"/>
                  </a:cubicBezTo>
                  <a:cubicBezTo>
                    <a:pt x="111" y="0"/>
                    <a:pt x="59" y="7"/>
                    <a:pt x="40" y="7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1"/>
                    <a:pt x="34" y="31"/>
                    <a:pt x="43" y="31"/>
                  </a:cubicBezTo>
                  <a:cubicBezTo>
                    <a:pt x="79" y="31"/>
                    <a:pt x="80" y="35"/>
                    <a:pt x="80" y="42"/>
                  </a:cubicBezTo>
                  <a:cubicBezTo>
                    <a:pt x="80" y="47"/>
                    <a:pt x="74" y="71"/>
                    <a:pt x="69" y="85"/>
                  </a:cubicBezTo>
                  <a:lnTo>
                    <a:pt x="11" y="315"/>
                  </a:lnTo>
                  <a:cubicBezTo>
                    <a:pt x="3" y="351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9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5"/>
                    <a:pt x="210" y="259"/>
                  </a:cubicBezTo>
                  <a:cubicBezTo>
                    <a:pt x="210" y="301"/>
                    <a:pt x="186" y="383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16"/>
            <p:cNvSpPr/>
            <p:nvPr/>
          </p:nvSpPr>
          <p:spPr>
            <a:xfrm>
              <a:off x="6777360" y="2678400"/>
              <a:ext cx="82800" cy="12168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5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2" y="325"/>
                    <a:pt x="62" y="311"/>
                    <a:pt x="52" y="271"/>
                  </a:cubicBezTo>
                  <a:cubicBezTo>
                    <a:pt x="44" y="242"/>
                    <a:pt x="44" y="200"/>
                    <a:pt x="44" y="165"/>
                  </a:cubicBezTo>
                  <a:cubicBezTo>
                    <a:pt x="44" y="128"/>
                    <a:pt x="44" y="92"/>
                    <a:pt x="52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9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17"/>
            <p:cNvSpPr/>
            <p:nvPr/>
          </p:nvSpPr>
          <p:spPr>
            <a:xfrm>
              <a:off x="6888960" y="2646360"/>
              <a:ext cx="130680" cy="11520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18"/>
            <p:cNvSpPr/>
            <p:nvPr/>
          </p:nvSpPr>
          <p:spPr>
            <a:xfrm>
              <a:off x="7051320" y="2567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9"/>
            <p:cNvSpPr/>
            <p:nvPr/>
          </p:nvSpPr>
          <p:spPr>
            <a:xfrm>
              <a:off x="7130160" y="2599560"/>
              <a:ext cx="78480" cy="16200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5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0"/>
            <p:cNvSpPr/>
            <p:nvPr/>
          </p:nvSpPr>
          <p:spPr>
            <a:xfrm>
              <a:off x="7230600" y="2567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" name="Group 121"/>
          <p:cNvGrpSpPr/>
          <p:nvPr/>
        </p:nvGrpSpPr>
        <p:grpSpPr>
          <a:xfrm>
            <a:off x="548640" y="3749040"/>
            <a:ext cx="4430880" cy="285840"/>
            <a:chOff x="548640" y="3749040"/>
            <a:chExt cx="4430880" cy="285840"/>
          </a:xfrm>
        </p:grpSpPr>
        <p:sp>
          <p:nvSpPr>
            <p:cNvPr id="212" name="CustomShape 122"/>
            <p:cNvSpPr/>
            <p:nvPr/>
          </p:nvSpPr>
          <p:spPr>
            <a:xfrm>
              <a:off x="548640" y="3752640"/>
              <a:ext cx="4430880" cy="282240"/>
            </a:xfrm>
            <a:custGeom>
              <a:avLst/>
              <a:gdLst/>
              <a:ahLst/>
              <a:rect l="l" t="t" r="r" b="b"/>
              <a:pathLst>
                <a:path w="12309" h="785">
                  <a:moveTo>
                    <a:pt x="6153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2308" y="0"/>
                  </a:lnTo>
                  <a:lnTo>
                    <a:pt x="12308" y="784"/>
                  </a:lnTo>
                  <a:lnTo>
                    <a:pt x="6153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23"/>
            <p:cNvSpPr/>
            <p:nvPr/>
          </p:nvSpPr>
          <p:spPr>
            <a:xfrm>
              <a:off x="573480" y="3781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9"/>
                    <a:pt x="165" y="6"/>
                  </a:cubicBezTo>
                  <a:cubicBezTo>
                    <a:pt x="165" y="1"/>
                    <a:pt x="161" y="0"/>
                    <a:pt x="157" y="0"/>
                  </a:cubicBezTo>
                  <a:cubicBezTo>
                    <a:pt x="150" y="0"/>
                    <a:pt x="86" y="48"/>
                    <a:pt x="45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24"/>
            <p:cNvSpPr/>
            <p:nvPr/>
          </p:nvSpPr>
          <p:spPr>
            <a:xfrm>
              <a:off x="660240" y="38592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25"/>
            <p:cNvSpPr/>
            <p:nvPr/>
          </p:nvSpPr>
          <p:spPr>
            <a:xfrm>
              <a:off x="774000" y="3788640"/>
              <a:ext cx="108720" cy="81000"/>
            </a:xfrm>
            <a:custGeom>
              <a:avLst/>
              <a:gdLst/>
              <a:ahLst/>
              <a:rect l="l" t="t" r="r" b="b"/>
              <a:pathLst>
                <a:path w="303" h="226">
                  <a:moveTo>
                    <a:pt x="36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1" y="225"/>
                    <a:pt x="49" y="225"/>
                  </a:cubicBezTo>
                  <a:cubicBezTo>
                    <a:pt x="57" y="225"/>
                    <a:pt x="65" y="218"/>
                    <a:pt x="68" y="213"/>
                  </a:cubicBezTo>
                  <a:cubicBezTo>
                    <a:pt x="70" y="209"/>
                    <a:pt x="75" y="193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5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9"/>
                    <a:pt x="184" y="173"/>
                    <a:pt x="184" y="181"/>
                  </a:cubicBezTo>
                  <a:cubicBezTo>
                    <a:pt x="184" y="207"/>
                    <a:pt x="206" y="225"/>
                    <a:pt x="230" y="225"/>
                  </a:cubicBezTo>
                  <a:cubicBezTo>
                    <a:pt x="280" y="225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5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3"/>
                  </a:cubicBezTo>
                  <a:cubicBezTo>
                    <a:pt x="220" y="181"/>
                    <a:pt x="222" y="175"/>
                    <a:pt x="232" y="153"/>
                  </a:cubicBezTo>
                  <a:cubicBezTo>
                    <a:pt x="236" y="137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26"/>
            <p:cNvSpPr/>
            <p:nvPr/>
          </p:nvSpPr>
          <p:spPr>
            <a:xfrm>
              <a:off x="973800" y="382356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27"/>
            <p:cNvSpPr/>
            <p:nvPr/>
          </p:nvSpPr>
          <p:spPr>
            <a:xfrm>
              <a:off x="1222560" y="385920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28"/>
            <p:cNvSpPr/>
            <p:nvPr/>
          </p:nvSpPr>
          <p:spPr>
            <a:xfrm>
              <a:off x="1355040" y="393120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2" y="14"/>
                  </a:cubicBezTo>
                  <a:cubicBezTo>
                    <a:pt x="221" y="14"/>
                    <a:pt x="221" y="38"/>
                    <a:pt x="221" y="48"/>
                  </a:cubicBezTo>
                  <a:cubicBezTo>
                    <a:pt x="221" y="78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6"/>
                    <a:pt x="206" y="224"/>
                    <a:pt x="230" y="224"/>
                  </a:cubicBezTo>
                  <a:cubicBezTo>
                    <a:pt x="280" y="224"/>
                    <a:pt x="302" y="155"/>
                    <a:pt x="302" y="147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0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4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5"/>
                    <a:pt x="110" y="45"/>
                  </a:cubicBezTo>
                  <a:cubicBezTo>
                    <a:pt x="105" y="11"/>
                    <a:pt x="77" y="0"/>
                    <a:pt x="57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3"/>
                    <a:pt x="0" y="75"/>
                  </a:cubicBezTo>
                  <a:cubicBezTo>
                    <a:pt x="0" y="81"/>
                    <a:pt x="6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29"/>
            <p:cNvSpPr/>
            <p:nvPr/>
          </p:nvSpPr>
          <p:spPr>
            <a:xfrm>
              <a:off x="1490400" y="396036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30"/>
            <p:cNvSpPr/>
            <p:nvPr/>
          </p:nvSpPr>
          <p:spPr>
            <a:xfrm>
              <a:off x="1648800" y="3891240"/>
              <a:ext cx="65160" cy="118440"/>
            </a:xfrm>
            <a:custGeom>
              <a:avLst/>
              <a:gdLst/>
              <a:ahLst/>
              <a:rect l="l" t="t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3" y="327"/>
                    <a:pt x="91" y="327"/>
                  </a:cubicBezTo>
                  <a:cubicBezTo>
                    <a:pt x="107" y="327"/>
                    <a:pt x="169" y="329"/>
                    <a:pt x="181" y="329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131"/>
            <p:cNvSpPr/>
            <p:nvPr/>
          </p:nvSpPr>
          <p:spPr>
            <a:xfrm>
              <a:off x="1756440" y="38592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89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32"/>
            <p:cNvSpPr/>
            <p:nvPr/>
          </p:nvSpPr>
          <p:spPr>
            <a:xfrm>
              <a:off x="1869840" y="3788640"/>
              <a:ext cx="109080" cy="81000"/>
            </a:xfrm>
            <a:custGeom>
              <a:avLst/>
              <a:gdLst/>
              <a:ahLst/>
              <a:rect l="l" t="t" r="r" b="b"/>
              <a:pathLst>
                <a:path w="304" h="226">
                  <a:moveTo>
                    <a:pt x="37" y="188"/>
                  </a:moveTo>
                  <a:cubicBezTo>
                    <a:pt x="35" y="194"/>
                    <a:pt x="32" y="207"/>
                    <a:pt x="32" y="209"/>
                  </a:cubicBezTo>
                  <a:cubicBezTo>
                    <a:pt x="32" y="220"/>
                    <a:pt x="42" y="225"/>
                    <a:pt x="50" y="225"/>
                  </a:cubicBezTo>
                  <a:cubicBezTo>
                    <a:pt x="58" y="225"/>
                    <a:pt x="66" y="218"/>
                    <a:pt x="69" y="213"/>
                  </a:cubicBezTo>
                  <a:cubicBezTo>
                    <a:pt x="71" y="209"/>
                    <a:pt x="75" y="193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5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9"/>
                    <a:pt x="184" y="173"/>
                    <a:pt x="184" y="181"/>
                  </a:cubicBezTo>
                  <a:cubicBezTo>
                    <a:pt x="184" y="207"/>
                    <a:pt x="207" y="225"/>
                    <a:pt x="231" y="225"/>
                  </a:cubicBezTo>
                  <a:cubicBezTo>
                    <a:pt x="280" y="225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5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4"/>
                    <a:pt x="221" y="193"/>
                  </a:cubicBezTo>
                  <a:cubicBezTo>
                    <a:pt x="221" y="181"/>
                    <a:pt x="223" y="175"/>
                    <a:pt x="232" y="153"/>
                  </a:cubicBezTo>
                  <a:cubicBezTo>
                    <a:pt x="237" y="137"/>
                    <a:pt x="258" y="85"/>
                    <a:pt x="258" y="56"/>
                  </a:cubicBezTo>
                  <a:cubicBezTo>
                    <a:pt x="258" y="8"/>
                    <a:pt x="219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33"/>
            <p:cNvSpPr/>
            <p:nvPr/>
          </p:nvSpPr>
          <p:spPr>
            <a:xfrm>
              <a:off x="2005920" y="381816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1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34"/>
            <p:cNvSpPr/>
            <p:nvPr/>
          </p:nvSpPr>
          <p:spPr>
            <a:xfrm>
              <a:off x="2164320" y="3749040"/>
              <a:ext cx="64800" cy="11808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35"/>
            <p:cNvSpPr/>
            <p:nvPr/>
          </p:nvSpPr>
          <p:spPr>
            <a:xfrm>
              <a:off x="2328840" y="38235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36"/>
            <p:cNvSpPr/>
            <p:nvPr/>
          </p:nvSpPr>
          <p:spPr>
            <a:xfrm>
              <a:off x="2589120" y="38941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60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60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37"/>
            <p:cNvSpPr/>
            <p:nvPr/>
          </p:nvSpPr>
          <p:spPr>
            <a:xfrm>
              <a:off x="2702160" y="38941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38"/>
            <p:cNvSpPr/>
            <p:nvPr/>
          </p:nvSpPr>
          <p:spPr>
            <a:xfrm>
              <a:off x="2814480" y="3894120"/>
              <a:ext cx="27720" cy="2772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8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39"/>
            <p:cNvSpPr/>
            <p:nvPr/>
          </p:nvSpPr>
          <p:spPr>
            <a:xfrm>
              <a:off x="2933280" y="382356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0"/>
                    <a:pt x="456" y="220"/>
                    <a:pt x="446" y="220"/>
                  </a:cubicBezTo>
                  <a:lnTo>
                    <a:pt x="249" y="220"/>
                  </a:lnTo>
                  <a:lnTo>
                    <a:pt x="249" y="24"/>
                  </a:lnTo>
                  <a:cubicBezTo>
                    <a:pt x="249" y="12"/>
                    <a:pt x="249" y="0"/>
                    <a:pt x="235" y="0"/>
                  </a:cubicBezTo>
                  <a:cubicBezTo>
                    <a:pt x="220" y="0"/>
                    <a:pt x="220" y="12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2" y="220"/>
                    <a:pt x="0" y="220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40"/>
            <p:cNvSpPr/>
            <p:nvPr/>
          </p:nvSpPr>
          <p:spPr>
            <a:xfrm>
              <a:off x="3182400" y="38592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141"/>
            <p:cNvSpPr/>
            <p:nvPr/>
          </p:nvSpPr>
          <p:spPr>
            <a:xfrm>
              <a:off x="3325320" y="3891240"/>
              <a:ext cx="65160" cy="118440"/>
            </a:xfrm>
            <a:custGeom>
              <a:avLst/>
              <a:gdLst/>
              <a:ahLst/>
              <a:rect l="l" t="t" r="r" b="b"/>
              <a:pathLst>
                <a:path w="182" h="330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9"/>
                  </a:lnTo>
                  <a:cubicBezTo>
                    <a:pt x="72" y="305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9"/>
                  </a:lnTo>
                  <a:cubicBezTo>
                    <a:pt x="13" y="329"/>
                    <a:pt x="74" y="327"/>
                    <a:pt x="91" y="327"/>
                  </a:cubicBezTo>
                  <a:cubicBezTo>
                    <a:pt x="107" y="327"/>
                    <a:pt x="170" y="329"/>
                    <a:pt x="181" y="329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5"/>
                    <a:pt x="112" y="289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142"/>
            <p:cNvSpPr/>
            <p:nvPr/>
          </p:nvSpPr>
          <p:spPr>
            <a:xfrm>
              <a:off x="3432600" y="38592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43"/>
            <p:cNvSpPr/>
            <p:nvPr/>
          </p:nvSpPr>
          <p:spPr>
            <a:xfrm>
              <a:off x="3608640" y="38235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144"/>
            <p:cNvSpPr/>
            <p:nvPr/>
          </p:nvSpPr>
          <p:spPr>
            <a:xfrm>
              <a:off x="3857400" y="3859200"/>
              <a:ext cx="116640" cy="11520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145"/>
            <p:cNvSpPr/>
            <p:nvPr/>
          </p:nvSpPr>
          <p:spPr>
            <a:xfrm>
              <a:off x="3990600" y="3891240"/>
              <a:ext cx="82800" cy="12168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2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2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2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46"/>
            <p:cNvSpPr/>
            <p:nvPr/>
          </p:nvSpPr>
          <p:spPr>
            <a:xfrm>
              <a:off x="4109400" y="37814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7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1"/>
                    <a:pt x="12" y="24"/>
                  </a:cubicBezTo>
                  <a:cubicBezTo>
                    <a:pt x="83" y="92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89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147"/>
            <p:cNvSpPr/>
            <p:nvPr/>
          </p:nvSpPr>
          <p:spPr>
            <a:xfrm>
              <a:off x="4201920" y="37987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7" y="70"/>
                  </a:lnTo>
                  <a:cubicBezTo>
                    <a:pt x="427" y="49"/>
                    <a:pt x="451" y="25"/>
                    <a:pt x="499" y="22"/>
                  </a:cubicBezTo>
                  <a:cubicBezTo>
                    <a:pt x="506" y="20"/>
                    <a:pt x="512" y="20"/>
                    <a:pt x="512" y="8"/>
                  </a:cubicBezTo>
                  <a:cubicBezTo>
                    <a:pt x="512" y="3"/>
                    <a:pt x="509" y="0"/>
                    <a:pt x="504" y="0"/>
                  </a:cubicBezTo>
                  <a:cubicBezTo>
                    <a:pt x="485" y="0"/>
                    <a:pt x="464" y="1"/>
                    <a:pt x="447" y="1"/>
                  </a:cubicBezTo>
                  <a:cubicBezTo>
                    <a:pt x="423" y="1"/>
                    <a:pt x="399" y="0"/>
                    <a:pt x="375" y="0"/>
                  </a:cubicBezTo>
                  <a:cubicBezTo>
                    <a:pt x="371" y="0"/>
                    <a:pt x="362" y="0"/>
                    <a:pt x="362" y="12"/>
                  </a:cubicBezTo>
                  <a:cubicBezTo>
                    <a:pt x="362" y="20"/>
                    <a:pt x="368" y="22"/>
                    <a:pt x="373" y="22"/>
                  </a:cubicBezTo>
                  <a:cubicBezTo>
                    <a:pt x="378" y="22"/>
                    <a:pt x="399" y="24"/>
                    <a:pt x="399" y="38"/>
                  </a:cubicBezTo>
                  <a:cubicBezTo>
                    <a:pt x="399" y="49"/>
                    <a:pt x="381" y="69"/>
                    <a:pt x="379" y="72"/>
                  </a:cubicBezTo>
                  <a:lnTo>
                    <a:pt x="215" y="261"/>
                  </a:lnTo>
                  <a:lnTo>
                    <a:pt x="138" y="51"/>
                  </a:lnTo>
                  <a:cubicBezTo>
                    <a:pt x="133" y="41"/>
                    <a:pt x="133" y="40"/>
                    <a:pt x="133" y="38"/>
                  </a:cubicBezTo>
                  <a:cubicBezTo>
                    <a:pt x="133" y="22"/>
                    <a:pt x="168" y="22"/>
                    <a:pt x="175" y="22"/>
                  </a:cubicBezTo>
                  <a:cubicBezTo>
                    <a:pt x="184" y="22"/>
                    <a:pt x="192" y="22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1"/>
                    <a:pt x="93" y="1"/>
                  </a:cubicBezTo>
                  <a:cubicBezTo>
                    <a:pt x="75" y="1"/>
                    <a:pt x="31" y="0"/>
                    <a:pt x="13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2"/>
                    <a:pt x="7" y="22"/>
                    <a:pt x="16" y="22"/>
                  </a:cubicBezTo>
                  <a:cubicBezTo>
                    <a:pt x="59" y="22"/>
                    <a:pt x="61" y="28"/>
                    <a:pt x="67" y="46"/>
                  </a:cubicBezTo>
                  <a:lnTo>
                    <a:pt x="154" y="278"/>
                  </a:lnTo>
                  <a:cubicBezTo>
                    <a:pt x="155" y="280"/>
                    <a:pt x="157" y="288"/>
                    <a:pt x="157" y="289"/>
                  </a:cubicBezTo>
                  <a:cubicBezTo>
                    <a:pt x="157" y="291"/>
                    <a:pt x="130" y="405"/>
                    <a:pt x="125" y="417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7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1" y="482"/>
                    <a:pt x="119" y="480"/>
                    <a:pt x="139" y="480"/>
                  </a:cubicBezTo>
                  <a:cubicBezTo>
                    <a:pt x="159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3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6"/>
                  </a:cubicBezTo>
                  <a:cubicBezTo>
                    <a:pt x="178" y="441"/>
                    <a:pt x="184" y="417"/>
                    <a:pt x="187" y="403"/>
                  </a:cubicBezTo>
                  <a:lnTo>
                    <a:pt x="211" y="304"/>
                  </a:lnTo>
                  <a:cubicBezTo>
                    <a:pt x="215" y="289"/>
                    <a:pt x="216" y="288"/>
                    <a:pt x="221" y="281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48"/>
            <p:cNvSpPr/>
            <p:nvPr/>
          </p:nvSpPr>
          <p:spPr>
            <a:xfrm>
              <a:off x="4421520" y="378144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9"/>
                    <a:pt x="164" y="6"/>
                  </a:cubicBezTo>
                  <a:cubicBezTo>
                    <a:pt x="164" y="1"/>
                    <a:pt x="161" y="0"/>
                    <a:pt x="156" y="0"/>
                  </a:cubicBezTo>
                  <a:cubicBezTo>
                    <a:pt x="150" y="0"/>
                    <a:pt x="86" y="48"/>
                    <a:pt x="44" y="137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149"/>
            <p:cNvSpPr/>
            <p:nvPr/>
          </p:nvSpPr>
          <p:spPr>
            <a:xfrm>
              <a:off x="4507920" y="385920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89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69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7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1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50"/>
            <p:cNvSpPr/>
            <p:nvPr/>
          </p:nvSpPr>
          <p:spPr>
            <a:xfrm>
              <a:off x="4627440" y="37814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7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9"/>
                    <a:pt x="0" y="11"/>
                    <a:pt x="13" y="24"/>
                  </a:cubicBezTo>
                  <a:cubicBezTo>
                    <a:pt x="84" y="92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51"/>
            <p:cNvSpPr/>
            <p:nvPr/>
          </p:nvSpPr>
          <p:spPr>
            <a:xfrm>
              <a:off x="4795920" y="387828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2" name="Group 152"/>
          <p:cNvGrpSpPr/>
          <p:nvPr/>
        </p:nvGrpSpPr>
        <p:grpSpPr>
          <a:xfrm>
            <a:off x="2375280" y="4206240"/>
            <a:ext cx="3377520" cy="253440"/>
            <a:chOff x="2375280" y="4206240"/>
            <a:chExt cx="3377520" cy="253440"/>
          </a:xfrm>
        </p:grpSpPr>
        <p:sp>
          <p:nvSpPr>
            <p:cNvPr id="243" name="CustomShape 153"/>
            <p:cNvSpPr/>
            <p:nvPr/>
          </p:nvSpPr>
          <p:spPr>
            <a:xfrm>
              <a:off x="2375280" y="4206240"/>
              <a:ext cx="3377520" cy="253440"/>
            </a:xfrm>
            <a:custGeom>
              <a:avLst/>
              <a:gdLst/>
              <a:ahLst/>
              <a:rect l="l" t="t" r="r" b="b"/>
              <a:pathLst>
                <a:path w="9383" h="705">
                  <a:moveTo>
                    <a:pt x="4691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9382" y="0"/>
                  </a:lnTo>
                  <a:lnTo>
                    <a:pt x="9382" y="704"/>
                  </a:lnTo>
                  <a:lnTo>
                    <a:pt x="4691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54"/>
            <p:cNvSpPr/>
            <p:nvPr/>
          </p:nvSpPr>
          <p:spPr>
            <a:xfrm>
              <a:off x="2389680" y="430308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55"/>
            <p:cNvSpPr/>
            <p:nvPr/>
          </p:nvSpPr>
          <p:spPr>
            <a:xfrm>
              <a:off x="2667240" y="420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56"/>
            <p:cNvSpPr/>
            <p:nvPr/>
          </p:nvSpPr>
          <p:spPr>
            <a:xfrm>
              <a:off x="2752560" y="4220640"/>
              <a:ext cx="93960" cy="17928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7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57"/>
            <p:cNvSpPr/>
            <p:nvPr/>
          </p:nvSpPr>
          <p:spPr>
            <a:xfrm>
              <a:off x="2858040" y="435600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3" y="224"/>
                    <a:pt x="201" y="224"/>
                  </a:cubicBezTo>
                  <a:cubicBezTo>
                    <a:pt x="209" y="224"/>
                    <a:pt x="217" y="218"/>
                    <a:pt x="221" y="213"/>
                  </a:cubicBezTo>
                  <a:cubicBezTo>
                    <a:pt x="222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8"/>
                  </a:cubicBezTo>
                  <a:cubicBezTo>
                    <a:pt x="243" y="126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4"/>
                    <a:pt x="342" y="14"/>
                  </a:cubicBezTo>
                  <a:cubicBezTo>
                    <a:pt x="369" y="14"/>
                    <a:pt x="371" y="37"/>
                    <a:pt x="371" y="48"/>
                  </a:cubicBezTo>
                  <a:cubicBezTo>
                    <a:pt x="371" y="78"/>
                    <a:pt x="350" y="133"/>
                    <a:pt x="342" y="154"/>
                  </a:cubicBezTo>
                  <a:cubicBezTo>
                    <a:pt x="337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0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4"/>
                    <a:pt x="382" y="152"/>
                  </a:cubicBezTo>
                  <a:cubicBezTo>
                    <a:pt x="389" y="136"/>
                    <a:pt x="409" y="85"/>
                    <a:pt x="409" y="56"/>
                  </a:cubicBezTo>
                  <a:cubicBezTo>
                    <a:pt x="409" y="48"/>
                    <a:pt x="409" y="27"/>
                    <a:pt x="390" y="13"/>
                  </a:cubicBezTo>
                  <a:cubicBezTo>
                    <a:pt x="382" y="6"/>
                    <a:pt x="368" y="0"/>
                    <a:pt x="344" y="0"/>
                  </a:cubicBezTo>
                  <a:cubicBezTo>
                    <a:pt x="301" y="0"/>
                    <a:pt x="273" y="29"/>
                    <a:pt x="257" y="50"/>
                  </a:cubicBezTo>
                  <a:cubicBezTo>
                    <a:pt x="253" y="8"/>
                    <a:pt x="217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1"/>
                    <a:pt x="77" y="0"/>
                    <a:pt x="56" y="0"/>
                  </a:cubicBezTo>
                  <a:cubicBezTo>
                    <a:pt x="35" y="0"/>
                    <a:pt x="24" y="16"/>
                    <a:pt x="17" y="27"/>
                  </a:cubicBezTo>
                  <a:cubicBezTo>
                    <a:pt x="6" y="45"/>
                    <a:pt x="0" y="74"/>
                    <a:pt x="0" y="75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6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8"/>
                  </a:cubicBezTo>
                  <a:cubicBezTo>
                    <a:pt x="91" y="126"/>
                    <a:pt x="94" y="115"/>
                    <a:pt x="96" y="104"/>
                  </a:cubicBezTo>
                  <a:cubicBezTo>
                    <a:pt x="102" y="83"/>
                    <a:pt x="102" y="80"/>
                    <a:pt x="117" y="59"/>
                  </a:cubicBezTo>
                  <a:cubicBezTo>
                    <a:pt x="131" y="40"/>
                    <a:pt x="153" y="14"/>
                    <a:pt x="190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58"/>
            <p:cNvSpPr/>
            <p:nvPr/>
          </p:nvSpPr>
          <p:spPr>
            <a:xfrm>
              <a:off x="3054960" y="4284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59"/>
            <p:cNvSpPr/>
            <p:nvPr/>
          </p:nvSpPr>
          <p:spPr>
            <a:xfrm>
              <a:off x="3168360" y="421308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0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2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6" y="115"/>
                    <a:pt x="248" y="104"/>
                  </a:cubicBezTo>
                  <a:cubicBezTo>
                    <a:pt x="254" y="83"/>
                    <a:pt x="254" y="82"/>
                    <a:pt x="264" y="67"/>
                  </a:cubicBezTo>
                  <a:cubicBezTo>
                    <a:pt x="280" y="42"/>
                    <a:pt x="304" y="15"/>
                    <a:pt x="342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0" y="133"/>
                    <a:pt x="342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2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6" y="141"/>
                    <a:pt x="445" y="141"/>
                  </a:cubicBezTo>
                  <a:cubicBezTo>
                    <a:pt x="438" y="141"/>
                    <a:pt x="438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3"/>
                    <a:pt x="371" y="192"/>
                  </a:cubicBezTo>
                  <a:cubicBezTo>
                    <a:pt x="371" y="181"/>
                    <a:pt x="374" y="175"/>
                    <a:pt x="382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0" y="13"/>
                  </a:cubicBezTo>
                  <a:cubicBezTo>
                    <a:pt x="382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4"/>
                    <a:pt x="0" y="75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7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3"/>
                  </a:cubicBezTo>
                  <a:lnTo>
                    <a:pt x="37" y="187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5"/>
                    <a:pt x="190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7"/>
                    <a:pt x="211" y="95"/>
                  </a:cubicBezTo>
                  <a:lnTo>
                    <a:pt x="190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60"/>
            <p:cNvSpPr/>
            <p:nvPr/>
          </p:nvSpPr>
          <p:spPr>
            <a:xfrm>
              <a:off x="3422880" y="4248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61"/>
            <p:cNvSpPr/>
            <p:nvPr/>
          </p:nvSpPr>
          <p:spPr>
            <a:xfrm>
              <a:off x="3683160" y="431928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62"/>
            <p:cNvSpPr/>
            <p:nvPr/>
          </p:nvSpPr>
          <p:spPr>
            <a:xfrm>
              <a:off x="3795480" y="431928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63"/>
            <p:cNvSpPr/>
            <p:nvPr/>
          </p:nvSpPr>
          <p:spPr>
            <a:xfrm>
              <a:off x="3908520" y="431928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64"/>
            <p:cNvSpPr/>
            <p:nvPr/>
          </p:nvSpPr>
          <p:spPr>
            <a:xfrm>
              <a:off x="4027320" y="424836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65"/>
            <p:cNvSpPr/>
            <p:nvPr/>
          </p:nvSpPr>
          <p:spPr>
            <a:xfrm>
              <a:off x="4278240" y="4220640"/>
              <a:ext cx="93960" cy="17928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1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66"/>
            <p:cNvSpPr/>
            <p:nvPr/>
          </p:nvSpPr>
          <p:spPr>
            <a:xfrm>
              <a:off x="4394160" y="43164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67"/>
            <p:cNvSpPr/>
            <p:nvPr/>
          </p:nvSpPr>
          <p:spPr>
            <a:xfrm>
              <a:off x="4501080" y="4284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68"/>
            <p:cNvSpPr/>
            <p:nvPr/>
          </p:nvSpPr>
          <p:spPr>
            <a:xfrm>
              <a:off x="4677480" y="424836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69"/>
            <p:cNvSpPr/>
            <p:nvPr/>
          </p:nvSpPr>
          <p:spPr>
            <a:xfrm>
              <a:off x="4928040" y="4220640"/>
              <a:ext cx="93960" cy="17928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78" y="35"/>
                    <a:pt x="78" y="42"/>
                  </a:cubicBezTo>
                  <a:cubicBezTo>
                    <a:pt x="78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89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10"/>
                  </a:cubicBezTo>
                  <a:cubicBezTo>
                    <a:pt x="150" y="456"/>
                    <a:pt x="117" y="482"/>
                    <a:pt x="89" y="482"/>
                  </a:cubicBezTo>
                  <a:cubicBezTo>
                    <a:pt x="65" y="482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70"/>
            <p:cNvSpPr/>
            <p:nvPr/>
          </p:nvSpPr>
          <p:spPr>
            <a:xfrm>
              <a:off x="5033880" y="4316400"/>
              <a:ext cx="83160" cy="12132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6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200"/>
                    <a:pt x="184" y="236"/>
                    <a:pt x="178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71"/>
            <p:cNvSpPr/>
            <p:nvPr/>
          </p:nvSpPr>
          <p:spPr>
            <a:xfrm>
              <a:off x="5152680" y="420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72"/>
            <p:cNvSpPr/>
            <p:nvPr/>
          </p:nvSpPr>
          <p:spPr>
            <a:xfrm>
              <a:off x="5253480" y="4222800"/>
              <a:ext cx="175680" cy="17928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29" y="0"/>
                    <a:pt x="321" y="0"/>
                    <a:pt x="321" y="15"/>
                  </a:cubicBezTo>
                  <a:cubicBezTo>
                    <a:pt x="321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7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3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7" y="0"/>
                    <a:pt x="9" y="0"/>
                    <a:pt x="9" y="15"/>
                  </a:cubicBezTo>
                  <a:cubicBezTo>
                    <a:pt x="9" y="23"/>
                    <a:pt x="16" y="23"/>
                    <a:pt x="30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1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7" y="498"/>
                  </a:cubicBezTo>
                  <a:cubicBezTo>
                    <a:pt x="227" y="498"/>
                    <a:pt x="315" y="418"/>
                    <a:pt x="337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73"/>
            <p:cNvSpPr/>
            <p:nvPr/>
          </p:nvSpPr>
          <p:spPr>
            <a:xfrm>
              <a:off x="5461920" y="420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74"/>
            <p:cNvSpPr/>
            <p:nvPr/>
          </p:nvSpPr>
          <p:spPr>
            <a:xfrm>
              <a:off x="5548320" y="428400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75"/>
            <p:cNvSpPr/>
            <p:nvPr/>
          </p:nvSpPr>
          <p:spPr>
            <a:xfrm>
              <a:off x="5668560" y="420624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5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Routhovo kritérium stability - príklad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7" name="CustomShape 4"/>
          <p:cNvSpPr/>
          <p:nvPr/>
        </p:nvSpPr>
        <p:spPr>
          <a:xfrm>
            <a:off x="389880" y="117648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Nech charakteristycký polynóm je: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Nutnou a postačujúcou podmienkou stability je požiadavka, že k</a:t>
            </a:r>
            <a:r>
              <a:rPr b="0" lang="en-US" sz="2000" spc="-1" strike="noStrike" baseline="-33000">
                <a:solidFill>
                  <a:srgbClr val="404040"/>
                </a:solidFill>
                <a:latin typeface="Calibri"/>
                <a:ea typeface="DejaVu San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&gt; 0, (i=1,...,4). URO s charakteristickým polynómom A</a:t>
            </a:r>
            <a:r>
              <a:rPr b="0" lang="en-US" sz="2000" spc="-1" strike="noStrike" baseline="-33000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(s)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 A</a:t>
            </a:r>
            <a:r>
              <a:rPr b="0" lang="en-US" sz="2000" spc="-1" strike="noStrike" baseline="-33000">
                <a:solidFill>
                  <a:srgbClr val="404040"/>
                </a:solidFill>
                <a:latin typeface="Calibri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(s) je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NESTABILNÝ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508" name="Group 5"/>
          <p:cNvGrpSpPr/>
          <p:nvPr/>
        </p:nvGrpSpPr>
        <p:grpSpPr>
          <a:xfrm>
            <a:off x="393840" y="1589040"/>
            <a:ext cx="4021200" cy="287280"/>
            <a:chOff x="393840" y="1589040"/>
            <a:chExt cx="4021200" cy="287280"/>
          </a:xfrm>
        </p:grpSpPr>
        <p:sp>
          <p:nvSpPr>
            <p:cNvPr id="2509" name="CustomShape 6"/>
            <p:cNvSpPr/>
            <p:nvPr/>
          </p:nvSpPr>
          <p:spPr>
            <a:xfrm>
              <a:off x="393840" y="1594080"/>
              <a:ext cx="4021200" cy="282240"/>
            </a:xfrm>
            <a:custGeom>
              <a:avLst/>
              <a:gdLst/>
              <a:ahLst/>
              <a:rect l="l" t="t" r="r" b="b"/>
              <a:pathLst>
                <a:path w="11171" h="785">
                  <a:moveTo>
                    <a:pt x="5586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1170" y="0"/>
                  </a:lnTo>
                  <a:lnTo>
                    <a:pt x="11170" y="784"/>
                  </a:lnTo>
                  <a:lnTo>
                    <a:pt x="5586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0" name="CustomShape 7"/>
            <p:cNvSpPr/>
            <p:nvPr/>
          </p:nvSpPr>
          <p:spPr>
            <a:xfrm>
              <a:off x="402480" y="163152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1" name="CustomShape 8"/>
            <p:cNvSpPr/>
            <p:nvPr/>
          </p:nvSpPr>
          <p:spPr>
            <a:xfrm>
              <a:off x="603000" y="17330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2" name="CustomShape 9"/>
            <p:cNvSpPr/>
            <p:nvPr/>
          </p:nvSpPr>
          <p:spPr>
            <a:xfrm>
              <a:off x="722160" y="1622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3" name="CustomShape 10"/>
            <p:cNvSpPr/>
            <p:nvPr/>
          </p:nvSpPr>
          <p:spPr>
            <a:xfrm>
              <a:off x="808560" y="1700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4" name="CustomShape 11"/>
            <p:cNvSpPr/>
            <p:nvPr/>
          </p:nvSpPr>
          <p:spPr>
            <a:xfrm>
              <a:off x="928440" y="1622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CustomShape 12"/>
            <p:cNvSpPr/>
            <p:nvPr/>
          </p:nvSpPr>
          <p:spPr>
            <a:xfrm>
              <a:off x="1097280" y="171972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8"/>
                    <a:pt x="456" y="138"/>
                    <a:pt x="444" y="138"/>
                  </a:cubicBezTo>
                  <a:lnTo>
                    <a:pt x="24" y="138"/>
                  </a:lnTo>
                  <a:cubicBezTo>
                    <a:pt x="12" y="138"/>
                    <a:pt x="0" y="138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6" name="CustomShape 13"/>
            <p:cNvSpPr/>
            <p:nvPr/>
          </p:nvSpPr>
          <p:spPr>
            <a:xfrm>
              <a:off x="1363320" y="1700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CustomShape 14"/>
            <p:cNvSpPr/>
            <p:nvPr/>
          </p:nvSpPr>
          <p:spPr>
            <a:xfrm>
              <a:off x="1475640" y="1589040"/>
              <a:ext cx="87480" cy="119880"/>
            </a:xfrm>
            <a:custGeom>
              <a:avLst/>
              <a:gdLst/>
              <a:ah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6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CustomShape 15"/>
            <p:cNvSpPr/>
            <p:nvPr/>
          </p:nvSpPr>
          <p:spPr>
            <a:xfrm>
              <a:off x="1652400" y="1665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CustomShape 16"/>
            <p:cNvSpPr/>
            <p:nvPr/>
          </p:nvSpPr>
          <p:spPr>
            <a:xfrm>
              <a:off x="1914120" y="1644480"/>
              <a:ext cx="83880" cy="169200"/>
            </a:xfrm>
            <a:custGeom>
              <a:avLst/>
              <a:gdLst/>
              <a:ahLst/>
              <a:rect l="l" t="t" r="r" b="b"/>
              <a:pathLst>
                <a:path w="234" h="471">
                  <a:moveTo>
                    <a:pt x="145" y="17"/>
                  </a:moveTo>
                  <a:cubicBezTo>
                    <a:pt x="145" y="1"/>
                    <a:pt x="145" y="0"/>
                    <a:pt x="129" y="0"/>
                  </a:cubicBezTo>
                  <a:cubicBezTo>
                    <a:pt x="84" y="44"/>
                    <a:pt x="22" y="44"/>
                    <a:pt x="0" y="44"/>
                  </a:cubicBezTo>
                  <a:lnTo>
                    <a:pt x="0" y="67"/>
                  </a:lnTo>
                  <a:cubicBezTo>
                    <a:pt x="14" y="67"/>
                    <a:pt x="56" y="67"/>
                    <a:pt x="92" y="47"/>
                  </a:cubicBezTo>
                  <a:lnTo>
                    <a:pt x="92" y="414"/>
                  </a:lnTo>
                  <a:cubicBezTo>
                    <a:pt x="92" y="439"/>
                    <a:pt x="91" y="447"/>
                    <a:pt x="27" y="447"/>
                  </a:cubicBezTo>
                  <a:lnTo>
                    <a:pt x="4" y="447"/>
                  </a:lnTo>
                  <a:lnTo>
                    <a:pt x="4" y="470"/>
                  </a:lnTo>
                  <a:cubicBezTo>
                    <a:pt x="28" y="466"/>
                    <a:pt x="91" y="466"/>
                    <a:pt x="118" y="466"/>
                  </a:cubicBezTo>
                  <a:cubicBezTo>
                    <a:pt x="147" y="466"/>
                    <a:pt x="208" y="466"/>
                    <a:pt x="233" y="470"/>
                  </a:cubicBezTo>
                  <a:lnTo>
                    <a:pt x="233" y="447"/>
                  </a:lnTo>
                  <a:lnTo>
                    <a:pt x="211" y="447"/>
                  </a:lnTo>
                  <a:cubicBezTo>
                    <a:pt x="147" y="447"/>
                    <a:pt x="145" y="439"/>
                    <a:pt x="145" y="414"/>
                  </a:cubicBezTo>
                  <a:lnTo>
                    <a:pt x="145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CustomShape 17"/>
            <p:cNvSpPr/>
            <p:nvPr/>
          </p:nvSpPr>
          <p:spPr>
            <a:xfrm>
              <a:off x="2027880" y="164448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CustomShape 18"/>
            <p:cNvSpPr/>
            <p:nvPr/>
          </p:nvSpPr>
          <p:spPr>
            <a:xfrm>
              <a:off x="2157480" y="1700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CustomShape 19"/>
            <p:cNvSpPr/>
            <p:nvPr/>
          </p:nvSpPr>
          <p:spPr>
            <a:xfrm>
              <a:off x="2272680" y="1590840"/>
              <a:ext cx="82080" cy="121320"/>
            </a:xfrm>
            <a:custGeom>
              <a:avLst/>
              <a:gdLst/>
              <a:ahLst/>
              <a:rect l="l" t="t" r="r" b="b"/>
              <a:pathLst>
                <a:path w="229" h="338">
                  <a:moveTo>
                    <a:pt x="109" y="163"/>
                  </a:moveTo>
                  <a:cubicBezTo>
                    <a:pt x="148" y="163"/>
                    <a:pt x="175" y="190"/>
                    <a:pt x="175" y="243"/>
                  </a:cubicBezTo>
                  <a:cubicBezTo>
                    <a:pt x="175" y="304"/>
                    <a:pt x="140" y="321"/>
                    <a:pt x="111" y="321"/>
                  </a:cubicBezTo>
                  <a:cubicBezTo>
                    <a:pt x="92" y="321"/>
                    <a:pt x="47" y="316"/>
                    <a:pt x="26" y="288"/>
                  </a:cubicBezTo>
                  <a:cubicBezTo>
                    <a:pt x="50" y="286"/>
                    <a:pt x="55" y="270"/>
                    <a:pt x="55" y="260"/>
                  </a:cubicBezTo>
                  <a:cubicBezTo>
                    <a:pt x="55" y="244"/>
                    <a:pt x="44" y="233"/>
                    <a:pt x="28" y="233"/>
                  </a:cubicBezTo>
                  <a:cubicBezTo>
                    <a:pt x="15" y="233"/>
                    <a:pt x="0" y="241"/>
                    <a:pt x="0" y="260"/>
                  </a:cubicBezTo>
                  <a:cubicBezTo>
                    <a:pt x="0" y="308"/>
                    <a:pt x="52" y="337"/>
                    <a:pt x="112" y="337"/>
                  </a:cubicBezTo>
                  <a:cubicBezTo>
                    <a:pt x="181" y="337"/>
                    <a:pt x="228" y="292"/>
                    <a:pt x="228" y="243"/>
                  </a:cubicBezTo>
                  <a:cubicBezTo>
                    <a:pt x="228" y="204"/>
                    <a:pt x="197" y="166"/>
                    <a:pt x="143" y="153"/>
                  </a:cubicBezTo>
                  <a:cubicBezTo>
                    <a:pt x="194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5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6" y="81"/>
                    <a:pt x="66" y="67"/>
                  </a:cubicBezTo>
                  <a:cubicBezTo>
                    <a:pt x="66" y="53"/>
                    <a:pt x="56" y="43"/>
                    <a:pt x="42" y="41"/>
                  </a:cubicBezTo>
                  <a:cubicBezTo>
                    <a:pt x="60" y="19"/>
                    <a:pt x="93" y="14"/>
                    <a:pt x="111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9" y="112"/>
                    <a:pt x="144" y="126"/>
                  </a:cubicBezTo>
                  <a:cubicBezTo>
                    <a:pt x="128" y="145"/>
                    <a:pt x="116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CustomShape 20"/>
            <p:cNvSpPr/>
            <p:nvPr/>
          </p:nvSpPr>
          <p:spPr>
            <a:xfrm>
              <a:off x="2446920" y="166500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8" y="250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CustomShape 21"/>
            <p:cNvSpPr/>
            <p:nvPr/>
          </p:nvSpPr>
          <p:spPr>
            <a:xfrm>
              <a:off x="2696760" y="164448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1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4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6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0" y="465"/>
                    <a:pt x="58" y="452"/>
                    <a:pt x="32" y="411"/>
                  </a:cubicBezTo>
                  <a:cubicBezTo>
                    <a:pt x="58" y="415"/>
                    <a:pt x="78" y="399"/>
                    <a:pt x="78" y="372"/>
                  </a:cubicBezTo>
                  <a:cubicBezTo>
                    <a:pt x="78" y="347"/>
                    <a:pt x="61" y="332"/>
                    <a:pt x="40" y="332"/>
                  </a:cubicBezTo>
                  <a:cubicBezTo>
                    <a:pt x="22" y="332"/>
                    <a:pt x="0" y="343"/>
                    <a:pt x="0" y="374"/>
                  </a:cubicBezTo>
                  <a:cubicBezTo>
                    <a:pt x="0" y="438"/>
                    <a:pt x="66" y="484"/>
                    <a:pt x="142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CustomShape 22"/>
            <p:cNvSpPr/>
            <p:nvPr/>
          </p:nvSpPr>
          <p:spPr>
            <a:xfrm>
              <a:off x="2825280" y="1644480"/>
              <a:ext cx="101160" cy="174240"/>
            </a:xfrm>
            <a:custGeom>
              <a:avLst/>
              <a:gdLst/>
              <a:ahLst/>
              <a:rect l="l" t="t" r="r" b="b"/>
              <a:pathLst>
                <a:path w="282" h="485">
                  <a:moveTo>
                    <a:pt x="281" y="327"/>
                  </a:moveTo>
                  <a:cubicBezTo>
                    <a:pt x="281" y="244"/>
                    <a:pt x="224" y="172"/>
                    <a:pt x="147" y="172"/>
                  </a:cubicBezTo>
                  <a:cubicBezTo>
                    <a:pt x="113" y="172"/>
                    <a:pt x="83" y="183"/>
                    <a:pt x="57" y="209"/>
                  </a:cubicBezTo>
                  <a:lnTo>
                    <a:pt x="57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1" y="1"/>
                  </a:cubicBezTo>
                  <a:cubicBezTo>
                    <a:pt x="227" y="8"/>
                    <a:pt x="193" y="22"/>
                    <a:pt x="145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89" y="188"/>
                    <a:pt x="145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7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1" y="419"/>
                  </a:cubicBezTo>
                  <a:cubicBezTo>
                    <a:pt x="185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7" y="387"/>
                    <a:pt x="70" y="369"/>
                    <a:pt x="70" y="353"/>
                  </a:cubicBezTo>
                  <a:cubicBezTo>
                    <a:pt x="70" y="335"/>
                    <a:pt x="57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09" y="484"/>
                    <a:pt x="281" y="417"/>
                    <a:pt x="281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CustomShape 23"/>
            <p:cNvSpPr/>
            <p:nvPr/>
          </p:nvSpPr>
          <p:spPr>
            <a:xfrm>
              <a:off x="2952000" y="1700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CustomShape 24"/>
            <p:cNvSpPr/>
            <p:nvPr/>
          </p:nvSpPr>
          <p:spPr>
            <a:xfrm>
              <a:off x="3069000" y="159084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CustomShape 25"/>
            <p:cNvSpPr/>
            <p:nvPr/>
          </p:nvSpPr>
          <p:spPr>
            <a:xfrm>
              <a:off x="3241800" y="1665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50"/>
                    <a:pt x="12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CustomShape 26"/>
            <p:cNvSpPr/>
            <p:nvPr/>
          </p:nvSpPr>
          <p:spPr>
            <a:xfrm>
              <a:off x="3493440" y="1644480"/>
              <a:ext cx="101520" cy="174240"/>
            </a:xfrm>
            <a:custGeom>
              <a:avLst/>
              <a:gdLst/>
              <a:ahLst/>
              <a:rect l="l" t="t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8" y="81"/>
                  </a:cubicBezTo>
                  <a:cubicBezTo>
                    <a:pt x="205" y="81"/>
                    <a:pt x="254" y="17"/>
                    <a:pt x="254" y="8"/>
                  </a:cubicBezTo>
                  <a:cubicBezTo>
                    <a:pt x="254" y="3"/>
                    <a:pt x="253" y="0"/>
                    <a:pt x="248" y="0"/>
                  </a:cubicBezTo>
                  <a:cubicBezTo>
                    <a:pt x="246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6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6" y="244"/>
                  </a:cubicBezTo>
                  <a:cubicBezTo>
                    <a:pt x="51" y="244"/>
                    <a:pt x="53" y="243"/>
                    <a:pt x="54" y="238"/>
                  </a:cubicBezTo>
                  <a:cubicBezTo>
                    <a:pt x="62" y="227"/>
                    <a:pt x="90" y="188"/>
                    <a:pt x="146" y="188"/>
                  </a:cubicBezTo>
                  <a:cubicBezTo>
                    <a:pt x="182" y="188"/>
                    <a:pt x="200" y="220"/>
                    <a:pt x="206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8" y="465"/>
                    <a:pt x="126" y="465"/>
                  </a:cubicBezTo>
                  <a:cubicBezTo>
                    <a:pt x="75" y="465"/>
                    <a:pt x="35" y="428"/>
                    <a:pt x="22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0" y="369"/>
                    <a:pt x="70" y="353"/>
                  </a:cubicBezTo>
                  <a:cubicBezTo>
                    <a:pt x="70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48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CustomShape 27"/>
            <p:cNvSpPr/>
            <p:nvPr/>
          </p:nvSpPr>
          <p:spPr>
            <a:xfrm>
              <a:off x="3616560" y="164448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80" y="0"/>
                    <a:pt x="149" y="0"/>
                  </a:cubicBezTo>
                  <a:cubicBezTo>
                    <a:pt x="108" y="0"/>
                    <a:pt x="55" y="17"/>
                    <a:pt x="26" y="83"/>
                  </a:cubicBezTo>
                  <a:cubicBezTo>
                    <a:pt x="4" y="132"/>
                    <a:pt x="0" y="187"/>
                    <a:pt x="0" y="244"/>
                  </a:cubicBezTo>
                  <a:cubicBezTo>
                    <a:pt x="0" y="297"/>
                    <a:pt x="4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8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60" y="342"/>
                    <a:pt x="60" y="276"/>
                    <a:pt x="60" y="235"/>
                  </a:cubicBezTo>
                  <a:cubicBezTo>
                    <a:pt x="60" y="190"/>
                    <a:pt x="60" y="143"/>
                    <a:pt x="64" y="105"/>
                  </a:cubicBezTo>
                  <a:cubicBezTo>
                    <a:pt x="79" y="22"/>
                    <a:pt x="132" y="16"/>
                    <a:pt x="149" y="16"/>
                  </a:cubicBezTo>
                  <a:cubicBezTo>
                    <a:pt x="172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CustomShape 28"/>
            <p:cNvSpPr/>
            <p:nvPr/>
          </p:nvSpPr>
          <p:spPr>
            <a:xfrm>
              <a:off x="3746880" y="1700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CustomShape 29"/>
            <p:cNvSpPr/>
            <p:nvPr/>
          </p:nvSpPr>
          <p:spPr>
            <a:xfrm>
              <a:off x="3922560" y="1665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CustomShape 30"/>
            <p:cNvSpPr/>
            <p:nvPr/>
          </p:nvSpPr>
          <p:spPr>
            <a:xfrm>
              <a:off x="4174200" y="164448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19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5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7" y="94"/>
                  </a:cubicBezTo>
                  <a:cubicBezTo>
                    <a:pt x="43" y="47"/>
                    <a:pt x="82" y="22"/>
                    <a:pt x="123" y="22"/>
                  </a:cubicBezTo>
                  <a:cubicBezTo>
                    <a:pt x="187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3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CustomShape 31"/>
            <p:cNvSpPr/>
            <p:nvPr/>
          </p:nvSpPr>
          <p:spPr>
            <a:xfrm>
              <a:off x="4295160" y="1641600"/>
              <a:ext cx="113040" cy="171360"/>
            </a:xfrm>
            <a:custGeom>
              <a:avLst/>
              <a:gdLst/>
              <a:ahLst/>
              <a:rect l="l" t="t" r="r" b="b"/>
              <a:pathLst>
                <a:path w="315" h="477">
                  <a:moveTo>
                    <a:pt x="187" y="361"/>
                  </a:moveTo>
                  <a:lnTo>
                    <a:pt x="187" y="422"/>
                  </a:lnTo>
                  <a:cubicBezTo>
                    <a:pt x="187" y="447"/>
                    <a:pt x="187" y="455"/>
                    <a:pt x="135" y="455"/>
                  </a:cubicBezTo>
                  <a:lnTo>
                    <a:pt x="120" y="455"/>
                  </a:lnTo>
                  <a:lnTo>
                    <a:pt x="120" y="476"/>
                  </a:lnTo>
                  <a:cubicBezTo>
                    <a:pt x="149" y="474"/>
                    <a:pt x="186" y="474"/>
                    <a:pt x="215" y="474"/>
                  </a:cubicBezTo>
                  <a:cubicBezTo>
                    <a:pt x="245" y="474"/>
                    <a:pt x="282" y="474"/>
                    <a:pt x="311" y="476"/>
                  </a:cubicBezTo>
                  <a:lnTo>
                    <a:pt x="311" y="455"/>
                  </a:lnTo>
                  <a:lnTo>
                    <a:pt x="296" y="455"/>
                  </a:lnTo>
                  <a:cubicBezTo>
                    <a:pt x="243" y="455"/>
                    <a:pt x="242" y="447"/>
                    <a:pt x="242" y="422"/>
                  </a:cubicBezTo>
                  <a:lnTo>
                    <a:pt x="242" y="361"/>
                  </a:lnTo>
                  <a:lnTo>
                    <a:pt x="314" y="361"/>
                  </a:lnTo>
                  <a:lnTo>
                    <a:pt x="314" y="339"/>
                  </a:lnTo>
                  <a:lnTo>
                    <a:pt x="242" y="339"/>
                  </a:lnTo>
                  <a:lnTo>
                    <a:pt x="242" y="17"/>
                  </a:lnTo>
                  <a:cubicBezTo>
                    <a:pt x="242" y="4"/>
                    <a:pt x="242" y="0"/>
                    <a:pt x="231" y="0"/>
                  </a:cubicBezTo>
                  <a:cubicBezTo>
                    <a:pt x="224" y="0"/>
                    <a:pt x="223" y="0"/>
                    <a:pt x="218" y="8"/>
                  </a:cubicBezTo>
                  <a:lnTo>
                    <a:pt x="0" y="339"/>
                  </a:lnTo>
                  <a:lnTo>
                    <a:pt x="0" y="361"/>
                  </a:lnTo>
                  <a:lnTo>
                    <a:pt x="187" y="361"/>
                  </a:lnTo>
                  <a:moveTo>
                    <a:pt x="192" y="339"/>
                  </a:moveTo>
                  <a:lnTo>
                    <a:pt x="19" y="339"/>
                  </a:lnTo>
                  <a:lnTo>
                    <a:pt x="192" y="76"/>
                  </a:lnTo>
                  <a:lnTo>
                    <a:pt x="192" y="3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535" name="Table 32"/>
          <p:cNvGraphicFramePr/>
          <p:nvPr/>
        </p:nvGraphicFramePr>
        <p:xfrm>
          <a:off x="465480" y="2057760"/>
          <a:ext cx="3424680" cy="252792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= 1 / 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= 10 / 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3</a:t>
                      </a:r>
                      <a:r>
                        <a:rPr b="0" lang="en-US" sz="1800" spc="-1" strike="noStrike">
                          <a:latin typeface="Arial"/>
                        </a:rPr>
                        <a:t>= 30 / 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= 42 / 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36" name="Group 33"/>
          <p:cNvGrpSpPr/>
          <p:nvPr/>
        </p:nvGrpSpPr>
        <p:grpSpPr>
          <a:xfrm>
            <a:off x="4845960" y="1597320"/>
            <a:ext cx="3641760" cy="287280"/>
            <a:chOff x="4845960" y="1597320"/>
            <a:chExt cx="3641760" cy="287280"/>
          </a:xfrm>
        </p:grpSpPr>
        <p:sp>
          <p:nvSpPr>
            <p:cNvPr id="2537" name="CustomShape 34"/>
            <p:cNvSpPr/>
            <p:nvPr/>
          </p:nvSpPr>
          <p:spPr>
            <a:xfrm>
              <a:off x="4845960" y="1602360"/>
              <a:ext cx="3641760" cy="282240"/>
            </a:xfrm>
            <a:custGeom>
              <a:avLst/>
              <a:gdLst/>
              <a:ahLst/>
              <a:rect l="l" t="t" r="r" b="b"/>
              <a:pathLst>
                <a:path w="10117" h="785">
                  <a:moveTo>
                    <a:pt x="5058" y="784"/>
                  </a:moveTo>
                  <a:lnTo>
                    <a:pt x="0" y="784"/>
                  </a:lnTo>
                  <a:lnTo>
                    <a:pt x="0" y="0"/>
                  </a:lnTo>
                  <a:lnTo>
                    <a:pt x="10116" y="0"/>
                  </a:lnTo>
                  <a:lnTo>
                    <a:pt x="10116" y="784"/>
                  </a:lnTo>
                  <a:lnTo>
                    <a:pt x="5058" y="78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CustomShape 35"/>
            <p:cNvSpPr/>
            <p:nvPr/>
          </p:nvSpPr>
          <p:spPr>
            <a:xfrm>
              <a:off x="4854600" y="163980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1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3"/>
                  </a:lnTo>
                  <a:lnTo>
                    <a:pt x="350" y="343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9"/>
                    <a:pt x="422" y="458"/>
                  </a:cubicBezTo>
                  <a:lnTo>
                    <a:pt x="379" y="18"/>
                  </a:lnTo>
                  <a:cubicBezTo>
                    <a:pt x="378" y="4"/>
                    <a:pt x="378" y="0"/>
                    <a:pt x="365" y="0"/>
                  </a:cubicBezTo>
                  <a:cubicBezTo>
                    <a:pt x="354" y="0"/>
                    <a:pt x="352" y="5"/>
                    <a:pt x="347" y="12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CustomShape 36"/>
            <p:cNvSpPr/>
            <p:nvPr/>
          </p:nvSpPr>
          <p:spPr>
            <a:xfrm>
              <a:off x="5046840" y="1741320"/>
              <a:ext cx="79200" cy="11808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CustomShape 37"/>
            <p:cNvSpPr/>
            <p:nvPr/>
          </p:nvSpPr>
          <p:spPr>
            <a:xfrm>
              <a:off x="5174280" y="1631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CustomShape 38"/>
            <p:cNvSpPr/>
            <p:nvPr/>
          </p:nvSpPr>
          <p:spPr>
            <a:xfrm>
              <a:off x="5260680" y="17089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19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CustomShape 39"/>
            <p:cNvSpPr/>
            <p:nvPr/>
          </p:nvSpPr>
          <p:spPr>
            <a:xfrm>
              <a:off x="5380560" y="1631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CustomShape 40"/>
            <p:cNvSpPr/>
            <p:nvPr/>
          </p:nvSpPr>
          <p:spPr>
            <a:xfrm>
              <a:off x="5549400" y="17280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CustomShape 41"/>
            <p:cNvSpPr/>
            <p:nvPr/>
          </p:nvSpPr>
          <p:spPr>
            <a:xfrm>
              <a:off x="5814720" y="1652760"/>
              <a:ext cx="101520" cy="169200"/>
            </a:xfrm>
            <a:custGeom>
              <a:avLst/>
              <a:gdLst/>
              <a:ahLst/>
              <a:rect l="l" t="t" r="r" b="b"/>
              <a:pathLst>
                <a:path w="283" h="471">
                  <a:moveTo>
                    <a:pt x="55" y="415"/>
                  </a:moveTo>
                  <a:lnTo>
                    <a:pt x="130" y="342"/>
                  </a:lnTo>
                  <a:cubicBezTo>
                    <a:pt x="240" y="244"/>
                    <a:pt x="282" y="207"/>
                    <a:pt x="282" y="137"/>
                  </a:cubicBezTo>
                  <a:cubicBezTo>
                    <a:pt x="282" y="55"/>
                    <a:pt x="220" y="0"/>
                    <a:pt x="133" y="0"/>
                  </a:cubicBezTo>
                  <a:cubicBezTo>
                    <a:pt x="53" y="0"/>
                    <a:pt x="0" y="65"/>
                    <a:pt x="0" y="127"/>
                  </a:cubicBezTo>
                  <a:cubicBezTo>
                    <a:pt x="0" y="166"/>
                    <a:pt x="36" y="166"/>
                    <a:pt x="37" y="166"/>
                  </a:cubicBezTo>
                  <a:cubicBezTo>
                    <a:pt x="50" y="166"/>
                    <a:pt x="74" y="158"/>
                    <a:pt x="74" y="129"/>
                  </a:cubicBezTo>
                  <a:cubicBezTo>
                    <a:pt x="74" y="111"/>
                    <a:pt x="61" y="92"/>
                    <a:pt x="37" y="92"/>
                  </a:cubicBezTo>
                  <a:cubicBezTo>
                    <a:pt x="31" y="92"/>
                    <a:pt x="31" y="92"/>
                    <a:pt x="28" y="94"/>
                  </a:cubicBezTo>
                  <a:cubicBezTo>
                    <a:pt x="44" y="47"/>
                    <a:pt x="82" y="22"/>
                    <a:pt x="124" y="22"/>
                  </a:cubicBezTo>
                  <a:cubicBezTo>
                    <a:pt x="188" y="22"/>
                    <a:pt x="218" y="78"/>
                    <a:pt x="218" y="137"/>
                  </a:cubicBezTo>
                  <a:cubicBezTo>
                    <a:pt x="218" y="193"/>
                    <a:pt x="183" y="249"/>
                    <a:pt x="144" y="292"/>
                  </a:cubicBezTo>
                  <a:lnTo>
                    <a:pt x="8" y="443"/>
                  </a:lnTo>
                  <a:cubicBezTo>
                    <a:pt x="0" y="450"/>
                    <a:pt x="0" y="452"/>
                    <a:pt x="0" y="470"/>
                  </a:cubicBezTo>
                  <a:lnTo>
                    <a:pt x="263" y="470"/>
                  </a:lnTo>
                  <a:lnTo>
                    <a:pt x="282" y="347"/>
                  </a:lnTo>
                  <a:lnTo>
                    <a:pt x="264" y="347"/>
                  </a:lnTo>
                  <a:cubicBezTo>
                    <a:pt x="261" y="367"/>
                    <a:pt x="256" y="399"/>
                    <a:pt x="250" y="409"/>
                  </a:cubicBezTo>
                  <a:cubicBezTo>
                    <a:pt x="244" y="415"/>
                    <a:pt x="197" y="415"/>
                    <a:pt x="183" y="415"/>
                  </a:cubicBezTo>
                  <a:lnTo>
                    <a:pt x="55" y="4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CustomShape 42"/>
            <p:cNvSpPr/>
            <p:nvPr/>
          </p:nvSpPr>
          <p:spPr>
            <a:xfrm>
              <a:off x="5941440" y="17089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3"/>
                  </a:cubicBezTo>
                  <a:cubicBezTo>
                    <a:pt x="56" y="159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1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1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1"/>
                    <a:pt x="98" y="79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CustomShape 43"/>
            <p:cNvSpPr/>
            <p:nvPr/>
          </p:nvSpPr>
          <p:spPr>
            <a:xfrm>
              <a:off x="6054480" y="1597320"/>
              <a:ext cx="87480" cy="119880"/>
            </a:xfrm>
            <a:custGeom>
              <a:avLst/>
              <a:gdLst/>
              <a:ahLst/>
              <a:rect l="l" t="t" r="r" b="b"/>
              <a:pathLst>
                <a:path w="244" h="334">
                  <a:moveTo>
                    <a:pt x="243" y="253"/>
                  </a:moveTo>
                  <a:lnTo>
                    <a:pt x="243" y="233"/>
                  </a:lnTo>
                  <a:lnTo>
                    <a:pt x="187" y="233"/>
                  </a:lnTo>
                  <a:lnTo>
                    <a:pt x="187" y="14"/>
                  </a:lnTo>
                  <a:cubicBezTo>
                    <a:pt x="187" y="3"/>
                    <a:pt x="187" y="0"/>
                    <a:pt x="178" y="0"/>
                  </a:cubicBezTo>
                  <a:cubicBezTo>
                    <a:pt x="171" y="0"/>
                    <a:pt x="170" y="0"/>
                    <a:pt x="163" y="6"/>
                  </a:cubicBezTo>
                  <a:lnTo>
                    <a:pt x="0" y="233"/>
                  </a:lnTo>
                  <a:lnTo>
                    <a:pt x="0" y="253"/>
                  </a:lnTo>
                  <a:lnTo>
                    <a:pt x="146" y="253"/>
                  </a:lnTo>
                  <a:lnTo>
                    <a:pt x="146" y="293"/>
                  </a:lnTo>
                  <a:cubicBezTo>
                    <a:pt x="146" y="309"/>
                    <a:pt x="146" y="315"/>
                    <a:pt x="106" y="315"/>
                  </a:cubicBezTo>
                  <a:lnTo>
                    <a:pt x="93" y="315"/>
                  </a:lnTo>
                  <a:lnTo>
                    <a:pt x="93" y="333"/>
                  </a:lnTo>
                  <a:cubicBezTo>
                    <a:pt x="117" y="333"/>
                    <a:pt x="149" y="331"/>
                    <a:pt x="166" y="331"/>
                  </a:cubicBezTo>
                  <a:cubicBezTo>
                    <a:pt x="184" y="331"/>
                    <a:pt x="216" y="333"/>
                    <a:pt x="242" y="333"/>
                  </a:cubicBezTo>
                  <a:lnTo>
                    <a:pt x="242" y="315"/>
                  </a:lnTo>
                  <a:lnTo>
                    <a:pt x="227" y="315"/>
                  </a:lnTo>
                  <a:cubicBezTo>
                    <a:pt x="187" y="315"/>
                    <a:pt x="187" y="309"/>
                    <a:pt x="187" y="293"/>
                  </a:cubicBezTo>
                  <a:lnTo>
                    <a:pt x="187" y="253"/>
                  </a:lnTo>
                  <a:lnTo>
                    <a:pt x="243" y="253"/>
                  </a:lnTo>
                  <a:moveTo>
                    <a:pt x="149" y="53"/>
                  </a:moveTo>
                  <a:lnTo>
                    <a:pt x="149" y="233"/>
                  </a:lnTo>
                  <a:lnTo>
                    <a:pt x="18" y="233"/>
                  </a:lnTo>
                  <a:lnTo>
                    <a:pt x="149" y="5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7" name="CustomShape 44"/>
            <p:cNvSpPr/>
            <p:nvPr/>
          </p:nvSpPr>
          <p:spPr>
            <a:xfrm>
              <a:off x="6231240" y="1673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CustomShape 45"/>
            <p:cNvSpPr/>
            <p:nvPr/>
          </p:nvSpPr>
          <p:spPr>
            <a:xfrm>
              <a:off x="6483240" y="17089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CustomShape 46"/>
            <p:cNvSpPr/>
            <p:nvPr/>
          </p:nvSpPr>
          <p:spPr>
            <a:xfrm>
              <a:off x="6598440" y="1599120"/>
              <a:ext cx="81720" cy="12132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4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0" name="CustomShape 47"/>
            <p:cNvSpPr/>
            <p:nvPr/>
          </p:nvSpPr>
          <p:spPr>
            <a:xfrm>
              <a:off x="6772680" y="1673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7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CustomShape 48"/>
            <p:cNvSpPr/>
            <p:nvPr/>
          </p:nvSpPr>
          <p:spPr>
            <a:xfrm>
              <a:off x="7022160" y="1652760"/>
              <a:ext cx="105480" cy="174240"/>
            </a:xfrm>
            <a:custGeom>
              <a:avLst/>
              <a:gdLst/>
              <a:ahLst/>
              <a:rect l="l" t="t" r="r" b="b"/>
              <a:pathLst>
                <a:path w="294" h="485">
                  <a:moveTo>
                    <a:pt x="176" y="220"/>
                  </a:moveTo>
                  <a:cubicBezTo>
                    <a:pt x="234" y="203"/>
                    <a:pt x="274" y="153"/>
                    <a:pt x="274" y="97"/>
                  </a:cubicBezTo>
                  <a:cubicBezTo>
                    <a:pt x="274" y="40"/>
                    <a:pt x="213" y="0"/>
                    <a:pt x="144" y="0"/>
                  </a:cubicBezTo>
                  <a:cubicBezTo>
                    <a:pt x="72" y="0"/>
                    <a:pt x="19" y="41"/>
                    <a:pt x="19" y="95"/>
                  </a:cubicBezTo>
                  <a:cubicBezTo>
                    <a:pt x="19" y="118"/>
                    <a:pt x="35" y="132"/>
                    <a:pt x="55" y="132"/>
                  </a:cubicBezTo>
                  <a:cubicBezTo>
                    <a:pt x="77" y="132"/>
                    <a:pt x="91" y="116"/>
                    <a:pt x="91" y="95"/>
                  </a:cubicBezTo>
                  <a:cubicBezTo>
                    <a:pt x="91" y="60"/>
                    <a:pt x="58" y="60"/>
                    <a:pt x="48" y="60"/>
                  </a:cubicBezTo>
                  <a:cubicBezTo>
                    <a:pt x="69" y="27"/>
                    <a:pt x="115" y="17"/>
                    <a:pt x="141" y="17"/>
                  </a:cubicBezTo>
                  <a:cubicBezTo>
                    <a:pt x="170" y="17"/>
                    <a:pt x="210" y="33"/>
                    <a:pt x="210" y="95"/>
                  </a:cubicBezTo>
                  <a:cubicBezTo>
                    <a:pt x="210" y="105"/>
                    <a:pt x="208" y="145"/>
                    <a:pt x="189" y="177"/>
                  </a:cubicBezTo>
                  <a:cubicBezTo>
                    <a:pt x="168" y="211"/>
                    <a:pt x="144" y="212"/>
                    <a:pt x="127" y="214"/>
                  </a:cubicBezTo>
                  <a:cubicBezTo>
                    <a:pt x="122" y="214"/>
                    <a:pt x="104" y="215"/>
                    <a:pt x="99" y="215"/>
                  </a:cubicBezTo>
                  <a:cubicBezTo>
                    <a:pt x="93" y="215"/>
                    <a:pt x="88" y="217"/>
                    <a:pt x="88" y="223"/>
                  </a:cubicBezTo>
                  <a:cubicBezTo>
                    <a:pt x="88" y="231"/>
                    <a:pt x="93" y="231"/>
                    <a:pt x="106" y="231"/>
                  </a:cubicBezTo>
                  <a:lnTo>
                    <a:pt x="136" y="231"/>
                  </a:lnTo>
                  <a:cubicBezTo>
                    <a:pt x="194" y="231"/>
                    <a:pt x="221" y="279"/>
                    <a:pt x="221" y="348"/>
                  </a:cubicBezTo>
                  <a:cubicBezTo>
                    <a:pt x="221" y="444"/>
                    <a:pt x="171" y="465"/>
                    <a:pt x="141" y="465"/>
                  </a:cubicBezTo>
                  <a:cubicBezTo>
                    <a:pt x="111" y="465"/>
                    <a:pt x="58" y="452"/>
                    <a:pt x="32" y="411"/>
                  </a:cubicBezTo>
                  <a:cubicBezTo>
                    <a:pt x="58" y="415"/>
                    <a:pt x="79" y="399"/>
                    <a:pt x="79" y="372"/>
                  </a:cubicBezTo>
                  <a:cubicBezTo>
                    <a:pt x="79" y="347"/>
                    <a:pt x="61" y="332"/>
                    <a:pt x="40" y="332"/>
                  </a:cubicBezTo>
                  <a:cubicBezTo>
                    <a:pt x="23" y="332"/>
                    <a:pt x="0" y="343"/>
                    <a:pt x="0" y="374"/>
                  </a:cubicBezTo>
                  <a:cubicBezTo>
                    <a:pt x="0" y="438"/>
                    <a:pt x="66" y="484"/>
                    <a:pt x="143" y="484"/>
                  </a:cubicBezTo>
                  <a:cubicBezTo>
                    <a:pt x="229" y="484"/>
                    <a:pt x="293" y="420"/>
                    <a:pt x="293" y="348"/>
                  </a:cubicBezTo>
                  <a:cubicBezTo>
                    <a:pt x="293" y="291"/>
                    <a:pt x="248" y="236"/>
                    <a:pt x="176" y="22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CustomShape 49"/>
            <p:cNvSpPr/>
            <p:nvPr/>
          </p:nvSpPr>
          <p:spPr>
            <a:xfrm>
              <a:off x="7151400" y="17089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CustomShape 50"/>
            <p:cNvSpPr/>
            <p:nvPr/>
          </p:nvSpPr>
          <p:spPr>
            <a:xfrm>
              <a:off x="7268400" y="1599120"/>
              <a:ext cx="78840" cy="11808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8" y="283"/>
                  </a:cubicBezTo>
                  <a:cubicBezTo>
                    <a:pt x="185" y="286"/>
                    <a:pt x="147" y="286"/>
                    <a:pt x="140" y="286"/>
                  </a:cubicBezTo>
                  <a:lnTo>
                    <a:pt x="49" y="286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0" y="117"/>
                    <a:pt x="25" y="117"/>
                  </a:cubicBezTo>
                  <a:cubicBezTo>
                    <a:pt x="38" y="117"/>
                    <a:pt x="52" y="107"/>
                    <a:pt x="52" y="89"/>
                  </a:cubicBezTo>
                  <a:cubicBezTo>
                    <a:pt x="52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0" y="173"/>
                    <a:pt x="124" y="192"/>
                  </a:cubicBezTo>
                  <a:lnTo>
                    <a:pt x="4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CustomShape 51"/>
            <p:cNvSpPr/>
            <p:nvPr/>
          </p:nvSpPr>
          <p:spPr>
            <a:xfrm>
              <a:off x="7440480" y="1673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CustomShape 52"/>
            <p:cNvSpPr/>
            <p:nvPr/>
          </p:nvSpPr>
          <p:spPr>
            <a:xfrm>
              <a:off x="7692120" y="1652760"/>
              <a:ext cx="101520" cy="174240"/>
            </a:xfrm>
            <a:custGeom>
              <a:avLst/>
              <a:gdLst/>
              <a:ahLst/>
              <a:rect l="l" t="t" r="r" b="b"/>
              <a:pathLst>
                <a:path w="283" h="485">
                  <a:moveTo>
                    <a:pt x="282" y="327"/>
                  </a:moveTo>
                  <a:cubicBezTo>
                    <a:pt x="282" y="244"/>
                    <a:pt x="224" y="172"/>
                    <a:pt x="147" y="172"/>
                  </a:cubicBezTo>
                  <a:cubicBezTo>
                    <a:pt x="114" y="172"/>
                    <a:pt x="83" y="183"/>
                    <a:pt x="58" y="209"/>
                  </a:cubicBezTo>
                  <a:lnTo>
                    <a:pt x="58" y="71"/>
                  </a:lnTo>
                  <a:cubicBezTo>
                    <a:pt x="72" y="76"/>
                    <a:pt x="96" y="81"/>
                    <a:pt x="119" y="81"/>
                  </a:cubicBezTo>
                  <a:cubicBezTo>
                    <a:pt x="205" y="81"/>
                    <a:pt x="255" y="17"/>
                    <a:pt x="255" y="8"/>
                  </a:cubicBezTo>
                  <a:cubicBezTo>
                    <a:pt x="255" y="3"/>
                    <a:pt x="253" y="0"/>
                    <a:pt x="248" y="0"/>
                  </a:cubicBezTo>
                  <a:cubicBezTo>
                    <a:pt x="247" y="0"/>
                    <a:pt x="245" y="0"/>
                    <a:pt x="242" y="1"/>
                  </a:cubicBezTo>
                  <a:cubicBezTo>
                    <a:pt x="227" y="8"/>
                    <a:pt x="194" y="22"/>
                    <a:pt x="146" y="22"/>
                  </a:cubicBezTo>
                  <a:cubicBezTo>
                    <a:pt x="117" y="22"/>
                    <a:pt x="85" y="17"/>
                    <a:pt x="51" y="3"/>
                  </a:cubicBezTo>
                  <a:cubicBezTo>
                    <a:pt x="47" y="0"/>
                    <a:pt x="45" y="0"/>
                    <a:pt x="43" y="0"/>
                  </a:cubicBezTo>
                  <a:cubicBezTo>
                    <a:pt x="37" y="0"/>
                    <a:pt x="37" y="6"/>
                    <a:pt x="37" y="17"/>
                  </a:cubicBezTo>
                  <a:lnTo>
                    <a:pt x="37" y="225"/>
                  </a:lnTo>
                  <a:cubicBezTo>
                    <a:pt x="37" y="238"/>
                    <a:pt x="37" y="244"/>
                    <a:pt x="47" y="244"/>
                  </a:cubicBezTo>
                  <a:cubicBezTo>
                    <a:pt x="51" y="244"/>
                    <a:pt x="53" y="243"/>
                    <a:pt x="55" y="238"/>
                  </a:cubicBezTo>
                  <a:cubicBezTo>
                    <a:pt x="63" y="227"/>
                    <a:pt x="90" y="188"/>
                    <a:pt x="146" y="188"/>
                  </a:cubicBezTo>
                  <a:cubicBezTo>
                    <a:pt x="183" y="188"/>
                    <a:pt x="202" y="220"/>
                    <a:pt x="207" y="233"/>
                  </a:cubicBezTo>
                  <a:cubicBezTo>
                    <a:pt x="218" y="260"/>
                    <a:pt x="219" y="287"/>
                    <a:pt x="219" y="323"/>
                  </a:cubicBezTo>
                  <a:cubicBezTo>
                    <a:pt x="219" y="347"/>
                    <a:pt x="219" y="390"/>
                    <a:pt x="202" y="419"/>
                  </a:cubicBezTo>
                  <a:cubicBezTo>
                    <a:pt x="186" y="446"/>
                    <a:pt x="159" y="465"/>
                    <a:pt x="127" y="465"/>
                  </a:cubicBezTo>
                  <a:cubicBezTo>
                    <a:pt x="75" y="465"/>
                    <a:pt x="35" y="428"/>
                    <a:pt x="23" y="387"/>
                  </a:cubicBezTo>
                  <a:cubicBezTo>
                    <a:pt x="24" y="387"/>
                    <a:pt x="27" y="387"/>
                    <a:pt x="35" y="387"/>
                  </a:cubicBezTo>
                  <a:cubicBezTo>
                    <a:pt x="58" y="387"/>
                    <a:pt x="71" y="369"/>
                    <a:pt x="71" y="353"/>
                  </a:cubicBezTo>
                  <a:cubicBezTo>
                    <a:pt x="71" y="335"/>
                    <a:pt x="58" y="318"/>
                    <a:pt x="35" y="318"/>
                  </a:cubicBezTo>
                  <a:cubicBezTo>
                    <a:pt x="24" y="318"/>
                    <a:pt x="0" y="323"/>
                    <a:pt x="0" y="356"/>
                  </a:cubicBezTo>
                  <a:cubicBezTo>
                    <a:pt x="0" y="415"/>
                    <a:pt x="50" y="484"/>
                    <a:pt x="128" y="484"/>
                  </a:cubicBezTo>
                  <a:cubicBezTo>
                    <a:pt x="210" y="484"/>
                    <a:pt x="282" y="417"/>
                    <a:pt x="282" y="32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CustomShape 53"/>
            <p:cNvSpPr/>
            <p:nvPr/>
          </p:nvSpPr>
          <p:spPr>
            <a:xfrm>
              <a:off x="7819560" y="17089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3"/>
                  </a:cubicBezTo>
                  <a:cubicBezTo>
                    <a:pt x="56" y="159"/>
                    <a:pt x="109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3" y="304"/>
                    <a:pt x="37" y="304"/>
                    <a:pt x="21" y="267"/>
                  </a:cubicBezTo>
                  <a:cubicBezTo>
                    <a:pt x="48" y="271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1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5" y="115"/>
                    <a:pt x="97" y="111"/>
                    <a:pt x="97" y="79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CustomShape 54"/>
            <p:cNvSpPr/>
            <p:nvPr/>
          </p:nvSpPr>
          <p:spPr>
            <a:xfrm>
              <a:off x="7995240" y="167328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CustomShape 55"/>
            <p:cNvSpPr/>
            <p:nvPr/>
          </p:nvSpPr>
          <p:spPr>
            <a:xfrm>
              <a:off x="8256600" y="1652760"/>
              <a:ext cx="84240" cy="16920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28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7"/>
                  </a:cubicBezTo>
                  <a:lnTo>
                    <a:pt x="93" y="414"/>
                  </a:lnTo>
                  <a:cubicBezTo>
                    <a:pt x="93" y="439"/>
                    <a:pt x="92" y="447"/>
                    <a:pt x="28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6"/>
                    <a:pt x="92" y="466"/>
                    <a:pt x="119" y="466"/>
                  </a:cubicBezTo>
                  <a:cubicBezTo>
                    <a:pt x="148" y="466"/>
                    <a:pt x="208" y="466"/>
                    <a:pt x="234" y="470"/>
                  </a:cubicBezTo>
                  <a:lnTo>
                    <a:pt x="234" y="447"/>
                  </a:lnTo>
                  <a:lnTo>
                    <a:pt x="212" y="447"/>
                  </a:lnTo>
                  <a:cubicBezTo>
                    <a:pt x="148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CustomShape 56"/>
            <p:cNvSpPr/>
            <p:nvPr/>
          </p:nvSpPr>
          <p:spPr>
            <a:xfrm>
              <a:off x="8370720" y="1652760"/>
              <a:ext cx="107280" cy="17424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3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560" name="Table 57"/>
          <p:cNvGraphicFramePr/>
          <p:nvPr/>
        </p:nvGraphicFramePr>
        <p:xfrm>
          <a:off x="4956480" y="2039760"/>
          <a:ext cx="3424680" cy="2527920"/>
        </p:xfrm>
        <a:graphic>
          <a:graphicData uri="http://schemas.openxmlformats.org/drawingml/2006/table">
            <a:tbl>
              <a:tblPr/>
              <a:tblGrid>
                <a:gridCol w="1347840"/>
                <a:gridCol w="473040"/>
                <a:gridCol w="524880"/>
                <a:gridCol w="561240"/>
                <a:gridCol w="518040"/>
              </a:tblGrid>
              <a:tr h="349920">
                <a:tc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1</a:t>
                      </a:r>
                      <a:r>
                        <a:rPr b="0" lang="en-US" sz="1800" spc="-1" strike="noStrike">
                          <a:latin typeface="Arial"/>
                        </a:rPr>
                        <a:t>= 2 /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6163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2</a:t>
                      </a:r>
                      <a:r>
                        <a:rPr b="0" lang="en-US" sz="1800" spc="-1" strike="noStrike">
                          <a:latin typeface="Arial"/>
                        </a:rPr>
                        <a:t>= -1 / 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-7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541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3</a:t>
                      </a:r>
                      <a:r>
                        <a:rPr b="0" lang="en-US" sz="1800" spc="-1" strike="noStrike">
                          <a:latin typeface="Arial"/>
                        </a:rPr>
                        <a:t>= -7 / 6.4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  <a:tr h="404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k</a:t>
                      </a:r>
                      <a:r>
                        <a:rPr b="0" lang="en-US" sz="1800" spc="-1" strike="noStrike" baseline="-33000">
                          <a:latin typeface="Arial"/>
                        </a:rPr>
                        <a:t>4</a:t>
                      </a:r>
                      <a:r>
                        <a:rPr b="0" lang="en-US" sz="1800" spc="-1" strike="noStrike">
                          <a:latin typeface="Arial"/>
                        </a:rPr>
                        <a:t>= 6.4 / 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s</a:t>
                      </a:r>
                      <a:r>
                        <a:rPr b="0" lang="en-US" sz="1800" spc="-1" strike="noStrike" baseline="33000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  <a:tc>
                  <a:tcPr marL="90000" marR="900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Máme teda tvar: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Prenosová funkcia medzi vstupom (U) a výstupom systému (Y) má tvar: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póly – korene menovateľa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nuly – korene čitateľa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 – rád prenosovej funkcie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astatizmus – počet nulových pólov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2683c6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8" name="Formula 3"/>
              <p:cNvSpPr txBox="1"/>
              <p:nvPr/>
            </p:nvSpPr>
            <p:spPr>
              <a:xfrm>
                <a:off x="1130040" y="5004000"/>
                <a:ext cx="717840" cy="357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69" name="CustomShape 4"/>
          <p:cNvSpPr/>
          <p:nvPr/>
        </p:nvSpPr>
        <p:spPr>
          <a:xfrm>
            <a:off x="0" y="1368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Model riadeného systému ako prenosová funkcia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70" name="Group 5"/>
          <p:cNvGrpSpPr/>
          <p:nvPr/>
        </p:nvGrpSpPr>
        <p:grpSpPr>
          <a:xfrm>
            <a:off x="2560320" y="1118160"/>
            <a:ext cx="2397600" cy="253440"/>
            <a:chOff x="2560320" y="1118160"/>
            <a:chExt cx="2397600" cy="253440"/>
          </a:xfrm>
        </p:grpSpPr>
        <p:sp>
          <p:nvSpPr>
            <p:cNvPr id="271" name="CustomShape 6"/>
            <p:cNvSpPr/>
            <p:nvPr/>
          </p:nvSpPr>
          <p:spPr>
            <a:xfrm>
              <a:off x="2560320" y="1118160"/>
              <a:ext cx="2397600" cy="253440"/>
            </a:xfrm>
            <a:custGeom>
              <a:avLst/>
              <a:gdLst/>
              <a:ahLst/>
              <a:rect l="l" t="t" r="r" b="b"/>
              <a:pathLst>
                <a:path w="6661" h="705">
                  <a:moveTo>
                    <a:pt x="3329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660" y="0"/>
                  </a:lnTo>
                  <a:lnTo>
                    <a:pt x="6660" y="704"/>
                  </a:lnTo>
                  <a:lnTo>
                    <a:pt x="3329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7"/>
            <p:cNvSpPr/>
            <p:nvPr/>
          </p:nvSpPr>
          <p:spPr>
            <a:xfrm>
              <a:off x="2568960" y="1126800"/>
              <a:ext cx="173880" cy="18216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2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2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2775240" y="1118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9"/>
            <p:cNvSpPr/>
            <p:nvPr/>
          </p:nvSpPr>
          <p:spPr>
            <a:xfrm>
              <a:off x="2861640" y="11959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0"/>
            <p:cNvSpPr/>
            <p:nvPr/>
          </p:nvSpPr>
          <p:spPr>
            <a:xfrm>
              <a:off x="2981160" y="1118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1"/>
            <p:cNvSpPr/>
            <p:nvPr/>
          </p:nvSpPr>
          <p:spPr>
            <a:xfrm>
              <a:off x="3074760" y="113472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6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5" y="21"/>
                    <a:pt x="512" y="21"/>
                    <a:pt x="512" y="8"/>
                  </a:cubicBezTo>
                  <a:cubicBezTo>
                    <a:pt x="512" y="4"/>
                    <a:pt x="508" y="0"/>
                    <a:pt x="504" y="0"/>
                  </a:cubicBezTo>
                  <a:cubicBezTo>
                    <a:pt x="484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1" y="0"/>
                    <a:pt x="361" y="13"/>
                  </a:cubicBezTo>
                  <a:cubicBezTo>
                    <a:pt x="361" y="21"/>
                    <a:pt x="368" y="23"/>
                    <a:pt x="372" y="23"/>
                  </a:cubicBezTo>
                  <a:cubicBezTo>
                    <a:pt x="377" y="23"/>
                    <a:pt x="398" y="24"/>
                    <a:pt x="398" y="39"/>
                  </a:cubicBezTo>
                  <a:cubicBezTo>
                    <a:pt x="398" y="50"/>
                    <a:pt x="380" y="69"/>
                    <a:pt x="379" y="72"/>
                  </a:cubicBezTo>
                  <a:lnTo>
                    <a:pt x="214" y="261"/>
                  </a:lnTo>
                  <a:lnTo>
                    <a:pt x="137" y="52"/>
                  </a:lnTo>
                  <a:cubicBezTo>
                    <a:pt x="132" y="42"/>
                    <a:pt x="132" y="40"/>
                    <a:pt x="132" y="39"/>
                  </a:cubicBezTo>
                  <a:cubicBezTo>
                    <a:pt x="132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0" y="0"/>
                  </a:cubicBezTo>
                  <a:cubicBezTo>
                    <a:pt x="161" y="0"/>
                    <a:pt x="112" y="2"/>
                    <a:pt x="92" y="2"/>
                  </a:cubicBezTo>
                  <a:cubicBezTo>
                    <a:pt x="75" y="2"/>
                    <a:pt x="30" y="0"/>
                    <a:pt x="12" y="0"/>
                  </a:cubicBezTo>
                  <a:cubicBezTo>
                    <a:pt x="9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0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6" y="288"/>
                    <a:pt x="156" y="290"/>
                  </a:cubicBezTo>
                  <a:cubicBezTo>
                    <a:pt x="156" y="292"/>
                    <a:pt x="129" y="405"/>
                    <a:pt x="124" y="418"/>
                  </a:cubicBezTo>
                  <a:cubicBezTo>
                    <a:pt x="116" y="458"/>
                    <a:pt x="115" y="460"/>
                    <a:pt x="59" y="460"/>
                  </a:cubicBezTo>
                  <a:cubicBezTo>
                    <a:pt x="46" y="460"/>
                    <a:pt x="40" y="460"/>
                    <a:pt x="40" y="474"/>
                  </a:cubicBezTo>
                  <a:cubicBezTo>
                    <a:pt x="40" y="482"/>
                    <a:pt x="48" y="482"/>
                    <a:pt x="49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09" y="482"/>
                    <a:pt x="228" y="482"/>
                  </a:cubicBezTo>
                  <a:cubicBezTo>
                    <a:pt x="233" y="482"/>
                    <a:pt x="243" y="482"/>
                    <a:pt x="243" y="468"/>
                  </a:cubicBezTo>
                  <a:cubicBezTo>
                    <a:pt x="243" y="460"/>
                    <a:pt x="236" y="460"/>
                    <a:pt x="222" y="460"/>
                  </a:cubicBezTo>
                  <a:cubicBezTo>
                    <a:pt x="220" y="460"/>
                    <a:pt x="208" y="460"/>
                    <a:pt x="196" y="460"/>
                  </a:cubicBezTo>
                  <a:cubicBezTo>
                    <a:pt x="180" y="458"/>
                    <a:pt x="177" y="456"/>
                    <a:pt x="177" y="447"/>
                  </a:cubicBezTo>
                  <a:cubicBezTo>
                    <a:pt x="177" y="442"/>
                    <a:pt x="184" y="418"/>
                    <a:pt x="187" y="404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0" y="282"/>
                  </a:cubicBezTo>
                  <a:lnTo>
                    <a:pt x="396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2"/>
            <p:cNvSpPr/>
            <p:nvPr/>
          </p:nvSpPr>
          <p:spPr>
            <a:xfrm>
              <a:off x="3293640" y="11181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3"/>
            <p:cNvSpPr/>
            <p:nvPr/>
          </p:nvSpPr>
          <p:spPr>
            <a:xfrm>
              <a:off x="3380040" y="11959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39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39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4"/>
            <p:cNvSpPr/>
            <p:nvPr/>
          </p:nvSpPr>
          <p:spPr>
            <a:xfrm>
              <a:off x="3500280" y="1118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5"/>
            <p:cNvSpPr/>
            <p:nvPr/>
          </p:nvSpPr>
          <p:spPr>
            <a:xfrm>
              <a:off x="3668400" y="121500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6"/>
            <p:cNvSpPr/>
            <p:nvPr/>
          </p:nvSpPr>
          <p:spPr>
            <a:xfrm>
              <a:off x="3932280" y="1134720"/>
              <a:ext cx="181440" cy="173520"/>
            </a:xfrm>
            <a:custGeom>
              <a:avLst/>
              <a:gdLst/>
              <a:ahLst/>
              <a:rect l="l" t="t" r="r" b="b"/>
              <a:pathLst>
                <a:path w="505" h="483">
                  <a:moveTo>
                    <a:pt x="83" y="428"/>
                  </a:moveTo>
                  <a:cubicBezTo>
                    <a:pt x="77" y="455"/>
                    <a:pt x="75" y="460"/>
                    <a:pt x="19" y="460"/>
                  </a:cubicBezTo>
                  <a:cubicBezTo>
                    <a:pt x="6" y="460"/>
                    <a:pt x="0" y="460"/>
                    <a:pt x="0" y="474"/>
                  </a:cubicBezTo>
                  <a:cubicBezTo>
                    <a:pt x="0" y="482"/>
                    <a:pt x="6" y="482"/>
                    <a:pt x="19" y="482"/>
                  </a:cubicBezTo>
                  <a:lnTo>
                    <a:pt x="270" y="482"/>
                  </a:lnTo>
                  <a:cubicBezTo>
                    <a:pt x="382" y="482"/>
                    <a:pt x="465" y="399"/>
                    <a:pt x="465" y="330"/>
                  </a:cubicBezTo>
                  <a:cubicBezTo>
                    <a:pt x="465" y="279"/>
                    <a:pt x="424" y="239"/>
                    <a:pt x="356" y="231"/>
                  </a:cubicBezTo>
                  <a:cubicBezTo>
                    <a:pt x="428" y="216"/>
                    <a:pt x="504" y="165"/>
                    <a:pt x="504" y="98"/>
                  </a:cubicBezTo>
                  <a:cubicBezTo>
                    <a:pt x="504" y="45"/>
                    <a:pt x="457" y="0"/>
                    <a:pt x="372" y="0"/>
                  </a:cubicBezTo>
                  <a:lnTo>
                    <a:pt x="136" y="0"/>
                  </a:lnTo>
                  <a:cubicBezTo>
                    <a:pt x="121" y="0"/>
                    <a:pt x="115" y="0"/>
                    <a:pt x="115" y="15"/>
                  </a:cubicBezTo>
                  <a:cubicBezTo>
                    <a:pt x="115" y="23"/>
                    <a:pt x="121" y="23"/>
                    <a:pt x="134" y="23"/>
                  </a:cubicBezTo>
                  <a:cubicBezTo>
                    <a:pt x="136" y="23"/>
                    <a:pt x="149" y="23"/>
                    <a:pt x="161" y="24"/>
                  </a:cubicBezTo>
                  <a:cubicBezTo>
                    <a:pt x="174" y="24"/>
                    <a:pt x="181" y="26"/>
                    <a:pt x="181" y="36"/>
                  </a:cubicBezTo>
                  <a:cubicBezTo>
                    <a:pt x="181" y="37"/>
                    <a:pt x="179" y="40"/>
                    <a:pt x="177" y="48"/>
                  </a:cubicBezTo>
                  <a:lnTo>
                    <a:pt x="83" y="428"/>
                  </a:lnTo>
                  <a:moveTo>
                    <a:pt x="190" y="224"/>
                  </a:moveTo>
                  <a:lnTo>
                    <a:pt x="233" y="48"/>
                  </a:lnTo>
                  <a:cubicBezTo>
                    <a:pt x="240" y="24"/>
                    <a:pt x="241" y="23"/>
                    <a:pt x="272" y="23"/>
                  </a:cubicBezTo>
                  <a:lnTo>
                    <a:pt x="363" y="23"/>
                  </a:lnTo>
                  <a:cubicBezTo>
                    <a:pt x="424" y="23"/>
                    <a:pt x="440" y="64"/>
                    <a:pt x="440" y="95"/>
                  </a:cubicBezTo>
                  <a:cubicBezTo>
                    <a:pt x="440" y="157"/>
                    <a:pt x="379" y="224"/>
                    <a:pt x="293" y="224"/>
                  </a:cubicBezTo>
                  <a:lnTo>
                    <a:pt x="190" y="224"/>
                  </a:lnTo>
                  <a:moveTo>
                    <a:pt x="158" y="460"/>
                  </a:moveTo>
                  <a:cubicBezTo>
                    <a:pt x="149" y="460"/>
                    <a:pt x="147" y="460"/>
                    <a:pt x="142" y="460"/>
                  </a:cubicBezTo>
                  <a:cubicBezTo>
                    <a:pt x="136" y="460"/>
                    <a:pt x="133" y="458"/>
                    <a:pt x="133" y="453"/>
                  </a:cubicBezTo>
                  <a:cubicBezTo>
                    <a:pt x="133" y="450"/>
                    <a:pt x="133" y="448"/>
                    <a:pt x="137" y="436"/>
                  </a:cubicBezTo>
                  <a:lnTo>
                    <a:pt x="185" y="239"/>
                  </a:lnTo>
                  <a:lnTo>
                    <a:pt x="318" y="239"/>
                  </a:lnTo>
                  <a:cubicBezTo>
                    <a:pt x="387" y="239"/>
                    <a:pt x="400" y="292"/>
                    <a:pt x="400" y="322"/>
                  </a:cubicBezTo>
                  <a:cubicBezTo>
                    <a:pt x="400" y="392"/>
                    <a:pt x="337" y="460"/>
                    <a:pt x="254" y="460"/>
                  </a:cubicBezTo>
                  <a:lnTo>
                    <a:pt x="158" y="4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7"/>
            <p:cNvSpPr/>
            <p:nvPr/>
          </p:nvSpPr>
          <p:spPr>
            <a:xfrm>
              <a:off x="4151160" y="111816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8"/>
            <p:cNvSpPr/>
            <p:nvPr/>
          </p:nvSpPr>
          <p:spPr>
            <a:xfrm>
              <a:off x="4237560" y="119592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9"/>
            <p:cNvSpPr/>
            <p:nvPr/>
          </p:nvSpPr>
          <p:spPr>
            <a:xfrm>
              <a:off x="4357080" y="1118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0"/>
            <p:cNvSpPr/>
            <p:nvPr/>
          </p:nvSpPr>
          <p:spPr>
            <a:xfrm>
              <a:off x="4458600" y="1134720"/>
              <a:ext cx="175680" cy="179280"/>
            </a:xfrm>
            <a:custGeom>
              <a:avLst/>
              <a:gdLst/>
              <a:ahLst/>
              <a:rect l="l" t="t" r="r" b="b"/>
              <a:pathLst>
                <a:path w="489" h="499">
                  <a:moveTo>
                    <a:pt x="400" y="74"/>
                  </a:moveTo>
                  <a:cubicBezTo>
                    <a:pt x="408" y="45"/>
                    <a:pt x="421" y="24"/>
                    <a:pt x="477" y="23"/>
                  </a:cubicBezTo>
                  <a:cubicBezTo>
                    <a:pt x="480" y="23"/>
                    <a:pt x="488" y="21"/>
                    <a:pt x="488" y="8"/>
                  </a:cubicBezTo>
                  <a:cubicBezTo>
                    <a:pt x="488" y="7"/>
                    <a:pt x="488" y="0"/>
                    <a:pt x="480" y="0"/>
                  </a:cubicBezTo>
                  <a:cubicBezTo>
                    <a:pt x="456" y="0"/>
                    <a:pt x="432" y="2"/>
                    <a:pt x="408" y="2"/>
                  </a:cubicBezTo>
                  <a:cubicBezTo>
                    <a:pt x="384" y="2"/>
                    <a:pt x="357" y="0"/>
                    <a:pt x="334" y="0"/>
                  </a:cubicBezTo>
                  <a:cubicBezTo>
                    <a:pt x="330" y="0"/>
                    <a:pt x="322" y="0"/>
                    <a:pt x="322" y="15"/>
                  </a:cubicBezTo>
                  <a:cubicBezTo>
                    <a:pt x="322" y="23"/>
                    <a:pt x="328" y="23"/>
                    <a:pt x="334" y="23"/>
                  </a:cubicBezTo>
                  <a:cubicBezTo>
                    <a:pt x="374" y="23"/>
                    <a:pt x="382" y="37"/>
                    <a:pt x="382" y="53"/>
                  </a:cubicBezTo>
                  <a:cubicBezTo>
                    <a:pt x="382" y="55"/>
                    <a:pt x="381" y="66"/>
                    <a:pt x="381" y="68"/>
                  </a:cubicBezTo>
                  <a:lnTo>
                    <a:pt x="317" y="320"/>
                  </a:lnTo>
                  <a:cubicBezTo>
                    <a:pt x="293" y="415"/>
                    <a:pt x="211" y="476"/>
                    <a:pt x="141" y="476"/>
                  </a:cubicBezTo>
                  <a:cubicBezTo>
                    <a:pt x="93" y="476"/>
                    <a:pt x="54" y="445"/>
                    <a:pt x="54" y="384"/>
                  </a:cubicBezTo>
                  <a:cubicBezTo>
                    <a:pt x="54" y="383"/>
                    <a:pt x="54" y="360"/>
                    <a:pt x="62" y="328"/>
                  </a:cubicBezTo>
                  <a:lnTo>
                    <a:pt x="131" y="55"/>
                  </a:lnTo>
                  <a:cubicBezTo>
                    <a:pt x="138" y="29"/>
                    <a:pt x="139" y="23"/>
                    <a:pt x="190" y="23"/>
                  </a:cubicBezTo>
                  <a:cubicBezTo>
                    <a:pt x="208" y="23"/>
                    <a:pt x="214" y="23"/>
                    <a:pt x="214" y="8"/>
                  </a:cubicBezTo>
                  <a:cubicBezTo>
                    <a:pt x="214" y="0"/>
                    <a:pt x="206" y="0"/>
                    <a:pt x="205" y="0"/>
                  </a:cubicBezTo>
                  <a:cubicBezTo>
                    <a:pt x="184" y="0"/>
                    <a:pt x="134" y="2"/>
                    <a:pt x="114" y="2"/>
                  </a:cubicBezTo>
                  <a:cubicBezTo>
                    <a:pt x="94" y="2"/>
                    <a:pt x="43" y="0"/>
                    <a:pt x="24" y="0"/>
                  </a:cubicBezTo>
                  <a:cubicBezTo>
                    <a:pt x="18" y="0"/>
                    <a:pt x="10" y="0"/>
                    <a:pt x="10" y="15"/>
                  </a:cubicBezTo>
                  <a:cubicBezTo>
                    <a:pt x="10" y="23"/>
                    <a:pt x="16" y="23"/>
                    <a:pt x="29" y="23"/>
                  </a:cubicBezTo>
                  <a:cubicBezTo>
                    <a:pt x="30" y="23"/>
                    <a:pt x="45" y="23"/>
                    <a:pt x="56" y="24"/>
                  </a:cubicBezTo>
                  <a:cubicBezTo>
                    <a:pt x="69" y="24"/>
                    <a:pt x="75" y="26"/>
                    <a:pt x="75" y="36"/>
                  </a:cubicBezTo>
                  <a:cubicBezTo>
                    <a:pt x="75" y="39"/>
                    <a:pt x="67" y="69"/>
                    <a:pt x="64" y="85"/>
                  </a:cubicBezTo>
                  <a:lnTo>
                    <a:pt x="48" y="148"/>
                  </a:lnTo>
                  <a:cubicBezTo>
                    <a:pt x="42" y="175"/>
                    <a:pt x="8" y="308"/>
                    <a:pt x="5" y="322"/>
                  </a:cubicBezTo>
                  <a:cubicBezTo>
                    <a:pt x="0" y="341"/>
                    <a:pt x="0" y="351"/>
                    <a:pt x="0" y="362"/>
                  </a:cubicBezTo>
                  <a:cubicBezTo>
                    <a:pt x="0" y="448"/>
                    <a:pt x="64" y="498"/>
                    <a:pt x="138" y="498"/>
                  </a:cubicBezTo>
                  <a:cubicBezTo>
                    <a:pt x="227" y="498"/>
                    <a:pt x="315" y="418"/>
                    <a:pt x="338" y="325"/>
                  </a:cubicBezTo>
                  <a:lnTo>
                    <a:pt x="400" y="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1"/>
            <p:cNvSpPr/>
            <p:nvPr/>
          </p:nvSpPr>
          <p:spPr>
            <a:xfrm>
              <a:off x="4666320" y="1118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2"/>
            <p:cNvSpPr/>
            <p:nvPr/>
          </p:nvSpPr>
          <p:spPr>
            <a:xfrm>
              <a:off x="4753440" y="119592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3"/>
            <p:cNvSpPr/>
            <p:nvPr/>
          </p:nvSpPr>
          <p:spPr>
            <a:xfrm>
              <a:off x="4873320" y="111816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9" name="Group 24"/>
          <p:cNvGrpSpPr/>
          <p:nvPr/>
        </p:nvGrpSpPr>
        <p:grpSpPr>
          <a:xfrm>
            <a:off x="1097280" y="2286000"/>
            <a:ext cx="6150240" cy="598320"/>
            <a:chOff x="1097280" y="2286000"/>
            <a:chExt cx="6150240" cy="598320"/>
          </a:xfrm>
        </p:grpSpPr>
        <p:sp>
          <p:nvSpPr>
            <p:cNvPr id="290" name="CustomShape 25"/>
            <p:cNvSpPr/>
            <p:nvPr/>
          </p:nvSpPr>
          <p:spPr>
            <a:xfrm>
              <a:off x="1097280" y="2286000"/>
              <a:ext cx="6150240" cy="598320"/>
            </a:xfrm>
            <a:custGeom>
              <a:avLst/>
              <a:gdLst/>
              <a:ahLst/>
              <a:rect l="l" t="t" r="r" b="b"/>
              <a:pathLst>
                <a:path w="17085" h="1663">
                  <a:moveTo>
                    <a:pt x="8542" y="1662"/>
                  </a:moveTo>
                  <a:lnTo>
                    <a:pt x="0" y="1662"/>
                  </a:lnTo>
                  <a:lnTo>
                    <a:pt x="0" y="0"/>
                  </a:lnTo>
                  <a:lnTo>
                    <a:pt x="17084" y="0"/>
                  </a:lnTo>
                  <a:lnTo>
                    <a:pt x="17084" y="1662"/>
                  </a:lnTo>
                  <a:lnTo>
                    <a:pt x="8542" y="166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6"/>
            <p:cNvSpPr/>
            <p:nvPr/>
          </p:nvSpPr>
          <p:spPr>
            <a:xfrm>
              <a:off x="1109880" y="2468520"/>
              <a:ext cx="180360" cy="184320"/>
            </a:xfrm>
            <a:custGeom>
              <a:avLst/>
              <a:gdLst/>
              <a:ahLst/>
              <a:rect l="l" t="t" r="r" b="b"/>
              <a:pathLst>
                <a:path w="502" h="513">
                  <a:moveTo>
                    <a:pt x="501" y="6"/>
                  </a:moveTo>
                  <a:cubicBezTo>
                    <a:pt x="501" y="5"/>
                    <a:pt x="499" y="0"/>
                    <a:pt x="493" y="0"/>
                  </a:cubicBezTo>
                  <a:cubicBezTo>
                    <a:pt x="491" y="0"/>
                    <a:pt x="490" y="0"/>
                    <a:pt x="482" y="8"/>
                  </a:cubicBezTo>
                  <a:lnTo>
                    <a:pt x="434" y="62"/>
                  </a:lnTo>
                  <a:cubicBezTo>
                    <a:pt x="427" y="53"/>
                    <a:pt x="394" y="0"/>
                    <a:pt x="315" y="0"/>
                  </a:cubicBezTo>
                  <a:cubicBezTo>
                    <a:pt x="159" y="0"/>
                    <a:pt x="0" y="155"/>
                    <a:pt x="0" y="320"/>
                  </a:cubicBezTo>
                  <a:cubicBezTo>
                    <a:pt x="0" y="432"/>
                    <a:pt x="79" y="512"/>
                    <a:pt x="192" y="512"/>
                  </a:cubicBezTo>
                  <a:cubicBezTo>
                    <a:pt x="224" y="512"/>
                    <a:pt x="256" y="506"/>
                    <a:pt x="280" y="496"/>
                  </a:cubicBezTo>
                  <a:cubicBezTo>
                    <a:pt x="315" y="482"/>
                    <a:pt x="330" y="467"/>
                    <a:pt x="343" y="453"/>
                  </a:cubicBezTo>
                  <a:cubicBezTo>
                    <a:pt x="349" y="470"/>
                    <a:pt x="367" y="496"/>
                    <a:pt x="375" y="496"/>
                  </a:cubicBezTo>
                  <a:cubicBezTo>
                    <a:pt x="378" y="496"/>
                    <a:pt x="379" y="494"/>
                    <a:pt x="379" y="493"/>
                  </a:cubicBezTo>
                  <a:cubicBezTo>
                    <a:pt x="381" y="493"/>
                    <a:pt x="387" y="466"/>
                    <a:pt x="391" y="451"/>
                  </a:cubicBezTo>
                  <a:lnTo>
                    <a:pt x="405" y="397"/>
                  </a:lnTo>
                  <a:cubicBezTo>
                    <a:pt x="407" y="384"/>
                    <a:pt x="411" y="373"/>
                    <a:pt x="413" y="360"/>
                  </a:cubicBezTo>
                  <a:cubicBezTo>
                    <a:pt x="421" y="328"/>
                    <a:pt x="423" y="326"/>
                    <a:pt x="463" y="326"/>
                  </a:cubicBezTo>
                  <a:cubicBezTo>
                    <a:pt x="466" y="326"/>
                    <a:pt x="474" y="326"/>
                    <a:pt x="474" y="312"/>
                  </a:cubicBezTo>
                  <a:cubicBezTo>
                    <a:pt x="474" y="307"/>
                    <a:pt x="471" y="304"/>
                    <a:pt x="464" y="304"/>
                  </a:cubicBezTo>
                  <a:cubicBezTo>
                    <a:pt x="448" y="304"/>
                    <a:pt x="407" y="307"/>
                    <a:pt x="391" y="307"/>
                  </a:cubicBezTo>
                  <a:cubicBezTo>
                    <a:pt x="368" y="307"/>
                    <a:pt x="314" y="304"/>
                    <a:pt x="291" y="304"/>
                  </a:cubicBezTo>
                  <a:cubicBezTo>
                    <a:pt x="285" y="304"/>
                    <a:pt x="277" y="304"/>
                    <a:pt x="277" y="318"/>
                  </a:cubicBezTo>
                  <a:cubicBezTo>
                    <a:pt x="277" y="326"/>
                    <a:pt x="282" y="326"/>
                    <a:pt x="298" y="326"/>
                  </a:cubicBezTo>
                  <a:cubicBezTo>
                    <a:pt x="298" y="326"/>
                    <a:pt x="319" y="326"/>
                    <a:pt x="335" y="328"/>
                  </a:cubicBezTo>
                  <a:cubicBezTo>
                    <a:pt x="354" y="330"/>
                    <a:pt x="357" y="333"/>
                    <a:pt x="357" y="341"/>
                  </a:cubicBezTo>
                  <a:cubicBezTo>
                    <a:pt x="357" y="347"/>
                    <a:pt x="349" y="379"/>
                    <a:pt x="343" y="405"/>
                  </a:cubicBezTo>
                  <a:cubicBezTo>
                    <a:pt x="322" y="483"/>
                    <a:pt x="231" y="491"/>
                    <a:pt x="207" y="491"/>
                  </a:cubicBezTo>
                  <a:cubicBezTo>
                    <a:pt x="138" y="491"/>
                    <a:pt x="64" y="451"/>
                    <a:pt x="64" y="342"/>
                  </a:cubicBezTo>
                  <a:cubicBezTo>
                    <a:pt x="64" y="322"/>
                    <a:pt x="72" y="205"/>
                    <a:pt x="146" y="114"/>
                  </a:cubicBezTo>
                  <a:cubicBezTo>
                    <a:pt x="184" y="66"/>
                    <a:pt x="251" y="22"/>
                    <a:pt x="322" y="22"/>
                  </a:cubicBezTo>
                  <a:cubicBezTo>
                    <a:pt x="394" y="22"/>
                    <a:pt x="435" y="77"/>
                    <a:pt x="435" y="158"/>
                  </a:cubicBezTo>
                  <a:cubicBezTo>
                    <a:pt x="435" y="186"/>
                    <a:pt x="434" y="187"/>
                    <a:pt x="434" y="194"/>
                  </a:cubicBezTo>
                  <a:cubicBezTo>
                    <a:pt x="434" y="202"/>
                    <a:pt x="440" y="202"/>
                    <a:pt x="443" y="202"/>
                  </a:cubicBezTo>
                  <a:cubicBezTo>
                    <a:pt x="453" y="202"/>
                    <a:pt x="453" y="200"/>
                    <a:pt x="456" y="187"/>
                  </a:cubicBezTo>
                  <a:lnTo>
                    <a:pt x="501" y="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7"/>
            <p:cNvSpPr/>
            <p:nvPr/>
          </p:nvSpPr>
          <p:spPr>
            <a:xfrm>
              <a:off x="1321200" y="2457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8"/>
            <p:cNvSpPr/>
            <p:nvPr/>
          </p:nvSpPr>
          <p:spPr>
            <a:xfrm>
              <a:off x="1407600" y="253548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89"/>
                    <a:pt x="213" y="100"/>
                    <a:pt x="228" y="100"/>
                  </a:cubicBezTo>
                  <a:cubicBezTo>
                    <a:pt x="244" y="100"/>
                    <a:pt x="261" y="88"/>
                    <a:pt x="261" y="60"/>
                  </a:cubicBezTo>
                  <a:cubicBezTo>
                    <a:pt x="261" y="28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69"/>
                    <a:pt x="130" y="172"/>
                  </a:cubicBezTo>
                  <a:cubicBezTo>
                    <a:pt x="167" y="180"/>
                    <a:pt x="204" y="187"/>
                    <a:pt x="204" y="227"/>
                  </a:cubicBezTo>
                  <a:cubicBezTo>
                    <a:pt x="204" y="244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8"/>
                  </a:cubicBezTo>
                  <a:cubicBezTo>
                    <a:pt x="66" y="212"/>
                    <a:pt x="55" y="204"/>
                    <a:pt x="40" y="204"/>
                  </a:cubicBezTo>
                  <a:cubicBezTo>
                    <a:pt x="21" y="204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7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1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0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"/>
            <p:cNvSpPr/>
            <p:nvPr/>
          </p:nvSpPr>
          <p:spPr>
            <a:xfrm>
              <a:off x="1527480" y="2457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30"/>
            <p:cNvSpPr/>
            <p:nvPr/>
          </p:nvSpPr>
          <p:spPr>
            <a:xfrm>
              <a:off x="1696320" y="25538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31"/>
            <p:cNvSpPr/>
            <p:nvPr/>
          </p:nvSpPr>
          <p:spPr>
            <a:xfrm>
              <a:off x="1988280" y="2302560"/>
              <a:ext cx="184320" cy="173520"/>
            </a:xfrm>
            <a:custGeom>
              <a:avLst/>
              <a:gdLst/>
              <a:ahLst/>
              <a:rect l="l" t="t" r="r" b="b"/>
              <a:pathLst>
                <a:path w="513" h="483">
                  <a:moveTo>
                    <a:pt x="397" y="80"/>
                  </a:moveTo>
                  <a:lnTo>
                    <a:pt x="406" y="71"/>
                  </a:lnTo>
                  <a:cubicBezTo>
                    <a:pt x="427" y="50"/>
                    <a:pt x="451" y="26"/>
                    <a:pt x="499" y="23"/>
                  </a:cubicBezTo>
                  <a:cubicBezTo>
                    <a:pt x="506" y="21"/>
                    <a:pt x="512" y="21"/>
                    <a:pt x="512" y="8"/>
                  </a:cubicBezTo>
                  <a:cubicBezTo>
                    <a:pt x="512" y="4"/>
                    <a:pt x="509" y="0"/>
                    <a:pt x="504" y="0"/>
                  </a:cubicBezTo>
                  <a:cubicBezTo>
                    <a:pt x="485" y="0"/>
                    <a:pt x="464" y="2"/>
                    <a:pt x="446" y="2"/>
                  </a:cubicBezTo>
                  <a:cubicBezTo>
                    <a:pt x="422" y="2"/>
                    <a:pt x="398" y="0"/>
                    <a:pt x="374" y="0"/>
                  </a:cubicBezTo>
                  <a:cubicBezTo>
                    <a:pt x="371" y="0"/>
                    <a:pt x="362" y="0"/>
                    <a:pt x="362" y="13"/>
                  </a:cubicBezTo>
                  <a:cubicBezTo>
                    <a:pt x="362" y="21"/>
                    <a:pt x="368" y="23"/>
                    <a:pt x="373" y="23"/>
                  </a:cubicBezTo>
                  <a:cubicBezTo>
                    <a:pt x="378" y="23"/>
                    <a:pt x="398" y="24"/>
                    <a:pt x="398" y="39"/>
                  </a:cubicBezTo>
                  <a:cubicBezTo>
                    <a:pt x="398" y="50"/>
                    <a:pt x="381" y="69"/>
                    <a:pt x="379" y="72"/>
                  </a:cubicBezTo>
                  <a:lnTo>
                    <a:pt x="214" y="261"/>
                  </a:lnTo>
                  <a:lnTo>
                    <a:pt x="138" y="52"/>
                  </a:lnTo>
                  <a:cubicBezTo>
                    <a:pt x="133" y="42"/>
                    <a:pt x="133" y="40"/>
                    <a:pt x="133" y="39"/>
                  </a:cubicBezTo>
                  <a:cubicBezTo>
                    <a:pt x="133" y="23"/>
                    <a:pt x="168" y="23"/>
                    <a:pt x="174" y="23"/>
                  </a:cubicBezTo>
                  <a:cubicBezTo>
                    <a:pt x="184" y="23"/>
                    <a:pt x="192" y="23"/>
                    <a:pt x="192" y="8"/>
                  </a:cubicBezTo>
                  <a:cubicBezTo>
                    <a:pt x="192" y="0"/>
                    <a:pt x="184" y="0"/>
                    <a:pt x="181" y="0"/>
                  </a:cubicBezTo>
                  <a:cubicBezTo>
                    <a:pt x="162" y="0"/>
                    <a:pt x="112" y="2"/>
                    <a:pt x="93" y="2"/>
                  </a:cubicBezTo>
                  <a:cubicBezTo>
                    <a:pt x="75" y="2"/>
                    <a:pt x="30" y="0"/>
                    <a:pt x="13" y="0"/>
                  </a:cubicBezTo>
                  <a:cubicBezTo>
                    <a:pt x="10" y="0"/>
                    <a:pt x="0" y="0"/>
                    <a:pt x="0" y="15"/>
                  </a:cubicBezTo>
                  <a:cubicBezTo>
                    <a:pt x="0" y="23"/>
                    <a:pt x="6" y="23"/>
                    <a:pt x="16" y="23"/>
                  </a:cubicBezTo>
                  <a:cubicBezTo>
                    <a:pt x="59" y="23"/>
                    <a:pt x="61" y="29"/>
                    <a:pt x="67" y="47"/>
                  </a:cubicBezTo>
                  <a:lnTo>
                    <a:pt x="155" y="279"/>
                  </a:lnTo>
                  <a:cubicBezTo>
                    <a:pt x="155" y="280"/>
                    <a:pt x="157" y="288"/>
                    <a:pt x="157" y="290"/>
                  </a:cubicBezTo>
                  <a:cubicBezTo>
                    <a:pt x="157" y="292"/>
                    <a:pt x="130" y="405"/>
                    <a:pt x="125" y="418"/>
                  </a:cubicBezTo>
                  <a:cubicBezTo>
                    <a:pt x="117" y="458"/>
                    <a:pt x="115" y="459"/>
                    <a:pt x="59" y="459"/>
                  </a:cubicBezTo>
                  <a:cubicBezTo>
                    <a:pt x="46" y="459"/>
                    <a:pt x="40" y="459"/>
                    <a:pt x="40" y="474"/>
                  </a:cubicBezTo>
                  <a:cubicBezTo>
                    <a:pt x="40" y="482"/>
                    <a:pt x="48" y="482"/>
                    <a:pt x="50" y="482"/>
                  </a:cubicBezTo>
                  <a:cubicBezTo>
                    <a:pt x="70" y="482"/>
                    <a:pt x="118" y="480"/>
                    <a:pt x="139" y="480"/>
                  </a:cubicBezTo>
                  <a:cubicBezTo>
                    <a:pt x="158" y="480"/>
                    <a:pt x="210" y="482"/>
                    <a:pt x="229" y="482"/>
                  </a:cubicBezTo>
                  <a:cubicBezTo>
                    <a:pt x="234" y="482"/>
                    <a:pt x="243" y="482"/>
                    <a:pt x="243" y="467"/>
                  </a:cubicBezTo>
                  <a:cubicBezTo>
                    <a:pt x="243" y="459"/>
                    <a:pt x="237" y="459"/>
                    <a:pt x="222" y="459"/>
                  </a:cubicBezTo>
                  <a:cubicBezTo>
                    <a:pt x="221" y="459"/>
                    <a:pt x="208" y="459"/>
                    <a:pt x="195" y="459"/>
                  </a:cubicBezTo>
                  <a:cubicBezTo>
                    <a:pt x="181" y="458"/>
                    <a:pt x="178" y="456"/>
                    <a:pt x="178" y="447"/>
                  </a:cubicBezTo>
                  <a:cubicBezTo>
                    <a:pt x="178" y="442"/>
                    <a:pt x="184" y="418"/>
                    <a:pt x="187" y="403"/>
                  </a:cubicBezTo>
                  <a:lnTo>
                    <a:pt x="211" y="304"/>
                  </a:lnTo>
                  <a:cubicBezTo>
                    <a:pt x="214" y="290"/>
                    <a:pt x="216" y="288"/>
                    <a:pt x="221" y="282"/>
                  </a:cubicBezTo>
                  <a:lnTo>
                    <a:pt x="397" y="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32"/>
            <p:cNvSpPr/>
            <p:nvPr/>
          </p:nvSpPr>
          <p:spPr>
            <a:xfrm>
              <a:off x="2207880" y="2286000"/>
              <a:ext cx="59040" cy="25344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7"/>
                  </a:moveTo>
                  <a:cubicBezTo>
                    <a:pt x="164" y="696"/>
                    <a:pt x="164" y="694"/>
                    <a:pt x="152" y="681"/>
                  </a:cubicBezTo>
                  <a:cubicBezTo>
                    <a:pt x="64" y="593"/>
                    <a:pt x="41" y="461"/>
                    <a:pt x="41" y="352"/>
                  </a:cubicBezTo>
                  <a:cubicBezTo>
                    <a:pt x="41" y="230"/>
                    <a:pt x="68" y="107"/>
                    <a:pt x="155" y="19"/>
                  </a:cubicBezTo>
                  <a:cubicBezTo>
                    <a:pt x="164" y="11"/>
                    <a:pt x="164" y="10"/>
                    <a:pt x="164" y="6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33"/>
            <p:cNvSpPr/>
            <p:nvPr/>
          </p:nvSpPr>
          <p:spPr>
            <a:xfrm>
              <a:off x="2294280" y="236376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20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6" y="304"/>
                    <a:pt x="20" y="267"/>
                  </a:cubicBezTo>
                  <a:cubicBezTo>
                    <a:pt x="48" y="270"/>
                    <a:pt x="65" y="249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0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4"/>
            <p:cNvSpPr/>
            <p:nvPr/>
          </p:nvSpPr>
          <p:spPr>
            <a:xfrm>
              <a:off x="2413800" y="2286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5"/>
            <p:cNvSpPr/>
            <p:nvPr/>
          </p:nvSpPr>
          <p:spPr>
            <a:xfrm>
              <a:off x="1979640" y="2578680"/>
              <a:ext cx="519120" cy="10800"/>
            </a:xfrm>
            <a:custGeom>
              <a:avLst/>
              <a:gdLst/>
              <a:ahLst/>
              <a:rect l="l" t="t" r="r" b="b"/>
              <a:pathLst>
                <a:path w="1443" h="31">
                  <a:moveTo>
                    <a:pt x="72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42" y="0"/>
                  </a:lnTo>
                  <a:lnTo>
                    <a:pt x="1442" y="30"/>
                  </a:lnTo>
                  <a:lnTo>
                    <a:pt x="72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6"/>
            <p:cNvSpPr/>
            <p:nvPr/>
          </p:nvSpPr>
          <p:spPr>
            <a:xfrm>
              <a:off x="1997640" y="2647800"/>
              <a:ext cx="175680" cy="178920"/>
            </a:xfrm>
            <a:custGeom>
              <a:avLst/>
              <a:gdLst/>
              <a:ahLst/>
              <a:rect l="l" t="t" r="r" b="b"/>
              <a:pathLst>
                <a:path w="489" h="498">
                  <a:moveTo>
                    <a:pt x="400" y="73"/>
                  </a:moveTo>
                  <a:cubicBezTo>
                    <a:pt x="408" y="44"/>
                    <a:pt x="420" y="24"/>
                    <a:pt x="476" y="22"/>
                  </a:cubicBezTo>
                  <a:cubicBezTo>
                    <a:pt x="480" y="22"/>
                    <a:pt x="488" y="20"/>
                    <a:pt x="488" y="8"/>
                  </a:cubicBezTo>
                  <a:cubicBezTo>
                    <a:pt x="488" y="6"/>
                    <a:pt x="488" y="0"/>
                    <a:pt x="480" y="0"/>
                  </a:cubicBezTo>
                  <a:cubicBezTo>
                    <a:pt x="456" y="0"/>
                    <a:pt x="432" y="1"/>
                    <a:pt x="408" y="1"/>
                  </a:cubicBezTo>
                  <a:cubicBezTo>
                    <a:pt x="384" y="1"/>
                    <a:pt x="356" y="0"/>
                    <a:pt x="334" y="0"/>
                  </a:cubicBezTo>
                  <a:cubicBezTo>
                    <a:pt x="329" y="0"/>
                    <a:pt x="321" y="0"/>
                    <a:pt x="321" y="14"/>
                  </a:cubicBezTo>
                  <a:cubicBezTo>
                    <a:pt x="321" y="22"/>
                    <a:pt x="328" y="22"/>
                    <a:pt x="334" y="22"/>
                  </a:cubicBezTo>
                  <a:cubicBezTo>
                    <a:pt x="374" y="22"/>
                    <a:pt x="382" y="36"/>
                    <a:pt x="382" y="52"/>
                  </a:cubicBezTo>
                  <a:cubicBezTo>
                    <a:pt x="382" y="54"/>
                    <a:pt x="380" y="65"/>
                    <a:pt x="380" y="67"/>
                  </a:cubicBezTo>
                  <a:lnTo>
                    <a:pt x="316" y="319"/>
                  </a:lnTo>
                  <a:cubicBezTo>
                    <a:pt x="292" y="414"/>
                    <a:pt x="211" y="475"/>
                    <a:pt x="140" y="475"/>
                  </a:cubicBezTo>
                  <a:cubicBezTo>
                    <a:pt x="92" y="475"/>
                    <a:pt x="54" y="444"/>
                    <a:pt x="54" y="383"/>
                  </a:cubicBezTo>
                  <a:cubicBezTo>
                    <a:pt x="54" y="382"/>
                    <a:pt x="54" y="359"/>
                    <a:pt x="62" y="327"/>
                  </a:cubicBezTo>
                  <a:lnTo>
                    <a:pt x="131" y="54"/>
                  </a:lnTo>
                  <a:cubicBezTo>
                    <a:pt x="137" y="28"/>
                    <a:pt x="139" y="22"/>
                    <a:pt x="190" y="22"/>
                  </a:cubicBezTo>
                  <a:cubicBezTo>
                    <a:pt x="208" y="22"/>
                    <a:pt x="214" y="22"/>
                    <a:pt x="214" y="8"/>
                  </a:cubicBezTo>
                  <a:cubicBezTo>
                    <a:pt x="214" y="0"/>
                    <a:pt x="206" y="0"/>
                    <a:pt x="204" y="0"/>
                  </a:cubicBezTo>
                  <a:cubicBezTo>
                    <a:pt x="184" y="0"/>
                    <a:pt x="134" y="1"/>
                    <a:pt x="113" y="1"/>
                  </a:cubicBezTo>
                  <a:cubicBezTo>
                    <a:pt x="94" y="1"/>
                    <a:pt x="43" y="0"/>
                    <a:pt x="24" y="0"/>
                  </a:cubicBezTo>
                  <a:cubicBezTo>
                    <a:pt x="17" y="0"/>
                    <a:pt x="9" y="0"/>
                    <a:pt x="9" y="14"/>
                  </a:cubicBezTo>
                  <a:cubicBezTo>
                    <a:pt x="9" y="22"/>
                    <a:pt x="16" y="22"/>
                    <a:pt x="30" y="22"/>
                  </a:cubicBezTo>
                  <a:cubicBezTo>
                    <a:pt x="30" y="22"/>
                    <a:pt x="44" y="22"/>
                    <a:pt x="56" y="24"/>
                  </a:cubicBezTo>
                  <a:cubicBezTo>
                    <a:pt x="68" y="24"/>
                    <a:pt x="75" y="25"/>
                    <a:pt x="75" y="35"/>
                  </a:cubicBezTo>
                  <a:cubicBezTo>
                    <a:pt x="75" y="38"/>
                    <a:pt x="67" y="68"/>
                    <a:pt x="64" y="84"/>
                  </a:cubicBezTo>
                  <a:lnTo>
                    <a:pt x="48" y="147"/>
                  </a:lnTo>
                  <a:cubicBezTo>
                    <a:pt x="41" y="174"/>
                    <a:pt x="8" y="307"/>
                    <a:pt x="4" y="321"/>
                  </a:cubicBezTo>
                  <a:cubicBezTo>
                    <a:pt x="0" y="340"/>
                    <a:pt x="0" y="350"/>
                    <a:pt x="0" y="361"/>
                  </a:cubicBezTo>
                  <a:cubicBezTo>
                    <a:pt x="0" y="447"/>
                    <a:pt x="64" y="497"/>
                    <a:pt x="137" y="497"/>
                  </a:cubicBezTo>
                  <a:cubicBezTo>
                    <a:pt x="227" y="497"/>
                    <a:pt x="315" y="417"/>
                    <a:pt x="337" y="324"/>
                  </a:cubicBezTo>
                  <a:lnTo>
                    <a:pt x="400" y="7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7"/>
            <p:cNvSpPr/>
            <p:nvPr/>
          </p:nvSpPr>
          <p:spPr>
            <a:xfrm>
              <a:off x="2206080" y="2630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8"/>
            <p:cNvSpPr/>
            <p:nvPr/>
          </p:nvSpPr>
          <p:spPr>
            <a:xfrm>
              <a:off x="2292840" y="2708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9"/>
            <p:cNvSpPr/>
            <p:nvPr/>
          </p:nvSpPr>
          <p:spPr>
            <a:xfrm>
              <a:off x="2412720" y="2630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40"/>
            <p:cNvSpPr/>
            <p:nvPr/>
          </p:nvSpPr>
          <p:spPr>
            <a:xfrm>
              <a:off x="2612520" y="2553840"/>
              <a:ext cx="168840" cy="5976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41"/>
            <p:cNvSpPr/>
            <p:nvPr/>
          </p:nvSpPr>
          <p:spPr>
            <a:xfrm>
              <a:off x="2948400" y="230040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7" y="0"/>
                  </a:cubicBezTo>
                  <a:cubicBezTo>
                    <a:pt x="111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9" y="30"/>
                    <a:pt x="79" y="35"/>
                    <a:pt x="79" y="42"/>
                  </a:cubicBezTo>
                  <a:cubicBezTo>
                    <a:pt x="79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3" y="178"/>
                    <a:pt x="167" y="178"/>
                  </a:cubicBezTo>
                  <a:cubicBezTo>
                    <a:pt x="135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1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1" y="456"/>
                    <a:pt x="117" y="481"/>
                    <a:pt x="90" y="481"/>
                  </a:cubicBezTo>
                  <a:cubicBezTo>
                    <a:pt x="66" y="481"/>
                    <a:pt x="42" y="462"/>
                    <a:pt x="42" y="411"/>
                  </a:cubicBezTo>
                  <a:cubicBezTo>
                    <a:pt x="42" y="397"/>
                    <a:pt x="42" y="384"/>
                    <a:pt x="55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42"/>
            <p:cNvSpPr/>
            <p:nvPr/>
          </p:nvSpPr>
          <p:spPr>
            <a:xfrm>
              <a:off x="3070440" y="2286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43"/>
            <p:cNvSpPr/>
            <p:nvPr/>
          </p:nvSpPr>
          <p:spPr>
            <a:xfrm>
              <a:off x="3156840" y="23637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44"/>
            <p:cNvSpPr/>
            <p:nvPr/>
          </p:nvSpPr>
          <p:spPr>
            <a:xfrm>
              <a:off x="3276720" y="228600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5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45"/>
            <p:cNvSpPr/>
            <p:nvPr/>
          </p:nvSpPr>
          <p:spPr>
            <a:xfrm>
              <a:off x="2896200" y="2578680"/>
              <a:ext cx="505440" cy="10800"/>
            </a:xfrm>
            <a:custGeom>
              <a:avLst/>
              <a:gdLst/>
              <a:ahLst/>
              <a:rect l="l" t="t" r="r" b="b"/>
              <a:pathLst>
                <a:path w="1405" h="31">
                  <a:moveTo>
                    <a:pt x="70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30"/>
                  </a:lnTo>
                  <a:lnTo>
                    <a:pt x="70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46"/>
            <p:cNvSpPr/>
            <p:nvPr/>
          </p:nvSpPr>
          <p:spPr>
            <a:xfrm>
              <a:off x="2904840" y="2639160"/>
              <a:ext cx="173880" cy="181800"/>
            </a:xfrm>
            <a:custGeom>
              <a:avLst/>
              <a:gdLst/>
              <a:ahLst/>
              <a:rect l="l" t="t" r="r" b="b"/>
              <a:pathLst>
                <a:path w="484" h="506">
                  <a:moveTo>
                    <a:pt x="100" y="423"/>
                  </a:moveTo>
                  <a:cubicBezTo>
                    <a:pt x="73" y="470"/>
                    <a:pt x="46" y="481"/>
                    <a:pt x="14" y="483"/>
                  </a:cubicBezTo>
                  <a:cubicBezTo>
                    <a:pt x="6" y="483"/>
                    <a:pt x="0" y="483"/>
                    <a:pt x="0" y="497"/>
                  </a:cubicBezTo>
                  <a:cubicBezTo>
                    <a:pt x="0" y="500"/>
                    <a:pt x="3" y="505"/>
                    <a:pt x="9" y="505"/>
                  </a:cubicBezTo>
                  <a:cubicBezTo>
                    <a:pt x="28" y="505"/>
                    <a:pt x="49" y="502"/>
                    <a:pt x="70" y="502"/>
                  </a:cubicBezTo>
                  <a:cubicBezTo>
                    <a:pt x="92" y="502"/>
                    <a:pt x="118" y="505"/>
                    <a:pt x="140" y="505"/>
                  </a:cubicBezTo>
                  <a:cubicBezTo>
                    <a:pt x="144" y="505"/>
                    <a:pt x="153" y="505"/>
                    <a:pt x="153" y="491"/>
                  </a:cubicBezTo>
                  <a:cubicBezTo>
                    <a:pt x="153" y="483"/>
                    <a:pt x="147" y="483"/>
                    <a:pt x="142" y="483"/>
                  </a:cubicBezTo>
                  <a:cubicBezTo>
                    <a:pt x="126" y="481"/>
                    <a:pt x="108" y="475"/>
                    <a:pt x="108" y="457"/>
                  </a:cubicBezTo>
                  <a:cubicBezTo>
                    <a:pt x="108" y="449"/>
                    <a:pt x="113" y="441"/>
                    <a:pt x="118" y="431"/>
                  </a:cubicBezTo>
                  <a:lnTo>
                    <a:pt x="172" y="342"/>
                  </a:lnTo>
                  <a:lnTo>
                    <a:pt x="350" y="342"/>
                  </a:lnTo>
                  <a:cubicBezTo>
                    <a:pt x="350" y="356"/>
                    <a:pt x="361" y="452"/>
                    <a:pt x="361" y="459"/>
                  </a:cubicBezTo>
                  <a:cubicBezTo>
                    <a:pt x="361" y="481"/>
                    <a:pt x="324" y="483"/>
                    <a:pt x="310" y="483"/>
                  </a:cubicBezTo>
                  <a:cubicBezTo>
                    <a:pt x="300" y="483"/>
                    <a:pt x="292" y="483"/>
                    <a:pt x="292" y="497"/>
                  </a:cubicBezTo>
                  <a:cubicBezTo>
                    <a:pt x="292" y="505"/>
                    <a:pt x="302" y="505"/>
                    <a:pt x="304" y="505"/>
                  </a:cubicBezTo>
                  <a:cubicBezTo>
                    <a:pt x="332" y="505"/>
                    <a:pt x="363" y="502"/>
                    <a:pt x="392" y="502"/>
                  </a:cubicBezTo>
                  <a:cubicBezTo>
                    <a:pt x="409" y="502"/>
                    <a:pt x="452" y="505"/>
                    <a:pt x="470" y="505"/>
                  </a:cubicBezTo>
                  <a:cubicBezTo>
                    <a:pt x="475" y="505"/>
                    <a:pt x="483" y="505"/>
                    <a:pt x="483" y="491"/>
                  </a:cubicBezTo>
                  <a:cubicBezTo>
                    <a:pt x="483" y="483"/>
                    <a:pt x="476" y="483"/>
                    <a:pt x="467" y="483"/>
                  </a:cubicBezTo>
                  <a:cubicBezTo>
                    <a:pt x="424" y="483"/>
                    <a:pt x="424" y="478"/>
                    <a:pt x="422" y="457"/>
                  </a:cubicBezTo>
                  <a:lnTo>
                    <a:pt x="379" y="17"/>
                  </a:lnTo>
                  <a:cubicBezTo>
                    <a:pt x="377" y="3"/>
                    <a:pt x="377" y="0"/>
                    <a:pt x="364" y="0"/>
                  </a:cubicBezTo>
                  <a:cubicBezTo>
                    <a:pt x="353" y="0"/>
                    <a:pt x="350" y="4"/>
                    <a:pt x="347" y="11"/>
                  </a:cubicBezTo>
                  <a:lnTo>
                    <a:pt x="100" y="423"/>
                  </a:lnTo>
                  <a:moveTo>
                    <a:pt x="185" y="319"/>
                  </a:moveTo>
                  <a:lnTo>
                    <a:pt x="324" y="88"/>
                  </a:lnTo>
                  <a:lnTo>
                    <a:pt x="347" y="319"/>
                  </a:lnTo>
                  <a:lnTo>
                    <a:pt x="185" y="31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47"/>
            <p:cNvSpPr/>
            <p:nvPr/>
          </p:nvSpPr>
          <p:spPr>
            <a:xfrm>
              <a:off x="3110760" y="2630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48"/>
            <p:cNvSpPr/>
            <p:nvPr/>
          </p:nvSpPr>
          <p:spPr>
            <a:xfrm>
              <a:off x="3197160" y="2708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49"/>
            <p:cNvSpPr/>
            <p:nvPr/>
          </p:nvSpPr>
          <p:spPr>
            <a:xfrm>
              <a:off x="3317040" y="2630880"/>
              <a:ext cx="59400" cy="25344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50"/>
            <p:cNvSpPr/>
            <p:nvPr/>
          </p:nvSpPr>
          <p:spPr>
            <a:xfrm>
              <a:off x="3516480" y="2553840"/>
              <a:ext cx="168480" cy="5976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51"/>
            <p:cNvSpPr/>
            <p:nvPr/>
          </p:nvSpPr>
          <p:spPr>
            <a:xfrm>
              <a:off x="4336560" y="230040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90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09"/>
                  </a:cubicBezTo>
                  <a:cubicBezTo>
                    <a:pt x="150" y="456"/>
                    <a:pt x="117" y="481"/>
                    <a:pt x="90" y="481"/>
                  </a:cubicBezTo>
                  <a:cubicBezTo>
                    <a:pt x="66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52"/>
            <p:cNvSpPr/>
            <p:nvPr/>
          </p:nvSpPr>
          <p:spPr>
            <a:xfrm>
              <a:off x="4441320" y="243576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79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19"/>
                    <a:pt x="194" y="224"/>
                    <a:pt x="202" y="224"/>
                  </a:cubicBezTo>
                  <a:cubicBezTo>
                    <a:pt x="210" y="224"/>
                    <a:pt x="218" y="217"/>
                    <a:pt x="221" y="213"/>
                  </a:cubicBezTo>
                  <a:cubicBezTo>
                    <a:pt x="223" y="208"/>
                    <a:pt x="227" y="192"/>
                    <a:pt x="229" y="182"/>
                  </a:cubicBezTo>
                  <a:cubicBezTo>
                    <a:pt x="232" y="173"/>
                    <a:pt x="237" y="150"/>
                    <a:pt x="240" y="137"/>
                  </a:cubicBezTo>
                  <a:cubicBezTo>
                    <a:pt x="243" y="126"/>
                    <a:pt x="247" y="115"/>
                    <a:pt x="248" y="104"/>
                  </a:cubicBezTo>
                  <a:cubicBezTo>
                    <a:pt x="255" y="83"/>
                    <a:pt x="255" y="81"/>
                    <a:pt x="264" y="67"/>
                  </a:cubicBezTo>
                  <a:cubicBezTo>
                    <a:pt x="280" y="41"/>
                    <a:pt x="304" y="14"/>
                    <a:pt x="343" y="14"/>
                  </a:cubicBezTo>
                  <a:cubicBezTo>
                    <a:pt x="370" y="14"/>
                    <a:pt x="371" y="37"/>
                    <a:pt x="371" y="48"/>
                  </a:cubicBezTo>
                  <a:cubicBezTo>
                    <a:pt x="371" y="78"/>
                    <a:pt x="351" y="133"/>
                    <a:pt x="343" y="153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6"/>
                    <a:pt x="357" y="224"/>
                    <a:pt x="383" y="224"/>
                  </a:cubicBezTo>
                  <a:cubicBezTo>
                    <a:pt x="432" y="224"/>
                    <a:pt x="453" y="155"/>
                    <a:pt x="453" y="147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0"/>
                  </a:cubicBezTo>
                  <a:cubicBezTo>
                    <a:pt x="424" y="189"/>
                    <a:pt x="403" y="209"/>
                    <a:pt x="384" y="209"/>
                  </a:cubicBezTo>
                  <a:cubicBezTo>
                    <a:pt x="373" y="209"/>
                    <a:pt x="371" y="203"/>
                    <a:pt x="371" y="192"/>
                  </a:cubicBezTo>
                  <a:cubicBezTo>
                    <a:pt x="371" y="181"/>
                    <a:pt x="375" y="174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7"/>
                    <a:pt x="391" y="13"/>
                  </a:cubicBezTo>
                  <a:cubicBezTo>
                    <a:pt x="383" y="6"/>
                    <a:pt x="368" y="0"/>
                    <a:pt x="344" y="0"/>
                  </a:cubicBezTo>
                  <a:cubicBezTo>
                    <a:pt x="301" y="0"/>
                    <a:pt x="274" y="29"/>
                    <a:pt x="258" y="49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5"/>
                    <a:pt x="111" y="45"/>
                  </a:cubicBezTo>
                  <a:cubicBezTo>
                    <a:pt x="106" y="11"/>
                    <a:pt x="77" y="0"/>
                    <a:pt x="56" y="0"/>
                  </a:cubicBezTo>
                  <a:cubicBezTo>
                    <a:pt x="35" y="0"/>
                    <a:pt x="24" y="16"/>
                    <a:pt x="18" y="27"/>
                  </a:cubicBezTo>
                  <a:cubicBezTo>
                    <a:pt x="7" y="45"/>
                    <a:pt x="0" y="73"/>
                    <a:pt x="0" y="75"/>
                  </a:cubicBezTo>
                  <a:cubicBezTo>
                    <a:pt x="0" y="81"/>
                    <a:pt x="7" y="81"/>
                    <a:pt x="8" y="81"/>
                  </a:cubicBezTo>
                  <a:cubicBezTo>
                    <a:pt x="16" y="81"/>
                    <a:pt x="16" y="80"/>
                    <a:pt x="19" y="67"/>
                  </a:cubicBezTo>
                  <a:cubicBezTo>
                    <a:pt x="27" y="38"/>
                    <a:pt x="37" y="14"/>
                    <a:pt x="56" y="14"/>
                  </a:cubicBezTo>
                  <a:cubicBezTo>
                    <a:pt x="69" y="14"/>
                    <a:pt x="72" y="24"/>
                    <a:pt x="72" y="38"/>
                  </a:cubicBezTo>
                  <a:cubicBezTo>
                    <a:pt x="72" y="48"/>
                    <a:pt x="67" y="65"/>
                    <a:pt x="64" y="80"/>
                  </a:cubicBezTo>
                  <a:cubicBezTo>
                    <a:pt x="61" y="93"/>
                    <a:pt x="56" y="113"/>
                    <a:pt x="53" y="123"/>
                  </a:cubicBezTo>
                  <a:lnTo>
                    <a:pt x="37" y="187"/>
                  </a:lnTo>
                  <a:cubicBezTo>
                    <a:pt x="35" y="193"/>
                    <a:pt x="32" y="206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7"/>
                    <a:pt x="69" y="213"/>
                  </a:cubicBezTo>
                  <a:cubicBezTo>
                    <a:pt x="71" y="208"/>
                    <a:pt x="75" y="192"/>
                    <a:pt x="77" y="182"/>
                  </a:cubicBezTo>
                  <a:cubicBezTo>
                    <a:pt x="80" y="173"/>
                    <a:pt x="85" y="150"/>
                    <a:pt x="88" y="137"/>
                  </a:cubicBezTo>
                  <a:cubicBezTo>
                    <a:pt x="91" y="126"/>
                    <a:pt x="95" y="115"/>
                    <a:pt x="96" y="104"/>
                  </a:cubicBezTo>
                  <a:cubicBezTo>
                    <a:pt x="103" y="83"/>
                    <a:pt x="103" y="80"/>
                    <a:pt x="117" y="59"/>
                  </a:cubicBezTo>
                  <a:cubicBezTo>
                    <a:pt x="131" y="40"/>
                    <a:pt x="154" y="14"/>
                    <a:pt x="191" y="14"/>
                  </a:cubicBezTo>
                  <a:cubicBezTo>
                    <a:pt x="219" y="14"/>
                    <a:pt x="221" y="38"/>
                    <a:pt x="221" y="48"/>
                  </a:cubicBezTo>
                  <a:cubicBezTo>
                    <a:pt x="221" y="61"/>
                    <a:pt x="219" y="67"/>
                    <a:pt x="211" y="94"/>
                  </a:cubicBezTo>
                  <a:lnTo>
                    <a:pt x="191" y="17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53"/>
            <p:cNvSpPr/>
            <p:nvPr/>
          </p:nvSpPr>
          <p:spPr>
            <a:xfrm>
              <a:off x="4638240" y="23637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54"/>
            <p:cNvSpPr/>
            <p:nvPr/>
          </p:nvSpPr>
          <p:spPr>
            <a:xfrm>
              <a:off x="4752360" y="2305440"/>
              <a:ext cx="163080" cy="80640"/>
            </a:xfrm>
            <a:custGeom>
              <a:avLst/>
              <a:gdLst/>
              <a:ahLst/>
              <a:rect l="l" t="t" r="r" b="b"/>
              <a:pathLst>
                <a:path w="454" h="225">
                  <a:moveTo>
                    <a:pt x="191" y="180"/>
                  </a:moveTo>
                  <a:cubicBezTo>
                    <a:pt x="189" y="189"/>
                    <a:pt x="184" y="205"/>
                    <a:pt x="184" y="208"/>
                  </a:cubicBezTo>
                  <a:cubicBezTo>
                    <a:pt x="184" y="220"/>
                    <a:pt x="194" y="224"/>
                    <a:pt x="202" y="224"/>
                  </a:cubicBezTo>
                  <a:cubicBezTo>
                    <a:pt x="210" y="224"/>
                    <a:pt x="218" y="218"/>
                    <a:pt x="221" y="213"/>
                  </a:cubicBezTo>
                  <a:cubicBezTo>
                    <a:pt x="223" y="208"/>
                    <a:pt x="227" y="192"/>
                    <a:pt x="229" y="183"/>
                  </a:cubicBezTo>
                  <a:cubicBezTo>
                    <a:pt x="232" y="173"/>
                    <a:pt x="237" y="151"/>
                    <a:pt x="240" y="138"/>
                  </a:cubicBezTo>
                  <a:cubicBezTo>
                    <a:pt x="243" y="127"/>
                    <a:pt x="247" y="116"/>
                    <a:pt x="248" y="104"/>
                  </a:cubicBezTo>
                  <a:cubicBezTo>
                    <a:pt x="255" y="84"/>
                    <a:pt x="255" y="82"/>
                    <a:pt x="264" y="68"/>
                  </a:cubicBezTo>
                  <a:cubicBezTo>
                    <a:pt x="280" y="42"/>
                    <a:pt x="304" y="15"/>
                    <a:pt x="343" y="15"/>
                  </a:cubicBezTo>
                  <a:cubicBezTo>
                    <a:pt x="370" y="15"/>
                    <a:pt x="371" y="37"/>
                    <a:pt x="371" y="48"/>
                  </a:cubicBezTo>
                  <a:cubicBezTo>
                    <a:pt x="371" y="79"/>
                    <a:pt x="351" y="133"/>
                    <a:pt x="343" y="154"/>
                  </a:cubicBezTo>
                  <a:cubicBezTo>
                    <a:pt x="338" y="168"/>
                    <a:pt x="336" y="173"/>
                    <a:pt x="336" y="181"/>
                  </a:cubicBezTo>
                  <a:cubicBezTo>
                    <a:pt x="336" y="207"/>
                    <a:pt x="357" y="224"/>
                    <a:pt x="383" y="224"/>
                  </a:cubicBezTo>
                  <a:cubicBezTo>
                    <a:pt x="432" y="224"/>
                    <a:pt x="453" y="156"/>
                    <a:pt x="453" y="148"/>
                  </a:cubicBezTo>
                  <a:cubicBezTo>
                    <a:pt x="453" y="141"/>
                    <a:pt x="447" y="141"/>
                    <a:pt x="445" y="141"/>
                  </a:cubicBezTo>
                  <a:cubicBezTo>
                    <a:pt x="439" y="141"/>
                    <a:pt x="439" y="144"/>
                    <a:pt x="437" y="151"/>
                  </a:cubicBezTo>
                  <a:cubicBezTo>
                    <a:pt x="424" y="189"/>
                    <a:pt x="403" y="210"/>
                    <a:pt x="384" y="210"/>
                  </a:cubicBezTo>
                  <a:cubicBezTo>
                    <a:pt x="373" y="210"/>
                    <a:pt x="371" y="204"/>
                    <a:pt x="371" y="192"/>
                  </a:cubicBezTo>
                  <a:cubicBezTo>
                    <a:pt x="371" y="181"/>
                    <a:pt x="375" y="175"/>
                    <a:pt x="383" y="152"/>
                  </a:cubicBezTo>
                  <a:cubicBezTo>
                    <a:pt x="389" y="136"/>
                    <a:pt x="410" y="85"/>
                    <a:pt x="410" y="56"/>
                  </a:cubicBezTo>
                  <a:cubicBezTo>
                    <a:pt x="410" y="48"/>
                    <a:pt x="410" y="28"/>
                    <a:pt x="391" y="13"/>
                  </a:cubicBezTo>
                  <a:cubicBezTo>
                    <a:pt x="383" y="7"/>
                    <a:pt x="368" y="0"/>
                    <a:pt x="344" y="0"/>
                  </a:cubicBezTo>
                  <a:cubicBezTo>
                    <a:pt x="301" y="0"/>
                    <a:pt x="274" y="29"/>
                    <a:pt x="258" y="50"/>
                  </a:cubicBezTo>
                  <a:cubicBezTo>
                    <a:pt x="253" y="8"/>
                    <a:pt x="218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6" y="0"/>
                  </a:cubicBezTo>
                  <a:cubicBezTo>
                    <a:pt x="35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8"/>
                  </a:ln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1" y="40"/>
                    <a:pt x="154" y="15"/>
                    <a:pt x="191" y="15"/>
                  </a:cubicBezTo>
                  <a:cubicBezTo>
                    <a:pt x="219" y="15"/>
                    <a:pt x="221" y="39"/>
                    <a:pt x="221" y="48"/>
                  </a:cubicBezTo>
                  <a:cubicBezTo>
                    <a:pt x="221" y="61"/>
                    <a:pt x="219" y="68"/>
                    <a:pt x="211" y="95"/>
                  </a:cubicBezTo>
                  <a:lnTo>
                    <a:pt x="191" y="18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55"/>
            <p:cNvSpPr/>
            <p:nvPr/>
          </p:nvSpPr>
          <p:spPr>
            <a:xfrm>
              <a:off x="5006520" y="232812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56"/>
            <p:cNvSpPr/>
            <p:nvPr/>
          </p:nvSpPr>
          <p:spPr>
            <a:xfrm>
              <a:off x="5267160" y="239904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57"/>
            <p:cNvSpPr/>
            <p:nvPr/>
          </p:nvSpPr>
          <p:spPr>
            <a:xfrm>
              <a:off x="5379480" y="239904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58"/>
            <p:cNvSpPr/>
            <p:nvPr/>
          </p:nvSpPr>
          <p:spPr>
            <a:xfrm>
              <a:off x="5491800" y="239904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59"/>
            <p:cNvSpPr/>
            <p:nvPr/>
          </p:nvSpPr>
          <p:spPr>
            <a:xfrm>
              <a:off x="5611320" y="2328120"/>
              <a:ext cx="168480" cy="169200"/>
            </a:xfrm>
            <a:custGeom>
              <a:avLst/>
              <a:gdLst/>
              <a:ahLst/>
              <a:rect l="l" t="t" r="r" b="b"/>
              <a:pathLst>
                <a:path w="469" h="471">
                  <a:moveTo>
                    <a:pt x="249" y="249"/>
                  </a:moveTo>
                  <a:lnTo>
                    <a:pt x="446" y="249"/>
                  </a:lnTo>
                  <a:cubicBezTo>
                    <a:pt x="456" y="249"/>
                    <a:pt x="468" y="249"/>
                    <a:pt x="468" y="235"/>
                  </a:cubicBezTo>
                  <a:cubicBezTo>
                    <a:pt x="468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0" y="0"/>
                    <a:pt x="220" y="13"/>
                    <a:pt x="220" y="24"/>
                  </a:cubicBezTo>
                  <a:lnTo>
                    <a:pt x="220" y="221"/>
                  </a:lnTo>
                  <a:lnTo>
                    <a:pt x="24" y="221"/>
                  </a:lnTo>
                  <a:cubicBezTo>
                    <a:pt x="12" y="221"/>
                    <a:pt x="0" y="221"/>
                    <a:pt x="0" y="235"/>
                  </a:cubicBezTo>
                  <a:cubicBezTo>
                    <a:pt x="0" y="249"/>
                    <a:pt x="12" y="249"/>
                    <a:pt x="24" y="249"/>
                  </a:cubicBezTo>
                  <a:lnTo>
                    <a:pt x="220" y="249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60"/>
            <p:cNvSpPr/>
            <p:nvPr/>
          </p:nvSpPr>
          <p:spPr>
            <a:xfrm>
              <a:off x="5861880" y="2300400"/>
              <a:ext cx="93600" cy="178920"/>
            </a:xfrm>
            <a:custGeom>
              <a:avLst/>
              <a:gdLst/>
              <a:ahLst/>
              <a:rect l="l" t="t" r="r" b="b"/>
              <a:pathLst>
                <a:path w="261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8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6" y="497"/>
                    <a:pt x="89" y="497"/>
                  </a:cubicBezTo>
                  <a:cubicBezTo>
                    <a:pt x="172" y="497"/>
                    <a:pt x="260" y="392"/>
                    <a:pt x="260" y="291"/>
                  </a:cubicBezTo>
                  <a:cubicBezTo>
                    <a:pt x="260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8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4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2" y="409"/>
                  </a:cubicBezTo>
                  <a:cubicBezTo>
                    <a:pt x="150" y="456"/>
                    <a:pt x="116" y="481"/>
                    <a:pt x="89" y="481"/>
                  </a:cubicBezTo>
                  <a:cubicBezTo>
                    <a:pt x="65" y="481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8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61"/>
            <p:cNvSpPr/>
            <p:nvPr/>
          </p:nvSpPr>
          <p:spPr>
            <a:xfrm>
              <a:off x="5977440" y="2396160"/>
              <a:ext cx="65160" cy="11772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4" y="326"/>
                    <a:pt x="91" y="326"/>
                  </a:cubicBezTo>
                  <a:cubicBezTo>
                    <a:pt x="107" y="326"/>
                    <a:pt x="170" y="327"/>
                    <a:pt x="181" y="327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62"/>
            <p:cNvSpPr/>
            <p:nvPr/>
          </p:nvSpPr>
          <p:spPr>
            <a:xfrm>
              <a:off x="6085080" y="236376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0" y="48"/>
                    <a:pt x="207" y="64"/>
                    <a:pt x="207" y="80"/>
                  </a:cubicBezTo>
                  <a:cubicBezTo>
                    <a:pt x="207" y="90"/>
                    <a:pt x="213" y="101"/>
                    <a:pt x="228" y="101"/>
                  </a:cubicBezTo>
                  <a:cubicBezTo>
                    <a:pt x="244" y="101"/>
                    <a:pt x="261" y="88"/>
                    <a:pt x="261" y="61"/>
                  </a:cubicBezTo>
                  <a:cubicBezTo>
                    <a:pt x="261" y="29"/>
                    <a:pt x="231" y="0"/>
                    <a:pt x="176" y="0"/>
                  </a:cubicBezTo>
                  <a:cubicBezTo>
                    <a:pt x="84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7" y="181"/>
                    <a:pt x="204" y="187"/>
                    <a:pt x="204" y="227"/>
                  </a:cubicBezTo>
                  <a:cubicBezTo>
                    <a:pt x="204" y="245"/>
                    <a:pt x="188" y="304"/>
                    <a:pt x="103" y="304"/>
                  </a:cubicBezTo>
                  <a:cubicBezTo>
                    <a:pt x="92" y="304"/>
                    <a:pt x="37" y="304"/>
                    <a:pt x="21" y="267"/>
                  </a:cubicBezTo>
                  <a:cubicBezTo>
                    <a:pt x="48" y="270"/>
                    <a:pt x="66" y="249"/>
                    <a:pt x="66" y="229"/>
                  </a:cubicBezTo>
                  <a:cubicBezTo>
                    <a:pt x="66" y="213"/>
                    <a:pt x="55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4" y="235"/>
                    <a:pt x="244" y="203"/>
                  </a:cubicBezTo>
                  <a:cubicBezTo>
                    <a:pt x="244" y="178"/>
                    <a:pt x="231" y="160"/>
                    <a:pt x="221" y="150"/>
                  </a:cubicBezTo>
                  <a:cubicBezTo>
                    <a:pt x="202" y="131"/>
                    <a:pt x="183" y="128"/>
                    <a:pt x="151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63"/>
            <p:cNvSpPr/>
            <p:nvPr/>
          </p:nvSpPr>
          <p:spPr>
            <a:xfrm>
              <a:off x="6260760" y="232812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6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64"/>
            <p:cNvSpPr/>
            <p:nvPr/>
          </p:nvSpPr>
          <p:spPr>
            <a:xfrm>
              <a:off x="6512040" y="2300400"/>
              <a:ext cx="93960" cy="178920"/>
            </a:xfrm>
            <a:custGeom>
              <a:avLst/>
              <a:gdLst/>
              <a:ahLst/>
              <a:rect l="l" t="t" r="r" b="b"/>
              <a:pathLst>
                <a:path w="262" h="498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3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3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7"/>
                    <a:pt x="89" y="497"/>
                  </a:cubicBezTo>
                  <a:cubicBezTo>
                    <a:pt x="173" y="497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3" y="259"/>
                    <a:pt x="73" y="258"/>
                    <a:pt x="80" y="250"/>
                  </a:cubicBezTo>
                  <a:cubicBezTo>
                    <a:pt x="115" y="203"/>
                    <a:pt x="145" y="194"/>
                    <a:pt x="165" y="194"/>
                  </a:cubicBezTo>
                  <a:cubicBezTo>
                    <a:pt x="190" y="194"/>
                    <a:pt x="209" y="214"/>
                    <a:pt x="209" y="259"/>
                  </a:cubicBezTo>
                  <a:cubicBezTo>
                    <a:pt x="209" y="301"/>
                    <a:pt x="185" y="382"/>
                    <a:pt x="173" y="409"/>
                  </a:cubicBezTo>
                  <a:cubicBezTo>
                    <a:pt x="150" y="456"/>
                    <a:pt x="117" y="481"/>
                    <a:pt x="89" y="481"/>
                  </a:cubicBezTo>
                  <a:cubicBezTo>
                    <a:pt x="65" y="481"/>
                    <a:pt x="41" y="462"/>
                    <a:pt x="41" y="411"/>
                  </a:cubicBezTo>
                  <a:cubicBezTo>
                    <a:pt x="41" y="397"/>
                    <a:pt x="41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65"/>
            <p:cNvSpPr/>
            <p:nvPr/>
          </p:nvSpPr>
          <p:spPr>
            <a:xfrm>
              <a:off x="6617520" y="2396160"/>
              <a:ext cx="82800" cy="121320"/>
            </a:xfrm>
            <a:custGeom>
              <a:avLst/>
              <a:gdLst/>
              <a:ah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2" y="324"/>
                    <a:pt x="62" y="310"/>
                    <a:pt x="52" y="270"/>
                  </a:cubicBezTo>
                  <a:cubicBezTo>
                    <a:pt x="44" y="241"/>
                    <a:pt x="44" y="199"/>
                    <a:pt x="44" y="164"/>
                  </a:cubicBezTo>
                  <a:cubicBezTo>
                    <a:pt x="44" y="127"/>
                    <a:pt x="44" y="91"/>
                    <a:pt x="52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4" y="121"/>
                    <a:pt x="184" y="164"/>
                  </a:cubicBezTo>
                  <a:cubicBezTo>
                    <a:pt x="184" y="199"/>
                    <a:pt x="184" y="236"/>
                    <a:pt x="177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66"/>
            <p:cNvSpPr/>
            <p:nvPr/>
          </p:nvSpPr>
          <p:spPr>
            <a:xfrm>
              <a:off x="3799080" y="2578680"/>
              <a:ext cx="3448440" cy="10800"/>
            </a:xfrm>
            <a:custGeom>
              <a:avLst/>
              <a:gdLst/>
              <a:ahLst/>
              <a:rect l="l" t="t" r="r" b="b"/>
              <a:pathLst>
                <a:path w="9580" h="31">
                  <a:moveTo>
                    <a:pt x="478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9579" y="0"/>
                  </a:lnTo>
                  <a:lnTo>
                    <a:pt x="9579" y="30"/>
                  </a:lnTo>
                  <a:lnTo>
                    <a:pt x="478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67"/>
            <p:cNvSpPr/>
            <p:nvPr/>
          </p:nvSpPr>
          <p:spPr>
            <a:xfrm>
              <a:off x="3812400" y="2708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68"/>
            <p:cNvSpPr/>
            <p:nvPr/>
          </p:nvSpPr>
          <p:spPr>
            <a:xfrm>
              <a:off x="3926520" y="266940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7" y="187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19"/>
                    <a:pt x="41" y="224"/>
                    <a:pt x="49" y="224"/>
                  </a:cubicBezTo>
                  <a:cubicBezTo>
                    <a:pt x="57" y="224"/>
                    <a:pt x="65" y="218"/>
                    <a:pt x="69" y="213"/>
                  </a:cubicBezTo>
                  <a:cubicBezTo>
                    <a:pt x="70" y="208"/>
                    <a:pt x="75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7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5" y="151"/>
                  </a:cubicBezTo>
                  <a:cubicBezTo>
                    <a:pt x="273" y="189"/>
                    <a:pt x="253" y="210"/>
                    <a:pt x="232" y="210"/>
                  </a:cubicBezTo>
                  <a:cubicBezTo>
                    <a:pt x="222" y="210"/>
                    <a:pt x="221" y="203"/>
                    <a:pt x="221" y="192"/>
                  </a:cubicBezTo>
                  <a:cubicBezTo>
                    <a:pt x="221" y="181"/>
                    <a:pt x="222" y="175"/>
                    <a:pt x="232" y="152"/>
                  </a:cubicBezTo>
                  <a:cubicBezTo>
                    <a:pt x="237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5" y="26"/>
                    <a:pt x="110" y="45"/>
                  </a:cubicBezTo>
                  <a:cubicBezTo>
                    <a:pt x="105" y="12"/>
                    <a:pt x="77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69"/>
            <p:cNvSpPr/>
            <p:nvPr/>
          </p:nvSpPr>
          <p:spPr>
            <a:xfrm>
              <a:off x="4126320" y="2673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70"/>
            <p:cNvSpPr/>
            <p:nvPr/>
          </p:nvSpPr>
          <p:spPr>
            <a:xfrm>
              <a:off x="4375080" y="270864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71"/>
            <p:cNvSpPr/>
            <p:nvPr/>
          </p:nvSpPr>
          <p:spPr>
            <a:xfrm>
              <a:off x="4507200" y="2779920"/>
              <a:ext cx="108720" cy="80640"/>
            </a:xfrm>
            <a:custGeom>
              <a:avLst/>
              <a:gdLst/>
              <a:ahLst/>
              <a:rect l="l" t="t" r="r" b="b"/>
              <a:pathLst>
                <a:path w="303" h="225">
                  <a:moveTo>
                    <a:pt x="36" y="188"/>
                  </a:moveTo>
                  <a:cubicBezTo>
                    <a:pt x="35" y="194"/>
                    <a:pt x="32" y="207"/>
                    <a:pt x="32" y="208"/>
                  </a:cubicBezTo>
                  <a:cubicBezTo>
                    <a:pt x="32" y="220"/>
                    <a:pt x="41" y="224"/>
                    <a:pt x="49" y="224"/>
                  </a:cubicBezTo>
                  <a:cubicBezTo>
                    <a:pt x="57" y="224"/>
                    <a:pt x="65" y="218"/>
                    <a:pt x="68" y="213"/>
                  </a:cubicBezTo>
                  <a:cubicBezTo>
                    <a:pt x="70" y="208"/>
                    <a:pt x="75" y="192"/>
                    <a:pt x="76" y="183"/>
                  </a:cubicBezTo>
                  <a:cubicBezTo>
                    <a:pt x="80" y="173"/>
                    <a:pt x="84" y="151"/>
                    <a:pt x="88" y="138"/>
                  </a:cubicBezTo>
                  <a:cubicBezTo>
                    <a:pt x="91" y="127"/>
                    <a:pt x="94" y="116"/>
                    <a:pt x="96" y="104"/>
                  </a:cubicBezTo>
                  <a:cubicBezTo>
                    <a:pt x="102" y="84"/>
                    <a:pt x="102" y="80"/>
                    <a:pt x="116" y="60"/>
                  </a:cubicBezTo>
                  <a:cubicBezTo>
                    <a:pt x="131" y="40"/>
                    <a:pt x="153" y="15"/>
                    <a:pt x="192" y="15"/>
                  </a:cubicBezTo>
                  <a:cubicBezTo>
                    <a:pt x="220" y="15"/>
                    <a:pt x="220" y="39"/>
                    <a:pt x="220" y="48"/>
                  </a:cubicBezTo>
                  <a:cubicBezTo>
                    <a:pt x="220" y="79"/>
                    <a:pt x="200" y="133"/>
                    <a:pt x="192" y="154"/>
                  </a:cubicBezTo>
                  <a:cubicBezTo>
                    <a:pt x="185" y="168"/>
                    <a:pt x="184" y="173"/>
                    <a:pt x="184" y="181"/>
                  </a:cubicBezTo>
                  <a:cubicBezTo>
                    <a:pt x="184" y="207"/>
                    <a:pt x="206" y="224"/>
                    <a:pt x="230" y="224"/>
                  </a:cubicBezTo>
                  <a:cubicBezTo>
                    <a:pt x="280" y="224"/>
                    <a:pt x="302" y="156"/>
                    <a:pt x="302" y="148"/>
                  </a:cubicBezTo>
                  <a:cubicBezTo>
                    <a:pt x="302" y="141"/>
                    <a:pt x="296" y="141"/>
                    <a:pt x="294" y="141"/>
                  </a:cubicBezTo>
                  <a:cubicBezTo>
                    <a:pt x="288" y="141"/>
                    <a:pt x="286" y="144"/>
                    <a:pt x="284" y="151"/>
                  </a:cubicBezTo>
                  <a:cubicBezTo>
                    <a:pt x="273" y="189"/>
                    <a:pt x="252" y="210"/>
                    <a:pt x="232" y="210"/>
                  </a:cubicBezTo>
                  <a:cubicBezTo>
                    <a:pt x="222" y="210"/>
                    <a:pt x="220" y="204"/>
                    <a:pt x="220" y="192"/>
                  </a:cubicBezTo>
                  <a:cubicBezTo>
                    <a:pt x="220" y="181"/>
                    <a:pt x="222" y="175"/>
                    <a:pt x="232" y="152"/>
                  </a:cubicBezTo>
                  <a:cubicBezTo>
                    <a:pt x="236" y="136"/>
                    <a:pt x="257" y="85"/>
                    <a:pt x="257" y="56"/>
                  </a:cubicBezTo>
                  <a:cubicBezTo>
                    <a:pt x="257" y="8"/>
                    <a:pt x="219" y="0"/>
                    <a:pt x="193" y="0"/>
                  </a:cubicBezTo>
                  <a:cubicBezTo>
                    <a:pt x="152" y="0"/>
                    <a:pt x="124" y="26"/>
                    <a:pt x="110" y="45"/>
                  </a:cubicBezTo>
                  <a:cubicBezTo>
                    <a:pt x="105" y="12"/>
                    <a:pt x="76" y="0"/>
                    <a:pt x="57" y="0"/>
                  </a:cubicBezTo>
                  <a:cubicBezTo>
                    <a:pt x="35" y="0"/>
                    <a:pt x="24" y="16"/>
                    <a:pt x="17" y="28"/>
                  </a:cubicBezTo>
                  <a:cubicBezTo>
                    <a:pt x="6" y="45"/>
                    <a:pt x="0" y="74"/>
                    <a:pt x="0" y="76"/>
                  </a:cubicBezTo>
                  <a:cubicBezTo>
                    <a:pt x="0" y="82"/>
                    <a:pt x="6" y="82"/>
                    <a:pt x="8" y="82"/>
                  </a:cubicBezTo>
                  <a:cubicBezTo>
                    <a:pt x="16" y="82"/>
                    <a:pt x="16" y="80"/>
                    <a:pt x="19" y="68"/>
                  </a:cubicBezTo>
                  <a:cubicBezTo>
                    <a:pt x="27" y="39"/>
                    <a:pt x="36" y="15"/>
                    <a:pt x="56" y="15"/>
                  </a:cubicBezTo>
                  <a:cubicBezTo>
                    <a:pt x="68" y="15"/>
                    <a:pt x="72" y="24"/>
                    <a:pt x="72" y="39"/>
                  </a:cubicBezTo>
                  <a:cubicBezTo>
                    <a:pt x="72" y="48"/>
                    <a:pt x="67" y="66"/>
                    <a:pt x="64" y="80"/>
                  </a:cubicBezTo>
                  <a:cubicBezTo>
                    <a:pt x="60" y="93"/>
                    <a:pt x="56" y="114"/>
                    <a:pt x="52" y="124"/>
                  </a:cubicBezTo>
                  <a:lnTo>
                    <a:pt x="36" y="18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72"/>
            <p:cNvSpPr/>
            <p:nvPr/>
          </p:nvSpPr>
          <p:spPr>
            <a:xfrm>
              <a:off x="4642920" y="2809440"/>
              <a:ext cx="120600" cy="9360"/>
            </a:xfrm>
            <a:custGeom>
              <a:avLst/>
              <a:gdLst/>
              <a:ahLst/>
              <a:rect l="l" t="t" r="r" b="b"/>
              <a:pathLst>
                <a:path w="336" h="27">
                  <a:moveTo>
                    <a:pt x="315" y="26"/>
                  </a:moveTo>
                  <a:cubicBezTo>
                    <a:pt x="322" y="26"/>
                    <a:pt x="335" y="26"/>
                    <a:pt x="335" y="13"/>
                  </a:cubicBezTo>
                  <a:cubicBezTo>
                    <a:pt x="335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3"/>
            <p:cNvSpPr/>
            <p:nvPr/>
          </p:nvSpPr>
          <p:spPr>
            <a:xfrm>
              <a:off x="4801320" y="27410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74"/>
            <p:cNvSpPr/>
            <p:nvPr/>
          </p:nvSpPr>
          <p:spPr>
            <a:xfrm>
              <a:off x="4908600" y="2708640"/>
              <a:ext cx="93600" cy="115200"/>
            </a:xfrm>
            <a:custGeom>
              <a:avLst/>
              <a:gdLst/>
              <a:ahLst/>
              <a:rect l="l" t="t" r="r" b="b"/>
              <a:pathLst>
                <a:path w="261" h="321">
                  <a:moveTo>
                    <a:pt x="240" y="48"/>
                  </a:moveTo>
                  <a:cubicBezTo>
                    <a:pt x="219" y="48"/>
                    <a:pt x="206" y="64"/>
                    <a:pt x="206" y="80"/>
                  </a:cubicBezTo>
                  <a:cubicBezTo>
                    <a:pt x="206" y="90"/>
                    <a:pt x="212" y="101"/>
                    <a:pt x="227" y="101"/>
                  </a:cubicBezTo>
                  <a:cubicBezTo>
                    <a:pt x="243" y="101"/>
                    <a:pt x="260" y="88"/>
                    <a:pt x="260" y="61"/>
                  </a:cubicBezTo>
                  <a:cubicBezTo>
                    <a:pt x="260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8" y="170"/>
                    <a:pt x="129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5" y="250"/>
                    <a:pt x="65" y="229"/>
                  </a:cubicBezTo>
                  <a:cubicBezTo>
                    <a:pt x="65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0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0" y="150"/>
                  </a:cubicBezTo>
                  <a:cubicBezTo>
                    <a:pt x="201" y="131"/>
                    <a:pt x="182" y="128"/>
                    <a:pt x="150" y="122"/>
                  </a:cubicBezTo>
                  <a:cubicBezTo>
                    <a:pt x="124" y="115"/>
                    <a:pt x="97" y="110"/>
                    <a:pt x="97" y="78"/>
                  </a:cubicBezTo>
                  <a:cubicBezTo>
                    <a:pt x="97" y="59"/>
                    <a:pt x="113" y="16"/>
                    <a:pt x="176" y="16"/>
                  </a:cubicBezTo>
                  <a:cubicBezTo>
                    <a:pt x="193" y="16"/>
                    <a:pt x="228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75"/>
            <p:cNvSpPr/>
            <p:nvPr/>
          </p:nvSpPr>
          <p:spPr>
            <a:xfrm>
              <a:off x="5022360" y="2669400"/>
              <a:ext cx="109080" cy="80640"/>
            </a:xfrm>
            <a:custGeom>
              <a:avLst/>
              <a:gdLst/>
              <a:ahLst/>
              <a:rect l="l" t="t" r="r" b="b"/>
              <a:pathLst>
                <a:path w="304" h="225">
                  <a:moveTo>
                    <a:pt x="37" y="187"/>
                  </a:moveTo>
                  <a:cubicBezTo>
                    <a:pt x="36" y="194"/>
                    <a:pt x="32" y="207"/>
                    <a:pt x="32" y="208"/>
                  </a:cubicBezTo>
                  <a:cubicBezTo>
                    <a:pt x="32" y="219"/>
                    <a:pt x="42" y="224"/>
                    <a:pt x="50" y="224"/>
                  </a:cubicBezTo>
                  <a:cubicBezTo>
                    <a:pt x="58" y="224"/>
                    <a:pt x="66" y="218"/>
                    <a:pt x="69" y="213"/>
                  </a:cubicBezTo>
                  <a:cubicBezTo>
                    <a:pt x="71" y="208"/>
                    <a:pt x="76" y="192"/>
                    <a:pt x="77" y="183"/>
                  </a:cubicBezTo>
                  <a:cubicBezTo>
                    <a:pt x="80" y="173"/>
                    <a:pt x="85" y="151"/>
                    <a:pt x="88" y="138"/>
                  </a:cubicBezTo>
                  <a:cubicBezTo>
                    <a:pt x="92" y="127"/>
                    <a:pt x="95" y="116"/>
                    <a:pt x="96" y="104"/>
                  </a:cubicBezTo>
                  <a:cubicBezTo>
                    <a:pt x="103" y="84"/>
                    <a:pt x="103" y="80"/>
                    <a:pt x="117" y="60"/>
                  </a:cubicBezTo>
                  <a:cubicBezTo>
                    <a:pt x="132" y="40"/>
                    <a:pt x="154" y="15"/>
                    <a:pt x="192" y="15"/>
                  </a:cubicBezTo>
                  <a:cubicBezTo>
                    <a:pt x="221" y="15"/>
                    <a:pt x="221" y="39"/>
                    <a:pt x="221" y="48"/>
                  </a:cubicBezTo>
                  <a:cubicBezTo>
                    <a:pt x="221" y="79"/>
                    <a:pt x="200" y="133"/>
                    <a:pt x="192" y="154"/>
                  </a:cubicBezTo>
                  <a:cubicBezTo>
                    <a:pt x="186" y="168"/>
                    <a:pt x="184" y="173"/>
                    <a:pt x="184" y="181"/>
                  </a:cubicBezTo>
                  <a:cubicBezTo>
                    <a:pt x="184" y="207"/>
                    <a:pt x="207" y="224"/>
                    <a:pt x="231" y="224"/>
                  </a:cubicBezTo>
                  <a:cubicBezTo>
                    <a:pt x="280" y="224"/>
                    <a:pt x="303" y="156"/>
                    <a:pt x="303" y="148"/>
                  </a:cubicBezTo>
                  <a:cubicBezTo>
                    <a:pt x="303" y="141"/>
                    <a:pt x="296" y="141"/>
                    <a:pt x="295" y="141"/>
                  </a:cubicBezTo>
                  <a:cubicBezTo>
                    <a:pt x="288" y="141"/>
                    <a:pt x="287" y="144"/>
                    <a:pt x="285" y="151"/>
                  </a:cubicBezTo>
                  <a:cubicBezTo>
                    <a:pt x="274" y="189"/>
                    <a:pt x="253" y="210"/>
                    <a:pt x="232" y="210"/>
                  </a:cubicBezTo>
                  <a:cubicBezTo>
                    <a:pt x="223" y="210"/>
                    <a:pt x="221" y="203"/>
                    <a:pt x="221" y="192"/>
                  </a:cubicBezTo>
                  <a:cubicBezTo>
                    <a:pt x="221" y="181"/>
                    <a:pt x="223" y="175"/>
                    <a:pt x="232" y="152"/>
                  </a:cubicBezTo>
                  <a:cubicBezTo>
                    <a:pt x="237" y="136"/>
                    <a:pt x="258" y="85"/>
                    <a:pt x="258" y="56"/>
                  </a:cubicBezTo>
                  <a:cubicBezTo>
                    <a:pt x="258" y="8"/>
                    <a:pt x="220" y="0"/>
                    <a:pt x="194" y="0"/>
                  </a:cubicBezTo>
                  <a:cubicBezTo>
                    <a:pt x="152" y="0"/>
                    <a:pt x="125" y="26"/>
                    <a:pt x="111" y="45"/>
                  </a:cubicBezTo>
                  <a:cubicBezTo>
                    <a:pt x="106" y="12"/>
                    <a:pt x="77" y="0"/>
                    <a:pt x="58" y="0"/>
                  </a:cubicBezTo>
                  <a:cubicBezTo>
                    <a:pt x="36" y="0"/>
                    <a:pt x="24" y="16"/>
                    <a:pt x="18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2"/>
                    <a:pt x="7" y="82"/>
                    <a:pt x="8" y="82"/>
                  </a:cubicBezTo>
                  <a:cubicBezTo>
                    <a:pt x="16" y="82"/>
                    <a:pt x="16" y="80"/>
                    <a:pt x="20" y="68"/>
                  </a:cubicBezTo>
                  <a:cubicBezTo>
                    <a:pt x="28" y="39"/>
                    <a:pt x="37" y="15"/>
                    <a:pt x="56" y="15"/>
                  </a:cubicBezTo>
                  <a:cubicBezTo>
                    <a:pt x="69" y="15"/>
                    <a:pt x="72" y="24"/>
                    <a:pt x="72" y="39"/>
                  </a:cubicBezTo>
                  <a:cubicBezTo>
                    <a:pt x="72" y="48"/>
                    <a:pt x="68" y="66"/>
                    <a:pt x="64" y="80"/>
                  </a:cubicBezTo>
                  <a:cubicBezTo>
                    <a:pt x="61" y="93"/>
                    <a:pt x="56" y="114"/>
                    <a:pt x="53" y="124"/>
                  </a:cubicBezTo>
                  <a:lnTo>
                    <a:pt x="37" y="18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76"/>
            <p:cNvSpPr/>
            <p:nvPr/>
          </p:nvSpPr>
          <p:spPr>
            <a:xfrm>
              <a:off x="5158440" y="2698920"/>
              <a:ext cx="120240" cy="9360"/>
            </a:xfrm>
            <a:custGeom>
              <a:avLst/>
              <a:gdLst/>
              <a:ahLst/>
              <a:rect l="l" t="t" r="r" b="b"/>
              <a:pathLst>
                <a:path w="335" h="27">
                  <a:moveTo>
                    <a:pt x="315" y="26"/>
                  </a:moveTo>
                  <a:cubicBezTo>
                    <a:pt x="322" y="26"/>
                    <a:pt x="334" y="26"/>
                    <a:pt x="334" y="13"/>
                  </a:cubicBezTo>
                  <a:cubicBezTo>
                    <a:pt x="334" y="0"/>
                    <a:pt x="323" y="0"/>
                    <a:pt x="315" y="0"/>
                  </a:cubicBezTo>
                  <a:lnTo>
                    <a:pt x="19" y="0"/>
                  </a:lnTo>
                  <a:cubicBezTo>
                    <a:pt x="11" y="0"/>
                    <a:pt x="0" y="0"/>
                    <a:pt x="0" y="13"/>
                  </a:cubicBezTo>
                  <a:cubicBezTo>
                    <a:pt x="0" y="26"/>
                    <a:pt x="11" y="26"/>
                    <a:pt x="19" y="26"/>
                  </a:cubicBezTo>
                  <a:lnTo>
                    <a:pt x="315" y="2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77"/>
            <p:cNvSpPr/>
            <p:nvPr/>
          </p:nvSpPr>
          <p:spPr>
            <a:xfrm>
              <a:off x="5316840" y="262980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78"/>
            <p:cNvSpPr/>
            <p:nvPr/>
          </p:nvSpPr>
          <p:spPr>
            <a:xfrm>
              <a:off x="5481000" y="2673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79"/>
            <p:cNvSpPr/>
            <p:nvPr/>
          </p:nvSpPr>
          <p:spPr>
            <a:xfrm>
              <a:off x="5742000" y="27439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80"/>
            <p:cNvSpPr/>
            <p:nvPr/>
          </p:nvSpPr>
          <p:spPr>
            <a:xfrm>
              <a:off x="5854320" y="27439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81"/>
            <p:cNvSpPr/>
            <p:nvPr/>
          </p:nvSpPr>
          <p:spPr>
            <a:xfrm>
              <a:off x="5966640" y="2743920"/>
              <a:ext cx="27720" cy="2736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7" y="59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82"/>
            <p:cNvSpPr/>
            <p:nvPr/>
          </p:nvSpPr>
          <p:spPr>
            <a:xfrm>
              <a:off x="6085800" y="2673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83"/>
            <p:cNvSpPr/>
            <p:nvPr/>
          </p:nvSpPr>
          <p:spPr>
            <a:xfrm>
              <a:off x="6334560" y="270864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84"/>
            <p:cNvSpPr/>
            <p:nvPr/>
          </p:nvSpPr>
          <p:spPr>
            <a:xfrm>
              <a:off x="6477480" y="2741040"/>
              <a:ext cx="65160" cy="11808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1" y="328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85"/>
            <p:cNvSpPr/>
            <p:nvPr/>
          </p:nvSpPr>
          <p:spPr>
            <a:xfrm>
              <a:off x="6585120" y="2708640"/>
              <a:ext cx="93960" cy="115200"/>
            </a:xfrm>
            <a:custGeom>
              <a:avLst/>
              <a:gdLst/>
              <a:ahLst/>
              <a:rect l="l" t="t" r="r" b="b"/>
              <a:pathLst>
                <a:path w="262" h="321">
                  <a:moveTo>
                    <a:pt x="240" y="48"/>
                  </a:moveTo>
                  <a:cubicBezTo>
                    <a:pt x="221" y="48"/>
                    <a:pt x="206" y="64"/>
                    <a:pt x="206" y="80"/>
                  </a:cubicBezTo>
                  <a:cubicBezTo>
                    <a:pt x="206" y="90"/>
                    <a:pt x="213" y="101"/>
                    <a:pt x="227" y="101"/>
                  </a:cubicBezTo>
                  <a:cubicBezTo>
                    <a:pt x="243" y="101"/>
                    <a:pt x="261" y="88"/>
                    <a:pt x="261" y="61"/>
                  </a:cubicBezTo>
                  <a:cubicBezTo>
                    <a:pt x="261" y="29"/>
                    <a:pt x="230" y="0"/>
                    <a:pt x="176" y="0"/>
                  </a:cubicBezTo>
                  <a:cubicBezTo>
                    <a:pt x="83" y="0"/>
                    <a:pt x="56" y="72"/>
                    <a:pt x="56" y="102"/>
                  </a:cubicBezTo>
                  <a:cubicBezTo>
                    <a:pt x="56" y="158"/>
                    <a:pt x="109" y="170"/>
                    <a:pt x="130" y="173"/>
                  </a:cubicBezTo>
                  <a:cubicBezTo>
                    <a:pt x="166" y="181"/>
                    <a:pt x="203" y="187"/>
                    <a:pt x="203" y="227"/>
                  </a:cubicBezTo>
                  <a:cubicBezTo>
                    <a:pt x="203" y="245"/>
                    <a:pt x="187" y="304"/>
                    <a:pt x="102" y="304"/>
                  </a:cubicBezTo>
                  <a:cubicBezTo>
                    <a:pt x="91" y="304"/>
                    <a:pt x="37" y="304"/>
                    <a:pt x="21" y="267"/>
                  </a:cubicBezTo>
                  <a:cubicBezTo>
                    <a:pt x="48" y="270"/>
                    <a:pt x="66" y="250"/>
                    <a:pt x="66" y="229"/>
                  </a:cubicBezTo>
                  <a:cubicBezTo>
                    <a:pt x="66" y="213"/>
                    <a:pt x="54" y="205"/>
                    <a:pt x="40" y="205"/>
                  </a:cubicBezTo>
                  <a:cubicBezTo>
                    <a:pt x="21" y="205"/>
                    <a:pt x="0" y="219"/>
                    <a:pt x="0" y="251"/>
                  </a:cubicBezTo>
                  <a:cubicBezTo>
                    <a:pt x="0" y="291"/>
                    <a:pt x="40" y="320"/>
                    <a:pt x="101" y="320"/>
                  </a:cubicBezTo>
                  <a:cubicBezTo>
                    <a:pt x="216" y="320"/>
                    <a:pt x="243" y="235"/>
                    <a:pt x="243" y="203"/>
                  </a:cubicBezTo>
                  <a:cubicBezTo>
                    <a:pt x="243" y="178"/>
                    <a:pt x="230" y="160"/>
                    <a:pt x="221" y="150"/>
                  </a:cubicBezTo>
                  <a:cubicBezTo>
                    <a:pt x="202" y="131"/>
                    <a:pt x="182" y="128"/>
                    <a:pt x="150" y="122"/>
                  </a:cubicBezTo>
                  <a:cubicBezTo>
                    <a:pt x="125" y="115"/>
                    <a:pt x="98" y="110"/>
                    <a:pt x="98" y="78"/>
                  </a:cubicBezTo>
                  <a:cubicBezTo>
                    <a:pt x="98" y="59"/>
                    <a:pt x="114" y="16"/>
                    <a:pt x="176" y="16"/>
                  </a:cubicBezTo>
                  <a:cubicBezTo>
                    <a:pt x="194" y="16"/>
                    <a:pt x="229" y="21"/>
                    <a:pt x="240" y="4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86"/>
            <p:cNvSpPr/>
            <p:nvPr/>
          </p:nvSpPr>
          <p:spPr>
            <a:xfrm>
              <a:off x="6760800" y="2673000"/>
              <a:ext cx="168840" cy="16920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87"/>
            <p:cNvSpPr/>
            <p:nvPr/>
          </p:nvSpPr>
          <p:spPr>
            <a:xfrm>
              <a:off x="7009560" y="2708640"/>
              <a:ext cx="116280" cy="11520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1" y="16"/>
                  </a:cubicBezTo>
                  <a:cubicBezTo>
                    <a:pt x="218" y="16"/>
                    <a:pt x="227" y="74"/>
                    <a:pt x="227" y="78"/>
                  </a:cubicBezTo>
                  <a:cubicBezTo>
                    <a:pt x="227" y="82"/>
                    <a:pt x="226" y="86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88"/>
            <p:cNvSpPr/>
            <p:nvPr/>
          </p:nvSpPr>
          <p:spPr>
            <a:xfrm>
              <a:off x="7142760" y="2741040"/>
              <a:ext cx="82800" cy="121320"/>
            </a:xfrm>
            <a:custGeom>
              <a:avLst/>
              <a:gdLst/>
              <a:ahLst/>
              <a:rect l="l" t="t" r="r" b="b"/>
              <a:pathLst>
                <a:path w="231" h="338">
                  <a:moveTo>
                    <a:pt x="230" y="171"/>
                  </a:moveTo>
                  <a:cubicBezTo>
                    <a:pt x="230" y="116"/>
                    <a:pt x="224" y="76"/>
                    <a:pt x="200" y="43"/>
                  </a:cubicBezTo>
                  <a:cubicBezTo>
                    <a:pt x="185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0" y="337"/>
                    <a:pt x="230" y="206"/>
                    <a:pt x="230" y="171"/>
                  </a:cubicBezTo>
                  <a:moveTo>
                    <a:pt x="115" y="324"/>
                  </a:moveTo>
                  <a:cubicBezTo>
                    <a:pt x="93" y="324"/>
                    <a:pt x="62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2" y="24"/>
                    <a:pt x="94" y="14"/>
                    <a:pt x="115" y="14"/>
                  </a:cubicBezTo>
                  <a:cubicBezTo>
                    <a:pt x="142" y="14"/>
                    <a:pt x="168" y="30"/>
                    <a:pt x="176" y="59"/>
                  </a:cubicBezTo>
                  <a:cubicBezTo>
                    <a:pt x="184" y="84"/>
                    <a:pt x="185" y="121"/>
                    <a:pt x="185" y="164"/>
                  </a:cubicBezTo>
                  <a:cubicBezTo>
                    <a:pt x="185" y="200"/>
                    <a:pt x="185" y="236"/>
                    <a:pt x="179" y="268"/>
                  </a:cubicBezTo>
                  <a:cubicBezTo>
                    <a:pt x="168" y="313"/>
                    <a:pt x="134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457200" y="102384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Stavový model riadeného systému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393840" y="1188720"/>
            <a:ext cx="8291880" cy="16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je to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stavový opis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alebo stavový model riadeného systému?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Prepis diferenciálnej rovnice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 na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diferenciálnych rovníc prvého rádu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Všeobecný tvar stavového opisu systému: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58" name="Group 5"/>
          <p:cNvGrpSpPr/>
          <p:nvPr/>
        </p:nvGrpSpPr>
        <p:grpSpPr>
          <a:xfrm>
            <a:off x="472680" y="3255840"/>
            <a:ext cx="2243520" cy="252720"/>
            <a:chOff x="472680" y="3255840"/>
            <a:chExt cx="2243520" cy="252720"/>
          </a:xfrm>
        </p:grpSpPr>
        <p:sp>
          <p:nvSpPr>
            <p:cNvPr id="359" name="CustomShape 6"/>
            <p:cNvSpPr/>
            <p:nvPr/>
          </p:nvSpPr>
          <p:spPr>
            <a:xfrm>
              <a:off x="472680" y="3255840"/>
              <a:ext cx="2243520" cy="252720"/>
            </a:xfrm>
            <a:custGeom>
              <a:avLst/>
              <a:gdLst/>
              <a:ahLst/>
              <a:rect l="l" t="t" r="r" b="b"/>
              <a:pathLst>
                <a:path w="6235" h="705">
                  <a:moveTo>
                    <a:pt x="3117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6234" y="0"/>
                  </a:lnTo>
                  <a:lnTo>
                    <a:pt x="6234" y="704"/>
                  </a:lnTo>
                  <a:lnTo>
                    <a:pt x="3117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7"/>
            <p:cNvSpPr/>
            <p:nvPr/>
          </p:nvSpPr>
          <p:spPr>
            <a:xfrm>
              <a:off x="538200" y="3276720"/>
              <a:ext cx="27000" cy="2664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9" y="0"/>
                  </a:cubicBezTo>
                  <a:cubicBezTo>
                    <a:pt x="15" y="0"/>
                    <a:pt x="0" y="20"/>
                    <a:pt x="0" y="38"/>
                  </a:cubicBezTo>
                  <a:cubicBezTo>
                    <a:pt x="0" y="57"/>
                    <a:pt x="16" y="76"/>
                    <a:pt x="39" y="76"/>
                  </a:cubicBezTo>
                  <a:cubicBezTo>
                    <a:pt x="63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8"/>
            <p:cNvSpPr/>
            <p:nvPr/>
          </p:nvSpPr>
          <p:spPr>
            <a:xfrm>
              <a:off x="480240" y="33336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9"/>
            <p:cNvSpPr/>
            <p:nvPr/>
          </p:nvSpPr>
          <p:spPr>
            <a:xfrm>
              <a:off x="642600" y="32558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10"/>
            <p:cNvSpPr/>
            <p:nvPr/>
          </p:nvSpPr>
          <p:spPr>
            <a:xfrm>
              <a:off x="721440" y="32868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11"/>
            <p:cNvSpPr/>
            <p:nvPr/>
          </p:nvSpPr>
          <p:spPr>
            <a:xfrm>
              <a:off x="821880" y="325584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12"/>
            <p:cNvSpPr/>
            <p:nvPr/>
          </p:nvSpPr>
          <p:spPr>
            <a:xfrm>
              <a:off x="990000" y="335268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3"/>
            <p:cNvSpPr/>
            <p:nvPr/>
          </p:nvSpPr>
          <p:spPr>
            <a:xfrm>
              <a:off x="1252080" y="3264480"/>
              <a:ext cx="173160" cy="181440"/>
            </a:xfrm>
            <a:custGeom>
              <a:avLst/>
              <a:gdLst/>
              <a:ahLst/>
              <a:rect l="l" t="t" r="r" b="b"/>
              <a:pathLst>
                <a:path w="484" h="507">
                  <a:moveTo>
                    <a:pt x="101" y="424"/>
                  </a:moveTo>
                  <a:cubicBezTo>
                    <a:pt x="74" y="470"/>
                    <a:pt x="46" y="482"/>
                    <a:pt x="14" y="483"/>
                  </a:cubicBezTo>
                  <a:cubicBezTo>
                    <a:pt x="6" y="483"/>
                    <a:pt x="0" y="483"/>
                    <a:pt x="0" y="498"/>
                  </a:cubicBezTo>
                  <a:cubicBezTo>
                    <a:pt x="0" y="501"/>
                    <a:pt x="3" y="506"/>
                    <a:pt x="10" y="506"/>
                  </a:cubicBezTo>
                  <a:cubicBezTo>
                    <a:pt x="29" y="506"/>
                    <a:pt x="50" y="502"/>
                    <a:pt x="70" y="502"/>
                  </a:cubicBezTo>
                  <a:cubicBezTo>
                    <a:pt x="93" y="502"/>
                    <a:pt x="118" y="506"/>
                    <a:pt x="141" y="506"/>
                  </a:cubicBezTo>
                  <a:cubicBezTo>
                    <a:pt x="144" y="506"/>
                    <a:pt x="154" y="506"/>
                    <a:pt x="154" y="491"/>
                  </a:cubicBezTo>
                  <a:cubicBezTo>
                    <a:pt x="154" y="483"/>
                    <a:pt x="147" y="483"/>
                    <a:pt x="142" y="483"/>
                  </a:cubicBezTo>
                  <a:cubicBezTo>
                    <a:pt x="126" y="482"/>
                    <a:pt x="109" y="475"/>
                    <a:pt x="109" y="458"/>
                  </a:cubicBezTo>
                  <a:cubicBezTo>
                    <a:pt x="109" y="450"/>
                    <a:pt x="114" y="442"/>
                    <a:pt x="118" y="432"/>
                  </a:cubicBezTo>
                  <a:lnTo>
                    <a:pt x="173" y="342"/>
                  </a:lnTo>
                  <a:lnTo>
                    <a:pt x="350" y="342"/>
                  </a:lnTo>
                  <a:cubicBezTo>
                    <a:pt x="350" y="357"/>
                    <a:pt x="362" y="453"/>
                    <a:pt x="362" y="459"/>
                  </a:cubicBezTo>
                  <a:cubicBezTo>
                    <a:pt x="362" y="482"/>
                    <a:pt x="325" y="483"/>
                    <a:pt x="310" y="483"/>
                  </a:cubicBezTo>
                  <a:cubicBezTo>
                    <a:pt x="301" y="483"/>
                    <a:pt x="293" y="483"/>
                    <a:pt x="293" y="498"/>
                  </a:cubicBezTo>
                  <a:cubicBezTo>
                    <a:pt x="293" y="506"/>
                    <a:pt x="302" y="506"/>
                    <a:pt x="304" y="506"/>
                  </a:cubicBezTo>
                  <a:cubicBezTo>
                    <a:pt x="333" y="506"/>
                    <a:pt x="363" y="502"/>
                    <a:pt x="392" y="502"/>
                  </a:cubicBezTo>
                  <a:cubicBezTo>
                    <a:pt x="410" y="502"/>
                    <a:pt x="453" y="506"/>
                    <a:pt x="470" y="506"/>
                  </a:cubicBezTo>
                  <a:cubicBezTo>
                    <a:pt x="475" y="506"/>
                    <a:pt x="483" y="506"/>
                    <a:pt x="483" y="491"/>
                  </a:cubicBezTo>
                  <a:cubicBezTo>
                    <a:pt x="483" y="483"/>
                    <a:pt x="477" y="483"/>
                    <a:pt x="467" y="483"/>
                  </a:cubicBezTo>
                  <a:cubicBezTo>
                    <a:pt x="424" y="483"/>
                    <a:pt x="424" y="478"/>
                    <a:pt x="422" y="458"/>
                  </a:cubicBezTo>
                  <a:lnTo>
                    <a:pt x="379" y="18"/>
                  </a:lnTo>
                  <a:cubicBezTo>
                    <a:pt x="378" y="3"/>
                    <a:pt x="378" y="0"/>
                    <a:pt x="365" y="0"/>
                  </a:cubicBezTo>
                  <a:cubicBezTo>
                    <a:pt x="354" y="0"/>
                    <a:pt x="350" y="5"/>
                    <a:pt x="347" y="11"/>
                  </a:cubicBezTo>
                  <a:lnTo>
                    <a:pt x="101" y="424"/>
                  </a:lnTo>
                  <a:moveTo>
                    <a:pt x="186" y="320"/>
                  </a:moveTo>
                  <a:lnTo>
                    <a:pt x="325" y="88"/>
                  </a:lnTo>
                  <a:lnTo>
                    <a:pt x="347" y="320"/>
                  </a:lnTo>
                  <a:lnTo>
                    <a:pt x="186" y="32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14"/>
            <p:cNvSpPr/>
            <p:nvPr/>
          </p:nvSpPr>
          <p:spPr>
            <a:xfrm>
              <a:off x="1440000" y="33336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15"/>
            <p:cNvSpPr/>
            <p:nvPr/>
          </p:nvSpPr>
          <p:spPr>
            <a:xfrm>
              <a:off x="1602360" y="32558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6"/>
            <p:cNvSpPr/>
            <p:nvPr/>
          </p:nvSpPr>
          <p:spPr>
            <a:xfrm>
              <a:off x="1681920" y="328680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2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5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7"/>
            <p:cNvSpPr/>
            <p:nvPr/>
          </p:nvSpPr>
          <p:spPr>
            <a:xfrm>
              <a:off x="1781280" y="32558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8"/>
            <p:cNvSpPr/>
            <p:nvPr/>
          </p:nvSpPr>
          <p:spPr>
            <a:xfrm>
              <a:off x="1935720" y="3297960"/>
              <a:ext cx="168120" cy="16848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1"/>
                    <a:pt x="456" y="221"/>
                    <a:pt x="447" y="221"/>
                  </a:cubicBezTo>
                  <a:lnTo>
                    <a:pt x="250" y="221"/>
                  </a:lnTo>
                  <a:lnTo>
                    <a:pt x="250" y="24"/>
                  </a:lnTo>
                  <a:cubicBezTo>
                    <a:pt x="250" y="13"/>
                    <a:pt x="250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50" y="470"/>
                    <a:pt x="250" y="456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9"/>
            <p:cNvSpPr/>
            <p:nvPr/>
          </p:nvSpPr>
          <p:spPr>
            <a:xfrm>
              <a:off x="2187000" y="3270240"/>
              <a:ext cx="93240" cy="178560"/>
            </a:xfrm>
            <a:custGeom>
              <a:avLst/>
              <a:gdLst/>
              <a:ahLst/>
              <a:rect l="l" t="t" r="r" b="b"/>
              <a:pathLst>
                <a:path w="262" h="499">
                  <a:moveTo>
                    <a:pt x="136" y="8"/>
                  </a:moveTo>
                  <a:cubicBezTo>
                    <a:pt x="136" y="6"/>
                    <a:pt x="136" y="0"/>
                    <a:pt x="126" y="0"/>
                  </a:cubicBezTo>
                  <a:cubicBezTo>
                    <a:pt x="110" y="0"/>
                    <a:pt x="59" y="6"/>
                    <a:pt x="40" y="6"/>
                  </a:cubicBezTo>
                  <a:cubicBezTo>
                    <a:pt x="35" y="8"/>
                    <a:pt x="27" y="8"/>
                    <a:pt x="27" y="21"/>
                  </a:cubicBezTo>
                  <a:cubicBezTo>
                    <a:pt x="27" y="30"/>
                    <a:pt x="34" y="30"/>
                    <a:pt x="43" y="30"/>
                  </a:cubicBezTo>
                  <a:cubicBezTo>
                    <a:pt x="78" y="30"/>
                    <a:pt x="80" y="35"/>
                    <a:pt x="80" y="42"/>
                  </a:cubicBezTo>
                  <a:cubicBezTo>
                    <a:pt x="80" y="46"/>
                    <a:pt x="74" y="70"/>
                    <a:pt x="69" y="85"/>
                  </a:cubicBezTo>
                  <a:lnTo>
                    <a:pt x="11" y="315"/>
                  </a:lnTo>
                  <a:cubicBezTo>
                    <a:pt x="3" y="350"/>
                    <a:pt x="0" y="362"/>
                    <a:pt x="0" y="387"/>
                  </a:cubicBezTo>
                  <a:cubicBezTo>
                    <a:pt x="0" y="453"/>
                    <a:pt x="37" y="498"/>
                    <a:pt x="90" y="498"/>
                  </a:cubicBezTo>
                  <a:cubicBezTo>
                    <a:pt x="173" y="498"/>
                    <a:pt x="261" y="392"/>
                    <a:pt x="261" y="291"/>
                  </a:cubicBezTo>
                  <a:cubicBezTo>
                    <a:pt x="261" y="226"/>
                    <a:pt x="222" y="178"/>
                    <a:pt x="166" y="178"/>
                  </a:cubicBezTo>
                  <a:cubicBezTo>
                    <a:pt x="134" y="178"/>
                    <a:pt x="104" y="198"/>
                    <a:pt x="83" y="221"/>
                  </a:cubicBezTo>
                  <a:lnTo>
                    <a:pt x="136" y="8"/>
                  </a:lnTo>
                  <a:moveTo>
                    <a:pt x="69" y="274"/>
                  </a:moveTo>
                  <a:cubicBezTo>
                    <a:pt x="74" y="259"/>
                    <a:pt x="74" y="258"/>
                    <a:pt x="80" y="250"/>
                  </a:cubicBezTo>
                  <a:cubicBezTo>
                    <a:pt x="115" y="203"/>
                    <a:pt x="146" y="194"/>
                    <a:pt x="165" y="194"/>
                  </a:cubicBezTo>
                  <a:cubicBezTo>
                    <a:pt x="190" y="194"/>
                    <a:pt x="210" y="214"/>
                    <a:pt x="210" y="259"/>
                  </a:cubicBezTo>
                  <a:cubicBezTo>
                    <a:pt x="210" y="301"/>
                    <a:pt x="186" y="382"/>
                    <a:pt x="173" y="410"/>
                  </a:cubicBezTo>
                  <a:cubicBezTo>
                    <a:pt x="150" y="456"/>
                    <a:pt x="117" y="482"/>
                    <a:pt x="90" y="482"/>
                  </a:cubicBezTo>
                  <a:cubicBezTo>
                    <a:pt x="66" y="482"/>
                    <a:pt x="43" y="462"/>
                    <a:pt x="43" y="411"/>
                  </a:cubicBezTo>
                  <a:cubicBezTo>
                    <a:pt x="43" y="397"/>
                    <a:pt x="43" y="384"/>
                    <a:pt x="54" y="339"/>
                  </a:cubicBezTo>
                  <a:lnTo>
                    <a:pt x="69" y="27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20"/>
            <p:cNvSpPr/>
            <p:nvPr/>
          </p:nvSpPr>
          <p:spPr>
            <a:xfrm>
              <a:off x="2290680" y="3333600"/>
              <a:ext cx="129960" cy="11448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1" y="304"/>
                    <a:pt x="342" y="282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2"/>
                  </a:lnTo>
                  <a:cubicBezTo>
                    <a:pt x="306" y="112"/>
                    <a:pt x="314" y="85"/>
                    <a:pt x="315" y="74"/>
                  </a:cubicBezTo>
                  <a:cubicBezTo>
                    <a:pt x="318" y="58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21"/>
            <p:cNvSpPr/>
            <p:nvPr/>
          </p:nvSpPr>
          <p:spPr>
            <a:xfrm>
              <a:off x="2453760" y="32558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22"/>
            <p:cNvSpPr/>
            <p:nvPr/>
          </p:nvSpPr>
          <p:spPr>
            <a:xfrm>
              <a:off x="2532600" y="32868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23"/>
            <p:cNvSpPr/>
            <p:nvPr/>
          </p:nvSpPr>
          <p:spPr>
            <a:xfrm>
              <a:off x="2632680" y="32558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6"/>
                    <a:pt x="15" y="0"/>
                    <a:pt x="7" y="0"/>
                  </a:cubicBezTo>
                  <a:cubicBezTo>
                    <a:pt x="4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7" name="Group 24"/>
          <p:cNvGrpSpPr/>
          <p:nvPr/>
        </p:nvGrpSpPr>
        <p:grpSpPr>
          <a:xfrm>
            <a:off x="504360" y="3697920"/>
            <a:ext cx="1460880" cy="288720"/>
            <a:chOff x="504360" y="3697920"/>
            <a:chExt cx="1460880" cy="288720"/>
          </a:xfrm>
        </p:grpSpPr>
        <p:sp>
          <p:nvSpPr>
            <p:cNvPr id="378" name="CustomShape 25"/>
            <p:cNvSpPr/>
            <p:nvPr/>
          </p:nvSpPr>
          <p:spPr>
            <a:xfrm>
              <a:off x="504360" y="3697920"/>
              <a:ext cx="1460880" cy="288720"/>
            </a:xfrm>
            <a:custGeom>
              <a:avLst/>
              <a:gdLst/>
              <a:ahLst/>
              <a:rect l="l" t="t" r="r" b="b"/>
              <a:pathLst>
                <a:path w="4061" h="805">
                  <a:moveTo>
                    <a:pt x="2029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4060" y="0"/>
                  </a:lnTo>
                  <a:lnTo>
                    <a:pt x="4060" y="804"/>
                  </a:lnTo>
                  <a:lnTo>
                    <a:pt x="2029" y="8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6"/>
            <p:cNvSpPr/>
            <p:nvPr/>
          </p:nvSpPr>
          <p:spPr>
            <a:xfrm>
              <a:off x="511920" y="381168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0"/>
                  </a:cubicBezTo>
                  <a:cubicBezTo>
                    <a:pt x="265" y="78"/>
                    <a:pt x="261" y="97"/>
                    <a:pt x="256" y="116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3" y="171"/>
                    <a:pt x="137" y="108"/>
                  </a:cubicBezTo>
                  <a:cubicBezTo>
                    <a:pt x="149" y="80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5" y="0"/>
                    <a:pt x="0" y="102"/>
                    <a:pt x="0" y="108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7"/>
            <p:cNvSpPr/>
            <p:nvPr/>
          </p:nvSpPr>
          <p:spPr>
            <a:xfrm>
              <a:off x="662760" y="373356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1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8"/>
            <p:cNvSpPr/>
            <p:nvPr/>
          </p:nvSpPr>
          <p:spPr>
            <a:xfrm>
              <a:off x="741600" y="376524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29"/>
            <p:cNvSpPr/>
            <p:nvPr/>
          </p:nvSpPr>
          <p:spPr>
            <a:xfrm>
              <a:off x="842040" y="373356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0"/>
            <p:cNvSpPr/>
            <p:nvPr/>
          </p:nvSpPr>
          <p:spPr>
            <a:xfrm>
              <a:off x="1010160" y="3830400"/>
              <a:ext cx="168120" cy="5940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3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3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1"/>
            <p:cNvSpPr/>
            <p:nvPr/>
          </p:nvSpPr>
          <p:spPr>
            <a:xfrm>
              <a:off x="1273320" y="3811680"/>
              <a:ext cx="98640" cy="114480"/>
            </a:xfrm>
            <a:custGeom>
              <a:avLst/>
              <a:gdLst/>
              <a:ahLst/>
              <a:rect l="l" t="t" r="r" b="b"/>
              <a:pathLst>
                <a:path w="277" h="321">
                  <a:moveTo>
                    <a:pt x="252" y="43"/>
                  </a:moveTo>
                  <a:cubicBezTo>
                    <a:pt x="240" y="43"/>
                    <a:pt x="231" y="43"/>
                    <a:pt x="220" y="54"/>
                  </a:cubicBezTo>
                  <a:cubicBezTo>
                    <a:pt x="208" y="64"/>
                    <a:pt x="207" y="76"/>
                    <a:pt x="207" y="81"/>
                  </a:cubicBezTo>
                  <a:cubicBezTo>
                    <a:pt x="207" y="97"/>
                    <a:pt x="220" y="105"/>
                    <a:pt x="234" y="105"/>
                  </a:cubicBezTo>
                  <a:cubicBezTo>
                    <a:pt x="255" y="105"/>
                    <a:pt x="274" y="89"/>
                    <a:pt x="274" y="60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0"/>
                    <a:pt x="0" y="200"/>
                  </a:cubicBezTo>
                  <a:cubicBezTo>
                    <a:pt x="0" y="264"/>
                    <a:pt x="42" y="320"/>
                    <a:pt x="116" y="320"/>
                  </a:cubicBezTo>
                  <a:cubicBezTo>
                    <a:pt x="216" y="320"/>
                    <a:pt x="276" y="245"/>
                    <a:pt x="276" y="237"/>
                  </a:cubicBezTo>
                  <a:cubicBezTo>
                    <a:pt x="276" y="232"/>
                    <a:pt x="271" y="227"/>
                    <a:pt x="268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6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8" y="129"/>
                    <a:pt x="92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2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32"/>
            <p:cNvSpPr/>
            <p:nvPr/>
          </p:nvSpPr>
          <p:spPr>
            <a:xfrm>
              <a:off x="1380600" y="3699000"/>
              <a:ext cx="132480" cy="119880"/>
            </a:xfrm>
            <a:custGeom>
              <a:avLst/>
              <a:gdLst/>
              <a:ahLst/>
              <a:rect l="l" t="t" r="r" b="b"/>
              <a:pathLst>
                <a:path w="371" h="336">
                  <a:moveTo>
                    <a:pt x="219" y="35"/>
                  </a:moveTo>
                  <a:cubicBezTo>
                    <a:pt x="223" y="21"/>
                    <a:pt x="224" y="19"/>
                    <a:pt x="234" y="18"/>
                  </a:cubicBezTo>
                  <a:cubicBezTo>
                    <a:pt x="237" y="18"/>
                    <a:pt x="255" y="18"/>
                    <a:pt x="264" y="18"/>
                  </a:cubicBezTo>
                  <a:cubicBezTo>
                    <a:pt x="295" y="18"/>
                    <a:pt x="307" y="18"/>
                    <a:pt x="320" y="23"/>
                  </a:cubicBezTo>
                  <a:cubicBezTo>
                    <a:pt x="341" y="29"/>
                    <a:pt x="343" y="43"/>
                    <a:pt x="343" y="61"/>
                  </a:cubicBezTo>
                  <a:cubicBezTo>
                    <a:pt x="343" y="69"/>
                    <a:pt x="343" y="75"/>
                    <a:pt x="339" y="101"/>
                  </a:cubicBezTo>
                  <a:lnTo>
                    <a:pt x="338" y="106"/>
                  </a:lnTo>
                  <a:cubicBezTo>
                    <a:pt x="338" y="112"/>
                    <a:pt x="341" y="114"/>
                    <a:pt x="347" y="114"/>
                  </a:cubicBezTo>
                  <a:cubicBezTo>
                    <a:pt x="354" y="114"/>
                    <a:pt x="355" y="109"/>
                    <a:pt x="355" y="101"/>
                  </a:cubicBezTo>
                  <a:lnTo>
                    <a:pt x="370" y="7"/>
                  </a:lnTo>
                  <a:cubicBezTo>
                    <a:pt x="370" y="0"/>
                    <a:pt x="363" y="0"/>
                    <a:pt x="354" y="0"/>
                  </a:cubicBezTo>
                  <a:lnTo>
                    <a:pt x="51" y="0"/>
                  </a:lnTo>
                  <a:cubicBezTo>
                    <a:pt x="38" y="0"/>
                    <a:pt x="37" y="0"/>
                    <a:pt x="34" y="10"/>
                  </a:cubicBezTo>
                  <a:lnTo>
                    <a:pt x="3" y="98"/>
                  </a:lnTo>
                  <a:cubicBezTo>
                    <a:pt x="2" y="100"/>
                    <a:pt x="0" y="104"/>
                    <a:pt x="0" y="108"/>
                  </a:cubicBezTo>
                  <a:cubicBezTo>
                    <a:pt x="0" y="109"/>
                    <a:pt x="2" y="114"/>
                    <a:pt x="8" y="114"/>
                  </a:cubicBezTo>
                  <a:cubicBezTo>
                    <a:pt x="14" y="114"/>
                    <a:pt x="16" y="112"/>
                    <a:pt x="19" y="103"/>
                  </a:cubicBezTo>
                  <a:cubicBezTo>
                    <a:pt x="48" y="23"/>
                    <a:pt x="64" y="18"/>
                    <a:pt x="139" y="18"/>
                  </a:cubicBezTo>
                  <a:lnTo>
                    <a:pt x="160" y="18"/>
                  </a:lnTo>
                  <a:cubicBezTo>
                    <a:pt x="175" y="18"/>
                    <a:pt x="175" y="18"/>
                    <a:pt x="175" y="23"/>
                  </a:cubicBezTo>
                  <a:cubicBezTo>
                    <a:pt x="175" y="24"/>
                    <a:pt x="175" y="26"/>
                    <a:pt x="173" y="34"/>
                  </a:cubicBezTo>
                  <a:lnTo>
                    <a:pt x="107" y="293"/>
                  </a:lnTo>
                  <a:cubicBezTo>
                    <a:pt x="104" y="313"/>
                    <a:pt x="102" y="317"/>
                    <a:pt x="50" y="317"/>
                  </a:cubicBezTo>
                  <a:cubicBezTo>
                    <a:pt x="32" y="317"/>
                    <a:pt x="27" y="317"/>
                    <a:pt x="27" y="329"/>
                  </a:cubicBezTo>
                  <a:cubicBezTo>
                    <a:pt x="27" y="329"/>
                    <a:pt x="29" y="335"/>
                    <a:pt x="37" y="335"/>
                  </a:cubicBezTo>
                  <a:cubicBezTo>
                    <a:pt x="50" y="335"/>
                    <a:pt x="64" y="333"/>
                    <a:pt x="78" y="333"/>
                  </a:cubicBezTo>
                  <a:cubicBezTo>
                    <a:pt x="93" y="333"/>
                    <a:pt x="107" y="333"/>
                    <a:pt x="122" y="333"/>
                  </a:cubicBezTo>
                  <a:cubicBezTo>
                    <a:pt x="135" y="333"/>
                    <a:pt x="152" y="333"/>
                    <a:pt x="167" y="333"/>
                  </a:cubicBezTo>
                  <a:cubicBezTo>
                    <a:pt x="179" y="333"/>
                    <a:pt x="194" y="335"/>
                    <a:pt x="207" y="335"/>
                  </a:cubicBezTo>
                  <a:cubicBezTo>
                    <a:pt x="211" y="335"/>
                    <a:pt x="219" y="335"/>
                    <a:pt x="219" y="324"/>
                  </a:cubicBezTo>
                  <a:cubicBezTo>
                    <a:pt x="219" y="317"/>
                    <a:pt x="213" y="317"/>
                    <a:pt x="199" y="317"/>
                  </a:cubicBezTo>
                  <a:cubicBezTo>
                    <a:pt x="189" y="317"/>
                    <a:pt x="179" y="316"/>
                    <a:pt x="170" y="316"/>
                  </a:cubicBezTo>
                  <a:cubicBezTo>
                    <a:pt x="152" y="314"/>
                    <a:pt x="152" y="313"/>
                    <a:pt x="152" y="306"/>
                  </a:cubicBezTo>
                  <a:cubicBezTo>
                    <a:pt x="152" y="303"/>
                    <a:pt x="152" y="301"/>
                    <a:pt x="154" y="295"/>
                  </a:cubicBezTo>
                  <a:lnTo>
                    <a:pt x="219" y="3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33"/>
            <p:cNvSpPr/>
            <p:nvPr/>
          </p:nvSpPr>
          <p:spPr>
            <a:xfrm>
              <a:off x="1539720" y="381168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34"/>
            <p:cNvSpPr/>
            <p:nvPr/>
          </p:nvSpPr>
          <p:spPr>
            <a:xfrm>
              <a:off x="1702080" y="373356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699"/>
                  </a:moveTo>
                  <a:cubicBezTo>
                    <a:pt x="165" y="697"/>
                    <a:pt x="165" y="695"/>
                    <a:pt x="152" y="683"/>
                  </a:cubicBezTo>
                  <a:cubicBezTo>
                    <a:pt x="64" y="594"/>
                    <a:pt x="42" y="462"/>
                    <a:pt x="42" y="353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3"/>
                  </a:cubicBezTo>
                  <a:cubicBezTo>
                    <a:pt x="0" y="409"/>
                    <a:pt x="8" y="494"/>
                    <a:pt x="46" y="574"/>
                  </a:cubicBezTo>
                  <a:cubicBezTo>
                    <a:pt x="90" y="660"/>
                    <a:pt x="150" y="705"/>
                    <a:pt x="157" y="705"/>
                  </a:cubicBezTo>
                  <a:cubicBezTo>
                    <a:pt x="162" y="705"/>
                    <a:pt x="165" y="703"/>
                    <a:pt x="165" y="69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35"/>
            <p:cNvSpPr/>
            <p:nvPr/>
          </p:nvSpPr>
          <p:spPr>
            <a:xfrm>
              <a:off x="1780920" y="376524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1"/>
                  </a:moveTo>
                  <a:lnTo>
                    <a:pt x="197" y="161"/>
                  </a:lnTo>
                  <a:cubicBezTo>
                    <a:pt x="210" y="161"/>
                    <a:pt x="218" y="161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1"/>
                    <a:pt x="7" y="161"/>
                    <a:pt x="20" y="161"/>
                  </a:cubicBezTo>
                  <a:lnTo>
                    <a:pt x="82" y="161"/>
                  </a:lnTo>
                  <a:cubicBezTo>
                    <a:pt x="31" y="361"/>
                    <a:pt x="29" y="372"/>
                    <a:pt x="29" y="385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2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7"/>
                    <a:pt x="188" y="345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5"/>
                    <a:pt x="74" y="402"/>
                  </a:cubicBezTo>
                  <a:cubicBezTo>
                    <a:pt x="74" y="385"/>
                    <a:pt x="74" y="380"/>
                    <a:pt x="77" y="369"/>
                  </a:cubicBezTo>
                  <a:lnTo>
                    <a:pt x="130" y="16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6"/>
            <p:cNvSpPr/>
            <p:nvPr/>
          </p:nvSpPr>
          <p:spPr>
            <a:xfrm>
              <a:off x="1881360" y="3733560"/>
              <a:ext cx="58680" cy="253080"/>
            </a:xfrm>
            <a:custGeom>
              <a:avLst/>
              <a:gdLst/>
              <a:ahLst/>
              <a:rect l="l" t="t" r="r" b="b"/>
              <a:pathLst>
                <a:path w="166" h="706">
                  <a:moveTo>
                    <a:pt x="165" y="353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3"/>
                  </a:cubicBezTo>
                  <a:cubicBezTo>
                    <a:pt x="123" y="473"/>
                    <a:pt x="97" y="598"/>
                    <a:pt x="9" y="686"/>
                  </a:cubicBezTo>
                  <a:cubicBezTo>
                    <a:pt x="0" y="695"/>
                    <a:pt x="0" y="697"/>
                    <a:pt x="0" y="699"/>
                  </a:cubicBezTo>
                  <a:cubicBezTo>
                    <a:pt x="0" y="703"/>
                    <a:pt x="3" y="705"/>
                    <a:pt x="6" y="705"/>
                  </a:cubicBezTo>
                  <a:cubicBezTo>
                    <a:pt x="14" y="705"/>
                    <a:pt x="78" y="657"/>
                    <a:pt x="120" y="567"/>
                  </a:cubicBezTo>
                  <a:cubicBezTo>
                    <a:pt x="157" y="490"/>
                    <a:pt x="165" y="412"/>
                    <a:pt x="165" y="35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CustomShape 37"/>
          <p:cNvSpPr/>
          <p:nvPr/>
        </p:nvSpPr>
        <p:spPr>
          <a:xfrm>
            <a:off x="5212080" y="2651760"/>
            <a:ext cx="3930840" cy="24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 – stavová matica s rozmermi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[n x 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 – výstupný vektor dĺžky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 – vstup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x – stav systému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 – výstupná veličina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274320" y="4114800"/>
            <a:ext cx="4642200" cy="241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0" y="21960"/>
            <a:ext cx="9142920" cy="68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389880" y="1176480"/>
            <a:ext cx="8291880" cy="28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Predpoklady pre vytvorenie: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alebo vieme odhadnúť rád dynamiky modelovaného procesu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Ak je rád dynamiky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potom vieme nájsť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nezávislých dynamických rovníc prvého rádu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jednu difirenciálnu rovnicu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-tého rádu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Poznáme prenosovú funkciu, ktorú transformujeme do stavového modelu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Vytvorenie stavového opisu - príklad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389880" y="1176480"/>
            <a:ext cx="8291880" cy="34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Zvoľme si opis systému v tvare diferenciálnej rovnice: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Voľba stavových veličín: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Fázové veličiny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- premenné, medzi ktorými je vzťah priamej derivácie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(napríklad poloha - rýchlosť - zrýchlenie)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403" name="Group 5"/>
          <p:cNvGrpSpPr/>
          <p:nvPr/>
        </p:nvGrpSpPr>
        <p:grpSpPr>
          <a:xfrm>
            <a:off x="393840" y="1503000"/>
            <a:ext cx="5132880" cy="556560"/>
            <a:chOff x="393840" y="1503000"/>
            <a:chExt cx="5132880" cy="556560"/>
          </a:xfrm>
        </p:grpSpPr>
        <p:sp>
          <p:nvSpPr>
            <p:cNvPr id="404" name="CustomShape 6"/>
            <p:cNvSpPr/>
            <p:nvPr/>
          </p:nvSpPr>
          <p:spPr>
            <a:xfrm>
              <a:off x="393840" y="1506600"/>
              <a:ext cx="5132880" cy="550080"/>
            </a:xfrm>
            <a:custGeom>
              <a:avLst/>
              <a:gdLst/>
              <a:ahLst/>
              <a:rect l="l" t="t" r="r" b="b"/>
              <a:pathLst>
                <a:path w="14261" h="1531">
                  <a:moveTo>
                    <a:pt x="7130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4260" y="0"/>
                  </a:lnTo>
                  <a:lnTo>
                    <a:pt x="14260" y="1530"/>
                  </a:lnTo>
                  <a:lnTo>
                    <a:pt x="7130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7"/>
            <p:cNvSpPr/>
            <p:nvPr/>
          </p:nvSpPr>
          <p:spPr>
            <a:xfrm>
              <a:off x="404280" y="153684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8"/>
            <p:cNvSpPr/>
            <p:nvPr/>
          </p:nvSpPr>
          <p:spPr>
            <a:xfrm>
              <a:off x="534960" y="1503000"/>
              <a:ext cx="81000" cy="12060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9"/>
            <p:cNvSpPr/>
            <p:nvPr/>
          </p:nvSpPr>
          <p:spPr>
            <a:xfrm>
              <a:off x="646200" y="160020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10"/>
            <p:cNvSpPr/>
            <p:nvPr/>
          </p:nvSpPr>
          <p:spPr>
            <a:xfrm>
              <a:off x="797040" y="1522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11"/>
            <p:cNvSpPr/>
            <p:nvPr/>
          </p:nvSpPr>
          <p:spPr>
            <a:xfrm>
              <a:off x="876600" y="155412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0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12"/>
            <p:cNvSpPr/>
            <p:nvPr/>
          </p:nvSpPr>
          <p:spPr>
            <a:xfrm>
              <a:off x="976320" y="1522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13"/>
            <p:cNvSpPr/>
            <p:nvPr/>
          </p:nvSpPr>
          <p:spPr>
            <a:xfrm>
              <a:off x="393840" y="1815120"/>
              <a:ext cx="666360" cy="1008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14"/>
            <p:cNvSpPr/>
            <p:nvPr/>
          </p:nvSpPr>
          <p:spPr>
            <a:xfrm>
              <a:off x="568800" y="188136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8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5"/>
            <p:cNvSpPr/>
            <p:nvPr/>
          </p:nvSpPr>
          <p:spPr>
            <a:xfrm>
              <a:off x="696240" y="189864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2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7" y="334"/>
                  </a:cubicBezTo>
                  <a:cubicBezTo>
                    <a:pt x="190" y="334"/>
                    <a:pt x="190" y="335"/>
                    <a:pt x="187" y="343"/>
                  </a:cubicBezTo>
                  <a:cubicBezTo>
                    <a:pt x="157" y="417"/>
                    <a:pt x="118" y="433"/>
                    <a:pt x="94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6"/>
            <p:cNvSpPr/>
            <p:nvPr/>
          </p:nvSpPr>
          <p:spPr>
            <a:xfrm>
              <a:off x="791280" y="186624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7"/>
            <p:cNvSpPr/>
            <p:nvPr/>
          </p:nvSpPr>
          <p:spPr>
            <a:xfrm>
              <a:off x="1161000" y="1736280"/>
              <a:ext cx="168120" cy="16848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18"/>
            <p:cNvSpPr/>
            <p:nvPr/>
          </p:nvSpPr>
          <p:spPr>
            <a:xfrm>
              <a:off x="1410120" y="177192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19"/>
            <p:cNvSpPr/>
            <p:nvPr/>
          </p:nvSpPr>
          <p:spPr>
            <a:xfrm>
              <a:off x="1544760" y="180396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20"/>
            <p:cNvSpPr/>
            <p:nvPr/>
          </p:nvSpPr>
          <p:spPr>
            <a:xfrm>
              <a:off x="1687680" y="153684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21"/>
            <p:cNvSpPr/>
            <p:nvPr/>
          </p:nvSpPr>
          <p:spPr>
            <a:xfrm>
              <a:off x="1820520" y="1503000"/>
              <a:ext cx="78480" cy="11736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CustomShape 22"/>
            <p:cNvSpPr/>
            <p:nvPr/>
          </p:nvSpPr>
          <p:spPr>
            <a:xfrm>
              <a:off x="1929960" y="1600200"/>
              <a:ext cx="116280" cy="16344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3"/>
            <p:cNvSpPr/>
            <p:nvPr/>
          </p:nvSpPr>
          <p:spPr>
            <a:xfrm>
              <a:off x="2081160" y="152244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698"/>
                  </a:moveTo>
                  <a:cubicBezTo>
                    <a:pt x="164" y="696"/>
                    <a:pt x="164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8" y="108"/>
                    <a:pt x="155" y="20"/>
                  </a:cubicBezTo>
                  <a:cubicBezTo>
                    <a:pt x="164" y="12"/>
                    <a:pt x="164" y="10"/>
                    <a:pt x="164" y="7"/>
                  </a:cubicBezTo>
                  <a:cubicBezTo>
                    <a:pt x="164" y="2"/>
                    <a:pt x="161" y="0"/>
                    <a:pt x="156" y="0"/>
                  </a:cubicBezTo>
                  <a:cubicBezTo>
                    <a:pt x="150" y="0"/>
                    <a:pt x="86" y="48"/>
                    <a:pt x="44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6" y="704"/>
                  </a:cubicBezTo>
                  <a:cubicBezTo>
                    <a:pt x="161" y="704"/>
                    <a:pt x="164" y="702"/>
                    <a:pt x="164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4"/>
            <p:cNvSpPr/>
            <p:nvPr/>
          </p:nvSpPr>
          <p:spPr>
            <a:xfrm>
              <a:off x="2160360" y="155412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25"/>
            <p:cNvSpPr/>
            <p:nvPr/>
          </p:nvSpPr>
          <p:spPr>
            <a:xfrm>
              <a:off x="2260080" y="1522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7"/>
                    <a:pt x="15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26"/>
            <p:cNvSpPr/>
            <p:nvPr/>
          </p:nvSpPr>
          <p:spPr>
            <a:xfrm>
              <a:off x="1677960" y="1815120"/>
              <a:ext cx="666360" cy="1008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27"/>
            <p:cNvSpPr/>
            <p:nvPr/>
          </p:nvSpPr>
          <p:spPr>
            <a:xfrm>
              <a:off x="1852920" y="188136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28"/>
            <p:cNvSpPr/>
            <p:nvPr/>
          </p:nvSpPr>
          <p:spPr>
            <a:xfrm>
              <a:off x="1980360" y="1898640"/>
              <a:ext cx="77400" cy="16092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200" y="334"/>
                    <a:pt x="196" y="334"/>
                  </a:cubicBezTo>
                  <a:cubicBezTo>
                    <a:pt x="192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29"/>
            <p:cNvSpPr/>
            <p:nvPr/>
          </p:nvSpPr>
          <p:spPr>
            <a:xfrm>
              <a:off x="2076840" y="1866240"/>
              <a:ext cx="78480" cy="11736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30"/>
            <p:cNvSpPr/>
            <p:nvPr/>
          </p:nvSpPr>
          <p:spPr>
            <a:xfrm>
              <a:off x="2445120" y="1736280"/>
              <a:ext cx="168120" cy="16848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6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5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5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31"/>
            <p:cNvSpPr/>
            <p:nvPr/>
          </p:nvSpPr>
          <p:spPr>
            <a:xfrm>
              <a:off x="2693880" y="177192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7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32"/>
            <p:cNvSpPr/>
            <p:nvPr/>
          </p:nvSpPr>
          <p:spPr>
            <a:xfrm>
              <a:off x="2837520" y="1803960"/>
              <a:ext cx="64080" cy="11736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0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4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2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0" y="328"/>
                  </a:cubicBezTo>
                  <a:lnTo>
                    <a:pt x="180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3"/>
            <p:cNvSpPr/>
            <p:nvPr/>
          </p:nvSpPr>
          <p:spPr>
            <a:xfrm>
              <a:off x="2971440" y="153684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8" y="12"/>
                    <a:pt x="228" y="21"/>
                  </a:cubicBezTo>
                  <a:cubicBezTo>
                    <a:pt x="228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6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1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1"/>
                    <a:pt x="116" y="482"/>
                    <a:pt x="96" y="482"/>
                  </a:cubicBezTo>
                  <a:cubicBezTo>
                    <a:pt x="60" y="482"/>
                    <a:pt x="50" y="443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6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4"/>
            <p:cNvSpPr/>
            <p:nvPr/>
          </p:nvSpPr>
          <p:spPr>
            <a:xfrm>
              <a:off x="3100680" y="160020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35"/>
            <p:cNvSpPr/>
            <p:nvPr/>
          </p:nvSpPr>
          <p:spPr>
            <a:xfrm>
              <a:off x="3251520" y="1522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36"/>
            <p:cNvSpPr/>
            <p:nvPr/>
          </p:nvSpPr>
          <p:spPr>
            <a:xfrm>
              <a:off x="3331080" y="155412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7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79"/>
                    <a:pt x="77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37"/>
            <p:cNvSpPr/>
            <p:nvPr/>
          </p:nvSpPr>
          <p:spPr>
            <a:xfrm>
              <a:off x="3430800" y="152244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38"/>
            <p:cNvSpPr/>
            <p:nvPr/>
          </p:nvSpPr>
          <p:spPr>
            <a:xfrm>
              <a:off x="2961720" y="1815120"/>
              <a:ext cx="552960" cy="10080"/>
            </a:xfrm>
            <a:custGeom>
              <a:avLst/>
              <a:gdLst/>
              <a:ahLst/>
              <a:rect l="l" t="t" r="r" b="b"/>
              <a:pathLst>
                <a:path w="1539" h="31">
                  <a:moveTo>
                    <a:pt x="77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30"/>
                  </a:lnTo>
                  <a:lnTo>
                    <a:pt x="770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39"/>
            <p:cNvSpPr/>
            <p:nvPr/>
          </p:nvSpPr>
          <p:spPr>
            <a:xfrm>
              <a:off x="3137040" y="188136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40"/>
            <p:cNvSpPr/>
            <p:nvPr/>
          </p:nvSpPr>
          <p:spPr>
            <a:xfrm>
              <a:off x="3264120" y="189864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41"/>
            <p:cNvSpPr/>
            <p:nvPr/>
          </p:nvSpPr>
          <p:spPr>
            <a:xfrm>
              <a:off x="3615480" y="1736280"/>
              <a:ext cx="168120" cy="16848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50" y="249"/>
                  </a:moveTo>
                  <a:lnTo>
                    <a:pt x="447" y="249"/>
                  </a:lnTo>
                  <a:cubicBezTo>
                    <a:pt x="456" y="249"/>
                    <a:pt x="469" y="249"/>
                    <a:pt x="469" y="235"/>
                  </a:cubicBezTo>
                  <a:cubicBezTo>
                    <a:pt x="469" y="220"/>
                    <a:pt x="456" y="220"/>
                    <a:pt x="447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2"/>
                    <a:pt x="250" y="0"/>
                    <a:pt x="236" y="0"/>
                  </a:cubicBezTo>
                  <a:cubicBezTo>
                    <a:pt x="221" y="0"/>
                    <a:pt x="221" y="12"/>
                    <a:pt x="221" y="24"/>
                  </a:cubicBezTo>
                  <a:lnTo>
                    <a:pt x="221" y="220"/>
                  </a:lnTo>
                  <a:lnTo>
                    <a:pt x="24" y="220"/>
                  </a:lnTo>
                  <a:cubicBezTo>
                    <a:pt x="13" y="220"/>
                    <a:pt x="0" y="220"/>
                    <a:pt x="0" y="235"/>
                  </a:cubicBezTo>
                  <a:cubicBezTo>
                    <a:pt x="0" y="249"/>
                    <a:pt x="13" y="249"/>
                    <a:pt x="24" y="249"/>
                  </a:cubicBezTo>
                  <a:lnTo>
                    <a:pt x="221" y="249"/>
                  </a:lnTo>
                  <a:lnTo>
                    <a:pt x="221" y="446"/>
                  </a:lnTo>
                  <a:cubicBezTo>
                    <a:pt x="221" y="455"/>
                    <a:pt x="221" y="470"/>
                    <a:pt x="236" y="470"/>
                  </a:cubicBezTo>
                  <a:cubicBezTo>
                    <a:pt x="250" y="470"/>
                    <a:pt x="250" y="455"/>
                    <a:pt x="250" y="446"/>
                  </a:cubicBezTo>
                  <a:lnTo>
                    <a:pt x="250" y="24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2"/>
            <p:cNvSpPr/>
            <p:nvPr/>
          </p:nvSpPr>
          <p:spPr>
            <a:xfrm>
              <a:off x="3864600" y="177192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43"/>
            <p:cNvSpPr/>
            <p:nvPr/>
          </p:nvSpPr>
          <p:spPr>
            <a:xfrm>
              <a:off x="3997440" y="1803960"/>
              <a:ext cx="82440" cy="12096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44"/>
            <p:cNvSpPr/>
            <p:nvPr/>
          </p:nvSpPr>
          <p:spPr>
            <a:xfrm>
              <a:off x="4109400" y="177192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3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5"/>
                    <a:pt x="273" y="48"/>
                    <a:pt x="270" y="61"/>
                  </a:cubicBezTo>
                  <a:cubicBezTo>
                    <a:pt x="265" y="78"/>
                    <a:pt x="260" y="97"/>
                    <a:pt x="256" y="117"/>
                  </a:cubicBezTo>
                  <a:lnTo>
                    <a:pt x="224" y="244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8" y="304"/>
                    <a:pt x="100" y="273"/>
                    <a:pt x="100" y="246"/>
                  </a:cubicBezTo>
                  <a:cubicBezTo>
                    <a:pt x="100" y="214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7"/>
                  </a:cubicBezTo>
                  <a:cubicBezTo>
                    <a:pt x="150" y="25"/>
                    <a:pt x="128" y="0"/>
                    <a:pt x="92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8"/>
                  </a:cubicBezTo>
                  <a:cubicBezTo>
                    <a:pt x="108" y="56"/>
                    <a:pt x="102" y="73"/>
                    <a:pt x="96" y="88"/>
                  </a:cubicBezTo>
                  <a:cubicBezTo>
                    <a:pt x="68" y="161"/>
                    <a:pt x="56" y="203"/>
                    <a:pt x="56" y="235"/>
                  </a:cubicBezTo>
                  <a:cubicBezTo>
                    <a:pt x="56" y="297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4"/>
                    <a:pt x="195" y="358"/>
                    <a:pt x="168" y="396"/>
                  </a:cubicBezTo>
                  <a:cubicBezTo>
                    <a:pt x="148" y="420"/>
                    <a:pt x="121" y="441"/>
                    <a:pt x="89" y="441"/>
                  </a:cubicBezTo>
                  <a:cubicBezTo>
                    <a:pt x="80" y="441"/>
                    <a:pt x="48" y="438"/>
                    <a:pt x="36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6"/>
                    <a:pt x="80" y="387"/>
                    <a:pt x="80" y="374"/>
                  </a:cubicBezTo>
                  <a:cubicBezTo>
                    <a:pt x="80" y="352"/>
                    <a:pt x="60" y="348"/>
                    <a:pt x="54" y="348"/>
                  </a:cubicBezTo>
                  <a:cubicBezTo>
                    <a:pt x="38" y="348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5"/>
            <p:cNvSpPr/>
            <p:nvPr/>
          </p:nvSpPr>
          <p:spPr>
            <a:xfrm>
              <a:off x="4260240" y="1693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1" y="461"/>
                    <a:pt x="41" y="352"/>
                  </a:cubicBezTo>
                  <a:cubicBezTo>
                    <a:pt x="41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1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89" y="659"/>
                    <a:pt x="150" y="704"/>
                    <a:pt x="157" y="704"/>
                  </a:cubicBezTo>
                  <a:cubicBezTo>
                    <a:pt x="161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46"/>
            <p:cNvSpPr/>
            <p:nvPr/>
          </p:nvSpPr>
          <p:spPr>
            <a:xfrm>
              <a:off x="4339080" y="172512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47"/>
            <p:cNvSpPr/>
            <p:nvPr/>
          </p:nvSpPr>
          <p:spPr>
            <a:xfrm>
              <a:off x="4439160" y="1693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6" y="47"/>
                    <a:pt x="15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4" y="93"/>
                    <a:pt x="124" y="205"/>
                    <a:pt x="124" y="352"/>
                  </a:cubicBezTo>
                  <a:cubicBezTo>
                    <a:pt x="124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4" y="704"/>
                    <a:pt x="7" y="704"/>
                  </a:cubicBezTo>
                  <a:cubicBezTo>
                    <a:pt x="15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48"/>
            <p:cNvSpPr/>
            <p:nvPr/>
          </p:nvSpPr>
          <p:spPr>
            <a:xfrm>
              <a:off x="4607640" y="1791000"/>
              <a:ext cx="167760" cy="5904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49"/>
            <p:cNvSpPr/>
            <p:nvPr/>
          </p:nvSpPr>
          <p:spPr>
            <a:xfrm>
              <a:off x="4870080" y="1710720"/>
              <a:ext cx="215280" cy="17280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2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0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5" y="482"/>
                    <a:pt x="327" y="482"/>
                  </a:cubicBezTo>
                  <a:cubicBezTo>
                    <a:pt x="356" y="482"/>
                    <a:pt x="384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2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50"/>
            <p:cNvSpPr/>
            <p:nvPr/>
          </p:nvSpPr>
          <p:spPr>
            <a:xfrm>
              <a:off x="5101200" y="1771920"/>
              <a:ext cx="129960" cy="11448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5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51"/>
            <p:cNvSpPr/>
            <p:nvPr/>
          </p:nvSpPr>
          <p:spPr>
            <a:xfrm>
              <a:off x="5263560" y="1693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52"/>
            <p:cNvSpPr/>
            <p:nvPr/>
          </p:nvSpPr>
          <p:spPr>
            <a:xfrm>
              <a:off x="5342400" y="172512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53"/>
            <p:cNvSpPr/>
            <p:nvPr/>
          </p:nvSpPr>
          <p:spPr>
            <a:xfrm>
              <a:off x="5442840" y="16934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2" name="Group 54"/>
          <p:cNvGrpSpPr/>
          <p:nvPr/>
        </p:nvGrpSpPr>
        <p:grpSpPr>
          <a:xfrm>
            <a:off x="914400" y="3017520"/>
            <a:ext cx="1305360" cy="252720"/>
            <a:chOff x="914400" y="3017520"/>
            <a:chExt cx="1305360" cy="252720"/>
          </a:xfrm>
        </p:grpSpPr>
        <p:sp>
          <p:nvSpPr>
            <p:cNvPr id="453" name="CustomShape 55"/>
            <p:cNvSpPr/>
            <p:nvPr/>
          </p:nvSpPr>
          <p:spPr>
            <a:xfrm>
              <a:off x="914400" y="3017520"/>
              <a:ext cx="1305360" cy="252720"/>
            </a:xfrm>
            <a:custGeom>
              <a:avLst/>
              <a:gdLst/>
              <a:ahLst/>
              <a:rect l="l" t="t" r="r" b="b"/>
              <a:pathLst>
                <a:path w="3629" h="705">
                  <a:moveTo>
                    <a:pt x="1813" y="704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3628" y="0"/>
                  </a:lnTo>
                  <a:lnTo>
                    <a:pt x="3628" y="704"/>
                  </a:lnTo>
                  <a:lnTo>
                    <a:pt x="1813" y="704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56"/>
            <p:cNvSpPr/>
            <p:nvPr/>
          </p:nvSpPr>
          <p:spPr>
            <a:xfrm>
              <a:off x="921960" y="309528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57"/>
            <p:cNvSpPr/>
            <p:nvPr/>
          </p:nvSpPr>
          <p:spPr>
            <a:xfrm>
              <a:off x="1078560" y="312768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3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58"/>
            <p:cNvSpPr/>
            <p:nvPr/>
          </p:nvSpPr>
          <p:spPr>
            <a:xfrm>
              <a:off x="1197720" y="3017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59"/>
            <p:cNvSpPr/>
            <p:nvPr/>
          </p:nvSpPr>
          <p:spPr>
            <a:xfrm>
              <a:off x="1276920" y="304848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2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60"/>
            <p:cNvSpPr/>
            <p:nvPr/>
          </p:nvSpPr>
          <p:spPr>
            <a:xfrm>
              <a:off x="1377000" y="3017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9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8" y="597"/>
                    <a:pt x="10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9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61"/>
            <p:cNvSpPr/>
            <p:nvPr/>
          </p:nvSpPr>
          <p:spPr>
            <a:xfrm>
              <a:off x="1545120" y="311436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62"/>
            <p:cNvSpPr/>
            <p:nvPr/>
          </p:nvSpPr>
          <p:spPr>
            <a:xfrm>
              <a:off x="1805760" y="309528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4"/>
                    <a:pt x="315" y="8"/>
                    <a:pt x="305" y="8"/>
                  </a:cubicBezTo>
                  <a:cubicBezTo>
                    <a:pt x="297" y="8"/>
                    <a:pt x="286" y="11"/>
                    <a:pt x="280" y="22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4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6"/>
                  </a:cubicBezTo>
                  <a:cubicBezTo>
                    <a:pt x="101" y="214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63"/>
            <p:cNvSpPr/>
            <p:nvPr/>
          </p:nvSpPr>
          <p:spPr>
            <a:xfrm>
              <a:off x="1956600" y="3017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64"/>
            <p:cNvSpPr/>
            <p:nvPr/>
          </p:nvSpPr>
          <p:spPr>
            <a:xfrm>
              <a:off x="2035440" y="304848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1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65"/>
            <p:cNvSpPr/>
            <p:nvPr/>
          </p:nvSpPr>
          <p:spPr>
            <a:xfrm>
              <a:off x="2135880" y="301752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4" name="Group 66"/>
          <p:cNvGrpSpPr/>
          <p:nvPr/>
        </p:nvGrpSpPr>
        <p:grpSpPr>
          <a:xfrm>
            <a:off x="894600" y="3626640"/>
            <a:ext cx="1466640" cy="537120"/>
            <a:chOff x="894600" y="3626640"/>
            <a:chExt cx="1466640" cy="537120"/>
          </a:xfrm>
        </p:grpSpPr>
        <p:sp>
          <p:nvSpPr>
            <p:cNvPr id="465" name="CustomShape 67"/>
            <p:cNvSpPr/>
            <p:nvPr/>
          </p:nvSpPr>
          <p:spPr>
            <a:xfrm>
              <a:off x="894600" y="3626640"/>
              <a:ext cx="1466640" cy="534240"/>
            </a:xfrm>
            <a:custGeom>
              <a:avLst/>
              <a:gdLst/>
              <a:ahLst/>
              <a:rect l="l" t="t" r="r" b="b"/>
              <a:pathLst>
                <a:path w="4077" h="1487">
                  <a:moveTo>
                    <a:pt x="2038" y="1486"/>
                  </a:moveTo>
                  <a:lnTo>
                    <a:pt x="0" y="1486"/>
                  </a:lnTo>
                  <a:lnTo>
                    <a:pt x="0" y="0"/>
                  </a:lnTo>
                  <a:lnTo>
                    <a:pt x="4076" y="0"/>
                  </a:lnTo>
                  <a:lnTo>
                    <a:pt x="4076" y="1486"/>
                  </a:lnTo>
                  <a:lnTo>
                    <a:pt x="2038" y="14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68"/>
            <p:cNvSpPr/>
            <p:nvPr/>
          </p:nvSpPr>
          <p:spPr>
            <a:xfrm>
              <a:off x="902160" y="38761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6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69"/>
            <p:cNvSpPr/>
            <p:nvPr/>
          </p:nvSpPr>
          <p:spPr>
            <a:xfrm>
              <a:off x="1050120" y="390780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6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8" y="28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0"/>
            <p:cNvSpPr/>
            <p:nvPr/>
          </p:nvSpPr>
          <p:spPr>
            <a:xfrm>
              <a:off x="1177920" y="37976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0"/>
                    <a:pt x="69" y="107"/>
                    <a:pt x="155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0" y="0"/>
                    <a:pt x="86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6" y="573"/>
                  </a:cubicBezTo>
                  <a:cubicBezTo>
                    <a:pt x="90" y="659"/>
                    <a:pt x="150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71"/>
            <p:cNvSpPr/>
            <p:nvPr/>
          </p:nvSpPr>
          <p:spPr>
            <a:xfrm>
              <a:off x="1256760" y="382932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6"/>
                    <a:pt x="187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72"/>
            <p:cNvSpPr/>
            <p:nvPr/>
          </p:nvSpPr>
          <p:spPr>
            <a:xfrm>
              <a:off x="1357200" y="3797640"/>
              <a:ext cx="58320" cy="252720"/>
            </a:xfrm>
            <a:custGeom>
              <a:avLst/>
              <a:gdLst/>
              <a:ahLst/>
              <a:rect l="l" t="t" r="r" b="b"/>
              <a:pathLst>
                <a:path w="165" h="705">
                  <a:moveTo>
                    <a:pt x="164" y="352"/>
                  </a:moveTo>
                  <a:cubicBezTo>
                    <a:pt x="164" y="298"/>
                    <a:pt x="156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2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6" y="490"/>
                    <a:pt x="164" y="411"/>
                    <a:pt x="164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73"/>
            <p:cNvSpPr/>
            <p:nvPr/>
          </p:nvSpPr>
          <p:spPr>
            <a:xfrm>
              <a:off x="1525320" y="3894480"/>
              <a:ext cx="167760" cy="5904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9"/>
                  </a:moveTo>
                  <a:cubicBezTo>
                    <a:pt x="456" y="29"/>
                    <a:pt x="468" y="29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9"/>
                    <a:pt x="12" y="29"/>
                    <a:pt x="24" y="29"/>
                  </a:cubicBezTo>
                  <a:lnTo>
                    <a:pt x="444" y="29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74"/>
            <p:cNvSpPr/>
            <p:nvPr/>
          </p:nvSpPr>
          <p:spPr>
            <a:xfrm>
              <a:off x="1818720" y="364104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5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3"/>
                  </a:cubicBezTo>
                  <a:cubicBezTo>
                    <a:pt x="293" y="440"/>
                    <a:pt x="280" y="481"/>
                    <a:pt x="252" y="481"/>
                  </a:cubicBezTo>
                  <a:cubicBezTo>
                    <a:pt x="232" y="481"/>
                    <a:pt x="231" y="464"/>
                    <a:pt x="231" y="449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7"/>
                    <a:pt x="186" y="419"/>
                    <a:pt x="175" y="432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1" y="481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75"/>
            <p:cNvSpPr/>
            <p:nvPr/>
          </p:nvSpPr>
          <p:spPr>
            <a:xfrm>
              <a:off x="1947240" y="3704400"/>
              <a:ext cx="117000" cy="16344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8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2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8"/>
                    <a:pt x="168" y="397"/>
                  </a:cubicBezTo>
                  <a:cubicBezTo>
                    <a:pt x="149" y="421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76"/>
            <p:cNvSpPr/>
            <p:nvPr/>
          </p:nvSpPr>
          <p:spPr>
            <a:xfrm>
              <a:off x="2098080" y="36266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7"/>
                  </a:moveTo>
                  <a:cubicBezTo>
                    <a:pt x="165" y="696"/>
                    <a:pt x="165" y="694"/>
                    <a:pt x="152" y="681"/>
                  </a:cubicBezTo>
                  <a:cubicBezTo>
                    <a:pt x="64" y="593"/>
                    <a:pt x="42" y="461"/>
                    <a:pt x="42" y="352"/>
                  </a:cubicBezTo>
                  <a:cubicBezTo>
                    <a:pt x="42" y="230"/>
                    <a:pt x="69" y="107"/>
                    <a:pt x="156" y="19"/>
                  </a:cubicBezTo>
                  <a:cubicBezTo>
                    <a:pt x="165" y="11"/>
                    <a:pt x="165" y="10"/>
                    <a:pt x="165" y="6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4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7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77"/>
            <p:cNvSpPr/>
            <p:nvPr/>
          </p:nvSpPr>
          <p:spPr>
            <a:xfrm>
              <a:off x="2177640" y="36576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1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0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78"/>
            <p:cNvSpPr/>
            <p:nvPr/>
          </p:nvSpPr>
          <p:spPr>
            <a:xfrm>
              <a:off x="2277360" y="362664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6"/>
                    <a:pt x="14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0" y="11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7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89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79"/>
            <p:cNvSpPr/>
            <p:nvPr/>
          </p:nvSpPr>
          <p:spPr>
            <a:xfrm>
              <a:off x="1808640" y="3919320"/>
              <a:ext cx="552600" cy="10080"/>
            </a:xfrm>
            <a:custGeom>
              <a:avLst/>
              <a:gdLst/>
              <a:ahLst/>
              <a:rect l="l" t="t" r="r" b="b"/>
              <a:pathLst>
                <a:path w="1538" h="31">
                  <a:moveTo>
                    <a:pt x="769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537" y="0"/>
                  </a:lnTo>
                  <a:lnTo>
                    <a:pt x="1537" y="30"/>
                  </a:lnTo>
                  <a:lnTo>
                    <a:pt x="769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80"/>
            <p:cNvSpPr/>
            <p:nvPr/>
          </p:nvSpPr>
          <p:spPr>
            <a:xfrm>
              <a:off x="1983600" y="398556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5"/>
                  </a:cubicBezTo>
                  <a:cubicBezTo>
                    <a:pt x="227" y="259"/>
                    <a:pt x="226" y="263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81"/>
            <p:cNvSpPr/>
            <p:nvPr/>
          </p:nvSpPr>
          <p:spPr>
            <a:xfrm>
              <a:off x="2111040" y="4002840"/>
              <a:ext cx="77400" cy="160920"/>
            </a:xfrm>
            <a:custGeom>
              <a:avLst/>
              <a:gdLst/>
              <a:ahLst/>
              <a:rect l="l" t="t" r="r" b="b"/>
              <a:pathLst>
                <a:path w="218" h="450">
                  <a:moveTo>
                    <a:pt x="129" y="159"/>
                  </a:moveTo>
                  <a:lnTo>
                    <a:pt x="196" y="159"/>
                  </a:lnTo>
                  <a:cubicBezTo>
                    <a:pt x="209" y="159"/>
                    <a:pt x="217" y="159"/>
                    <a:pt x="217" y="145"/>
                  </a:cubicBezTo>
                  <a:cubicBezTo>
                    <a:pt x="217" y="137"/>
                    <a:pt x="209" y="137"/>
                    <a:pt x="196" y="137"/>
                  </a:cubicBezTo>
                  <a:lnTo>
                    <a:pt x="136" y="137"/>
                  </a:lnTo>
                  <a:cubicBezTo>
                    <a:pt x="160" y="36"/>
                    <a:pt x="164" y="24"/>
                    <a:pt x="164" y="19"/>
                  </a:cubicBezTo>
                  <a:cubicBezTo>
                    <a:pt x="164" y="6"/>
                    <a:pt x="155" y="0"/>
                    <a:pt x="144" y="0"/>
                  </a:cubicBezTo>
                  <a:cubicBezTo>
                    <a:pt x="140" y="0"/>
                    <a:pt x="121" y="0"/>
                    <a:pt x="115" y="25"/>
                  </a:cubicBezTo>
                  <a:lnTo>
                    <a:pt x="88" y="137"/>
                  </a:lnTo>
                  <a:lnTo>
                    <a:pt x="20" y="137"/>
                  </a:lnTo>
                  <a:cubicBezTo>
                    <a:pt x="6" y="137"/>
                    <a:pt x="0" y="137"/>
                    <a:pt x="0" y="150"/>
                  </a:cubicBezTo>
                  <a:cubicBezTo>
                    <a:pt x="0" y="159"/>
                    <a:pt x="6" y="159"/>
                    <a:pt x="19" y="159"/>
                  </a:cubicBezTo>
                  <a:lnTo>
                    <a:pt x="81" y="159"/>
                  </a:lnTo>
                  <a:cubicBezTo>
                    <a:pt x="30" y="359"/>
                    <a:pt x="28" y="371"/>
                    <a:pt x="28" y="383"/>
                  </a:cubicBezTo>
                  <a:cubicBezTo>
                    <a:pt x="28" y="422"/>
                    <a:pt x="56" y="449"/>
                    <a:pt x="92" y="449"/>
                  </a:cubicBezTo>
                  <a:cubicBezTo>
                    <a:pt x="166" y="449"/>
                    <a:pt x="206" y="345"/>
                    <a:pt x="206" y="340"/>
                  </a:cubicBezTo>
                  <a:cubicBezTo>
                    <a:pt x="206" y="334"/>
                    <a:pt x="199" y="334"/>
                    <a:pt x="196" y="334"/>
                  </a:cubicBezTo>
                  <a:cubicBezTo>
                    <a:pt x="191" y="334"/>
                    <a:pt x="190" y="335"/>
                    <a:pt x="187" y="343"/>
                  </a:cubicBezTo>
                  <a:cubicBezTo>
                    <a:pt x="156" y="417"/>
                    <a:pt x="118" y="433"/>
                    <a:pt x="94" y="433"/>
                  </a:cubicBezTo>
                  <a:cubicBezTo>
                    <a:pt x="80" y="433"/>
                    <a:pt x="73" y="423"/>
                    <a:pt x="73" y="401"/>
                  </a:cubicBezTo>
                  <a:cubicBezTo>
                    <a:pt x="73" y="383"/>
                    <a:pt x="73" y="379"/>
                    <a:pt x="76" y="367"/>
                  </a:cubicBezTo>
                  <a:lnTo>
                    <a:pt x="129" y="15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0" name="Group 82"/>
          <p:cNvGrpSpPr/>
          <p:nvPr/>
        </p:nvGrpSpPr>
        <p:grpSpPr>
          <a:xfrm>
            <a:off x="887760" y="4386240"/>
            <a:ext cx="1580400" cy="556560"/>
            <a:chOff x="887760" y="4386240"/>
            <a:chExt cx="1580400" cy="556560"/>
          </a:xfrm>
        </p:grpSpPr>
        <p:sp>
          <p:nvSpPr>
            <p:cNvPr id="481" name="CustomShape 83"/>
            <p:cNvSpPr/>
            <p:nvPr/>
          </p:nvSpPr>
          <p:spPr>
            <a:xfrm>
              <a:off x="887760" y="4389840"/>
              <a:ext cx="1580400" cy="550080"/>
            </a:xfrm>
            <a:custGeom>
              <a:avLst/>
              <a:gdLst/>
              <a:ahLst/>
              <a:rect l="l" t="t" r="r" b="b"/>
              <a:pathLst>
                <a:path w="4393" h="1531">
                  <a:moveTo>
                    <a:pt x="2197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392" y="0"/>
                  </a:lnTo>
                  <a:lnTo>
                    <a:pt x="4392" y="1530"/>
                  </a:lnTo>
                  <a:lnTo>
                    <a:pt x="2197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84"/>
            <p:cNvSpPr/>
            <p:nvPr/>
          </p:nvSpPr>
          <p:spPr>
            <a:xfrm>
              <a:off x="895320" y="46551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3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85"/>
            <p:cNvSpPr/>
            <p:nvPr/>
          </p:nvSpPr>
          <p:spPr>
            <a:xfrm>
              <a:off x="1042200" y="468720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3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7" y="149"/>
                    <a:pt x="77" y="149"/>
                    <a:pt x="73" y="151"/>
                  </a:cubicBezTo>
                  <a:cubicBezTo>
                    <a:pt x="73" y="151"/>
                    <a:pt x="69" y="151"/>
                    <a:pt x="69" y="157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86"/>
            <p:cNvSpPr/>
            <p:nvPr/>
          </p:nvSpPr>
          <p:spPr>
            <a:xfrm>
              <a:off x="1171080" y="457668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7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87"/>
            <p:cNvSpPr/>
            <p:nvPr/>
          </p:nvSpPr>
          <p:spPr>
            <a:xfrm>
              <a:off x="1249920" y="460836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19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1"/>
                    <a:pt x="29" y="384"/>
                  </a:cubicBezTo>
                  <a:cubicBezTo>
                    <a:pt x="29" y="422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2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88"/>
            <p:cNvSpPr/>
            <p:nvPr/>
          </p:nvSpPr>
          <p:spPr>
            <a:xfrm>
              <a:off x="1350360" y="457668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89"/>
            <p:cNvSpPr/>
            <p:nvPr/>
          </p:nvSpPr>
          <p:spPr>
            <a:xfrm>
              <a:off x="1518480" y="467424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90"/>
            <p:cNvSpPr/>
            <p:nvPr/>
          </p:nvSpPr>
          <p:spPr>
            <a:xfrm>
              <a:off x="1812240" y="442008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8" y="194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91"/>
            <p:cNvSpPr/>
            <p:nvPr/>
          </p:nvSpPr>
          <p:spPr>
            <a:xfrm>
              <a:off x="1944720" y="43862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92"/>
            <p:cNvSpPr/>
            <p:nvPr/>
          </p:nvSpPr>
          <p:spPr>
            <a:xfrm>
              <a:off x="2054880" y="4483440"/>
              <a:ext cx="115920" cy="163440"/>
            </a:xfrm>
            <a:custGeom>
              <a:avLst/>
              <a:gdLst/>
              <a:ahLst/>
              <a:rect l="l" t="t" r="r" b="b"/>
              <a:pathLst>
                <a:path w="325" h="457">
                  <a:moveTo>
                    <a:pt x="323" y="43"/>
                  </a:moveTo>
                  <a:cubicBezTo>
                    <a:pt x="324" y="34"/>
                    <a:pt x="324" y="32"/>
                    <a:pt x="324" y="27"/>
                  </a:cubicBezTo>
                  <a:cubicBezTo>
                    <a:pt x="324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0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4" y="304"/>
                  </a:cubicBezTo>
                  <a:cubicBezTo>
                    <a:pt x="108" y="304"/>
                    <a:pt x="100" y="274"/>
                    <a:pt x="100" y="247"/>
                  </a:cubicBezTo>
                  <a:cubicBezTo>
                    <a:pt x="100" y="215"/>
                    <a:pt x="113" y="171"/>
                    <a:pt x="137" y="109"/>
                  </a:cubicBezTo>
                  <a:cubicBezTo>
                    <a:pt x="148" y="80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8" y="16"/>
                    <a:pt x="108" y="39"/>
                  </a:cubicBezTo>
                  <a:cubicBezTo>
                    <a:pt x="108" y="56"/>
                    <a:pt x="102" y="74"/>
                    <a:pt x="96" y="88"/>
                  </a:cubicBezTo>
                  <a:cubicBezTo>
                    <a:pt x="68" y="162"/>
                    <a:pt x="56" y="203"/>
                    <a:pt x="56" y="235"/>
                  </a:cubicBezTo>
                  <a:cubicBezTo>
                    <a:pt x="56" y="298"/>
                    <a:pt x="100" y="320"/>
                    <a:pt x="142" y="320"/>
                  </a:cubicBezTo>
                  <a:cubicBezTo>
                    <a:pt x="169" y="320"/>
                    <a:pt x="193" y="307"/>
                    <a:pt x="212" y="288"/>
                  </a:cubicBezTo>
                  <a:cubicBezTo>
                    <a:pt x="204" y="325"/>
                    <a:pt x="195" y="358"/>
                    <a:pt x="168" y="397"/>
                  </a:cubicBezTo>
                  <a:cubicBezTo>
                    <a:pt x="148" y="421"/>
                    <a:pt x="121" y="442"/>
                    <a:pt x="89" y="442"/>
                  </a:cubicBezTo>
                  <a:cubicBezTo>
                    <a:pt x="80" y="442"/>
                    <a:pt x="48" y="438"/>
                    <a:pt x="36" y="411"/>
                  </a:cubicBezTo>
                  <a:cubicBezTo>
                    <a:pt x="48" y="411"/>
                    <a:pt x="56" y="411"/>
                    <a:pt x="65" y="403"/>
                  </a:cubicBezTo>
                  <a:cubicBezTo>
                    <a:pt x="73" y="397"/>
                    <a:pt x="80" y="387"/>
                    <a:pt x="80" y="374"/>
                  </a:cubicBezTo>
                  <a:cubicBezTo>
                    <a:pt x="80" y="352"/>
                    <a:pt x="60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0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93"/>
            <p:cNvSpPr/>
            <p:nvPr/>
          </p:nvSpPr>
          <p:spPr>
            <a:xfrm>
              <a:off x="2205000" y="440568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698"/>
                  </a:moveTo>
                  <a:cubicBezTo>
                    <a:pt x="165" y="696"/>
                    <a:pt x="165" y="694"/>
                    <a:pt x="152" y="682"/>
                  </a:cubicBezTo>
                  <a:cubicBezTo>
                    <a:pt x="64" y="594"/>
                    <a:pt x="42" y="461"/>
                    <a:pt x="42" y="352"/>
                  </a:cubicBezTo>
                  <a:cubicBezTo>
                    <a:pt x="42" y="231"/>
                    <a:pt x="69" y="108"/>
                    <a:pt x="155" y="20"/>
                  </a:cubicBezTo>
                  <a:cubicBezTo>
                    <a:pt x="165" y="12"/>
                    <a:pt x="165" y="10"/>
                    <a:pt x="165" y="7"/>
                  </a:cubicBezTo>
                  <a:cubicBezTo>
                    <a:pt x="165" y="2"/>
                    <a:pt x="162" y="0"/>
                    <a:pt x="157" y="0"/>
                  </a:cubicBezTo>
                  <a:cubicBezTo>
                    <a:pt x="151" y="0"/>
                    <a:pt x="87" y="48"/>
                    <a:pt x="45" y="138"/>
                  </a:cubicBezTo>
                  <a:cubicBezTo>
                    <a:pt x="8" y="215"/>
                    <a:pt x="0" y="293"/>
                    <a:pt x="0" y="352"/>
                  </a:cubicBezTo>
                  <a:cubicBezTo>
                    <a:pt x="0" y="408"/>
                    <a:pt x="8" y="493"/>
                    <a:pt x="47" y="573"/>
                  </a:cubicBezTo>
                  <a:cubicBezTo>
                    <a:pt x="90" y="659"/>
                    <a:pt x="151" y="704"/>
                    <a:pt x="157" y="704"/>
                  </a:cubicBezTo>
                  <a:cubicBezTo>
                    <a:pt x="162" y="704"/>
                    <a:pt x="165" y="702"/>
                    <a:pt x="165" y="69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94"/>
            <p:cNvSpPr/>
            <p:nvPr/>
          </p:nvSpPr>
          <p:spPr>
            <a:xfrm>
              <a:off x="2284560" y="443736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5" y="0"/>
                    <a:pt x="144" y="0"/>
                  </a:cubicBezTo>
                  <a:cubicBezTo>
                    <a:pt x="142" y="0"/>
                    <a:pt x="122" y="0"/>
                    <a:pt x="115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2" y="160"/>
                  </a:lnTo>
                  <a:cubicBezTo>
                    <a:pt x="32" y="360"/>
                    <a:pt x="29" y="371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7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7" y="418"/>
                    <a:pt x="118" y="434"/>
                    <a:pt x="94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79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95"/>
            <p:cNvSpPr/>
            <p:nvPr/>
          </p:nvSpPr>
          <p:spPr>
            <a:xfrm>
              <a:off x="2384280" y="4405680"/>
              <a:ext cx="58680" cy="252720"/>
            </a:xfrm>
            <a:custGeom>
              <a:avLst/>
              <a:gdLst/>
              <a:ahLst/>
              <a:rect l="l" t="t" r="r" b="b"/>
              <a:pathLst>
                <a:path w="166" h="705">
                  <a:moveTo>
                    <a:pt x="165" y="352"/>
                  </a:moveTo>
                  <a:cubicBezTo>
                    <a:pt x="165" y="298"/>
                    <a:pt x="157" y="213"/>
                    <a:pt x="118" y="133"/>
                  </a:cubicBezTo>
                  <a:cubicBezTo>
                    <a:pt x="75" y="47"/>
                    <a:pt x="14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0"/>
                    <a:pt x="0" y="12"/>
                    <a:pt x="13" y="24"/>
                  </a:cubicBezTo>
                  <a:cubicBezTo>
                    <a:pt x="83" y="93"/>
                    <a:pt x="123" y="205"/>
                    <a:pt x="123" y="352"/>
                  </a:cubicBezTo>
                  <a:cubicBezTo>
                    <a:pt x="123" y="472"/>
                    <a:pt x="97" y="597"/>
                    <a:pt x="9" y="685"/>
                  </a:cubicBezTo>
                  <a:cubicBezTo>
                    <a:pt x="0" y="694"/>
                    <a:pt x="0" y="696"/>
                    <a:pt x="0" y="698"/>
                  </a:cubicBezTo>
                  <a:cubicBezTo>
                    <a:pt x="0" y="702"/>
                    <a:pt x="3" y="704"/>
                    <a:pt x="6" y="704"/>
                  </a:cubicBezTo>
                  <a:cubicBezTo>
                    <a:pt x="14" y="704"/>
                    <a:pt x="78" y="656"/>
                    <a:pt x="120" y="566"/>
                  </a:cubicBezTo>
                  <a:cubicBezTo>
                    <a:pt x="157" y="490"/>
                    <a:pt x="165" y="411"/>
                    <a:pt x="165" y="35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96"/>
            <p:cNvSpPr/>
            <p:nvPr/>
          </p:nvSpPr>
          <p:spPr>
            <a:xfrm>
              <a:off x="1801800" y="4698360"/>
              <a:ext cx="666360" cy="10080"/>
            </a:xfrm>
            <a:custGeom>
              <a:avLst/>
              <a:gdLst/>
              <a:ahLst/>
              <a:rect l="l" t="t" r="r" b="b"/>
              <a:pathLst>
                <a:path w="1854" h="31">
                  <a:moveTo>
                    <a:pt x="9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853" y="0"/>
                  </a:lnTo>
                  <a:lnTo>
                    <a:pt x="1853" y="30"/>
                  </a:lnTo>
                  <a:lnTo>
                    <a:pt x="92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97"/>
            <p:cNvSpPr/>
            <p:nvPr/>
          </p:nvSpPr>
          <p:spPr>
            <a:xfrm>
              <a:off x="1977120" y="476460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6" y="0"/>
                    <a:pt x="249" y="6"/>
                    <a:pt x="236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3" y="30"/>
                    <a:pt x="244" y="30"/>
                  </a:cubicBezTo>
                  <a:cubicBezTo>
                    <a:pt x="278" y="30"/>
                    <a:pt x="280" y="35"/>
                    <a:pt x="280" y="41"/>
                  </a:cubicBezTo>
                  <a:lnTo>
                    <a:pt x="276" y="56"/>
                  </a:lnTo>
                  <a:lnTo>
                    <a:pt x="235" y="222"/>
                  </a:lnTo>
                  <a:cubicBezTo>
                    <a:pt x="222" y="196"/>
                    <a:pt x="201" y="177"/>
                    <a:pt x="169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8" y="497"/>
                    <a:pt x="94" y="497"/>
                  </a:cubicBezTo>
                  <a:cubicBezTo>
                    <a:pt x="108" y="497"/>
                    <a:pt x="144" y="494"/>
                    <a:pt x="185" y="444"/>
                  </a:cubicBezTo>
                  <a:cubicBezTo>
                    <a:pt x="192" y="473"/>
                    <a:pt x="216" y="497"/>
                    <a:pt x="249" y="497"/>
                  </a:cubicBezTo>
                  <a:cubicBezTo>
                    <a:pt x="275" y="497"/>
                    <a:pt x="291" y="481"/>
                    <a:pt x="302" y="457"/>
                  </a:cubicBezTo>
                  <a:cubicBezTo>
                    <a:pt x="313" y="433"/>
                    <a:pt x="323" y="390"/>
                    <a:pt x="323" y="388"/>
                  </a:cubicBezTo>
                  <a:cubicBezTo>
                    <a:pt x="323" y="380"/>
                    <a:pt x="316" y="380"/>
                    <a:pt x="315" y="380"/>
                  </a:cubicBezTo>
                  <a:cubicBezTo>
                    <a:pt x="307" y="380"/>
                    <a:pt x="307" y="383"/>
                    <a:pt x="305" y="393"/>
                  </a:cubicBezTo>
                  <a:cubicBezTo>
                    <a:pt x="292" y="439"/>
                    <a:pt x="280" y="481"/>
                    <a:pt x="251" y="481"/>
                  </a:cubicBezTo>
                  <a:cubicBezTo>
                    <a:pt x="232" y="481"/>
                    <a:pt x="230" y="463"/>
                    <a:pt x="230" y="449"/>
                  </a:cubicBezTo>
                  <a:cubicBezTo>
                    <a:pt x="230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8" y="404"/>
                  </a:moveTo>
                  <a:cubicBezTo>
                    <a:pt x="185" y="417"/>
                    <a:pt x="185" y="419"/>
                    <a:pt x="174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0" y="481"/>
                    <a:pt x="49" y="443"/>
                    <a:pt x="49" y="415"/>
                  </a:cubicBezTo>
                  <a:cubicBezTo>
                    <a:pt x="49" y="380"/>
                    <a:pt x="72" y="292"/>
                    <a:pt x="89" y="260"/>
                  </a:cubicBezTo>
                  <a:cubicBezTo>
                    <a:pt x="110" y="219"/>
                    <a:pt x="142" y="193"/>
                    <a:pt x="171" y="193"/>
                  </a:cubicBezTo>
                  <a:cubicBezTo>
                    <a:pt x="216" y="193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8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98"/>
            <p:cNvSpPr/>
            <p:nvPr/>
          </p:nvSpPr>
          <p:spPr>
            <a:xfrm>
              <a:off x="2104200" y="478188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1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99"/>
            <p:cNvSpPr/>
            <p:nvPr/>
          </p:nvSpPr>
          <p:spPr>
            <a:xfrm>
              <a:off x="2201040" y="474948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2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8" name="Group 100"/>
          <p:cNvGrpSpPr/>
          <p:nvPr/>
        </p:nvGrpSpPr>
        <p:grpSpPr>
          <a:xfrm>
            <a:off x="3657600" y="2834640"/>
            <a:ext cx="1666080" cy="523440"/>
            <a:chOff x="3657600" y="2834640"/>
            <a:chExt cx="1666080" cy="523440"/>
          </a:xfrm>
        </p:grpSpPr>
        <p:sp>
          <p:nvSpPr>
            <p:cNvPr id="499" name="CustomShape 101"/>
            <p:cNvSpPr/>
            <p:nvPr/>
          </p:nvSpPr>
          <p:spPr>
            <a:xfrm>
              <a:off x="3657600" y="2834640"/>
              <a:ext cx="1666080" cy="520560"/>
            </a:xfrm>
            <a:custGeom>
              <a:avLst/>
              <a:gdLst/>
              <a:ahLst/>
              <a:rect l="l" t="t" r="r" b="b"/>
              <a:pathLst>
                <a:path w="4631" h="1449">
                  <a:moveTo>
                    <a:pt x="2315" y="1448"/>
                  </a:moveTo>
                  <a:lnTo>
                    <a:pt x="0" y="1448"/>
                  </a:lnTo>
                  <a:lnTo>
                    <a:pt x="0" y="0"/>
                  </a:lnTo>
                  <a:lnTo>
                    <a:pt x="4630" y="0"/>
                  </a:lnTo>
                  <a:lnTo>
                    <a:pt x="4630" y="1448"/>
                  </a:lnTo>
                  <a:lnTo>
                    <a:pt x="2315" y="1448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102"/>
            <p:cNvSpPr/>
            <p:nvPr/>
          </p:nvSpPr>
          <p:spPr>
            <a:xfrm>
              <a:off x="3668040" y="283464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6" y="0"/>
                  </a:cubicBezTo>
                  <a:cubicBezTo>
                    <a:pt x="317" y="0"/>
                    <a:pt x="249" y="6"/>
                    <a:pt x="237" y="8"/>
                  </a:cubicBezTo>
                  <a:cubicBezTo>
                    <a:pt x="232" y="8"/>
                    <a:pt x="227" y="11"/>
                    <a:pt x="227" y="21"/>
                  </a:cubicBezTo>
                  <a:cubicBezTo>
                    <a:pt x="227" y="30"/>
                    <a:pt x="233" y="30"/>
                    <a:pt x="245" y="30"/>
                  </a:cubicBezTo>
                  <a:cubicBezTo>
                    <a:pt x="278" y="30"/>
                    <a:pt x="280" y="35"/>
                    <a:pt x="280" y="42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0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0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103"/>
            <p:cNvSpPr/>
            <p:nvPr/>
          </p:nvSpPr>
          <p:spPr>
            <a:xfrm>
              <a:off x="3796560" y="28987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8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6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8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8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4"/>
                    <a:pt x="160" y="132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8"/>
                    <a:pt x="329" y="211"/>
                  </a:cubicBezTo>
                  <a:cubicBezTo>
                    <a:pt x="329" y="204"/>
                    <a:pt x="323" y="204"/>
                    <a:pt x="321" y="204"/>
                  </a:cubicBezTo>
                  <a:cubicBezTo>
                    <a:pt x="315" y="204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104"/>
            <p:cNvSpPr/>
            <p:nvPr/>
          </p:nvSpPr>
          <p:spPr>
            <a:xfrm>
              <a:off x="3953160" y="293076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105"/>
            <p:cNvSpPr/>
            <p:nvPr/>
          </p:nvSpPr>
          <p:spPr>
            <a:xfrm>
              <a:off x="3657600" y="3113280"/>
              <a:ext cx="389880" cy="10440"/>
            </a:xfrm>
            <a:custGeom>
              <a:avLst/>
              <a:gdLst/>
              <a:ahLst/>
              <a:rect l="l" t="t" r="r" b="b"/>
              <a:pathLst>
                <a:path w="1086" h="32">
                  <a:moveTo>
                    <a:pt x="542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1"/>
                  </a:lnTo>
                  <a:lnTo>
                    <a:pt x="542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106"/>
            <p:cNvSpPr/>
            <p:nvPr/>
          </p:nvSpPr>
          <p:spPr>
            <a:xfrm>
              <a:off x="3750840" y="317952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7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9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9" y="498"/>
                    <a:pt x="95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3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5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1" y="220"/>
                    <a:pt x="143" y="194"/>
                    <a:pt x="171" y="194"/>
                  </a:cubicBezTo>
                  <a:cubicBezTo>
                    <a:pt x="218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07"/>
            <p:cNvSpPr/>
            <p:nvPr/>
          </p:nvSpPr>
          <p:spPr>
            <a:xfrm>
              <a:off x="3878640" y="3196800"/>
              <a:ext cx="77760" cy="161280"/>
            </a:xfrm>
            <a:custGeom>
              <a:avLst/>
              <a:gdLst/>
              <a:ahLst/>
              <a:rect l="l" t="t" r="r" b="b"/>
              <a:pathLst>
                <a:path w="219" h="451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6"/>
                  </a:cubicBezTo>
                  <a:cubicBezTo>
                    <a:pt x="218" y="138"/>
                    <a:pt x="210" y="138"/>
                    <a:pt x="197" y="138"/>
                  </a:cubicBezTo>
                  <a:lnTo>
                    <a:pt x="136" y="138"/>
                  </a:lnTo>
                  <a:cubicBezTo>
                    <a:pt x="160" y="37"/>
                    <a:pt x="165" y="24"/>
                    <a:pt x="165" y="20"/>
                  </a:cubicBezTo>
                  <a:cubicBezTo>
                    <a:pt x="165" y="7"/>
                    <a:pt x="156" y="0"/>
                    <a:pt x="144" y="0"/>
                  </a:cubicBezTo>
                  <a:cubicBezTo>
                    <a:pt x="143" y="0"/>
                    <a:pt x="122" y="0"/>
                    <a:pt x="116" y="26"/>
                  </a:cubicBezTo>
                  <a:lnTo>
                    <a:pt x="88" y="138"/>
                  </a:lnTo>
                  <a:lnTo>
                    <a:pt x="21" y="138"/>
                  </a:lnTo>
                  <a:cubicBezTo>
                    <a:pt x="7" y="138"/>
                    <a:pt x="0" y="138"/>
                    <a:pt x="0" y="151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60"/>
                    <a:pt x="29" y="372"/>
                    <a:pt x="29" y="384"/>
                  </a:cubicBezTo>
                  <a:cubicBezTo>
                    <a:pt x="29" y="423"/>
                    <a:pt x="56" y="450"/>
                    <a:pt x="93" y="450"/>
                  </a:cubicBezTo>
                  <a:cubicBezTo>
                    <a:pt x="167" y="450"/>
                    <a:pt x="207" y="346"/>
                    <a:pt x="207" y="341"/>
                  </a:cubicBezTo>
                  <a:cubicBezTo>
                    <a:pt x="207" y="335"/>
                    <a:pt x="200" y="335"/>
                    <a:pt x="197" y="335"/>
                  </a:cubicBezTo>
                  <a:cubicBezTo>
                    <a:pt x="191" y="335"/>
                    <a:pt x="191" y="336"/>
                    <a:pt x="188" y="344"/>
                  </a:cubicBezTo>
                  <a:cubicBezTo>
                    <a:pt x="157" y="418"/>
                    <a:pt x="119" y="434"/>
                    <a:pt x="95" y="434"/>
                  </a:cubicBezTo>
                  <a:cubicBezTo>
                    <a:pt x="80" y="434"/>
                    <a:pt x="74" y="424"/>
                    <a:pt x="74" y="402"/>
                  </a:cubicBezTo>
                  <a:cubicBezTo>
                    <a:pt x="74" y="384"/>
                    <a:pt x="74" y="380"/>
                    <a:pt x="77" y="368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108"/>
            <p:cNvSpPr/>
            <p:nvPr/>
          </p:nvSpPr>
          <p:spPr>
            <a:xfrm>
              <a:off x="4161960" y="308880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109"/>
            <p:cNvSpPr/>
            <p:nvPr/>
          </p:nvSpPr>
          <p:spPr>
            <a:xfrm>
              <a:off x="4455720" y="283464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1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2"/>
                  </a:cubicBezTo>
                  <a:lnTo>
                    <a:pt x="279" y="56"/>
                  </a:lnTo>
                  <a:lnTo>
                    <a:pt x="236" y="222"/>
                  </a:lnTo>
                  <a:cubicBezTo>
                    <a:pt x="223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9" y="498"/>
                    <a:pt x="95" y="498"/>
                  </a:cubicBezTo>
                  <a:cubicBezTo>
                    <a:pt x="109" y="498"/>
                    <a:pt x="144" y="494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6" y="498"/>
                    <a:pt x="292" y="482"/>
                    <a:pt x="303" y="458"/>
                  </a:cubicBezTo>
                  <a:cubicBezTo>
                    <a:pt x="314" y="434"/>
                    <a:pt x="324" y="390"/>
                    <a:pt x="324" y="389"/>
                  </a:cubicBezTo>
                  <a:cubicBezTo>
                    <a:pt x="324" y="381"/>
                    <a:pt x="317" y="381"/>
                    <a:pt x="316" y="381"/>
                  </a:cubicBezTo>
                  <a:cubicBezTo>
                    <a:pt x="308" y="381"/>
                    <a:pt x="308" y="384"/>
                    <a:pt x="306" y="394"/>
                  </a:cubicBezTo>
                  <a:cubicBezTo>
                    <a:pt x="293" y="440"/>
                    <a:pt x="280" y="482"/>
                    <a:pt x="252" y="482"/>
                  </a:cubicBezTo>
                  <a:cubicBezTo>
                    <a:pt x="232" y="482"/>
                    <a:pt x="231" y="464"/>
                    <a:pt x="231" y="450"/>
                  </a:cubicBezTo>
                  <a:cubicBezTo>
                    <a:pt x="231" y="432"/>
                    <a:pt x="232" y="427"/>
                    <a:pt x="236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19"/>
                    <a:pt x="175" y="432"/>
                  </a:cubicBezTo>
                  <a:cubicBezTo>
                    <a:pt x="144" y="470"/>
                    <a:pt x="116" y="482"/>
                    <a:pt x="96" y="482"/>
                  </a:cubicBezTo>
                  <a:cubicBezTo>
                    <a:pt x="61" y="482"/>
                    <a:pt x="50" y="443"/>
                    <a:pt x="50" y="416"/>
                  </a:cubicBezTo>
                  <a:cubicBezTo>
                    <a:pt x="50" y="381"/>
                    <a:pt x="74" y="293"/>
                    <a:pt x="90" y="261"/>
                  </a:cubicBezTo>
                  <a:cubicBezTo>
                    <a:pt x="111" y="219"/>
                    <a:pt x="143" y="194"/>
                    <a:pt x="172" y="194"/>
                  </a:cubicBezTo>
                  <a:cubicBezTo>
                    <a:pt x="218" y="194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10"/>
            <p:cNvSpPr/>
            <p:nvPr/>
          </p:nvSpPr>
          <p:spPr>
            <a:xfrm>
              <a:off x="4584240" y="2898720"/>
              <a:ext cx="117000" cy="16344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3"/>
                    <a:pt x="327" y="32"/>
                    <a:pt x="327" y="27"/>
                  </a:cubicBezTo>
                  <a:cubicBezTo>
                    <a:pt x="327" y="14"/>
                    <a:pt x="315" y="8"/>
                    <a:pt x="306" y="8"/>
                  </a:cubicBezTo>
                  <a:cubicBezTo>
                    <a:pt x="298" y="8"/>
                    <a:pt x="287" y="11"/>
                    <a:pt x="280" y="22"/>
                  </a:cubicBezTo>
                  <a:cubicBezTo>
                    <a:pt x="279" y="25"/>
                    <a:pt x="274" y="48"/>
                    <a:pt x="271" y="60"/>
                  </a:cubicBezTo>
                  <a:cubicBezTo>
                    <a:pt x="266" y="78"/>
                    <a:pt x="261" y="97"/>
                    <a:pt x="256" y="116"/>
                  </a:cubicBezTo>
                  <a:lnTo>
                    <a:pt x="224" y="244"/>
                  </a:lnTo>
                  <a:cubicBezTo>
                    <a:pt x="223" y="254"/>
                    <a:pt x="192" y="304"/>
                    <a:pt x="146" y="304"/>
                  </a:cubicBezTo>
                  <a:cubicBezTo>
                    <a:pt x="109" y="304"/>
                    <a:pt x="101" y="273"/>
                    <a:pt x="101" y="246"/>
                  </a:cubicBezTo>
                  <a:cubicBezTo>
                    <a:pt x="101" y="214"/>
                    <a:pt x="114" y="171"/>
                    <a:pt x="138" y="108"/>
                  </a:cubicBezTo>
                  <a:cubicBezTo>
                    <a:pt x="149" y="80"/>
                    <a:pt x="151" y="72"/>
                    <a:pt x="151" y="57"/>
                  </a:cubicBezTo>
                  <a:cubicBezTo>
                    <a:pt x="151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8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3"/>
                    <a:pt x="19" y="102"/>
                  </a:cubicBezTo>
                  <a:cubicBezTo>
                    <a:pt x="39" y="36"/>
                    <a:pt x="67" y="16"/>
                    <a:pt x="91" y="16"/>
                  </a:cubicBezTo>
                  <a:cubicBezTo>
                    <a:pt x="96" y="16"/>
                    <a:pt x="109" y="16"/>
                    <a:pt x="109" y="38"/>
                  </a:cubicBezTo>
                  <a:cubicBezTo>
                    <a:pt x="109" y="56"/>
                    <a:pt x="103" y="73"/>
                    <a:pt x="96" y="88"/>
                  </a:cubicBezTo>
                  <a:cubicBezTo>
                    <a:pt x="69" y="161"/>
                    <a:pt x="56" y="203"/>
                    <a:pt x="56" y="235"/>
                  </a:cubicBezTo>
                  <a:cubicBezTo>
                    <a:pt x="56" y="297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4"/>
                    <a:pt x="195" y="358"/>
                    <a:pt x="168" y="396"/>
                  </a:cubicBezTo>
                  <a:cubicBezTo>
                    <a:pt x="149" y="420"/>
                    <a:pt x="122" y="441"/>
                    <a:pt x="90" y="441"/>
                  </a:cubicBezTo>
                  <a:cubicBezTo>
                    <a:pt x="80" y="441"/>
                    <a:pt x="48" y="438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6"/>
                    <a:pt x="80" y="387"/>
                    <a:pt x="80" y="374"/>
                  </a:cubicBezTo>
                  <a:cubicBezTo>
                    <a:pt x="80" y="352"/>
                    <a:pt x="61" y="348"/>
                    <a:pt x="55" y="348"/>
                  </a:cubicBezTo>
                  <a:cubicBezTo>
                    <a:pt x="39" y="348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111"/>
            <p:cNvSpPr/>
            <p:nvPr/>
          </p:nvSpPr>
          <p:spPr>
            <a:xfrm>
              <a:off x="4445640" y="3113280"/>
              <a:ext cx="264600" cy="10440"/>
            </a:xfrm>
            <a:custGeom>
              <a:avLst/>
              <a:gdLst/>
              <a:ahLst/>
              <a:rect l="l" t="t" r="r" b="b"/>
              <a:pathLst>
                <a:path w="738" h="32">
                  <a:moveTo>
                    <a:pt x="368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737" y="0"/>
                  </a:lnTo>
                  <a:lnTo>
                    <a:pt x="737" y="31"/>
                  </a:lnTo>
                  <a:lnTo>
                    <a:pt x="368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112"/>
            <p:cNvSpPr/>
            <p:nvPr/>
          </p:nvSpPr>
          <p:spPr>
            <a:xfrm>
              <a:off x="4476600" y="317952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50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4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2" y="178"/>
                    <a:pt x="170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2"/>
                    <a:pt x="38" y="498"/>
                    <a:pt x="94" y="498"/>
                  </a:cubicBezTo>
                  <a:cubicBezTo>
                    <a:pt x="109" y="498"/>
                    <a:pt x="144" y="495"/>
                    <a:pt x="186" y="445"/>
                  </a:cubicBezTo>
                  <a:cubicBezTo>
                    <a:pt x="192" y="474"/>
                    <a:pt x="216" y="498"/>
                    <a:pt x="250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4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6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8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6" y="418"/>
                    <a:pt x="186" y="420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59" y="482"/>
                    <a:pt x="50" y="444"/>
                    <a:pt x="50" y="416"/>
                  </a:cubicBezTo>
                  <a:cubicBezTo>
                    <a:pt x="50" y="381"/>
                    <a:pt x="72" y="293"/>
                    <a:pt x="90" y="261"/>
                  </a:cubicBezTo>
                  <a:cubicBezTo>
                    <a:pt x="110" y="220"/>
                    <a:pt x="142" y="194"/>
                    <a:pt x="171" y="194"/>
                  </a:cubicBezTo>
                  <a:cubicBezTo>
                    <a:pt x="216" y="194"/>
                    <a:pt x="227" y="252"/>
                    <a:pt x="227" y="256"/>
                  </a:cubicBezTo>
                  <a:cubicBezTo>
                    <a:pt x="227" y="260"/>
                    <a:pt x="226" y="264"/>
                    <a:pt x="224" y="268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13"/>
            <p:cNvSpPr/>
            <p:nvPr/>
          </p:nvSpPr>
          <p:spPr>
            <a:xfrm>
              <a:off x="4604040" y="3196800"/>
              <a:ext cx="77400" cy="161280"/>
            </a:xfrm>
            <a:custGeom>
              <a:avLst/>
              <a:gdLst/>
              <a:ahLst/>
              <a:rect l="l" t="t" r="r" b="b"/>
              <a:pathLst>
                <a:path w="218" h="451">
                  <a:moveTo>
                    <a:pt x="129" y="160"/>
                  </a:moveTo>
                  <a:lnTo>
                    <a:pt x="196" y="160"/>
                  </a:lnTo>
                  <a:cubicBezTo>
                    <a:pt x="209" y="160"/>
                    <a:pt x="217" y="160"/>
                    <a:pt x="217" y="146"/>
                  </a:cubicBezTo>
                  <a:cubicBezTo>
                    <a:pt x="217" y="138"/>
                    <a:pt x="209" y="138"/>
                    <a:pt x="196" y="138"/>
                  </a:cubicBezTo>
                  <a:lnTo>
                    <a:pt x="136" y="138"/>
                  </a:lnTo>
                  <a:cubicBezTo>
                    <a:pt x="160" y="37"/>
                    <a:pt x="164" y="24"/>
                    <a:pt x="164" y="20"/>
                  </a:cubicBezTo>
                  <a:cubicBezTo>
                    <a:pt x="164" y="7"/>
                    <a:pt x="155" y="0"/>
                    <a:pt x="144" y="0"/>
                  </a:cubicBezTo>
                  <a:cubicBezTo>
                    <a:pt x="140" y="0"/>
                    <a:pt x="121" y="0"/>
                    <a:pt x="115" y="26"/>
                  </a:cubicBezTo>
                  <a:lnTo>
                    <a:pt x="88" y="138"/>
                  </a:lnTo>
                  <a:lnTo>
                    <a:pt x="20" y="138"/>
                  </a:lnTo>
                  <a:cubicBezTo>
                    <a:pt x="6" y="138"/>
                    <a:pt x="0" y="138"/>
                    <a:pt x="0" y="151"/>
                  </a:cubicBezTo>
                  <a:cubicBezTo>
                    <a:pt x="0" y="160"/>
                    <a:pt x="6" y="160"/>
                    <a:pt x="19" y="160"/>
                  </a:cubicBezTo>
                  <a:lnTo>
                    <a:pt x="81" y="160"/>
                  </a:lnTo>
                  <a:cubicBezTo>
                    <a:pt x="30" y="360"/>
                    <a:pt x="28" y="372"/>
                    <a:pt x="28" y="384"/>
                  </a:cubicBezTo>
                  <a:cubicBezTo>
                    <a:pt x="28" y="423"/>
                    <a:pt x="56" y="450"/>
                    <a:pt x="92" y="450"/>
                  </a:cubicBezTo>
                  <a:cubicBezTo>
                    <a:pt x="166" y="450"/>
                    <a:pt x="206" y="346"/>
                    <a:pt x="206" y="341"/>
                  </a:cubicBezTo>
                  <a:cubicBezTo>
                    <a:pt x="206" y="335"/>
                    <a:pt x="200" y="335"/>
                    <a:pt x="196" y="335"/>
                  </a:cubicBezTo>
                  <a:cubicBezTo>
                    <a:pt x="192" y="335"/>
                    <a:pt x="190" y="336"/>
                    <a:pt x="187" y="344"/>
                  </a:cubicBezTo>
                  <a:cubicBezTo>
                    <a:pt x="156" y="418"/>
                    <a:pt x="118" y="434"/>
                    <a:pt x="94" y="434"/>
                  </a:cubicBezTo>
                  <a:cubicBezTo>
                    <a:pt x="80" y="434"/>
                    <a:pt x="73" y="424"/>
                    <a:pt x="73" y="402"/>
                  </a:cubicBezTo>
                  <a:cubicBezTo>
                    <a:pt x="73" y="384"/>
                    <a:pt x="73" y="380"/>
                    <a:pt x="76" y="368"/>
                  </a:cubicBezTo>
                  <a:lnTo>
                    <a:pt x="129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14"/>
            <p:cNvSpPr/>
            <p:nvPr/>
          </p:nvSpPr>
          <p:spPr>
            <a:xfrm>
              <a:off x="4825080" y="308880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115"/>
            <p:cNvSpPr/>
            <p:nvPr/>
          </p:nvSpPr>
          <p:spPr>
            <a:xfrm>
              <a:off x="5085360" y="30697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4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116"/>
            <p:cNvSpPr/>
            <p:nvPr/>
          </p:nvSpPr>
          <p:spPr>
            <a:xfrm>
              <a:off x="5234040" y="310176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5" name="Group 117"/>
          <p:cNvGrpSpPr/>
          <p:nvPr/>
        </p:nvGrpSpPr>
        <p:grpSpPr>
          <a:xfrm>
            <a:off x="3657600" y="3623760"/>
            <a:ext cx="1779840" cy="556560"/>
            <a:chOff x="3657600" y="3623760"/>
            <a:chExt cx="1779840" cy="556560"/>
          </a:xfrm>
        </p:grpSpPr>
        <p:sp>
          <p:nvSpPr>
            <p:cNvPr id="516" name="CustomShape 118"/>
            <p:cNvSpPr/>
            <p:nvPr/>
          </p:nvSpPr>
          <p:spPr>
            <a:xfrm>
              <a:off x="3657600" y="3627360"/>
              <a:ext cx="1779840" cy="550080"/>
            </a:xfrm>
            <a:custGeom>
              <a:avLst/>
              <a:gdLst/>
              <a:ahLst/>
              <a:rect l="l" t="t" r="r" b="b"/>
              <a:pathLst>
                <a:path w="4947" h="1531">
                  <a:moveTo>
                    <a:pt x="2472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4946" y="0"/>
                  </a:lnTo>
                  <a:lnTo>
                    <a:pt x="4946" y="1530"/>
                  </a:lnTo>
                  <a:lnTo>
                    <a:pt x="2472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19"/>
            <p:cNvSpPr/>
            <p:nvPr/>
          </p:nvSpPr>
          <p:spPr>
            <a:xfrm>
              <a:off x="3668040" y="365760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120"/>
            <p:cNvSpPr/>
            <p:nvPr/>
          </p:nvSpPr>
          <p:spPr>
            <a:xfrm>
              <a:off x="3796560" y="37209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21"/>
            <p:cNvSpPr/>
            <p:nvPr/>
          </p:nvSpPr>
          <p:spPr>
            <a:xfrm>
              <a:off x="3944880" y="3753360"/>
              <a:ext cx="78480" cy="11736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49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7"/>
                    <a:pt x="26" y="117"/>
                  </a:cubicBezTo>
                  <a:cubicBezTo>
                    <a:pt x="39" y="117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22"/>
            <p:cNvSpPr/>
            <p:nvPr/>
          </p:nvSpPr>
          <p:spPr>
            <a:xfrm>
              <a:off x="3657600" y="3935880"/>
              <a:ext cx="389880" cy="1008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23"/>
            <p:cNvSpPr/>
            <p:nvPr/>
          </p:nvSpPr>
          <p:spPr>
            <a:xfrm>
              <a:off x="3750840" y="400212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24"/>
            <p:cNvSpPr/>
            <p:nvPr/>
          </p:nvSpPr>
          <p:spPr>
            <a:xfrm>
              <a:off x="3878640" y="401940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25"/>
            <p:cNvSpPr/>
            <p:nvPr/>
          </p:nvSpPr>
          <p:spPr>
            <a:xfrm>
              <a:off x="4162320" y="391176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8"/>
                    <a:pt x="13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3" y="137"/>
                    <a:pt x="0" y="137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26"/>
            <p:cNvSpPr/>
            <p:nvPr/>
          </p:nvSpPr>
          <p:spPr>
            <a:xfrm>
              <a:off x="4456080" y="365760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27"/>
            <p:cNvSpPr/>
            <p:nvPr/>
          </p:nvSpPr>
          <p:spPr>
            <a:xfrm>
              <a:off x="4588560" y="362376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3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28"/>
            <p:cNvSpPr/>
            <p:nvPr/>
          </p:nvSpPr>
          <p:spPr>
            <a:xfrm>
              <a:off x="4698360" y="3720960"/>
              <a:ext cx="116280" cy="16344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29"/>
            <p:cNvSpPr/>
            <p:nvPr/>
          </p:nvSpPr>
          <p:spPr>
            <a:xfrm>
              <a:off x="4445640" y="3935880"/>
              <a:ext cx="378360" cy="1008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30"/>
            <p:cNvSpPr/>
            <p:nvPr/>
          </p:nvSpPr>
          <p:spPr>
            <a:xfrm>
              <a:off x="4476600" y="400212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31"/>
            <p:cNvSpPr/>
            <p:nvPr/>
          </p:nvSpPr>
          <p:spPr>
            <a:xfrm>
              <a:off x="4609080" y="3987000"/>
              <a:ext cx="78480" cy="11736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8"/>
                  </a:moveTo>
                  <a:lnTo>
                    <a:pt x="202" y="238"/>
                  </a:lnTo>
                  <a:cubicBezTo>
                    <a:pt x="200" y="250"/>
                    <a:pt x="196" y="278"/>
                    <a:pt x="189" y="283"/>
                  </a:cubicBezTo>
                  <a:cubicBezTo>
                    <a:pt x="186" y="286"/>
                    <a:pt x="148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20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32"/>
            <p:cNvSpPr/>
            <p:nvPr/>
          </p:nvSpPr>
          <p:spPr>
            <a:xfrm>
              <a:off x="4717440" y="401940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33"/>
            <p:cNvSpPr/>
            <p:nvPr/>
          </p:nvSpPr>
          <p:spPr>
            <a:xfrm>
              <a:off x="4938840" y="391176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34"/>
            <p:cNvSpPr/>
            <p:nvPr/>
          </p:nvSpPr>
          <p:spPr>
            <a:xfrm>
              <a:off x="5199120" y="389268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4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35"/>
            <p:cNvSpPr/>
            <p:nvPr/>
          </p:nvSpPr>
          <p:spPr>
            <a:xfrm>
              <a:off x="5346000" y="392472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4" name="Group 136"/>
          <p:cNvGrpSpPr/>
          <p:nvPr/>
        </p:nvGrpSpPr>
        <p:grpSpPr>
          <a:xfrm>
            <a:off x="3610800" y="4380480"/>
            <a:ext cx="4343760" cy="556560"/>
            <a:chOff x="3610800" y="4380480"/>
            <a:chExt cx="4343760" cy="556560"/>
          </a:xfrm>
        </p:grpSpPr>
        <p:sp>
          <p:nvSpPr>
            <p:cNvPr id="535" name="CustomShape 137"/>
            <p:cNvSpPr/>
            <p:nvPr/>
          </p:nvSpPr>
          <p:spPr>
            <a:xfrm>
              <a:off x="3610800" y="4384080"/>
              <a:ext cx="4343760" cy="550080"/>
            </a:xfrm>
            <a:custGeom>
              <a:avLst/>
              <a:gdLst/>
              <a:ahLst/>
              <a:rect l="l" t="t" r="r" b="b"/>
              <a:pathLst>
                <a:path w="12069" h="1531">
                  <a:moveTo>
                    <a:pt x="6034" y="1530"/>
                  </a:moveTo>
                  <a:lnTo>
                    <a:pt x="0" y="1530"/>
                  </a:lnTo>
                  <a:lnTo>
                    <a:pt x="0" y="0"/>
                  </a:lnTo>
                  <a:lnTo>
                    <a:pt x="12068" y="0"/>
                  </a:lnTo>
                  <a:lnTo>
                    <a:pt x="12068" y="1530"/>
                  </a:lnTo>
                  <a:lnTo>
                    <a:pt x="6034" y="1530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38"/>
            <p:cNvSpPr/>
            <p:nvPr/>
          </p:nvSpPr>
          <p:spPr>
            <a:xfrm>
              <a:off x="3621240" y="441432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7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2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39"/>
            <p:cNvSpPr/>
            <p:nvPr/>
          </p:nvSpPr>
          <p:spPr>
            <a:xfrm>
              <a:off x="3749760" y="447768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1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40"/>
            <p:cNvSpPr/>
            <p:nvPr/>
          </p:nvSpPr>
          <p:spPr>
            <a:xfrm>
              <a:off x="3896640" y="4510080"/>
              <a:ext cx="81000" cy="12060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8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8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0" y="337"/>
                    <a:pt x="227" y="292"/>
                    <a:pt x="227" y="243"/>
                  </a:cubicBezTo>
                  <a:cubicBezTo>
                    <a:pt x="227" y="205"/>
                    <a:pt x="196" y="166"/>
                    <a:pt x="142" y="153"/>
                  </a:cubicBezTo>
                  <a:cubicBezTo>
                    <a:pt x="193" y="136"/>
                    <a:pt x="212" y="97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5"/>
                    <a:pt x="164" y="69"/>
                  </a:cubicBezTo>
                  <a:cubicBezTo>
                    <a:pt x="164" y="89"/>
                    <a:pt x="156" y="112"/>
                    <a:pt x="144" y="126"/>
                  </a:cubicBezTo>
                  <a:cubicBezTo>
                    <a:pt x="128" y="145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0"/>
                  </a:cubicBezTo>
                  <a:cubicBezTo>
                    <a:pt x="73" y="150"/>
                    <a:pt x="68" y="150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41"/>
            <p:cNvSpPr/>
            <p:nvPr/>
          </p:nvSpPr>
          <p:spPr>
            <a:xfrm>
              <a:off x="3610800" y="4692600"/>
              <a:ext cx="389880" cy="10080"/>
            </a:xfrm>
            <a:custGeom>
              <a:avLst/>
              <a:gdLst/>
              <a:ahLst/>
              <a:rect l="l" t="t" r="r" b="b"/>
              <a:pathLst>
                <a:path w="1086" h="31">
                  <a:moveTo>
                    <a:pt x="542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30"/>
                  </a:lnTo>
                  <a:lnTo>
                    <a:pt x="542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42"/>
            <p:cNvSpPr/>
            <p:nvPr/>
          </p:nvSpPr>
          <p:spPr>
            <a:xfrm>
              <a:off x="3704040" y="475884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7" y="11"/>
                    <a:pt x="227" y="20"/>
                  </a:cubicBezTo>
                  <a:cubicBezTo>
                    <a:pt x="227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5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5" y="497"/>
                    <a:pt x="291" y="481"/>
                    <a:pt x="303" y="457"/>
                  </a:cubicBezTo>
                  <a:cubicBezTo>
                    <a:pt x="314" y="433"/>
                    <a:pt x="323" y="390"/>
                    <a:pt x="323" y="388"/>
                  </a:cubicBezTo>
                  <a:cubicBezTo>
                    <a:pt x="323" y="380"/>
                    <a:pt x="317" y="380"/>
                    <a:pt x="315" y="380"/>
                  </a:cubicBezTo>
                  <a:cubicBezTo>
                    <a:pt x="307" y="380"/>
                    <a:pt x="307" y="383"/>
                    <a:pt x="306" y="393"/>
                  </a:cubicBezTo>
                  <a:cubicBezTo>
                    <a:pt x="293" y="439"/>
                    <a:pt x="280" y="481"/>
                    <a:pt x="251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5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5" y="481"/>
                    <a:pt x="96" y="481"/>
                  </a:cubicBezTo>
                  <a:cubicBezTo>
                    <a:pt x="61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1" y="193"/>
                  </a:cubicBezTo>
                  <a:cubicBezTo>
                    <a:pt x="218" y="193"/>
                    <a:pt x="227" y="251"/>
                    <a:pt x="227" y="256"/>
                  </a:cubicBezTo>
                  <a:cubicBezTo>
                    <a:pt x="227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43"/>
            <p:cNvSpPr/>
            <p:nvPr/>
          </p:nvSpPr>
          <p:spPr>
            <a:xfrm>
              <a:off x="3831840" y="477612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6" y="0"/>
                    <a:pt x="144" y="0"/>
                  </a:cubicBezTo>
                  <a:cubicBezTo>
                    <a:pt x="143" y="0"/>
                    <a:pt x="122" y="0"/>
                    <a:pt x="116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20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1" y="334"/>
                    <a:pt x="191" y="335"/>
                    <a:pt x="188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44"/>
            <p:cNvSpPr/>
            <p:nvPr/>
          </p:nvSpPr>
          <p:spPr>
            <a:xfrm>
              <a:off x="4115520" y="466848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8"/>
                  </a:moveTo>
                  <a:cubicBezTo>
                    <a:pt x="456" y="28"/>
                    <a:pt x="469" y="28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5" y="28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7"/>
                    <a:pt x="456" y="137"/>
                    <a:pt x="445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45"/>
            <p:cNvSpPr/>
            <p:nvPr/>
          </p:nvSpPr>
          <p:spPr>
            <a:xfrm>
              <a:off x="4409280" y="4414320"/>
              <a:ext cx="120240" cy="178560"/>
            </a:xfrm>
            <a:custGeom>
              <a:avLst/>
              <a:gdLst/>
              <a:ahLst/>
              <a:rect l="l" t="t" r="r" b="b"/>
              <a:pathLst>
                <a:path w="337" h="499">
                  <a:moveTo>
                    <a:pt x="336" y="8"/>
                  </a:moveTo>
                  <a:cubicBezTo>
                    <a:pt x="336" y="7"/>
                    <a:pt x="336" y="0"/>
                    <a:pt x="326" y="0"/>
                  </a:cubicBezTo>
                  <a:cubicBezTo>
                    <a:pt x="317" y="0"/>
                    <a:pt x="249" y="7"/>
                    <a:pt x="237" y="8"/>
                  </a:cubicBezTo>
                  <a:cubicBezTo>
                    <a:pt x="232" y="8"/>
                    <a:pt x="227" y="12"/>
                    <a:pt x="227" y="21"/>
                  </a:cubicBezTo>
                  <a:cubicBezTo>
                    <a:pt x="227" y="31"/>
                    <a:pt x="233" y="31"/>
                    <a:pt x="245" y="31"/>
                  </a:cubicBezTo>
                  <a:cubicBezTo>
                    <a:pt x="278" y="31"/>
                    <a:pt x="280" y="36"/>
                    <a:pt x="280" y="42"/>
                  </a:cubicBezTo>
                  <a:lnTo>
                    <a:pt x="278" y="56"/>
                  </a:lnTo>
                  <a:lnTo>
                    <a:pt x="235" y="223"/>
                  </a:lnTo>
                  <a:cubicBezTo>
                    <a:pt x="222" y="197"/>
                    <a:pt x="201" y="178"/>
                    <a:pt x="169" y="178"/>
                  </a:cubicBezTo>
                  <a:cubicBezTo>
                    <a:pt x="88" y="178"/>
                    <a:pt x="0" y="282"/>
                    <a:pt x="0" y="384"/>
                  </a:cubicBezTo>
                  <a:cubicBezTo>
                    <a:pt x="0" y="451"/>
                    <a:pt x="38" y="498"/>
                    <a:pt x="94" y="498"/>
                  </a:cubicBezTo>
                  <a:cubicBezTo>
                    <a:pt x="109" y="498"/>
                    <a:pt x="144" y="494"/>
                    <a:pt x="185" y="445"/>
                  </a:cubicBezTo>
                  <a:cubicBezTo>
                    <a:pt x="192" y="474"/>
                    <a:pt x="216" y="498"/>
                    <a:pt x="249" y="498"/>
                  </a:cubicBezTo>
                  <a:cubicBezTo>
                    <a:pt x="275" y="498"/>
                    <a:pt x="291" y="482"/>
                    <a:pt x="302" y="458"/>
                  </a:cubicBezTo>
                  <a:cubicBezTo>
                    <a:pt x="313" y="434"/>
                    <a:pt x="323" y="391"/>
                    <a:pt x="323" y="389"/>
                  </a:cubicBezTo>
                  <a:cubicBezTo>
                    <a:pt x="323" y="381"/>
                    <a:pt x="317" y="381"/>
                    <a:pt x="315" y="381"/>
                  </a:cubicBezTo>
                  <a:cubicBezTo>
                    <a:pt x="307" y="381"/>
                    <a:pt x="307" y="384"/>
                    <a:pt x="305" y="394"/>
                  </a:cubicBezTo>
                  <a:cubicBezTo>
                    <a:pt x="293" y="440"/>
                    <a:pt x="280" y="482"/>
                    <a:pt x="251" y="482"/>
                  </a:cubicBezTo>
                  <a:cubicBezTo>
                    <a:pt x="232" y="482"/>
                    <a:pt x="230" y="464"/>
                    <a:pt x="230" y="450"/>
                  </a:cubicBezTo>
                  <a:cubicBezTo>
                    <a:pt x="230" y="432"/>
                    <a:pt x="232" y="427"/>
                    <a:pt x="235" y="416"/>
                  </a:cubicBezTo>
                  <a:lnTo>
                    <a:pt x="336" y="8"/>
                  </a:lnTo>
                  <a:moveTo>
                    <a:pt x="189" y="405"/>
                  </a:moveTo>
                  <a:cubicBezTo>
                    <a:pt x="185" y="418"/>
                    <a:pt x="185" y="419"/>
                    <a:pt x="174" y="432"/>
                  </a:cubicBezTo>
                  <a:cubicBezTo>
                    <a:pt x="144" y="471"/>
                    <a:pt x="115" y="482"/>
                    <a:pt x="96" y="482"/>
                  </a:cubicBezTo>
                  <a:cubicBezTo>
                    <a:pt x="61" y="482"/>
                    <a:pt x="49" y="443"/>
                    <a:pt x="49" y="416"/>
                  </a:cubicBezTo>
                  <a:cubicBezTo>
                    <a:pt x="49" y="381"/>
                    <a:pt x="73" y="293"/>
                    <a:pt x="89" y="261"/>
                  </a:cubicBezTo>
                  <a:cubicBezTo>
                    <a:pt x="110" y="219"/>
                    <a:pt x="142" y="194"/>
                    <a:pt x="171" y="194"/>
                  </a:cubicBezTo>
                  <a:cubicBezTo>
                    <a:pt x="217" y="194"/>
                    <a:pt x="227" y="251"/>
                    <a:pt x="227" y="256"/>
                  </a:cubicBezTo>
                  <a:cubicBezTo>
                    <a:pt x="227" y="259"/>
                    <a:pt x="225" y="264"/>
                    <a:pt x="224" y="267"/>
                  </a:cubicBezTo>
                  <a:lnTo>
                    <a:pt x="189" y="40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46"/>
            <p:cNvSpPr/>
            <p:nvPr/>
          </p:nvSpPr>
          <p:spPr>
            <a:xfrm>
              <a:off x="4539960" y="4380480"/>
              <a:ext cx="81000" cy="12060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4"/>
                    <a:pt x="139" y="321"/>
                    <a:pt x="110" y="321"/>
                  </a:cubicBezTo>
                  <a:cubicBezTo>
                    <a:pt x="91" y="321"/>
                    <a:pt x="46" y="317"/>
                    <a:pt x="26" y="288"/>
                  </a:cubicBezTo>
                  <a:cubicBezTo>
                    <a:pt x="50" y="286"/>
                    <a:pt x="54" y="270"/>
                    <a:pt x="54" y="261"/>
                  </a:cubicBezTo>
                  <a:cubicBezTo>
                    <a:pt x="54" y="245"/>
                    <a:pt x="43" y="233"/>
                    <a:pt x="27" y="233"/>
                  </a:cubicBezTo>
                  <a:cubicBezTo>
                    <a:pt x="14" y="233"/>
                    <a:pt x="0" y="241"/>
                    <a:pt x="0" y="261"/>
                  </a:cubicBezTo>
                  <a:cubicBezTo>
                    <a:pt x="0" y="309"/>
                    <a:pt x="51" y="337"/>
                    <a:pt x="112" y="337"/>
                  </a:cubicBezTo>
                  <a:cubicBezTo>
                    <a:pt x="181" y="337"/>
                    <a:pt x="227" y="293"/>
                    <a:pt x="227" y="243"/>
                  </a:cubicBezTo>
                  <a:cubicBezTo>
                    <a:pt x="227" y="205"/>
                    <a:pt x="197" y="166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8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47"/>
            <p:cNvSpPr/>
            <p:nvPr/>
          </p:nvSpPr>
          <p:spPr>
            <a:xfrm>
              <a:off x="4651560" y="4477680"/>
              <a:ext cx="116280" cy="163440"/>
            </a:xfrm>
            <a:custGeom>
              <a:avLst/>
              <a:gdLst/>
              <a:ahLst/>
              <a:rect l="l" t="t" r="r" b="b"/>
              <a:pathLst>
                <a:path w="326" h="457">
                  <a:moveTo>
                    <a:pt x="324" y="43"/>
                  </a:moveTo>
                  <a:cubicBezTo>
                    <a:pt x="325" y="34"/>
                    <a:pt x="325" y="32"/>
                    <a:pt x="325" y="27"/>
                  </a:cubicBezTo>
                  <a:cubicBezTo>
                    <a:pt x="325" y="15"/>
                    <a:pt x="316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20" y="103"/>
                  </a:cubicBezTo>
                  <a:cubicBezTo>
                    <a:pt x="39" y="37"/>
                    <a:pt x="68" y="16"/>
                    <a:pt x="92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6" y="358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8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4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0"/>
                    <a:pt x="47" y="456"/>
                    <a:pt x="90" y="456"/>
                  </a:cubicBezTo>
                  <a:cubicBezTo>
                    <a:pt x="164" y="456"/>
                    <a:pt x="236" y="392"/>
                    <a:pt x="255" y="312"/>
                  </a:cubicBezTo>
                  <a:lnTo>
                    <a:pt x="324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48"/>
            <p:cNvSpPr/>
            <p:nvPr/>
          </p:nvSpPr>
          <p:spPr>
            <a:xfrm>
              <a:off x="4398840" y="4692600"/>
              <a:ext cx="378360" cy="10080"/>
            </a:xfrm>
            <a:custGeom>
              <a:avLst/>
              <a:gdLst/>
              <a:ahLst/>
              <a:rect l="l" t="t" r="r" b="b"/>
              <a:pathLst>
                <a:path w="1054" h="31">
                  <a:moveTo>
                    <a:pt x="526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053" y="0"/>
                  </a:lnTo>
                  <a:lnTo>
                    <a:pt x="1053" y="30"/>
                  </a:lnTo>
                  <a:lnTo>
                    <a:pt x="52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49"/>
            <p:cNvSpPr/>
            <p:nvPr/>
          </p:nvSpPr>
          <p:spPr>
            <a:xfrm>
              <a:off x="4429800" y="4758840"/>
              <a:ext cx="120240" cy="178200"/>
            </a:xfrm>
            <a:custGeom>
              <a:avLst/>
              <a:gdLst/>
              <a:ahLst/>
              <a:rect l="l" t="t" r="r" b="b"/>
              <a:pathLst>
                <a:path w="337" h="498">
                  <a:moveTo>
                    <a:pt x="336" y="8"/>
                  </a:moveTo>
                  <a:cubicBezTo>
                    <a:pt x="336" y="6"/>
                    <a:pt x="336" y="0"/>
                    <a:pt x="327" y="0"/>
                  </a:cubicBezTo>
                  <a:cubicBezTo>
                    <a:pt x="317" y="0"/>
                    <a:pt x="250" y="6"/>
                    <a:pt x="237" y="8"/>
                  </a:cubicBezTo>
                  <a:cubicBezTo>
                    <a:pt x="232" y="8"/>
                    <a:pt x="228" y="11"/>
                    <a:pt x="228" y="20"/>
                  </a:cubicBezTo>
                  <a:cubicBezTo>
                    <a:pt x="228" y="30"/>
                    <a:pt x="234" y="30"/>
                    <a:pt x="245" y="30"/>
                  </a:cubicBezTo>
                  <a:cubicBezTo>
                    <a:pt x="279" y="30"/>
                    <a:pt x="280" y="35"/>
                    <a:pt x="280" y="41"/>
                  </a:cubicBezTo>
                  <a:lnTo>
                    <a:pt x="277" y="56"/>
                  </a:lnTo>
                  <a:lnTo>
                    <a:pt x="236" y="222"/>
                  </a:lnTo>
                  <a:cubicBezTo>
                    <a:pt x="223" y="196"/>
                    <a:pt x="202" y="177"/>
                    <a:pt x="170" y="177"/>
                  </a:cubicBezTo>
                  <a:cubicBezTo>
                    <a:pt x="88" y="177"/>
                    <a:pt x="0" y="281"/>
                    <a:pt x="0" y="383"/>
                  </a:cubicBezTo>
                  <a:cubicBezTo>
                    <a:pt x="0" y="451"/>
                    <a:pt x="39" y="497"/>
                    <a:pt x="95" y="497"/>
                  </a:cubicBezTo>
                  <a:cubicBezTo>
                    <a:pt x="109" y="497"/>
                    <a:pt x="144" y="494"/>
                    <a:pt x="186" y="444"/>
                  </a:cubicBezTo>
                  <a:cubicBezTo>
                    <a:pt x="192" y="473"/>
                    <a:pt x="216" y="497"/>
                    <a:pt x="250" y="497"/>
                  </a:cubicBezTo>
                  <a:cubicBezTo>
                    <a:pt x="276" y="497"/>
                    <a:pt x="292" y="481"/>
                    <a:pt x="303" y="457"/>
                  </a:cubicBezTo>
                  <a:cubicBezTo>
                    <a:pt x="314" y="433"/>
                    <a:pt x="324" y="390"/>
                    <a:pt x="324" y="388"/>
                  </a:cubicBezTo>
                  <a:cubicBezTo>
                    <a:pt x="324" y="380"/>
                    <a:pt x="317" y="380"/>
                    <a:pt x="316" y="380"/>
                  </a:cubicBezTo>
                  <a:cubicBezTo>
                    <a:pt x="308" y="380"/>
                    <a:pt x="308" y="383"/>
                    <a:pt x="306" y="393"/>
                  </a:cubicBezTo>
                  <a:cubicBezTo>
                    <a:pt x="293" y="439"/>
                    <a:pt x="280" y="481"/>
                    <a:pt x="252" y="481"/>
                  </a:cubicBezTo>
                  <a:cubicBezTo>
                    <a:pt x="232" y="481"/>
                    <a:pt x="231" y="463"/>
                    <a:pt x="231" y="449"/>
                  </a:cubicBezTo>
                  <a:cubicBezTo>
                    <a:pt x="231" y="431"/>
                    <a:pt x="232" y="427"/>
                    <a:pt x="236" y="415"/>
                  </a:cubicBezTo>
                  <a:lnTo>
                    <a:pt x="336" y="8"/>
                  </a:lnTo>
                  <a:moveTo>
                    <a:pt x="189" y="404"/>
                  </a:moveTo>
                  <a:cubicBezTo>
                    <a:pt x="186" y="417"/>
                    <a:pt x="186" y="419"/>
                    <a:pt x="175" y="431"/>
                  </a:cubicBezTo>
                  <a:cubicBezTo>
                    <a:pt x="144" y="470"/>
                    <a:pt x="116" y="481"/>
                    <a:pt x="96" y="481"/>
                  </a:cubicBezTo>
                  <a:cubicBezTo>
                    <a:pt x="60" y="481"/>
                    <a:pt x="50" y="443"/>
                    <a:pt x="50" y="415"/>
                  </a:cubicBezTo>
                  <a:cubicBezTo>
                    <a:pt x="50" y="380"/>
                    <a:pt x="72" y="292"/>
                    <a:pt x="90" y="260"/>
                  </a:cubicBezTo>
                  <a:cubicBezTo>
                    <a:pt x="111" y="219"/>
                    <a:pt x="143" y="193"/>
                    <a:pt x="172" y="193"/>
                  </a:cubicBezTo>
                  <a:cubicBezTo>
                    <a:pt x="216" y="193"/>
                    <a:pt x="228" y="251"/>
                    <a:pt x="228" y="256"/>
                  </a:cubicBezTo>
                  <a:cubicBezTo>
                    <a:pt x="228" y="259"/>
                    <a:pt x="226" y="264"/>
                    <a:pt x="224" y="267"/>
                  </a:cubicBezTo>
                  <a:lnTo>
                    <a:pt x="189" y="40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0"/>
            <p:cNvSpPr/>
            <p:nvPr/>
          </p:nvSpPr>
          <p:spPr>
            <a:xfrm>
              <a:off x="4561200" y="474372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0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6"/>
                    <a:pt x="55" y="270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6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7"/>
                    <a:pt x="16" y="66"/>
                  </a:cubicBezTo>
                  <a:cubicBezTo>
                    <a:pt x="16" y="83"/>
                    <a:pt x="26" y="93"/>
                    <a:pt x="42" y="93"/>
                  </a:cubicBezTo>
                  <a:cubicBezTo>
                    <a:pt x="56" y="93"/>
                    <a:pt x="67" y="82"/>
                    <a:pt x="67" y="67"/>
                  </a:cubicBezTo>
                  <a:cubicBezTo>
                    <a:pt x="67" y="53"/>
                    <a:pt x="56" y="43"/>
                    <a:pt x="42" y="42"/>
                  </a:cubicBezTo>
                  <a:cubicBezTo>
                    <a:pt x="59" y="19"/>
                    <a:pt x="93" y="14"/>
                    <a:pt x="111" y="14"/>
                  </a:cubicBezTo>
                  <a:cubicBezTo>
                    <a:pt x="133" y="14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6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0"/>
                  </a:cubicBezTo>
                  <a:cubicBezTo>
                    <a:pt x="74" y="150"/>
                    <a:pt x="69" y="150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51"/>
            <p:cNvSpPr/>
            <p:nvPr/>
          </p:nvSpPr>
          <p:spPr>
            <a:xfrm>
              <a:off x="4670640" y="4776120"/>
              <a:ext cx="77760" cy="160920"/>
            </a:xfrm>
            <a:custGeom>
              <a:avLst/>
              <a:gdLst/>
              <a:ahLst/>
              <a:rect l="l" t="t" r="r" b="b"/>
              <a:pathLst>
                <a:path w="219" h="450">
                  <a:moveTo>
                    <a:pt x="130" y="160"/>
                  </a:moveTo>
                  <a:lnTo>
                    <a:pt x="197" y="160"/>
                  </a:lnTo>
                  <a:cubicBezTo>
                    <a:pt x="210" y="160"/>
                    <a:pt x="218" y="160"/>
                    <a:pt x="218" y="145"/>
                  </a:cubicBezTo>
                  <a:cubicBezTo>
                    <a:pt x="218" y="137"/>
                    <a:pt x="210" y="137"/>
                    <a:pt x="197" y="137"/>
                  </a:cubicBezTo>
                  <a:lnTo>
                    <a:pt x="136" y="137"/>
                  </a:lnTo>
                  <a:cubicBezTo>
                    <a:pt x="160" y="36"/>
                    <a:pt x="165" y="24"/>
                    <a:pt x="165" y="19"/>
                  </a:cubicBezTo>
                  <a:cubicBezTo>
                    <a:pt x="165" y="6"/>
                    <a:pt x="155" y="0"/>
                    <a:pt x="144" y="0"/>
                  </a:cubicBezTo>
                  <a:cubicBezTo>
                    <a:pt x="143" y="0"/>
                    <a:pt x="122" y="0"/>
                    <a:pt x="115" y="25"/>
                  </a:cubicBezTo>
                  <a:lnTo>
                    <a:pt x="88" y="137"/>
                  </a:lnTo>
                  <a:lnTo>
                    <a:pt x="21" y="137"/>
                  </a:lnTo>
                  <a:cubicBezTo>
                    <a:pt x="7" y="137"/>
                    <a:pt x="0" y="137"/>
                    <a:pt x="0" y="150"/>
                  </a:cubicBezTo>
                  <a:cubicBezTo>
                    <a:pt x="0" y="160"/>
                    <a:pt x="7" y="160"/>
                    <a:pt x="19" y="160"/>
                  </a:cubicBezTo>
                  <a:lnTo>
                    <a:pt x="82" y="160"/>
                  </a:lnTo>
                  <a:cubicBezTo>
                    <a:pt x="31" y="359"/>
                    <a:pt x="29" y="371"/>
                    <a:pt x="29" y="383"/>
                  </a:cubicBezTo>
                  <a:cubicBezTo>
                    <a:pt x="29" y="422"/>
                    <a:pt x="56" y="449"/>
                    <a:pt x="93" y="449"/>
                  </a:cubicBezTo>
                  <a:cubicBezTo>
                    <a:pt x="167" y="449"/>
                    <a:pt x="207" y="345"/>
                    <a:pt x="207" y="340"/>
                  </a:cubicBezTo>
                  <a:cubicBezTo>
                    <a:pt x="207" y="334"/>
                    <a:pt x="200" y="334"/>
                    <a:pt x="197" y="334"/>
                  </a:cubicBezTo>
                  <a:cubicBezTo>
                    <a:pt x="192" y="334"/>
                    <a:pt x="191" y="335"/>
                    <a:pt x="187" y="343"/>
                  </a:cubicBezTo>
                  <a:cubicBezTo>
                    <a:pt x="157" y="417"/>
                    <a:pt x="119" y="433"/>
                    <a:pt x="95" y="433"/>
                  </a:cubicBezTo>
                  <a:cubicBezTo>
                    <a:pt x="80" y="433"/>
                    <a:pt x="74" y="423"/>
                    <a:pt x="74" y="401"/>
                  </a:cubicBezTo>
                  <a:cubicBezTo>
                    <a:pt x="74" y="383"/>
                    <a:pt x="74" y="379"/>
                    <a:pt x="77" y="367"/>
                  </a:cubicBezTo>
                  <a:lnTo>
                    <a:pt x="130" y="16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52"/>
            <p:cNvSpPr/>
            <p:nvPr/>
          </p:nvSpPr>
          <p:spPr>
            <a:xfrm>
              <a:off x="4892040" y="4668480"/>
              <a:ext cx="167760" cy="59040"/>
            </a:xfrm>
            <a:custGeom>
              <a:avLst/>
              <a:gdLst/>
              <a:ahLst/>
              <a:rect l="l" t="t" r="r" b="b"/>
              <a:pathLst>
                <a:path w="469" h="167">
                  <a:moveTo>
                    <a:pt x="444" y="28"/>
                  </a:moveTo>
                  <a:cubicBezTo>
                    <a:pt x="456" y="28"/>
                    <a:pt x="468" y="28"/>
                    <a:pt x="468" y="14"/>
                  </a:cubicBezTo>
                  <a:cubicBezTo>
                    <a:pt x="468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28"/>
                    <a:pt x="12" y="28"/>
                    <a:pt x="24" y="28"/>
                  </a:cubicBezTo>
                  <a:lnTo>
                    <a:pt x="444" y="28"/>
                  </a:lnTo>
                  <a:moveTo>
                    <a:pt x="446" y="166"/>
                  </a:moveTo>
                  <a:cubicBezTo>
                    <a:pt x="456" y="166"/>
                    <a:pt x="468" y="166"/>
                    <a:pt x="468" y="152"/>
                  </a:cubicBezTo>
                  <a:cubicBezTo>
                    <a:pt x="468" y="137"/>
                    <a:pt x="456" y="137"/>
                    <a:pt x="444" y="137"/>
                  </a:cubicBezTo>
                  <a:lnTo>
                    <a:pt x="24" y="137"/>
                  </a:lnTo>
                  <a:cubicBezTo>
                    <a:pt x="12" y="137"/>
                    <a:pt x="0" y="137"/>
                    <a:pt x="0" y="152"/>
                  </a:cubicBezTo>
                  <a:cubicBezTo>
                    <a:pt x="0" y="166"/>
                    <a:pt x="12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53"/>
            <p:cNvSpPr/>
            <p:nvPr/>
          </p:nvSpPr>
          <p:spPr>
            <a:xfrm>
              <a:off x="5154480" y="4588200"/>
              <a:ext cx="215280" cy="17280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19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1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5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5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2"/>
                    <a:pt x="144" y="427"/>
                    <a:pt x="146" y="416"/>
                  </a:cubicBezTo>
                  <a:cubicBezTo>
                    <a:pt x="155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5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54"/>
            <p:cNvSpPr/>
            <p:nvPr/>
          </p:nvSpPr>
          <p:spPr>
            <a:xfrm>
              <a:off x="5385600" y="4649400"/>
              <a:ext cx="129960" cy="11448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4" y="302"/>
                    <a:pt x="259" y="320"/>
                    <a:pt x="290" y="320"/>
                  </a:cubicBezTo>
                  <a:cubicBezTo>
                    <a:pt x="314" y="320"/>
                    <a:pt x="330" y="304"/>
                    <a:pt x="342" y="281"/>
                  </a:cubicBezTo>
                  <a:cubicBezTo>
                    <a:pt x="354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7"/>
                  </a:cubicBezTo>
                  <a:cubicBezTo>
                    <a:pt x="334" y="256"/>
                    <a:pt x="322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8"/>
                  </a:cubicBezTo>
                  <a:lnTo>
                    <a:pt x="304" y="121"/>
                  </a:lnTo>
                  <a:cubicBezTo>
                    <a:pt x="306" y="112"/>
                    <a:pt x="312" y="85"/>
                    <a:pt x="315" y="73"/>
                  </a:cubicBezTo>
                  <a:cubicBezTo>
                    <a:pt x="318" y="57"/>
                    <a:pt x="326" y="30"/>
                    <a:pt x="326" y="27"/>
                  </a:cubicBezTo>
                  <a:cubicBezTo>
                    <a:pt x="326" y="14"/>
                    <a:pt x="317" y="8"/>
                    <a:pt x="306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4" y="208"/>
                    <a:pt x="226" y="244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0"/>
                    <a:pt x="139" y="102"/>
                  </a:cubicBezTo>
                  <a:cubicBezTo>
                    <a:pt x="147" y="81"/>
                    <a:pt x="150" y="72"/>
                    <a:pt x="150" y="57"/>
                  </a:cubicBezTo>
                  <a:cubicBezTo>
                    <a:pt x="150" y="25"/>
                    <a:pt x="128" y="0"/>
                    <a:pt x="93" y="0"/>
                  </a:cubicBezTo>
                  <a:cubicBezTo>
                    <a:pt x="26" y="0"/>
                    <a:pt x="0" y="102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2"/>
                  </a:cubicBezTo>
                  <a:cubicBezTo>
                    <a:pt x="37" y="41"/>
                    <a:pt x="64" y="16"/>
                    <a:pt x="91" y="16"/>
                  </a:cubicBezTo>
                  <a:cubicBezTo>
                    <a:pt x="98" y="16"/>
                    <a:pt x="109" y="16"/>
                    <a:pt x="109" y="38"/>
                  </a:cubicBezTo>
                  <a:cubicBezTo>
                    <a:pt x="109" y="56"/>
                    <a:pt x="101" y="77"/>
                    <a:pt x="96" y="86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55"/>
            <p:cNvSpPr/>
            <p:nvPr/>
          </p:nvSpPr>
          <p:spPr>
            <a:xfrm>
              <a:off x="5600520" y="4692600"/>
              <a:ext cx="154080" cy="1008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56"/>
            <p:cNvSpPr/>
            <p:nvPr/>
          </p:nvSpPr>
          <p:spPr>
            <a:xfrm>
              <a:off x="5842440" y="464940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9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5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8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57"/>
            <p:cNvSpPr/>
            <p:nvPr/>
          </p:nvSpPr>
          <p:spPr>
            <a:xfrm>
              <a:off x="5977080" y="46814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58"/>
            <p:cNvSpPr/>
            <p:nvPr/>
          </p:nvSpPr>
          <p:spPr>
            <a:xfrm>
              <a:off x="6086520" y="46494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59"/>
            <p:cNvSpPr/>
            <p:nvPr/>
          </p:nvSpPr>
          <p:spPr>
            <a:xfrm>
              <a:off x="6233400" y="468144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7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60"/>
            <p:cNvSpPr/>
            <p:nvPr/>
          </p:nvSpPr>
          <p:spPr>
            <a:xfrm>
              <a:off x="6414840" y="4692600"/>
              <a:ext cx="154440" cy="1008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61"/>
            <p:cNvSpPr/>
            <p:nvPr/>
          </p:nvSpPr>
          <p:spPr>
            <a:xfrm>
              <a:off x="6656760" y="4649400"/>
              <a:ext cx="115920" cy="11448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9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8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62"/>
            <p:cNvSpPr/>
            <p:nvPr/>
          </p:nvSpPr>
          <p:spPr>
            <a:xfrm>
              <a:off x="6800400" y="468144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63"/>
            <p:cNvSpPr/>
            <p:nvPr/>
          </p:nvSpPr>
          <p:spPr>
            <a:xfrm>
              <a:off x="6901560" y="46494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2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8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6" y="320"/>
                    <a:pt x="66" y="320"/>
                  </a:cubicBezTo>
                  <a:cubicBezTo>
                    <a:pt x="114" y="320"/>
                    <a:pt x="140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0" y="304"/>
                    <a:pt x="218" y="304"/>
                  </a:cubicBezTo>
                  <a:cubicBezTo>
                    <a:pt x="191" y="304"/>
                    <a:pt x="180" y="281"/>
                    <a:pt x="180" y="257"/>
                  </a:cubicBezTo>
                  <a:cubicBezTo>
                    <a:pt x="180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64"/>
            <p:cNvSpPr/>
            <p:nvPr/>
          </p:nvSpPr>
          <p:spPr>
            <a:xfrm>
              <a:off x="7050240" y="46814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3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65"/>
            <p:cNvSpPr/>
            <p:nvPr/>
          </p:nvSpPr>
          <p:spPr>
            <a:xfrm>
              <a:off x="7229520" y="4692600"/>
              <a:ext cx="154080" cy="1008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66"/>
            <p:cNvSpPr/>
            <p:nvPr/>
          </p:nvSpPr>
          <p:spPr>
            <a:xfrm>
              <a:off x="7472160" y="464940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8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8"/>
                  </a:moveTo>
                  <a:cubicBezTo>
                    <a:pt x="185" y="241"/>
                    <a:pt x="185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0" y="304"/>
                    <a:pt x="49" y="265"/>
                    <a:pt x="49" y="238"/>
                  </a:cubicBezTo>
                  <a:cubicBezTo>
                    <a:pt x="49" y="203"/>
                    <a:pt x="73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67"/>
            <p:cNvSpPr/>
            <p:nvPr/>
          </p:nvSpPr>
          <p:spPr>
            <a:xfrm>
              <a:off x="7605000" y="4681440"/>
              <a:ext cx="82440" cy="120960"/>
            </a:xfrm>
            <a:custGeom>
              <a:avLst/>
              <a:gdLst/>
              <a:ahLst/>
              <a:rect l="l" t="t" r="r" b="b"/>
              <a:pathLst>
                <a:path w="232" h="339">
                  <a:moveTo>
                    <a:pt x="231" y="171"/>
                  </a:moveTo>
                  <a:cubicBezTo>
                    <a:pt x="231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1" y="338"/>
                    <a:pt x="231" y="207"/>
                    <a:pt x="231" y="171"/>
                  </a:cubicBezTo>
                  <a:moveTo>
                    <a:pt x="115" y="325"/>
                  </a:moveTo>
                  <a:cubicBezTo>
                    <a:pt x="93" y="325"/>
                    <a:pt x="63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3" y="24"/>
                    <a:pt x="95" y="15"/>
                    <a:pt x="115" y="15"/>
                  </a:cubicBezTo>
                  <a:cubicBezTo>
                    <a:pt x="143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5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68"/>
            <p:cNvSpPr/>
            <p:nvPr/>
          </p:nvSpPr>
          <p:spPr>
            <a:xfrm>
              <a:off x="7716240" y="46494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8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4" y="320"/>
                    <a:pt x="218" y="320"/>
                  </a:cubicBezTo>
                  <a:cubicBezTo>
                    <a:pt x="290" y="320"/>
                    <a:pt x="330" y="228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69"/>
            <p:cNvSpPr/>
            <p:nvPr/>
          </p:nvSpPr>
          <p:spPr>
            <a:xfrm>
              <a:off x="7872840" y="468144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0" y="0"/>
            <a:ext cx="8125920" cy="8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"/>
          <p:cNvSpPr/>
          <p:nvPr/>
        </p:nvSpPr>
        <p:spPr>
          <a:xfrm>
            <a:off x="393840" y="1040400"/>
            <a:ext cx="835452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"/>
          <p:cNvSpPr/>
          <p:nvPr/>
        </p:nvSpPr>
        <p:spPr>
          <a:xfrm>
            <a:off x="0" y="-91440"/>
            <a:ext cx="914256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35" strike="noStrike">
                <a:solidFill>
                  <a:srgbClr val="ffffff"/>
                </a:solidFill>
                <a:latin typeface="Calibri Light"/>
                <a:ea typeface="DejaVu Sans"/>
              </a:rPr>
              <a:t>príklad - pokračovanie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389880" y="1176480"/>
            <a:ext cx="829188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Získali sme teda 3 diferenciánle rovnice v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Čo môžme zapísať v stavovom tvare: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Takýto opis systému sa nazýva aj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kanonická forma riaditeľnosti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72" name="Group 5"/>
          <p:cNvGrpSpPr/>
          <p:nvPr/>
        </p:nvGrpSpPr>
        <p:grpSpPr>
          <a:xfrm>
            <a:off x="501840" y="2438280"/>
            <a:ext cx="3404880" cy="213840"/>
            <a:chOff x="501840" y="2438280"/>
            <a:chExt cx="3404880" cy="213840"/>
          </a:xfrm>
        </p:grpSpPr>
        <p:sp>
          <p:nvSpPr>
            <p:cNvPr id="573" name="CustomShape 6"/>
            <p:cNvSpPr/>
            <p:nvPr/>
          </p:nvSpPr>
          <p:spPr>
            <a:xfrm>
              <a:off x="501840" y="2438280"/>
              <a:ext cx="3404880" cy="210240"/>
            </a:xfrm>
            <a:custGeom>
              <a:avLst/>
              <a:gdLst/>
              <a:ahLst/>
              <a:rect l="l" t="t" r="r" b="b"/>
              <a:pathLst>
                <a:path w="9461" h="587">
                  <a:moveTo>
                    <a:pt x="4730" y="586"/>
                  </a:moveTo>
                  <a:lnTo>
                    <a:pt x="0" y="586"/>
                  </a:lnTo>
                  <a:lnTo>
                    <a:pt x="0" y="0"/>
                  </a:lnTo>
                  <a:lnTo>
                    <a:pt x="9460" y="0"/>
                  </a:lnTo>
                  <a:lnTo>
                    <a:pt x="9460" y="586"/>
                  </a:lnTo>
                  <a:lnTo>
                    <a:pt x="4730" y="58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7"/>
            <p:cNvSpPr/>
            <p:nvPr/>
          </p:nvSpPr>
          <p:spPr>
            <a:xfrm>
              <a:off x="617040" y="2441880"/>
              <a:ext cx="27000" cy="26640"/>
            </a:xfrm>
            <a:custGeom>
              <a:avLst/>
              <a:gdLst/>
              <a:ahLst/>
              <a:rect l="l" t="t" r="r" b="b"/>
              <a:pathLst>
                <a:path w="78" h="77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0"/>
                    <a:pt x="0" y="38"/>
                  </a:cubicBezTo>
                  <a:cubicBezTo>
                    <a:pt x="0" y="57"/>
                    <a:pt x="16" y="76"/>
                    <a:pt x="38" y="76"/>
                  </a:cubicBezTo>
                  <a:cubicBezTo>
                    <a:pt x="62" y="76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8"/>
            <p:cNvSpPr/>
            <p:nvPr/>
          </p:nvSpPr>
          <p:spPr>
            <a:xfrm>
              <a:off x="509400" y="24991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9"/>
            <p:cNvSpPr/>
            <p:nvPr/>
          </p:nvSpPr>
          <p:spPr>
            <a:xfrm>
              <a:off x="656280" y="2531520"/>
              <a:ext cx="81000" cy="12060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7" y="81"/>
                    <a:pt x="67" y="67"/>
                  </a:cubicBezTo>
                  <a:cubicBezTo>
                    <a:pt x="67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0"/>
            <p:cNvSpPr/>
            <p:nvPr/>
          </p:nvSpPr>
          <p:spPr>
            <a:xfrm>
              <a:off x="844560" y="251820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1"/>
            <p:cNvSpPr/>
            <p:nvPr/>
          </p:nvSpPr>
          <p:spPr>
            <a:xfrm>
              <a:off x="1107360" y="2438280"/>
              <a:ext cx="215280" cy="172440"/>
            </a:xfrm>
            <a:custGeom>
              <a:avLst/>
              <a:gdLst/>
              <a:ahLst/>
              <a:rect l="l" t="t" r="r" b="b"/>
              <a:pathLst>
                <a:path w="601" h="482">
                  <a:moveTo>
                    <a:pt x="331" y="197"/>
                  </a:moveTo>
                  <a:cubicBezTo>
                    <a:pt x="331" y="195"/>
                    <a:pt x="328" y="189"/>
                    <a:pt x="328" y="187"/>
                  </a:cubicBezTo>
                  <a:cubicBezTo>
                    <a:pt x="328" y="185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39" y="27"/>
                    <a:pt x="566" y="24"/>
                    <a:pt x="587" y="22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8" y="0"/>
                    <a:pt x="592" y="0"/>
                  </a:cubicBezTo>
                  <a:cubicBezTo>
                    <a:pt x="576" y="0"/>
                    <a:pt x="558" y="2"/>
                    <a:pt x="542" y="2"/>
                  </a:cubicBezTo>
                  <a:cubicBezTo>
                    <a:pt x="517" y="2"/>
                    <a:pt x="489" y="0"/>
                    <a:pt x="464" y="0"/>
                  </a:cubicBezTo>
                  <a:cubicBezTo>
                    <a:pt x="459" y="0"/>
                    <a:pt x="449" y="0"/>
                    <a:pt x="449" y="14"/>
                  </a:cubicBezTo>
                  <a:cubicBezTo>
                    <a:pt x="449" y="19"/>
                    <a:pt x="454" y="21"/>
                    <a:pt x="459" y="22"/>
                  </a:cubicBezTo>
                  <a:cubicBezTo>
                    <a:pt x="473" y="24"/>
                    <a:pt x="480" y="27"/>
                    <a:pt x="480" y="37"/>
                  </a:cubicBezTo>
                  <a:cubicBezTo>
                    <a:pt x="480" y="50"/>
                    <a:pt x="459" y="66"/>
                    <a:pt x="456" y="69"/>
                  </a:cubicBezTo>
                  <a:lnTo>
                    <a:pt x="181" y="280"/>
                  </a:lnTo>
                  <a:lnTo>
                    <a:pt x="237" y="54"/>
                  </a:lnTo>
                  <a:cubicBezTo>
                    <a:pt x="243" y="29"/>
                    <a:pt x="245" y="22"/>
                    <a:pt x="296" y="22"/>
                  </a:cubicBezTo>
                  <a:cubicBezTo>
                    <a:pt x="313" y="22"/>
                    <a:pt x="320" y="22"/>
                    <a:pt x="320" y="8"/>
                  </a:cubicBezTo>
                  <a:cubicBezTo>
                    <a:pt x="320" y="2"/>
                    <a:pt x="313" y="0"/>
                    <a:pt x="310" y="0"/>
                  </a:cubicBezTo>
                  <a:cubicBezTo>
                    <a:pt x="289" y="0"/>
                    <a:pt x="240" y="2"/>
                    <a:pt x="219" y="2"/>
                  </a:cubicBezTo>
                  <a:cubicBezTo>
                    <a:pt x="200" y="2"/>
                    <a:pt x="149" y="0"/>
                    <a:pt x="129" y="0"/>
                  </a:cubicBezTo>
                  <a:cubicBezTo>
                    <a:pt x="125" y="0"/>
                    <a:pt x="115" y="0"/>
                    <a:pt x="115" y="13"/>
                  </a:cubicBezTo>
                  <a:cubicBezTo>
                    <a:pt x="115" y="22"/>
                    <a:pt x="121" y="22"/>
                    <a:pt x="136" y="22"/>
                  </a:cubicBezTo>
                  <a:cubicBezTo>
                    <a:pt x="144" y="22"/>
                    <a:pt x="157" y="22"/>
                    <a:pt x="166" y="24"/>
                  </a:cubicBezTo>
                  <a:cubicBezTo>
                    <a:pt x="177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7" y="48"/>
                  </a:cubicBezTo>
                  <a:lnTo>
                    <a:pt x="83" y="427"/>
                  </a:lnTo>
                  <a:cubicBezTo>
                    <a:pt x="77" y="454"/>
                    <a:pt x="75" y="459"/>
                    <a:pt x="19" y="459"/>
                  </a:cubicBezTo>
                  <a:cubicBezTo>
                    <a:pt x="8" y="459"/>
                    <a:pt x="0" y="459"/>
                    <a:pt x="0" y="473"/>
                  </a:cubicBezTo>
                  <a:cubicBezTo>
                    <a:pt x="0" y="481"/>
                    <a:pt x="8" y="481"/>
                    <a:pt x="11" y="481"/>
                  </a:cubicBezTo>
                  <a:cubicBezTo>
                    <a:pt x="30" y="481"/>
                    <a:pt x="80" y="479"/>
                    <a:pt x="101" y="479"/>
                  </a:cubicBezTo>
                  <a:cubicBezTo>
                    <a:pt x="115" y="479"/>
                    <a:pt x="129" y="479"/>
                    <a:pt x="145" y="479"/>
                  </a:cubicBezTo>
                  <a:cubicBezTo>
                    <a:pt x="160" y="479"/>
                    <a:pt x="176" y="481"/>
                    <a:pt x="190" y="481"/>
                  </a:cubicBezTo>
                  <a:cubicBezTo>
                    <a:pt x="195" y="481"/>
                    <a:pt x="205" y="481"/>
                    <a:pt x="205" y="467"/>
                  </a:cubicBezTo>
                  <a:cubicBezTo>
                    <a:pt x="205" y="459"/>
                    <a:pt x="198" y="459"/>
                    <a:pt x="185" y="459"/>
                  </a:cubicBezTo>
                  <a:cubicBezTo>
                    <a:pt x="160" y="459"/>
                    <a:pt x="139" y="459"/>
                    <a:pt x="139" y="446"/>
                  </a:cubicBezTo>
                  <a:cubicBezTo>
                    <a:pt x="139" y="441"/>
                    <a:pt x="144" y="427"/>
                    <a:pt x="145" y="415"/>
                  </a:cubicBezTo>
                  <a:cubicBezTo>
                    <a:pt x="155" y="379"/>
                    <a:pt x="165" y="342"/>
                    <a:pt x="174" y="305"/>
                  </a:cubicBezTo>
                  <a:lnTo>
                    <a:pt x="278" y="224"/>
                  </a:lnTo>
                  <a:lnTo>
                    <a:pt x="360" y="412"/>
                  </a:lnTo>
                  <a:cubicBezTo>
                    <a:pt x="369" y="431"/>
                    <a:pt x="369" y="433"/>
                    <a:pt x="369" y="438"/>
                  </a:cubicBezTo>
                  <a:cubicBezTo>
                    <a:pt x="369" y="459"/>
                    <a:pt x="339" y="459"/>
                    <a:pt x="333" y="459"/>
                  </a:cubicBezTo>
                  <a:cubicBezTo>
                    <a:pt x="325" y="459"/>
                    <a:pt x="317" y="459"/>
                    <a:pt x="317" y="473"/>
                  </a:cubicBezTo>
                  <a:cubicBezTo>
                    <a:pt x="317" y="481"/>
                    <a:pt x="325" y="481"/>
                    <a:pt x="326" y="481"/>
                  </a:cubicBezTo>
                  <a:cubicBezTo>
                    <a:pt x="355" y="481"/>
                    <a:pt x="384" y="479"/>
                    <a:pt x="413" y="479"/>
                  </a:cubicBezTo>
                  <a:cubicBezTo>
                    <a:pt x="429" y="479"/>
                    <a:pt x="467" y="481"/>
                    <a:pt x="481" y="481"/>
                  </a:cubicBezTo>
                  <a:cubicBezTo>
                    <a:pt x="485" y="481"/>
                    <a:pt x="494" y="481"/>
                    <a:pt x="494" y="467"/>
                  </a:cubicBezTo>
                  <a:cubicBezTo>
                    <a:pt x="494" y="459"/>
                    <a:pt x="486" y="459"/>
                    <a:pt x="480" y="459"/>
                  </a:cubicBezTo>
                  <a:cubicBezTo>
                    <a:pt x="451" y="459"/>
                    <a:pt x="443" y="452"/>
                    <a:pt x="432" y="428"/>
                  </a:cubicBezTo>
                  <a:lnTo>
                    <a:pt x="331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2"/>
            <p:cNvSpPr/>
            <p:nvPr/>
          </p:nvSpPr>
          <p:spPr>
            <a:xfrm>
              <a:off x="1337760" y="2499120"/>
              <a:ext cx="129960" cy="11448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2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7" y="205"/>
                    <a:pt x="355" y="205"/>
                  </a:cubicBezTo>
                  <a:cubicBezTo>
                    <a:pt x="347" y="205"/>
                    <a:pt x="347" y="206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7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8"/>
                  </a:cubicBezTo>
                  <a:cubicBezTo>
                    <a:pt x="326" y="15"/>
                    <a:pt x="317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7" y="304"/>
                    <a:pt x="144" y="304"/>
                  </a:cubicBezTo>
                  <a:cubicBezTo>
                    <a:pt x="109" y="304"/>
                    <a:pt x="101" y="272"/>
                    <a:pt x="101" y="246"/>
                  </a:cubicBezTo>
                  <a:cubicBezTo>
                    <a:pt x="101" y="206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7" y="42"/>
                    <a:pt x="64" y="16"/>
                    <a:pt x="91" y="16"/>
                  </a:cubicBezTo>
                  <a:cubicBezTo>
                    <a:pt x="97" y="16"/>
                    <a:pt x="109" y="16"/>
                    <a:pt x="109" y="39"/>
                  </a:cubicBezTo>
                  <a:cubicBezTo>
                    <a:pt x="109" y="56"/>
                    <a:pt x="101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2"/>
                    <a:pt x="104" y="320"/>
                    <a:pt x="142" y="320"/>
                  </a:cubicBezTo>
                  <a:cubicBezTo>
                    <a:pt x="189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3"/>
            <p:cNvSpPr/>
            <p:nvPr/>
          </p:nvSpPr>
          <p:spPr>
            <a:xfrm>
              <a:off x="1552680" y="2543040"/>
              <a:ext cx="154080" cy="10080"/>
            </a:xfrm>
            <a:custGeom>
              <a:avLst/>
              <a:gdLst/>
              <a:ahLst/>
              <a:rect l="l" t="t" r="r" b="b"/>
              <a:pathLst>
                <a:path w="431" h="31">
                  <a:moveTo>
                    <a:pt x="406" y="30"/>
                  </a:moveTo>
                  <a:cubicBezTo>
                    <a:pt x="417" y="30"/>
                    <a:pt x="430" y="30"/>
                    <a:pt x="430" y="14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4"/>
                  </a:cubicBezTo>
                  <a:cubicBezTo>
                    <a:pt x="0" y="30"/>
                    <a:pt x="12" y="30"/>
                    <a:pt x="24" y="30"/>
                  </a:cubicBezTo>
                  <a:lnTo>
                    <a:pt x="406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4"/>
            <p:cNvSpPr/>
            <p:nvPr/>
          </p:nvSpPr>
          <p:spPr>
            <a:xfrm>
              <a:off x="1794600" y="249912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5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5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5" y="242"/>
                    <a:pt x="185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7" y="16"/>
                    <a:pt x="227" y="74"/>
                    <a:pt x="227" y="79"/>
                  </a:cubicBezTo>
                  <a:cubicBezTo>
                    <a:pt x="227" y="82"/>
                    <a:pt x="225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5"/>
            <p:cNvSpPr/>
            <p:nvPr/>
          </p:nvSpPr>
          <p:spPr>
            <a:xfrm>
              <a:off x="1929960" y="2531520"/>
              <a:ext cx="78120" cy="11700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1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6"/>
                    <a:pt x="25" y="116"/>
                  </a:cubicBezTo>
                  <a:cubicBezTo>
                    <a:pt x="38" y="116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6"/>
            <p:cNvSpPr/>
            <p:nvPr/>
          </p:nvSpPr>
          <p:spPr>
            <a:xfrm>
              <a:off x="2039400" y="24991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7" y="320"/>
                  </a:cubicBezTo>
                  <a:cubicBezTo>
                    <a:pt x="113" y="320"/>
                    <a:pt x="139" y="270"/>
                    <a:pt x="141" y="266"/>
                  </a:cubicBezTo>
                  <a:cubicBezTo>
                    <a:pt x="149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7"/>
            <p:cNvSpPr/>
            <p:nvPr/>
          </p:nvSpPr>
          <p:spPr>
            <a:xfrm>
              <a:off x="2186280" y="2531520"/>
              <a:ext cx="81000" cy="120600"/>
            </a:xfrm>
            <a:custGeom>
              <a:avLst/>
              <a:gdLst/>
              <a:ahLst/>
              <a:rect l="l" t="t" r="r" b="b"/>
              <a:pathLst>
                <a:path w="228" h="338">
                  <a:moveTo>
                    <a:pt x="109" y="163"/>
                  </a:moveTo>
                  <a:cubicBezTo>
                    <a:pt x="147" y="163"/>
                    <a:pt x="174" y="190"/>
                    <a:pt x="174" y="243"/>
                  </a:cubicBezTo>
                  <a:cubicBezTo>
                    <a:pt x="174" y="303"/>
                    <a:pt x="139" y="321"/>
                    <a:pt x="110" y="321"/>
                  </a:cubicBezTo>
                  <a:cubicBezTo>
                    <a:pt x="91" y="321"/>
                    <a:pt x="46" y="316"/>
                    <a:pt x="25" y="287"/>
                  </a:cubicBezTo>
                  <a:cubicBezTo>
                    <a:pt x="49" y="286"/>
                    <a:pt x="54" y="270"/>
                    <a:pt x="54" y="260"/>
                  </a:cubicBezTo>
                  <a:cubicBezTo>
                    <a:pt x="54" y="244"/>
                    <a:pt x="43" y="233"/>
                    <a:pt x="27" y="233"/>
                  </a:cubicBezTo>
                  <a:cubicBezTo>
                    <a:pt x="14" y="233"/>
                    <a:pt x="0" y="241"/>
                    <a:pt x="0" y="260"/>
                  </a:cubicBezTo>
                  <a:cubicBezTo>
                    <a:pt x="0" y="308"/>
                    <a:pt x="51" y="337"/>
                    <a:pt x="112" y="337"/>
                  </a:cubicBezTo>
                  <a:cubicBezTo>
                    <a:pt x="181" y="337"/>
                    <a:pt x="227" y="292"/>
                    <a:pt x="227" y="243"/>
                  </a:cubicBezTo>
                  <a:cubicBezTo>
                    <a:pt x="227" y="204"/>
                    <a:pt x="197" y="166"/>
                    <a:pt x="142" y="153"/>
                  </a:cubicBezTo>
                  <a:cubicBezTo>
                    <a:pt x="193" y="136"/>
                    <a:pt x="213" y="97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5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1"/>
                    <a:pt x="65" y="67"/>
                  </a:cubicBezTo>
                  <a:cubicBezTo>
                    <a:pt x="65" y="53"/>
                    <a:pt x="56" y="43"/>
                    <a:pt x="41" y="41"/>
                  </a:cubicBezTo>
                  <a:cubicBezTo>
                    <a:pt x="59" y="19"/>
                    <a:pt x="93" y="14"/>
                    <a:pt x="110" y="14"/>
                  </a:cubicBezTo>
                  <a:cubicBezTo>
                    <a:pt x="133" y="14"/>
                    <a:pt x="165" y="25"/>
                    <a:pt x="165" y="69"/>
                  </a:cubicBezTo>
                  <a:cubicBezTo>
                    <a:pt x="165" y="89"/>
                    <a:pt x="157" y="112"/>
                    <a:pt x="144" y="126"/>
                  </a:cubicBezTo>
                  <a:cubicBezTo>
                    <a:pt x="128" y="145"/>
                    <a:pt x="115" y="147"/>
                    <a:pt x="89" y="148"/>
                  </a:cubicBezTo>
                  <a:cubicBezTo>
                    <a:pt x="77" y="148"/>
                    <a:pt x="77" y="148"/>
                    <a:pt x="73" y="150"/>
                  </a:cubicBezTo>
                  <a:cubicBezTo>
                    <a:pt x="73" y="150"/>
                    <a:pt x="69" y="150"/>
                    <a:pt x="69" y="156"/>
                  </a:cubicBezTo>
                  <a:cubicBezTo>
                    <a:pt x="69" y="163"/>
                    <a:pt x="73" y="163"/>
                    <a:pt x="81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8"/>
            <p:cNvSpPr/>
            <p:nvPr/>
          </p:nvSpPr>
          <p:spPr>
            <a:xfrm>
              <a:off x="2367000" y="2543040"/>
              <a:ext cx="154440" cy="1008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9"/>
            <p:cNvSpPr/>
            <p:nvPr/>
          </p:nvSpPr>
          <p:spPr>
            <a:xfrm>
              <a:off x="2609640" y="249912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8" y="320"/>
                    <a:pt x="94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2" y="282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8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8" y="191"/>
                    <a:pt x="248" y="183"/>
                    <a:pt x="254" y="157"/>
                  </a:cubicBezTo>
                  <a:lnTo>
                    <a:pt x="280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8" y="15"/>
                    <a:pt x="237" y="31"/>
                    <a:pt x="235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6" y="254"/>
                  </a:cubicBezTo>
                  <a:cubicBezTo>
                    <a:pt x="144" y="293"/>
                    <a:pt x="115" y="304"/>
                    <a:pt x="96" y="304"/>
                  </a:cubicBezTo>
                  <a:cubicBezTo>
                    <a:pt x="61" y="304"/>
                    <a:pt x="49" y="266"/>
                    <a:pt x="49" y="238"/>
                  </a:cubicBezTo>
                  <a:cubicBezTo>
                    <a:pt x="49" y="203"/>
                    <a:pt x="74" y="115"/>
                    <a:pt x="90" y="83"/>
                  </a:cubicBezTo>
                  <a:cubicBezTo>
                    <a:pt x="110" y="42"/>
                    <a:pt x="142" y="16"/>
                    <a:pt x="171" y="16"/>
                  </a:cubicBezTo>
                  <a:cubicBezTo>
                    <a:pt x="218" y="16"/>
                    <a:pt x="227" y="74"/>
                    <a:pt x="227" y="79"/>
                  </a:cubicBezTo>
                  <a:cubicBezTo>
                    <a:pt x="227" y="82"/>
                    <a:pt x="226" y="87"/>
                    <a:pt x="224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20"/>
            <p:cNvSpPr/>
            <p:nvPr/>
          </p:nvSpPr>
          <p:spPr>
            <a:xfrm>
              <a:off x="2752560" y="2531520"/>
              <a:ext cx="64440" cy="11700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21"/>
            <p:cNvSpPr/>
            <p:nvPr/>
          </p:nvSpPr>
          <p:spPr>
            <a:xfrm>
              <a:off x="2853720" y="24991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8" y="320"/>
                  </a:cubicBezTo>
                  <a:cubicBezTo>
                    <a:pt x="114" y="320"/>
                    <a:pt x="140" y="270"/>
                    <a:pt x="141" y="266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22"/>
            <p:cNvSpPr/>
            <p:nvPr/>
          </p:nvSpPr>
          <p:spPr>
            <a:xfrm>
              <a:off x="3002400" y="2531520"/>
              <a:ext cx="78120" cy="117000"/>
            </a:xfrm>
            <a:custGeom>
              <a:avLst/>
              <a:gdLst/>
              <a:ahLst/>
              <a:rect l="l" t="t" r="r" b="b"/>
              <a:pathLst>
                <a:path w="220" h="328">
                  <a:moveTo>
                    <a:pt x="219" y="238"/>
                  </a:moveTo>
                  <a:lnTo>
                    <a:pt x="202" y="238"/>
                  </a:lnTo>
                  <a:cubicBezTo>
                    <a:pt x="200" y="249"/>
                    <a:pt x="195" y="278"/>
                    <a:pt x="189" y="283"/>
                  </a:cubicBezTo>
                  <a:cubicBezTo>
                    <a:pt x="186" y="286"/>
                    <a:pt x="147" y="286"/>
                    <a:pt x="141" y="286"/>
                  </a:cubicBezTo>
                  <a:lnTo>
                    <a:pt x="50" y="286"/>
                  </a:lnTo>
                  <a:cubicBezTo>
                    <a:pt x="101" y="240"/>
                    <a:pt x="119" y="227"/>
                    <a:pt x="149" y="203"/>
                  </a:cubicBezTo>
                  <a:cubicBezTo>
                    <a:pt x="186" y="174"/>
                    <a:pt x="219" y="144"/>
                    <a:pt x="219" y="96"/>
                  </a:cubicBezTo>
                  <a:cubicBezTo>
                    <a:pt x="219" y="37"/>
                    <a:pt x="167" y="0"/>
                    <a:pt x="103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3"/>
                    <a:pt x="21" y="116"/>
                    <a:pt x="26" y="116"/>
                  </a:cubicBezTo>
                  <a:cubicBezTo>
                    <a:pt x="39" y="116"/>
                    <a:pt x="53" y="107"/>
                    <a:pt x="53" y="89"/>
                  </a:cubicBezTo>
                  <a:cubicBezTo>
                    <a:pt x="53" y="81"/>
                    <a:pt x="50" y="64"/>
                    <a:pt x="24" y="64"/>
                  </a:cubicBezTo>
                  <a:cubicBezTo>
                    <a:pt x="39" y="29"/>
                    <a:pt x="72" y="17"/>
                    <a:pt x="96" y="17"/>
                  </a:cubicBezTo>
                  <a:cubicBezTo>
                    <a:pt x="146" y="17"/>
                    <a:pt x="171" y="56"/>
                    <a:pt x="171" y="96"/>
                  </a:cubicBezTo>
                  <a:cubicBezTo>
                    <a:pt x="171" y="139"/>
                    <a:pt x="141" y="172"/>
                    <a:pt x="125" y="192"/>
                  </a:cubicBezTo>
                  <a:lnTo>
                    <a:pt x="5" y="308"/>
                  </a:lnTo>
                  <a:cubicBezTo>
                    <a:pt x="0" y="313"/>
                    <a:pt x="0" y="315"/>
                    <a:pt x="0" y="327"/>
                  </a:cubicBezTo>
                  <a:lnTo>
                    <a:pt x="205" y="327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23"/>
            <p:cNvSpPr/>
            <p:nvPr/>
          </p:nvSpPr>
          <p:spPr>
            <a:xfrm>
              <a:off x="3182040" y="2543040"/>
              <a:ext cx="154440" cy="10080"/>
            </a:xfrm>
            <a:custGeom>
              <a:avLst/>
              <a:gdLst/>
              <a:ahLst/>
              <a:rect l="l" t="t" r="r" b="b"/>
              <a:pathLst>
                <a:path w="432" h="31">
                  <a:moveTo>
                    <a:pt x="407" y="30"/>
                  </a:moveTo>
                  <a:cubicBezTo>
                    <a:pt x="418" y="30"/>
                    <a:pt x="431" y="30"/>
                    <a:pt x="431" y="14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30"/>
                    <a:pt x="13" y="30"/>
                    <a:pt x="24" y="30"/>
                  </a:cubicBezTo>
                  <a:lnTo>
                    <a:pt x="407" y="3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24"/>
            <p:cNvSpPr/>
            <p:nvPr/>
          </p:nvSpPr>
          <p:spPr>
            <a:xfrm>
              <a:off x="3423960" y="2499120"/>
              <a:ext cx="115920" cy="11448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20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4"/>
                    <a:pt x="39" y="320"/>
                    <a:pt x="95" y="320"/>
                  </a:cubicBezTo>
                  <a:cubicBezTo>
                    <a:pt x="109" y="320"/>
                    <a:pt x="144" y="317"/>
                    <a:pt x="186" y="267"/>
                  </a:cubicBezTo>
                  <a:cubicBezTo>
                    <a:pt x="193" y="296"/>
                    <a:pt x="217" y="320"/>
                    <a:pt x="250" y="320"/>
                  </a:cubicBezTo>
                  <a:cubicBezTo>
                    <a:pt x="276" y="320"/>
                    <a:pt x="292" y="304"/>
                    <a:pt x="303" y="282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8"/>
                  </a:cubicBezTo>
                  <a:cubicBezTo>
                    <a:pt x="293" y="262"/>
                    <a:pt x="281" y="304"/>
                    <a:pt x="252" y="304"/>
                  </a:cubicBezTo>
                  <a:cubicBezTo>
                    <a:pt x="233" y="304"/>
                    <a:pt x="231" y="286"/>
                    <a:pt x="231" y="272"/>
                  </a:cubicBezTo>
                  <a:cubicBezTo>
                    <a:pt x="231" y="256"/>
                    <a:pt x="233" y="251"/>
                    <a:pt x="241" y="219"/>
                  </a:cubicBezTo>
                  <a:cubicBezTo>
                    <a:pt x="249" y="191"/>
                    <a:pt x="249" y="183"/>
                    <a:pt x="255" y="157"/>
                  </a:cubicBezTo>
                  <a:lnTo>
                    <a:pt x="281" y="58"/>
                  </a:lnTo>
                  <a:cubicBezTo>
                    <a:pt x="285" y="37"/>
                    <a:pt x="285" y="37"/>
                    <a:pt x="285" y="34"/>
                  </a:cubicBezTo>
                  <a:cubicBezTo>
                    <a:pt x="285" y="21"/>
                    <a:pt x="277" y="15"/>
                    <a:pt x="266" y="15"/>
                  </a:cubicBezTo>
                  <a:cubicBezTo>
                    <a:pt x="249" y="15"/>
                    <a:pt x="237" y="31"/>
                    <a:pt x="236" y="45"/>
                  </a:cubicBezTo>
                  <a:moveTo>
                    <a:pt x="189" y="229"/>
                  </a:moveTo>
                  <a:cubicBezTo>
                    <a:pt x="186" y="242"/>
                    <a:pt x="186" y="242"/>
                    <a:pt x="175" y="254"/>
                  </a:cubicBezTo>
                  <a:cubicBezTo>
                    <a:pt x="144" y="293"/>
                    <a:pt x="116" y="304"/>
                    <a:pt x="96" y="304"/>
                  </a:cubicBezTo>
                  <a:cubicBezTo>
                    <a:pt x="61" y="304"/>
                    <a:pt x="50" y="266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2"/>
                    <a:pt x="143" y="16"/>
                    <a:pt x="172" y="16"/>
                  </a:cubicBezTo>
                  <a:cubicBezTo>
                    <a:pt x="218" y="16"/>
                    <a:pt x="228" y="74"/>
                    <a:pt x="228" y="79"/>
                  </a:cubicBezTo>
                  <a:cubicBezTo>
                    <a:pt x="228" y="82"/>
                    <a:pt x="226" y="87"/>
                    <a:pt x="225" y="90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5"/>
            <p:cNvSpPr/>
            <p:nvPr/>
          </p:nvSpPr>
          <p:spPr>
            <a:xfrm>
              <a:off x="3557160" y="2531520"/>
              <a:ext cx="82440" cy="120600"/>
            </a:xfrm>
            <a:custGeom>
              <a:avLst/>
              <a:gdLst/>
              <a:ahLst/>
              <a:rect l="l" t="t" r="r" b="b"/>
              <a:pathLst>
                <a:path w="232" h="338">
                  <a:moveTo>
                    <a:pt x="231" y="171"/>
                  </a:moveTo>
                  <a:cubicBezTo>
                    <a:pt x="231" y="116"/>
                    <a:pt x="224" y="77"/>
                    <a:pt x="200" y="43"/>
                  </a:cubicBezTo>
                  <a:cubicBezTo>
                    <a:pt x="186" y="19"/>
                    <a:pt x="155" y="0"/>
                    <a:pt x="115" y="0"/>
                  </a:cubicBezTo>
                  <a:cubicBezTo>
                    <a:pt x="0" y="0"/>
                    <a:pt x="0" y="134"/>
                    <a:pt x="0" y="171"/>
                  </a:cubicBezTo>
                  <a:cubicBezTo>
                    <a:pt x="0" y="206"/>
                    <a:pt x="0" y="337"/>
                    <a:pt x="115" y="337"/>
                  </a:cubicBezTo>
                  <a:cubicBezTo>
                    <a:pt x="231" y="337"/>
                    <a:pt x="231" y="206"/>
                    <a:pt x="231" y="171"/>
                  </a:cubicBezTo>
                  <a:moveTo>
                    <a:pt x="115" y="324"/>
                  </a:moveTo>
                  <a:cubicBezTo>
                    <a:pt x="93" y="324"/>
                    <a:pt x="63" y="310"/>
                    <a:pt x="53" y="270"/>
                  </a:cubicBezTo>
                  <a:cubicBezTo>
                    <a:pt x="45" y="241"/>
                    <a:pt x="45" y="200"/>
                    <a:pt x="45" y="164"/>
                  </a:cubicBezTo>
                  <a:cubicBezTo>
                    <a:pt x="45" y="128"/>
                    <a:pt x="45" y="91"/>
                    <a:pt x="53" y="64"/>
                  </a:cubicBezTo>
                  <a:cubicBezTo>
                    <a:pt x="63" y="24"/>
                    <a:pt x="95" y="14"/>
                    <a:pt x="115" y="14"/>
                  </a:cubicBezTo>
                  <a:cubicBezTo>
                    <a:pt x="143" y="14"/>
                    <a:pt x="168" y="30"/>
                    <a:pt x="176" y="59"/>
                  </a:cubicBezTo>
                  <a:cubicBezTo>
                    <a:pt x="184" y="85"/>
                    <a:pt x="184" y="121"/>
                    <a:pt x="184" y="164"/>
                  </a:cubicBezTo>
                  <a:cubicBezTo>
                    <a:pt x="184" y="200"/>
                    <a:pt x="184" y="236"/>
                    <a:pt x="179" y="268"/>
                  </a:cubicBezTo>
                  <a:cubicBezTo>
                    <a:pt x="168" y="313"/>
                    <a:pt x="135" y="324"/>
                    <a:pt x="115" y="324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26"/>
            <p:cNvSpPr/>
            <p:nvPr/>
          </p:nvSpPr>
          <p:spPr>
            <a:xfrm>
              <a:off x="3669120" y="24991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8" y="16"/>
                    <a:pt x="305" y="16"/>
                    <a:pt x="320" y="24"/>
                  </a:cubicBezTo>
                  <a:cubicBezTo>
                    <a:pt x="300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5"/>
                  </a:cubicBezTo>
                  <a:cubicBezTo>
                    <a:pt x="193" y="7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3"/>
                    <a:pt x="172" y="63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8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7" y="270"/>
                    <a:pt x="140" y="266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8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27"/>
            <p:cNvSpPr/>
            <p:nvPr/>
          </p:nvSpPr>
          <p:spPr>
            <a:xfrm>
              <a:off x="3825720" y="2531520"/>
              <a:ext cx="64440" cy="117000"/>
            </a:xfrm>
            <a:custGeom>
              <a:avLst/>
              <a:gdLst/>
              <a:ahLst/>
              <a:rect l="l" t="t" r="r" b="b"/>
              <a:pathLst>
                <a:path w="182" h="328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7"/>
                  </a:lnTo>
                  <a:cubicBezTo>
                    <a:pt x="72" y="303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7"/>
                  </a:lnTo>
                  <a:cubicBezTo>
                    <a:pt x="13" y="327"/>
                    <a:pt x="73" y="326"/>
                    <a:pt x="91" y="326"/>
                  </a:cubicBezTo>
                  <a:cubicBezTo>
                    <a:pt x="107" y="326"/>
                    <a:pt x="169" y="327"/>
                    <a:pt x="181" y="327"/>
                  </a:cubicBezTo>
                  <a:lnTo>
                    <a:pt x="181" y="310"/>
                  </a:lnTo>
                  <a:lnTo>
                    <a:pt x="161" y="310"/>
                  </a:lnTo>
                  <a:cubicBezTo>
                    <a:pt x="112" y="310"/>
                    <a:pt x="112" y="303"/>
                    <a:pt x="112" y="287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5" name="Group 28"/>
          <p:cNvGrpSpPr/>
          <p:nvPr/>
        </p:nvGrpSpPr>
        <p:grpSpPr>
          <a:xfrm>
            <a:off x="501840" y="2003040"/>
            <a:ext cx="840960" cy="210960"/>
            <a:chOff x="501840" y="2003040"/>
            <a:chExt cx="840960" cy="210960"/>
          </a:xfrm>
        </p:grpSpPr>
        <p:sp>
          <p:nvSpPr>
            <p:cNvPr id="596" name="CustomShape 29"/>
            <p:cNvSpPr/>
            <p:nvPr/>
          </p:nvSpPr>
          <p:spPr>
            <a:xfrm>
              <a:off x="501840" y="2003760"/>
              <a:ext cx="840960" cy="20664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30"/>
            <p:cNvSpPr/>
            <p:nvPr/>
          </p:nvSpPr>
          <p:spPr>
            <a:xfrm>
              <a:off x="617040" y="200304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31"/>
            <p:cNvSpPr/>
            <p:nvPr/>
          </p:nvSpPr>
          <p:spPr>
            <a:xfrm>
              <a:off x="509400" y="2060640"/>
              <a:ext cx="126000" cy="114840"/>
            </a:xfrm>
            <a:custGeom>
              <a:avLst/>
              <a:gdLst/>
              <a:ahLst/>
              <a:rect l="l" t="t" r="r" b="b"/>
              <a:pathLst>
                <a:path w="353" h="322">
                  <a:moveTo>
                    <a:pt x="216" y="100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6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2"/>
                    <a:pt x="22" y="109"/>
                  </a:cubicBezTo>
                  <a:cubicBezTo>
                    <a:pt x="22" y="116"/>
                    <a:pt x="29" y="116"/>
                    <a:pt x="30" y="116"/>
                  </a:cubicBezTo>
                  <a:cubicBezTo>
                    <a:pt x="37" y="116"/>
                    <a:pt x="38" y="116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5"/>
                    <a:pt x="67" y="305"/>
                  </a:cubicBezTo>
                  <a:cubicBezTo>
                    <a:pt x="62" y="305"/>
                    <a:pt x="46" y="305"/>
                    <a:pt x="32" y="297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3"/>
                    <a:pt x="38" y="233"/>
                  </a:cubicBezTo>
                  <a:cubicBezTo>
                    <a:pt x="17" y="233"/>
                    <a:pt x="0" y="252"/>
                    <a:pt x="0" y="274"/>
                  </a:cubicBezTo>
                  <a:cubicBezTo>
                    <a:pt x="0" y="306"/>
                    <a:pt x="35" y="321"/>
                    <a:pt x="65" y="321"/>
                  </a:cubicBezTo>
                  <a:cubicBezTo>
                    <a:pt x="113" y="321"/>
                    <a:pt x="139" y="271"/>
                    <a:pt x="141" y="266"/>
                  </a:cubicBezTo>
                  <a:cubicBezTo>
                    <a:pt x="149" y="293"/>
                    <a:pt x="174" y="321"/>
                    <a:pt x="216" y="321"/>
                  </a:cubicBezTo>
                  <a:cubicBezTo>
                    <a:pt x="289" y="321"/>
                    <a:pt x="329" y="229"/>
                    <a:pt x="329" y="212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2"/>
                  </a:cubicBezTo>
                  <a:cubicBezTo>
                    <a:pt x="289" y="289"/>
                    <a:pt x="240" y="305"/>
                    <a:pt x="217" y="305"/>
                  </a:cubicBezTo>
                  <a:cubicBezTo>
                    <a:pt x="190" y="305"/>
                    <a:pt x="179" y="282"/>
                    <a:pt x="179" y="258"/>
                  </a:cubicBezTo>
                  <a:cubicBezTo>
                    <a:pt x="179" y="242"/>
                    <a:pt x="184" y="228"/>
                    <a:pt x="192" y="196"/>
                  </a:cubicBezTo>
                  <a:lnTo>
                    <a:pt x="216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32"/>
            <p:cNvSpPr/>
            <p:nvPr/>
          </p:nvSpPr>
          <p:spPr>
            <a:xfrm>
              <a:off x="657360" y="20930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7" y="0"/>
                    <a:pt x="102" y="0"/>
                  </a:cubicBezTo>
                  <a:cubicBezTo>
                    <a:pt x="42" y="0"/>
                    <a:pt x="0" y="43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7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33"/>
            <p:cNvSpPr/>
            <p:nvPr/>
          </p:nvSpPr>
          <p:spPr>
            <a:xfrm>
              <a:off x="844560" y="2079720"/>
              <a:ext cx="168120" cy="59400"/>
            </a:xfrm>
            <a:custGeom>
              <a:avLst/>
              <a:gdLst/>
              <a:ahLst/>
              <a:rect l="l" t="t" r="r" b="b"/>
              <a:pathLst>
                <a:path w="470" h="168">
                  <a:moveTo>
                    <a:pt x="445" y="29"/>
                  </a:moveTo>
                  <a:cubicBezTo>
                    <a:pt x="456" y="29"/>
                    <a:pt x="469" y="29"/>
                    <a:pt x="469" y="15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7"/>
                  </a:moveTo>
                  <a:cubicBezTo>
                    <a:pt x="456" y="167"/>
                    <a:pt x="469" y="167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7"/>
                    <a:pt x="13" y="167"/>
                    <a:pt x="24" y="167"/>
                  </a:cubicBezTo>
                  <a:lnTo>
                    <a:pt x="447" y="16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34"/>
            <p:cNvSpPr/>
            <p:nvPr/>
          </p:nvSpPr>
          <p:spPr>
            <a:xfrm>
              <a:off x="1104840" y="2060640"/>
              <a:ext cx="126360" cy="114840"/>
            </a:xfrm>
            <a:custGeom>
              <a:avLst/>
              <a:gdLst/>
              <a:ahLst/>
              <a:rect l="l" t="t" r="r" b="b"/>
              <a:pathLst>
                <a:path w="354" h="322">
                  <a:moveTo>
                    <a:pt x="217" y="100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6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2"/>
                    <a:pt x="23" y="109"/>
                  </a:cubicBezTo>
                  <a:cubicBezTo>
                    <a:pt x="23" y="116"/>
                    <a:pt x="29" y="116"/>
                    <a:pt x="31" y="116"/>
                  </a:cubicBezTo>
                  <a:cubicBezTo>
                    <a:pt x="37" y="116"/>
                    <a:pt x="39" y="116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5"/>
                    <a:pt x="68" y="305"/>
                  </a:cubicBezTo>
                  <a:cubicBezTo>
                    <a:pt x="63" y="305"/>
                    <a:pt x="47" y="305"/>
                    <a:pt x="32" y="297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3"/>
                    <a:pt x="39" y="233"/>
                  </a:cubicBezTo>
                  <a:cubicBezTo>
                    <a:pt x="18" y="233"/>
                    <a:pt x="0" y="252"/>
                    <a:pt x="0" y="274"/>
                  </a:cubicBezTo>
                  <a:cubicBezTo>
                    <a:pt x="0" y="306"/>
                    <a:pt x="36" y="321"/>
                    <a:pt x="66" y="321"/>
                  </a:cubicBezTo>
                  <a:cubicBezTo>
                    <a:pt x="114" y="321"/>
                    <a:pt x="140" y="271"/>
                    <a:pt x="141" y="266"/>
                  </a:cubicBezTo>
                  <a:cubicBezTo>
                    <a:pt x="149" y="293"/>
                    <a:pt x="175" y="321"/>
                    <a:pt x="217" y="321"/>
                  </a:cubicBezTo>
                  <a:cubicBezTo>
                    <a:pt x="290" y="321"/>
                    <a:pt x="330" y="229"/>
                    <a:pt x="330" y="212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2"/>
                  </a:cubicBezTo>
                  <a:cubicBezTo>
                    <a:pt x="290" y="289"/>
                    <a:pt x="241" y="305"/>
                    <a:pt x="218" y="305"/>
                  </a:cubicBezTo>
                  <a:cubicBezTo>
                    <a:pt x="191" y="305"/>
                    <a:pt x="180" y="282"/>
                    <a:pt x="180" y="258"/>
                  </a:cubicBezTo>
                  <a:cubicBezTo>
                    <a:pt x="180" y="242"/>
                    <a:pt x="185" y="228"/>
                    <a:pt x="193" y="196"/>
                  </a:cubicBezTo>
                  <a:lnTo>
                    <a:pt x="217" y="10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35"/>
            <p:cNvSpPr/>
            <p:nvPr/>
          </p:nvSpPr>
          <p:spPr>
            <a:xfrm>
              <a:off x="1252080" y="209304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7"/>
                    <a:pt x="16" y="66"/>
                  </a:cubicBezTo>
                  <a:cubicBezTo>
                    <a:pt x="16" y="83"/>
                    <a:pt x="25" y="93"/>
                    <a:pt x="41" y="93"/>
                  </a:cubicBezTo>
                  <a:cubicBezTo>
                    <a:pt x="56" y="93"/>
                    <a:pt x="65" y="82"/>
                    <a:pt x="65" y="67"/>
                  </a:cubicBezTo>
                  <a:cubicBezTo>
                    <a:pt x="65" y="53"/>
                    <a:pt x="56" y="43"/>
                    <a:pt x="41" y="42"/>
                  </a:cubicBezTo>
                  <a:cubicBezTo>
                    <a:pt x="59" y="19"/>
                    <a:pt x="92" y="14"/>
                    <a:pt x="110" y="14"/>
                  </a:cubicBezTo>
                  <a:cubicBezTo>
                    <a:pt x="132" y="14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7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3" name="Group 36"/>
          <p:cNvGrpSpPr/>
          <p:nvPr/>
        </p:nvGrpSpPr>
        <p:grpSpPr>
          <a:xfrm>
            <a:off x="501840" y="1545840"/>
            <a:ext cx="840960" cy="207360"/>
            <a:chOff x="501840" y="1545840"/>
            <a:chExt cx="840960" cy="207360"/>
          </a:xfrm>
        </p:grpSpPr>
        <p:sp>
          <p:nvSpPr>
            <p:cNvPr id="604" name="CustomShape 37"/>
            <p:cNvSpPr/>
            <p:nvPr/>
          </p:nvSpPr>
          <p:spPr>
            <a:xfrm>
              <a:off x="501840" y="1546560"/>
              <a:ext cx="840960" cy="206640"/>
            </a:xfrm>
            <a:custGeom>
              <a:avLst/>
              <a:gdLst/>
              <a:ahLst/>
              <a:rect l="l" t="t" r="r" b="b"/>
              <a:pathLst>
                <a:path w="2339" h="577">
                  <a:moveTo>
                    <a:pt x="1170" y="576"/>
                  </a:moveTo>
                  <a:lnTo>
                    <a:pt x="0" y="576"/>
                  </a:lnTo>
                  <a:lnTo>
                    <a:pt x="0" y="0"/>
                  </a:lnTo>
                  <a:lnTo>
                    <a:pt x="2338" y="0"/>
                  </a:lnTo>
                  <a:lnTo>
                    <a:pt x="2338" y="576"/>
                  </a:lnTo>
                  <a:lnTo>
                    <a:pt x="1170" y="576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38"/>
            <p:cNvSpPr/>
            <p:nvPr/>
          </p:nvSpPr>
          <p:spPr>
            <a:xfrm>
              <a:off x="617040" y="154584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39"/>
            <p:cNvSpPr/>
            <p:nvPr/>
          </p:nvSpPr>
          <p:spPr>
            <a:xfrm>
              <a:off x="509400" y="160344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1" y="29"/>
                    <a:pt x="286" y="47"/>
                    <a:pt x="286" y="63"/>
                  </a:cubicBezTo>
                  <a:cubicBezTo>
                    <a:pt x="286" y="74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7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5" y="0"/>
                    <a:pt x="221" y="37"/>
                    <a:pt x="211" y="55"/>
                  </a:cubicBezTo>
                  <a:cubicBezTo>
                    <a:pt x="193" y="7"/>
                    <a:pt x="157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9" y="115"/>
                    <a:pt x="30" y="115"/>
                  </a:cubicBezTo>
                  <a:cubicBezTo>
                    <a:pt x="37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4" y="231"/>
                  </a:cubicBezTo>
                  <a:cubicBezTo>
                    <a:pt x="123" y="276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2"/>
                    <a:pt x="65" y="277"/>
                    <a:pt x="65" y="258"/>
                  </a:cubicBezTo>
                  <a:cubicBezTo>
                    <a:pt x="65" y="239"/>
                    <a:pt x="49" y="232"/>
                    <a:pt x="38" y="232"/>
                  </a:cubicBezTo>
                  <a:cubicBezTo>
                    <a:pt x="17" y="232"/>
                    <a:pt x="0" y="251"/>
                    <a:pt x="0" y="274"/>
                  </a:cubicBezTo>
                  <a:cubicBezTo>
                    <a:pt x="0" y="306"/>
                    <a:pt x="35" y="320"/>
                    <a:pt x="65" y="320"/>
                  </a:cubicBezTo>
                  <a:cubicBezTo>
                    <a:pt x="113" y="320"/>
                    <a:pt x="139" y="271"/>
                    <a:pt x="141" y="266"/>
                  </a:cubicBezTo>
                  <a:cubicBezTo>
                    <a:pt x="149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7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2"/>
                    <a:pt x="179" y="258"/>
                  </a:cubicBezTo>
                  <a:cubicBezTo>
                    <a:pt x="179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40"/>
            <p:cNvSpPr/>
            <p:nvPr/>
          </p:nvSpPr>
          <p:spPr>
            <a:xfrm>
              <a:off x="666000" y="163584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4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0"/>
                    <a:pt x="21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5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3" y="328"/>
                    <a:pt x="74" y="326"/>
                    <a:pt x="91" y="326"/>
                  </a:cubicBezTo>
                  <a:cubicBezTo>
                    <a:pt x="107" y="326"/>
                    <a:pt x="170" y="328"/>
                    <a:pt x="181" y="328"/>
                  </a:cubicBezTo>
                  <a:lnTo>
                    <a:pt x="181" y="310"/>
                  </a:lnTo>
                  <a:lnTo>
                    <a:pt x="162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41"/>
            <p:cNvSpPr/>
            <p:nvPr/>
          </p:nvSpPr>
          <p:spPr>
            <a:xfrm>
              <a:off x="844560" y="162252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42"/>
            <p:cNvSpPr/>
            <p:nvPr/>
          </p:nvSpPr>
          <p:spPr>
            <a:xfrm>
              <a:off x="1104840" y="1603440"/>
              <a:ext cx="126360" cy="114480"/>
            </a:xfrm>
            <a:custGeom>
              <a:avLst/>
              <a:gdLst/>
              <a:ahLst/>
              <a:rect l="l" t="t" r="r" b="b"/>
              <a:pathLst>
                <a:path w="354" h="321">
                  <a:moveTo>
                    <a:pt x="217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90" y="16"/>
                    <a:pt x="306" y="16"/>
                    <a:pt x="321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3" y="75"/>
                    <a:pt x="353" y="47"/>
                  </a:cubicBezTo>
                  <a:cubicBezTo>
                    <a:pt x="353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7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1" y="133"/>
                    <a:pt x="135" y="231"/>
                  </a:cubicBezTo>
                  <a:cubicBezTo>
                    <a:pt x="124" y="276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2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40" y="271"/>
                    <a:pt x="141" y="266"/>
                  </a:cubicBezTo>
                  <a:cubicBezTo>
                    <a:pt x="149" y="293"/>
                    <a:pt x="175" y="320"/>
                    <a:pt x="217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3" y="211"/>
                  </a:cubicBezTo>
                  <a:cubicBezTo>
                    <a:pt x="290" y="288"/>
                    <a:pt x="241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5" y="227"/>
                    <a:pt x="193" y="195"/>
                  </a:cubicBezTo>
                  <a:lnTo>
                    <a:pt x="217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43"/>
            <p:cNvSpPr/>
            <p:nvPr/>
          </p:nvSpPr>
          <p:spPr>
            <a:xfrm>
              <a:off x="1253160" y="16358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8"/>
                  </a:moveTo>
                  <a:lnTo>
                    <a:pt x="201" y="238"/>
                  </a:lnTo>
                  <a:cubicBezTo>
                    <a:pt x="200" y="250"/>
                    <a:pt x="195" y="278"/>
                    <a:pt x="189" y="283"/>
                  </a:cubicBezTo>
                  <a:cubicBezTo>
                    <a:pt x="185" y="286"/>
                    <a:pt x="147" y="286"/>
                    <a:pt x="141" y="286"/>
                  </a:cubicBezTo>
                  <a:lnTo>
                    <a:pt x="49" y="286"/>
                  </a:lnTo>
                  <a:cubicBezTo>
                    <a:pt x="101" y="240"/>
                    <a:pt x="118" y="227"/>
                    <a:pt x="149" y="203"/>
                  </a:cubicBezTo>
                  <a:cubicBezTo>
                    <a:pt x="185" y="174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3"/>
                    <a:pt x="0" y="88"/>
                  </a:cubicBezTo>
                  <a:cubicBezTo>
                    <a:pt x="0" y="113"/>
                    <a:pt x="21" y="117"/>
                    <a:pt x="25" y="117"/>
                  </a:cubicBezTo>
                  <a:cubicBezTo>
                    <a:pt x="38" y="117"/>
                    <a:pt x="53" y="107"/>
                    <a:pt x="53" y="89"/>
                  </a:cubicBezTo>
                  <a:cubicBezTo>
                    <a:pt x="53" y="81"/>
                    <a:pt x="49" y="64"/>
                    <a:pt x="24" y="64"/>
                  </a:cubicBezTo>
                  <a:cubicBezTo>
                    <a:pt x="38" y="29"/>
                    <a:pt x="72" y="17"/>
                    <a:pt x="96" y="17"/>
                  </a:cubicBezTo>
                  <a:cubicBezTo>
                    <a:pt x="145" y="17"/>
                    <a:pt x="171" y="56"/>
                    <a:pt x="171" y="96"/>
                  </a:cubicBezTo>
                  <a:cubicBezTo>
                    <a:pt x="171" y="139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5" y="328"/>
                  </a:lnTo>
                  <a:lnTo>
                    <a:pt x="219" y="23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1" name="Group 44"/>
          <p:cNvGrpSpPr/>
          <p:nvPr/>
        </p:nvGrpSpPr>
        <p:grpSpPr>
          <a:xfrm>
            <a:off x="457200" y="3426120"/>
            <a:ext cx="4813200" cy="910800"/>
            <a:chOff x="457200" y="3426120"/>
            <a:chExt cx="4813200" cy="910800"/>
          </a:xfrm>
        </p:grpSpPr>
        <p:sp>
          <p:nvSpPr>
            <p:cNvPr id="612" name="CustomShape 45"/>
            <p:cNvSpPr/>
            <p:nvPr/>
          </p:nvSpPr>
          <p:spPr>
            <a:xfrm>
              <a:off x="457200" y="3426120"/>
              <a:ext cx="4813200" cy="910800"/>
            </a:xfrm>
            <a:custGeom>
              <a:avLst/>
              <a:gdLst/>
              <a:ahLst/>
              <a:rect l="l" t="t" r="r" b="b"/>
              <a:pathLst>
                <a:path w="13373" h="2533">
                  <a:moveTo>
                    <a:pt x="6687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3372" y="0"/>
                  </a:lnTo>
                  <a:lnTo>
                    <a:pt x="13372" y="2532"/>
                  </a:lnTo>
                  <a:lnTo>
                    <a:pt x="6687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46"/>
            <p:cNvSpPr/>
            <p:nvPr/>
          </p:nvSpPr>
          <p:spPr>
            <a:xfrm>
              <a:off x="53964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47"/>
            <p:cNvSpPr/>
            <p:nvPr/>
          </p:nvSpPr>
          <p:spPr>
            <a:xfrm>
              <a:off x="53964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48"/>
            <p:cNvSpPr/>
            <p:nvPr/>
          </p:nvSpPr>
          <p:spPr>
            <a:xfrm>
              <a:off x="741240" y="346932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49"/>
            <p:cNvSpPr/>
            <p:nvPr/>
          </p:nvSpPr>
          <p:spPr>
            <a:xfrm>
              <a:off x="633600" y="35269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50"/>
            <p:cNvSpPr/>
            <p:nvPr/>
          </p:nvSpPr>
          <p:spPr>
            <a:xfrm>
              <a:off x="789480" y="355896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51"/>
            <p:cNvSpPr/>
            <p:nvPr/>
          </p:nvSpPr>
          <p:spPr>
            <a:xfrm>
              <a:off x="741240" y="377280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8"/>
                  </a:moveTo>
                  <a:cubicBezTo>
                    <a:pt x="77" y="19"/>
                    <a:pt x="61" y="0"/>
                    <a:pt x="38" y="0"/>
                  </a:cubicBezTo>
                  <a:cubicBezTo>
                    <a:pt x="14" y="0"/>
                    <a:pt x="0" y="21"/>
                    <a:pt x="0" y="38"/>
                  </a:cubicBezTo>
                  <a:cubicBezTo>
                    <a:pt x="0" y="57"/>
                    <a:pt x="16" y="77"/>
                    <a:pt x="38" y="77"/>
                  </a:cubicBezTo>
                  <a:cubicBezTo>
                    <a:pt x="62" y="77"/>
                    <a:pt x="77" y="56"/>
                    <a:pt x="77" y="38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52"/>
            <p:cNvSpPr/>
            <p:nvPr/>
          </p:nvSpPr>
          <p:spPr>
            <a:xfrm>
              <a:off x="633600" y="38304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53"/>
            <p:cNvSpPr/>
            <p:nvPr/>
          </p:nvSpPr>
          <p:spPr>
            <a:xfrm>
              <a:off x="781560" y="38624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5" y="287"/>
                    <a:pt x="147" y="287"/>
                    <a:pt x="141" y="287"/>
                  </a:cubicBezTo>
                  <a:lnTo>
                    <a:pt x="49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1" y="117"/>
                    <a:pt x="25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54"/>
            <p:cNvSpPr/>
            <p:nvPr/>
          </p:nvSpPr>
          <p:spPr>
            <a:xfrm>
              <a:off x="741240" y="407664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20"/>
                    <a:pt x="61" y="0"/>
                    <a:pt x="38" y="0"/>
                  </a:cubicBezTo>
                  <a:cubicBezTo>
                    <a:pt x="14" y="0"/>
                    <a:pt x="0" y="21"/>
                    <a:pt x="0" y="39"/>
                  </a:cubicBezTo>
                  <a:cubicBezTo>
                    <a:pt x="0" y="58"/>
                    <a:pt x="16" y="77"/>
                    <a:pt x="38" y="77"/>
                  </a:cubicBezTo>
                  <a:cubicBezTo>
                    <a:pt x="62" y="77"/>
                    <a:pt x="77" y="56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55"/>
            <p:cNvSpPr/>
            <p:nvPr/>
          </p:nvSpPr>
          <p:spPr>
            <a:xfrm>
              <a:off x="633600" y="413388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5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6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0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56"/>
            <p:cNvSpPr/>
            <p:nvPr/>
          </p:nvSpPr>
          <p:spPr>
            <a:xfrm>
              <a:off x="780480" y="416592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6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57"/>
            <p:cNvSpPr/>
            <p:nvPr/>
          </p:nvSpPr>
          <p:spPr>
            <a:xfrm>
              <a:off x="885600" y="3426120"/>
              <a:ext cx="84240" cy="45468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58"/>
            <p:cNvSpPr/>
            <p:nvPr/>
          </p:nvSpPr>
          <p:spPr>
            <a:xfrm>
              <a:off x="885600" y="3881520"/>
              <a:ext cx="84240" cy="45468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59"/>
            <p:cNvSpPr/>
            <p:nvPr/>
          </p:nvSpPr>
          <p:spPr>
            <a:xfrm>
              <a:off x="1137600" y="385164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0"/>
            <p:cNvSpPr/>
            <p:nvPr/>
          </p:nvSpPr>
          <p:spPr>
            <a:xfrm>
              <a:off x="147276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61"/>
            <p:cNvSpPr/>
            <p:nvPr/>
          </p:nvSpPr>
          <p:spPr>
            <a:xfrm>
              <a:off x="147276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62"/>
            <p:cNvSpPr/>
            <p:nvPr/>
          </p:nvSpPr>
          <p:spPr>
            <a:xfrm>
              <a:off x="1727280" y="3470040"/>
              <a:ext cx="106560" cy="17352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63"/>
            <p:cNvSpPr/>
            <p:nvPr/>
          </p:nvSpPr>
          <p:spPr>
            <a:xfrm>
              <a:off x="2437560" y="3470040"/>
              <a:ext cx="83520" cy="16848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7"/>
                  </a:moveTo>
                  <a:cubicBezTo>
                    <a:pt x="146" y="1"/>
                    <a:pt x="146" y="0"/>
                    <a:pt x="130" y="0"/>
                  </a:cubicBezTo>
                  <a:cubicBezTo>
                    <a:pt x="85" y="44"/>
                    <a:pt x="23" y="44"/>
                    <a:pt x="0" y="44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39"/>
                    <a:pt x="91" y="447"/>
                    <a:pt x="27" y="447"/>
                  </a:cubicBezTo>
                  <a:lnTo>
                    <a:pt x="5" y="447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7"/>
                  </a:lnTo>
                  <a:lnTo>
                    <a:pt x="211" y="447"/>
                  </a:lnTo>
                  <a:cubicBezTo>
                    <a:pt x="147" y="447"/>
                    <a:pt x="146" y="439"/>
                    <a:pt x="146" y="414"/>
                  </a:cubicBezTo>
                  <a:lnTo>
                    <a:pt x="146" y="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64"/>
            <p:cNvSpPr/>
            <p:nvPr/>
          </p:nvSpPr>
          <p:spPr>
            <a:xfrm>
              <a:off x="3121920" y="3470040"/>
              <a:ext cx="106560" cy="17352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2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8" y="452"/>
                    <a:pt x="67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8"/>
                    <a:pt x="232" y="97"/>
                  </a:cubicBezTo>
                  <a:cubicBezTo>
                    <a:pt x="238" y="137"/>
                    <a:pt x="238" y="190"/>
                    <a:pt x="238" y="235"/>
                  </a:cubicBezTo>
                  <a:cubicBezTo>
                    <a:pt x="238" y="287"/>
                    <a:pt x="238" y="335"/>
                    <a:pt x="230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65"/>
            <p:cNvSpPr/>
            <p:nvPr/>
          </p:nvSpPr>
          <p:spPr>
            <a:xfrm>
              <a:off x="1727280" y="3773880"/>
              <a:ext cx="106560" cy="17388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66"/>
            <p:cNvSpPr/>
            <p:nvPr/>
          </p:nvSpPr>
          <p:spPr>
            <a:xfrm>
              <a:off x="2424960" y="3773880"/>
              <a:ext cx="106560" cy="17388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4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4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67"/>
            <p:cNvSpPr/>
            <p:nvPr/>
          </p:nvSpPr>
          <p:spPr>
            <a:xfrm>
              <a:off x="3134520" y="3773880"/>
              <a:ext cx="83520" cy="168480"/>
            </a:xfrm>
            <a:custGeom>
              <a:avLst/>
              <a:gdLst/>
              <a:ahLst/>
              <a:rect l="l" t="t" r="r" b="b"/>
              <a:pathLst>
                <a:path w="235" h="471">
                  <a:moveTo>
                    <a:pt x="146" y="18"/>
                  </a:moveTo>
                  <a:cubicBezTo>
                    <a:pt x="146" y="2"/>
                    <a:pt x="146" y="0"/>
                    <a:pt x="128" y="0"/>
                  </a:cubicBezTo>
                  <a:cubicBezTo>
                    <a:pt x="85" y="45"/>
                    <a:pt x="23" y="45"/>
                    <a:pt x="0" y="45"/>
                  </a:cubicBezTo>
                  <a:lnTo>
                    <a:pt x="0" y="67"/>
                  </a:lnTo>
                  <a:cubicBezTo>
                    <a:pt x="15" y="67"/>
                    <a:pt x="56" y="67"/>
                    <a:pt x="93" y="48"/>
                  </a:cubicBezTo>
                  <a:lnTo>
                    <a:pt x="93" y="414"/>
                  </a:lnTo>
                  <a:cubicBezTo>
                    <a:pt x="93" y="440"/>
                    <a:pt x="91" y="448"/>
                    <a:pt x="27" y="448"/>
                  </a:cubicBezTo>
                  <a:lnTo>
                    <a:pt x="5" y="448"/>
                  </a:lnTo>
                  <a:lnTo>
                    <a:pt x="5" y="470"/>
                  </a:lnTo>
                  <a:cubicBezTo>
                    <a:pt x="29" y="467"/>
                    <a:pt x="91" y="467"/>
                    <a:pt x="119" y="467"/>
                  </a:cubicBezTo>
                  <a:cubicBezTo>
                    <a:pt x="147" y="467"/>
                    <a:pt x="208" y="467"/>
                    <a:pt x="234" y="470"/>
                  </a:cubicBezTo>
                  <a:lnTo>
                    <a:pt x="234" y="448"/>
                  </a:lnTo>
                  <a:lnTo>
                    <a:pt x="211" y="448"/>
                  </a:lnTo>
                  <a:cubicBezTo>
                    <a:pt x="147" y="448"/>
                    <a:pt x="146" y="440"/>
                    <a:pt x="146" y="414"/>
                  </a:cubicBezTo>
                  <a:lnTo>
                    <a:pt x="146" y="18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68"/>
            <p:cNvSpPr/>
            <p:nvPr/>
          </p:nvSpPr>
          <p:spPr>
            <a:xfrm>
              <a:off x="1580040" y="4177440"/>
              <a:ext cx="154080" cy="1044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69"/>
            <p:cNvSpPr/>
            <p:nvPr/>
          </p:nvSpPr>
          <p:spPr>
            <a:xfrm>
              <a:off x="1765800" y="4133880"/>
              <a:ext cx="115920" cy="114480"/>
            </a:xfrm>
            <a:custGeom>
              <a:avLst/>
              <a:gdLst/>
              <a:ahLst/>
              <a:rect l="l" t="t" r="r" b="b"/>
              <a:pathLst>
                <a:path w="325" h="321">
                  <a:moveTo>
                    <a:pt x="236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6" y="320"/>
                    <a:pt x="292" y="304"/>
                    <a:pt x="303" y="281"/>
                  </a:cubicBezTo>
                  <a:cubicBezTo>
                    <a:pt x="314" y="256"/>
                    <a:pt x="324" y="213"/>
                    <a:pt x="324" y="211"/>
                  </a:cubicBezTo>
                  <a:cubicBezTo>
                    <a:pt x="324" y="205"/>
                    <a:pt x="317" y="205"/>
                    <a:pt x="316" y="205"/>
                  </a:cubicBezTo>
                  <a:cubicBezTo>
                    <a:pt x="308" y="205"/>
                    <a:pt x="308" y="206"/>
                    <a:pt x="306" y="217"/>
                  </a:cubicBezTo>
                  <a:cubicBezTo>
                    <a:pt x="293" y="262"/>
                    <a:pt x="280" y="304"/>
                    <a:pt x="252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6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5" y="254"/>
                  </a:cubicBezTo>
                  <a:cubicBezTo>
                    <a:pt x="144" y="292"/>
                    <a:pt x="116" y="304"/>
                    <a:pt x="96" y="304"/>
                  </a:cubicBezTo>
                  <a:cubicBezTo>
                    <a:pt x="60" y="304"/>
                    <a:pt x="50" y="265"/>
                    <a:pt x="50" y="238"/>
                  </a:cubicBezTo>
                  <a:cubicBezTo>
                    <a:pt x="50" y="203"/>
                    <a:pt x="72" y="115"/>
                    <a:pt x="90" y="83"/>
                  </a:cubicBezTo>
                  <a:cubicBezTo>
                    <a:pt x="111" y="41"/>
                    <a:pt x="143" y="16"/>
                    <a:pt x="172" y="16"/>
                  </a:cubicBezTo>
                  <a:cubicBezTo>
                    <a:pt x="218" y="16"/>
                    <a:pt x="228" y="73"/>
                    <a:pt x="228" y="78"/>
                  </a:cubicBezTo>
                  <a:cubicBezTo>
                    <a:pt x="228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70"/>
            <p:cNvSpPr/>
            <p:nvPr/>
          </p:nvSpPr>
          <p:spPr>
            <a:xfrm>
              <a:off x="1899000" y="4165920"/>
              <a:ext cx="82080" cy="120960"/>
            </a:xfrm>
            <a:custGeom>
              <a:avLst/>
              <a:gdLst/>
              <a:ahLst/>
              <a:rect l="l" t="t" r="r" b="b"/>
              <a:pathLst>
                <a:path w="231" h="339">
                  <a:moveTo>
                    <a:pt x="230" y="171"/>
                  </a:moveTo>
                  <a:cubicBezTo>
                    <a:pt x="230" y="117"/>
                    <a:pt x="224" y="77"/>
                    <a:pt x="200" y="44"/>
                  </a:cubicBezTo>
                  <a:cubicBezTo>
                    <a:pt x="186" y="20"/>
                    <a:pt x="155" y="0"/>
                    <a:pt x="115" y="0"/>
                  </a:cubicBezTo>
                  <a:cubicBezTo>
                    <a:pt x="0" y="0"/>
                    <a:pt x="0" y="135"/>
                    <a:pt x="0" y="171"/>
                  </a:cubicBezTo>
                  <a:cubicBezTo>
                    <a:pt x="0" y="207"/>
                    <a:pt x="0" y="338"/>
                    <a:pt x="115" y="338"/>
                  </a:cubicBezTo>
                  <a:cubicBezTo>
                    <a:pt x="230" y="338"/>
                    <a:pt x="230" y="207"/>
                    <a:pt x="230" y="171"/>
                  </a:cubicBezTo>
                  <a:moveTo>
                    <a:pt x="115" y="325"/>
                  </a:moveTo>
                  <a:cubicBezTo>
                    <a:pt x="93" y="325"/>
                    <a:pt x="62" y="311"/>
                    <a:pt x="53" y="271"/>
                  </a:cubicBezTo>
                  <a:cubicBezTo>
                    <a:pt x="45" y="242"/>
                    <a:pt x="45" y="200"/>
                    <a:pt x="45" y="165"/>
                  </a:cubicBezTo>
                  <a:cubicBezTo>
                    <a:pt x="45" y="128"/>
                    <a:pt x="45" y="92"/>
                    <a:pt x="53" y="64"/>
                  </a:cubicBezTo>
                  <a:cubicBezTo>
                    <a:pt x="62" y="24"/>
                    <a:pt x="94" y="15"/>
                    <a:pt x="115" y="15"/>
                  </a:cubicBezTo>
                  <a:cubicBezTo>
                    <a:pt x="142" y="15"/>
                    <a:pt x="168" y="31"/>
                    <a:pt x="176" y="60"/>
                  </a:cubicBezTo>
                  <a:cubicBezTo>
                    <a:pt x="184" y="85"/>
                    <a:pt x="184" y="122"/>
                    <a:pt x="184" y="165"/>
                  </a:cubicBezTo>
                  <a:cubicBezTo>
                    <a:pt x="184" y="200"/>
                    <a:pt x="184" y="237"/>
                    <a:pt x="178" y="269"/>
                  </a:cubicBezTo>
                  <a:cubicBezTo>
                    <a:pt x="168" y="314"/>
                    <a:pt x="134" y="325"/>
                    <a:pt x="115" y="325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71"/>
            <p:cNvSpPr/>
            <p:nvPr/>
          </p:nvSpPr>
          <p:spPr>
            <a:xfrm>
              <a:off x="2277000" y="4177440"/>
              <a:ext cx="154080" cy="10440"/>
            </a:xfrm>
            <a:custGeom>
              <a:avLst/>
              <a:gdLst/>
              <a:ahLst/>
              <a:rect l="l" t="t" r="r" b="b"/>
              <a:pathLst>
                <a:path w="431" h="32">
                  <a:moveTo>
                    <a:pt x="406" y="31"/>
                  </a:moveTo>
                  <a:cubicBezTo>
                    <a:pt x="417" y="31"/>
                    <a:pt x="430" y="31"/>
                    <a:pt x="430" y="15"/>
                  </a:cubicBezTo>
                  <a:cubicBezTo>
                    <a:pt x="430" y="0"/>
                    <a:pt x="417" y="0"/>
                    <a:pt x="40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6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CustomShape 72"/>
            <p:cNvSpPr/>
            <p:nvPr/>
          </p:nvSpPr>
          <p:spPr>
            <a:xfrm>
              <a:off x="2463120" y="413388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2" y="19"/>
                    <a:pt x="201" y="0"/>
                    <a:pt x="169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8" y="320"/>
                    <a:pt x="94" y="320"/>
                  </a:cubicBezTo>
                  <a:cubicBezTo>
                    <a:pt x="108" y="320"/>
                    <a:pt x="144" y="316"/>
                    <a:pt x="185" y="267"/>
                  </a:cubicBezTo>
                  <a:cubicBezTo>
                    <a:pt x="192" y="296"/>
                    <a:pt x="216" y="320"/>
                    <a:pt x="249" y="320"/>
                  </a:cubicBezTo>
                  <a:cubicBezTo>
                    <a:pt x="275" y="320"/>
                    <a:pt x="291" y="304"/>
                    <a:pt x="302" y="281"/>
                  </a:cubicBezTo>
                  <a:cubicBezTo>
                    <a:pt x="313" y="256"/>
                    <a:pt x="323" y="213"/>
                    <a:pt x="323" y="211"/>
                  </a:cubicBezTo>
                  <a:cubicBezTo>
                    <a:pt x="323" y="205"/>
                    <a:pt x="316" y="205"/>
                    <a:pt x="315" y="205"/>
                  </a:cubicBezTo>
                  <a:cubicBezTo>
                    <a:pt x="307" y="205"/>
                    <a:pt x="307" y="206"/>
                    <a:pt x="305" y="217"/>
                  </a:cubicBezTo>
                  <a:cubicBezTo>
                    <a:pt x="292" y="262"/>
                    <a:pt x="280" y="304"/>
                    <a:pt x="251" y="304"/>
                  </a:cubicBezTo>
                  <a:cubicBezTo>
                    <a:pt x="232" y="304"/>
                    <a:pt x="230" y="286"/>
                    <a:pt x="230" y="272"/>
                  </a:cubicBezTo>
                  <a:cubicBezTo>
                    <a:pt x="230" y="256"/>
                    <a:pt x="232" y="251"/>
                    <a:pt x="240" y="219"/>
                  </a:cubicBezTo>
                  <a:cubicBezTo>
                    <a:pt x="246" y="190"/>
                    <a:pt x="248" y="182"/>
                    <a:pt x="254" y="157"/>
                  </a:cubicBezTo>
                  <a:lnTo>
                    <a:pt x="280" y="57"/>
                  </a:lnTo>
                  <a:cubicBezTo>
                    <a:pt x="284" y="37"/>
                    <a:pt x="284" y="37"/>
                    <a:pt x="284" y="33"/>
                  </a:cubicBezTo>
                  <a:cubicBezTo>
                    <a:pt x="284" y="21"/>
                    <a:pt x="276" y="14"/>
                    <a:pt x="265" y="14"/>
                  </a:cubicBezTo>
                  <a:cubicBezTo>
                    <a:pt x="248" y="14"/>
                    <a:pt x="236" y="30"/>
                    <a:pt x="235" y="45"/>
                  </a:cubicBezTo>
                  <a:moveTo>
                    <a:pt x="188" y="229"/>
                  </a:moveTo>
                  <a:cubicBezTo>
                    <a:pt x="185" y="241"/>
                    <a:pt x="185" y="241"/>
                    <a:pt x="174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59" y="304"/>
                    <a:pt x="49" y="265"/>
                    <a:pt x="49" y="238"/>
                  </a:cubicBezTo>
                  <a:cubicBezTo>
                    <a:pt x="49" y="203"/>
                    <a:pt x="72" y="115"/>
                    <a:pt x="89" y="83"/>
                  </a:cubicBezTo>
                  <a:cubicBezTo>
                    <a:pt x="110" y="41"/>
                    <a:pt x="142" y="16"/>
                    <a:pt x="171" y="16"/>
                  </a:cubicBezTo>
                  <a:cubicBezTo>
                    <a:pt x="217" y="16"/>
                    <a:pt x="227" y="73"/>
                    <a:pt x="227" y="78"/>
                  </a:cubicBezTo>
                  <a:cubicBezTo>
                    <a:pt x="227" y="81"/>
                    <a:pt x="225" y="86"/>
                    <a:pt x="224" y="89"/>
                  </a:cubicBezTo>
                  <a:lnTo>
                    <a:pt x="188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73"/>
            <p:cNvSpPr/>
            <p:nvPr/>
          </p:nvSpPr>
          <p:spPr>
            <a:xfrm>
              <a:off x="2605680" y="416592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74"/>
            <p:cNvSpPr/>
            <p:nvPr/>
          </p:nvSpPr>
          <p:spPr>
            <a:xfrm>
              <a:off x="2974320" y="4177440"/>
              <a:ext cx="154440" cy="10440"/>
            </a:xfrm>
            <a:custGeom>
              <a:avLst/>
              <a:gdLst/>
              <a:ahLst/>
              <a:rect l="l" t="t" r="r" b="b"/>
              <a:pathLst>
                <a:path w="432" h="32">
                  <a:moveTo>
                    <a:pt x="407" y="31"/>
                  </a:moveTo>
                  <a:cubicBezTo>
                    <a:pt x="418" y="31"/>
                    <a:pt x="431" y="31"/>
                    <a:pt x="431" y="15"/>
                  </a:cubicBezTo>
                  <a:cubicBezTo>
                    <a:pt x="431" y="0"/>
                    <a:pt x="418" y="0"/>
                    <a:pt x="40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3" y="31"/>
                    <a:pt x="24" y="31"/>
                  </a:cubicBezTo>
                  <a:lnTo>
                    <a:pt x="407" y="31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75"/>
            <p:cNvSpPr/>
            <p:nvPr/>
          </p:nvSpPr>
          <p:spPr>
            <a:xfrm>
              <a:off x="3160440" y="4133880"/>
              <a:ext cx="115560" cy="114480"/>
            </a:xfrm>
            <a:custGeom>
              <a:avLst/>
              <a:gdLst/>
              <a:ahLst/>
              <a:rect l="l" t="t" r="r" b="b"/>
              <a:pathLst>
                <a:path w="324" h="321">
                  <a:moveTo>
                    <a:pt x="235" y="45"/>
                  </a:moveTo>
                  <a:cubicBezTo>
                    <a:pt x="223" y="19"/>
                    <a:pt x="202" y="0"/>
                    <a:pt x="170" y="0"/>
                  </a:cubicBezTo>
                  <a:cubicBezTo>
                    <a:pt x="88" y="0"/>
                    <a:pt x="0" y="104"/>
                    <a:pt x="0" y="206"/>
                  </a:cubicBezTo>
                  <a:cubicBezTo>
                    <a:pt x="0" y="273"/>
                    <a:pt x="39" y="320"/>
                    <a:pt x="95" y="320"/>
                  </a:cubicBezTo>
                  <a:cubicBezTo>
                    <a:pt x="109" y="320"/>
                    <a:pt x="144" y="316"/>
                    <a:pt x="186" y="267"/>
                  </a:cubicBezTo>
                  <a:cubicBezTo>
                    <a:pt x="192" y="296"/>
                    <a:pt x="216" y="320"/>
                    <a:pt x="250" y="320"/>
                  </a:cubicBezTo>
                  <a:cubicBezTo>
                    <a:pt x="275" y="320"/>
                    <a:pt x="291" y="304"/>
                    <a:pt x="303" y="281"/>
                  </a:cubicBezTo>
                  <a:cubicBezTo>
                    <a:pt x="314" y="256"/>
                    <a:pt x="323" y="213"/>
                    <a:pt x="323" y="211"/>
                  </a:cubicBezTo>
                  <a:cubicBezTo>
                    <a:pt x="323" y="205"/>
                    <a:pt x="317" y="205"/>
                    <a:pt x="315" y="205"/>
                  </a:cubicBezTo>
                  <a:cubicBezTo>
                    <a:pt x="309" y="205"/>
                    <a:pt x="307" y="206"/>
                    <a:pt x="306" y="217"/>
                  </a:cubicBezTo>
                  <a:cubicBezTo>
                    <a:pt x="293" y="262"/>
                    <a:pt x="280" y="304"/>
                    <a:pt x="251" y="304"/>
                  </a:cubicBezTo>
                  <a:cubicBezTo>
                    <a:pt x="232" y="304"/>
                    <a:pt x="231" y="286"/>
                    <a:pt x="231" y="272"/>
                  </a:cubicBezTo>
                  <a:cubicBezTo>
                    <a:pt x="231" y="256"/>
                    <a:pt x="232" y="251"/>
                    <a:pt x="240" y="219"/>
                  </a:cubicBezTo>
                  <a:cubicBezTo>
                    <a:pt x="248" y="190"/>
                    <a:pt x="248" y="182"/>
                    <a:pt x="255" y="157"/>
                  </a:cubicBezTo>
                  <a:lnTo>
                    <a:pt x="280" y="57"/>
                  </a:lnTo>
                  <a:cubicBezTo>
                    <a:pt x="285" y="37"/>
                    <a:pt x="285" y="37"/>
                    <a:pt x="285" y="33"/>
                  </a:cubicBezTo>
                  <a:cubicBezTo>
                    <a:pt x="285" y="21"/>
                    <a:pt x="277" y="14"/>
                    <a:pt x="266" y="14"/>
                  </a:cubicBezTo>
                  <a:cubicBezTo>
                    <a:pt x="248" y="14"/>
                    <a:pt x="237" y="30"/>
                    <a:pt x="235" y="45"/>
                  </a:cubicBezTo>
                  <a:moveTo>
                    <a:pt x="189" y="229"/>
                  </a:moveTo>
                  <a:cubicBezTo>
                    <a:pt x="186" y="241"/>
                    <a:pt x="186" y="241"/>
                    <a:pt x="176" y="254"/>
                  </a:cubicBezTo>
                  <a:cubicBezTo>
                    <a:pt x="144" y="292"/>
                    <a:pt x="115" y="304"/>
                    <a:pt x="96" y="304"/>
                  </a:cubicBezTo>
                  <a:cubicBezTo>
                    <a:pt x="61" y="304"/>
                    <a:pt x="50" y="265"/>
                    <a:pt x="50" y="238"/>
                  </a:cubicBezTo>
                  <a:cubicBezTo>
                    <a:pt x="50" y="203"/>
                    <a:pt x="74" y="115"/>
                    <a:pt x="90" y="83"/>
                  </a:cubicBezTo>
                  <a:cubicBezTo>
                    <a:pt x="111" y="41"/>
                    <a:pt x="143" y="16"/>
                    <a:pt x="171" y="16"/>
                  </a:cubicBezTo>
                  <a:cubicBezTo>
                    <a:pt x="218" y="16"/>
                    <a:pt x="227" y="73"/>
                    <a:pt x="227" y="78"/>
                  </a:cubicBezTo>
                  <a:cubicBezTo>
                    <a:pt x="227" y="81"/>
                    <a:pt x="226" y="86"/>
                    <a:pt x="224" y="89"/>
                  </a:cubicBezTo>
                  <a:lnTo>
                    <a:pt x="189" y="22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76"/>
            <p:cNvSpPr/>
            <p:nvPr/>
          </p:nvSpPr>
          <p:spPr>
            <a:xfrm>
              <a:off x="3295440" y="416592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3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7"/>
                    <a:pt x="148" y="203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5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77"/>
            <p:cNvSpPr/>
            <p:nvPr/>
          </p:nvSpPr>
          <p:spPr>
            <a:xfrm>
              <a:off x="339912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78"/>
            <p:cNvSpPr/>
            <p:nvPr/>
          </p:nvSpPr>
          <p:spPr>
            <a:xfrm>
              <a:off x="339912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79"/>
            <p:cNvSpPr/>
            <p:nvPr/>
          </p:nvSpPr>
          <p:spPr>
            <a:xfrm>
              <a:off x="369108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CustomShape 80"/>
            <p:cNvSpPr/>
            <p:nvPr/>
          </p:nvSpPr>
          <p:spPr>
            <a:xfrm>
              <a:off x="369108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CustomShape 81"/>
            <p:cNvSpPr/>
            <p:nvPr/>
          </p:nvSpPr>
          <p:spPr>
            <a:xfrm>
              <a:off x="3784320" y="35269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82"/>
            <p:cNvSpPr/>
            <p:nvPr/>
          </p:nvSpPr>
          <p:spPr>
            <a:xfrm>
              <a:off x="3940920" y="355896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83"/>
            <p:cNvSpPr/>
            <p:nvPr/>
          </p:nvSpPr>
          <p:spPr>
            <a:xfrm>
              <a:off x="3784320" y="38304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3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84"/>
            <p:cNvSpPr/>
            <p:nvPr/>
          </p:nvSpPr>
          <p:spPr>
            <a:xfrm>
              <a:off x="3933000" y="386244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85"/>
            <p:cNvSpPr/>
            <p:nvPr/>
          </p:nvSpPr>
          <p:spPr>
            <a:xfrm>
              <a:off x="3784320" y="413388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90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4" y="320"/>
                    <a:pt x="139" y="270"/>
                    <a:pt x="141" y="265"/>
                  </a:cubicBezTo>
                  <a:cubicBezTo>
                    <a:pt x="149" y="292"/>
                    <a:pt x="175" y="320"/>
                    <a:pt x="218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90" y="288"/>
                    <a:pt x="242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86"/>
            <p:cNvSpPr/>
            <p:nvPr/>
          </p:nvSpPr>
          <p:spPr>
            <a:xfrm>
              <a:off x="3931200" y="416592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87"/>
            <p:cNvSpPr/>
            <p:nvPr/>
          </p:nvSpPr>
          <p:spPr>
            <a:xfrm>
              <a:off x="403668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88"/>
            <p:cNvSpPr/>
            <p:nvPr/>
          </p:nvSpPr>
          <p:spPr>
            <a:xfrm>
              <a:off x="403668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89"/>
            <p:cNvSpPr/>
            <p:nvPr/>
          </p:nvSpPr>
          <p:spPr>
            <a:xfrm>
              <a:off x="4274640" y="3796920"/>
              <a:ext cx="168120" cy="168480"/>
            </a:xfrm>
            <a:custGeom>
              <a:avLst/>
              <a:gdLst/>
              <a:ahLst/>
              <a:rect l="l" t="t" r="r" b="b"/>
              <a:pathLst>
                <a:path w="470" h="471">
                  <a:moveTo>
                    <a:pt x="249" y="250"/>
                  </a:moveTo>
                  <a:lnTo>
                    <a:pt x="446" y="250"/>
                  </a:lnTo>
                  <a:cubicBezTo>
                    <a:pt x="456" y="250"/>
                    <a:pt x="469" y="250"/>
                    <a:pt x="469" y="235"/>
                  </a:cubicBezTo>
                  <a:cubicBezTo>
                    <a:pt x="469" y="221"/>
                    <a:pt x="456" y="221"/>
                    <a:pt x="446" y="221"/>
                  </a:cubicBezTo>
                  <a:lnTo>
                    <a:pt x="249" y="221"/>
                  </a:lnTo>
                  <a:lnTo>
                    <a:pt x="249" y="24"/>
                  </a:lnTo>
                  <a:cubicBezTo>
                    <a:pt x="249" y="13"/>
                    <a:pt x="249" y="0"/>
                    <a:pt x="235" y="0"/>
                  </a:cubicBezTo>
                  <a:cubicBezTo>
                    <a:pt x="221" y="0"/>
                    <a:pt x="221" y="13"/>
                    <a:pt x="221" y="24"/>
                  </a:cubicBezTo>
                  <a:lnTo>
                    <a:pt x="221" y="221"/>
                  </a:lnTo>
                  <a:lnTo>
                    <a:pt x="24" y="221"/>
                  </a:lnTo>
                  <a:cubicBezTo>
                    <a:pt x="13" y="221"/>
                    <a:pt x="0" y="221"/>
                    <a:pt x="0" y="235"/>
                  </a:cubicBezTo>
                  <a:cubicBezTo>
                    <a:pt x="0" y="250"/>
                    <a:pt x="13" y="250"/>
                    <a:pt x="24" y="250"/>
                  </a:cubicBezTo>
                  <a:lnTo>
                    <a:pt x="221" y="250"/>
                  </a:lnTo>
                  <a:lnTo>
                    <a:pt x="221" y="446"/>
                  </a:lnTo>
                  <a:cubicBezTo>
                    <a:pt x="221" y="456"/>
                    <a:pt x="221" y="470"/>
                    <a:pt x="235" y="470"/>
                  </a:cubicBezTo>
                  <a:cubicBezTo>
                    <a:pt x="249" y="470"/>
                    <a:pt x="249" y="456"/>
                    <a:pt x="249" y="446"/>
                  </a:cubicBezTo>
                  <a:lnTo>
                    <a:pt x="249" y="250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90"/>
            <p:cNvSpPr/>
            <p:nvPr/>
          </p:nvSpPr>
          <p:spPr>
            <a:xfrm>
              <a:off x="459540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91"/>
            <p:cNvSpPr/>
            <p:nvPr/>
          </p:nvSpPr>
          <p:spPr>
            <a:xfrm>
              <a:off x="459540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92"/>
            <p:cNvSpPr/>
            <p:nvPr/>
          </p:nvSpPr>
          <p:spPr>
            <a:xfrm>
              <a:off x="4745160" y="3470040"/>
              <a:ext cx="106560" cy="173520"/>
            </a:xfrm>
            <a:custGeom>
              <a:avLst/>
              <a:gdLst/>
              <a:ahLst/>
              <a:rect l="l" t="t" r="r" b="b"/>
              <a:pathLst>
                <a:path w="299" h="485">
                  <a:moveTo>
                    <a:pt x="298" y="244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7"/>
                    <a:pt x="26" y="83"/>
                  </a:cubicBezTo>
                  <a:cubicBezTo>
                    <a:pt x="3" y="132"/>
                    <a:pt x="0" y="187"/>
                    <a:pt x="0" y="244"/>
                  </a:cubicBezTo>
                  <a:cubicBezTo>
                    <a:pt x="0" y="297"/>
                    <a:pt x="3" y="359"/>
                    <a:pt x="32" y="414"/>
                  </a:cubicBezTo>
                  <a:cubicBezTo>
                    <a:pt x="63" y="470"/>
                    <a:pt x="114" y="484"/>
                    <a:pt x="149" y="484"/>
                  </a:cubicBezTo>
                  <a:cubicBezTo>
                    <a:pt x="187" y="484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4"/>
                  </a:cubicBezTo>
                  <a:moveTo>
                    <a:pt x="149" y="470"/>
                  </a:moveTo>
                  <a:cubicBezTo>
                    <a:pt x="122" y="470"/>
                    <a:pt x="79" y="452"/>
                    <a:pt x="66" y="383"/>
                  </a:cubicBezTo>
                  <a:cubicBezTo>
                    <a:pt x="59" y="342"/>
                    <a:pt x="59" y="276"/>
                    <a:pt x="59" y="235"/>
                  </a:cubicBezTo>
                  <a:cubicBezTo>
                    <a:pt x="59" y="190"/>
                    <a:pt x="59" y="144"/>
                    <a:pt x="64" y="105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8"/>
                    <a:pt x="232" y="97"/>
                  </a:cubicBezTo>
                  <a:cubicBezTo>
                    <a:pt x="239" y="137"/>
                    <a:pt x="239" y="190"/>
                    <a:pt x="239" y="235"/>
                  </a:cubicBezTo>
                  <a:cubicBezTo>
                    <a:pt x="239" y="287"/>
                    <a:pt x="239" y="335"/>
                    <a:pt x="231" y="380"/>
                  </a:cubicBezTo>
                  <a:cubicBezTo>
                    <a:pt x="221" y="447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93"/>
            <p:cNvSpPr/>
            <p:nvPr/>
          </p:nvSpPr>
          <p:spPr>
            <a:xfrm>
              <a:off x="4745160" y="3773880"/>
              <a:ext cx="106560" cy="17388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6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8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94"/>
            <p:cNvSpPr/>
            <p:nvPr/>
          </p:nvSpPr>
          <p:spPr>
            <a:xfrm>
              <a:off x="4691520" y="4072680"/>
              <a:ext cx="215280" cy="172800"/>
            </a:xfrm>
            <a:custGeom>
              <a:avLst/>
              <a:gdLst/>
              <a:ahLst/>
              <a:rect l="l" t="t" r="r" b="b"/>
              <a:pathLst>
                <a:path w="601" h="483">
                  <a:moveTo>
                    <a:pt x="333" y="197"/>
                  </a:moveTo>
                  <a:cubicBezTo>
                    <a:pt x="332" y="195"/>
                    <a:pt x="328" y="189"/>
                    <a:pt x="328" y="187"/>
                  </a:cubicBezTo>
                  <a:cubicBezTo>
                    <a:pt x="328" y="186"/>
                    <a:pt x="341" y="176"/>
                    <a:pt x="349" y="171"/>
                  </a:cubicBezTo>
                  <a:lnTo>
                    <a:pt x="472" y="75"/>
                  </a:lnTo>
                  <a:cubicBezTo>
                    <a:pt x="540" y="27"/>
                    <a:pt x="567" y="24"/>
                    <a:pt x="588" y="23"/>
                  </a:cubicBezTo>
                  <a:cubicBezTo>
                    <a:pt x="592" y="21"/>
                    <a:pt x="600" y="21"/>
                    <a:pt x="600" y="8"/>
                  </a:cubicBezTo>
                  <a:cubicBezTo>
                    <a:pt x="600" y="5"/>
                    <a:pt x="599" y="0"/>
                    <a:pt x="592" y="0"/>
                  </a:cubicBezTo>
                  <a:cubicBezTo>
                    <a:pt x="576" y="0"/>
                    <a:pt x="559" y="2"/>
                    <a:pt x="543" y="2"/>
                  </a:cubicBezTo>
                  <a:cubicBezTo>
                    <a:pt x="517" y="2"/>
                    <a:pt x="490" y="0"/>
                    <a:pt x="464" y="0"/>
                  </a:cubicBezTo>
                  <a:cubicBezTo>
                    <a:pt x="460" y="0"/>
                    <a:pt x="450" y="0"/>
                    <a:pt x="450" y="15"/>
                  </a:cubicBezTo>
                  <a:cubicBezTo>
                    <a:pt x="450" y="19"/>
                    <a:pt x="455" y="21"/>
                    <a:pt x="460" y="23"/>
                  </a:cubicBezTo>
                  <a:cubicBezTo>
                    <a:pt x="474" y="24"/>
                    <a:pt x="480" y="27"/>
                    <a:pt x="480" y="37"/>
                  </a:cubicBezTo>
                  <a:cubicBezTo>
                    <a:pt x="480" y="50"/>
                    <a:pt x="460" y="66"/>
                    <a:pt x="456" y="69"/>
                  </a:cubicBezTo>
                  <a:lnTo>
                    <a:pt x="181" y="280"/>
                  </a:lnTo>
                  <a:lnTo>
                    <a:pt x="237" y="55"/>
                  </a:lnTo>
                  <a:cubicBezTo>
                    <a:pt x="244" y="29"/>
                    <a:pt x="245" y="23"/>
                    <a:pt x="296" y="23"/>
                  </a:cubicBezTo>
                  <a:cubicBezTo>
                    <a:pt x="314" y="23"/>
                    <a:pt x="320" y="23"/>
                    <a:pt x="320" y="8"/>
                  </a:cubicBezTo>
                  <a:cubicBezTo>
                    <a:pt x="320" y="2"/>
                    <a:pt x="314" y="0"/>
                    <a:pt x="311" y="0"/>
                  </a:cubicBezTo>
                  <a:cubicBezTo>
                    <a:pt x="292" y="0"/>
                    <a:pt x="240" y="2"/>
                    <a:pt x="220" y="2"/>
                  </a:cubicBezTo>
                  <a:cubicBezTo>
                    <a:pt x="200" y="2"/>
                    <a:pt x="149" y="0"/>
                    <a:pt x="130" y="0"/>
                  </a:cubicBezTo>
                  <a:cubicBezTo>
                    <a:pt x="125" y="0"/>
                    <a:pt x="116" y="0"/>
                    <a:pt x="116" y="13"/>
                  </a:cubicBezTo>
                  <a:cubicBezTo>
                    <a:pt x="116" y="23"/>
                    <a:pt x="122" y="23"/>
                    <a:pt x="136" y="23"/>
                  </a:cubicBezTo>
                  <a:cubicBezTo>
                    <a:pt x="144" y="23"/>
                    <a:pt x="157" y="23"/>
                    <a:pt x="167" y="24"/>
                  </a:cubicBezTo>
                  <a:cubicBezTo>
                    <a:pt x="178" y="24"/>
                    <a:pt x="181" y="27"/>
                    <a:pt x="181" y="35"/>
                  </a:cubicBezTo>
                  <a:cubicBezTo>
                    <a:pt x="181" y="37"/>
                    <a:pt x="181" y="40"/>
                    <a:pt x="178" y="48"/>
                  </a:cubicBezTo>
                  <a:lnTo>
                    <a:pt x="84" y="427"/>
                  </a:lnTo>
                  <a:cubicBezTo>
                    <a:pt x="77" y="454"/>
                    <a:pt x="76" y="459"/>
                    <a:pt x="20" y="459"/>
                  </a:cubicBezTo>
                  <a:cubicBezTo>
                    <a:pt x="8" y="459"/>
                    <a:pt x="0" y="459"/>
                    <a:pt x="0" y="474"/>
                  </a:cubicBezTo>
                  <a:cubicBezTo>
                    <a:pt x="0" y="482"/>
                    <a:pt x="8" y="482"/>
                    <a:pt x="12" y="482"/>
                  </a:cubicBezTo>
                  <a:cubicBezTo>
                    <a:pt x="31" y="482"/>
                    <a:pt x="80" y="480"/>
                    <a:pt x="101" y="480"/>
                  </a:cubicBezTo>
                  <a:cubicBezTo>
                    <a:pt x="116" y="480"/>
                    <a:pt x="130" y="480"/>
                    <a:pt x="146" y="480"/>
                  </a:cubicBezTo>
                  <a:cubicBezTo>
                    <a:pt x="160" y="480"/>
                    <a:pt x="176" y="482"/>
                    <a:pt x="191" y="482"/>
                  </a:cubicBezTo>
                  <a:cubicBezTo>
                    <a:pt x="196" y="482"/>
                    <a:pt x="205" y="482"/>
                    <a:pt x="205" y="467"/>
                  </a:cubicBezTo>
                  <a:cubicBezTo>
                    <a:pt x="205" y="459"/>
                    <a:pt x="199" y="459"/>
                    <a:pt x="186" y="459"/>
                  </a:cubicBezTo>
                  <a:cubicBezTo>
                    <a:pt x="160" y="459"/>
                    <a:pt x="140" y="459"/>
                    <a:pt x="140" y="446"/>
                  </a:cubicBezTo>
                  <a:cubicBezTo>
                    <a:pt x="140" y="442"/>
                    <a:pt x="144" y="427"/>
                    <a:pt x="146" y="416"/>
                  </a:cubicBezTo>
                  <a:cubicBezTo>
                    <a:pt x="156" y="379"/>
                    <a:pt x="165" y="343"/>
                    <a:pt x="175" y="306"/>
                  </a:cubicBezTo>
                  <a:lnTo>
                    <a:pt x="279" y="224"/>
                  </a:lnTo>
                  <a:lnTo>
                    <a:pt x="362" y="413"/>
                  </a:lnTo>
                  <a:cubicBezTo>
                    <a:pt x="370" y="432"/>
                    <a:pt x="370" y="434"/>
                    <a:pt x="370" y="438"/>
                  </a:cubicBezTo>
                  <a:cubicBezTo>
                    <a:pt x="370" y="459"/>
                    <a:pt x="340" y="459"/>
                    <a:pt x="333" y="459"/>
                  </a:cubicBezTo>
                  <a:cubicBezTo>
                    <a:pt x="325" y="459"/>
                    <a:pt x="317" y="459"/>
                    <a:pt x="317" y="474"/>
                  </a:cubicBezTo>
                  <a:cubicBezTo>
                    <a:pt x="317" y="482"/>
                    <a:pt x="327" y="482"/>
                    <a:pt x="327" y="482"/>
                  </a:cubicBezTo>
                  <a:cubicBezTo>
                    <a:pt x="356" y="482"/>
                    <a:pt x="386" y="480"/>
                    <a:pt x="413" y="480"/>
                  </a:cubicBezTo>
                  <a:cubicBezTo>
                    <a:pt x="429" y="480"/>
                    <a:pt x="468" y="482"/>
                    <a:pt x="482" y="482"/>
                  </a:cubicBezTo>
                  <a:cubicBezTo>
                    <a:pt x="487" y="482"/>
                    <a:pt x="495" y="482"/>
                    <a:pt x="495" y="467"/>
                  </a:cubicBezTo>
                  <a:cubicBezTo>
                    <a:pt x="495" y="459"/>
                    <a:pt x="487" y="459"/>
                    <a:pt x="480" y="459"/>
                  </a:cubicBezTo>
                  <a:cubicBezTo>
                    <a:pt x="452" y="459"/>
                    <a:pt x="444" y="453"/>
                    <a:pt x="432" y="429"/>
                  </a:cubicBezTo>
                  <a:lnTo>
                    <a:pt x="333" y="19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95"/>
            <p:cNvSpPr/>
            <p:nvPr/>
          </p:nvSpPr>
          <p:spPr>
            <a:xfrm>
              <a:off x="4916880" y="34261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96"/>
            <p:cNvSpPr/>
            <p:nvPr/>
          </p:nvSpPr>
          <p:spPr>
            <a:xfrm>
              <a:off x="4916880" y="388152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97"/>
            <p:cNvSpPr/>
            <p:nvPr/>
          </p:nvSpPr>
          <p:spPr>
            <a:xfrm>
              <a:off x="5133600" y="3832560"/>
              <a:ext cx="129960" cy="114480"/>
            </a:xfrm>
            <a:custGeom>
              <a:avLst/>
              <a:gdLst/>
              <a:ahLst/>
              <a:rect l="l" t="t" r="r" b="b"/>
              <a:pathLst>
                <a:path w="364" h="321">
                  <a:moveTo>
                    <a:pt x="227" y="272"/>
                  </a:moveTo>
                  <a:cubicBezTo>
                    <a:pt x="233" y="303"/>
                    <a:pt x="259" y="320"/>
                    <a:pt x="289" y="320"/>
                  </a:cubicBezTo>
                  <a:cubicBezTo>
                    <a:pt x="313" y="320"/>
                    <a:pt x="329" y="304"/>
                    <a:pt x="342" y="282"/>
                  </a:cubicBezTo>
                  <a:cubicBezTo>
                    <a:pt x="353" y="256"/>
                    <a:pt x="363" y="213"/>
                    <a:pt x="363" y="211"/>
                  </a:cubicBezTo>
                  <a:cubicBezTo>
                    <a:pt x="363" y="205"/>
                    <a:pt x="356" y="205"/>
                    <a:pt x="355" y="205"/>
                  </a:cubicBezTo>
                  <a:cubicBezTo>
                    <a:pt x="347" y="205"/>
                    <a:pt x="347" y="207"/>
                    <a:pt x="344" y="218"/>
                  </a:cubicBezTo>
                  <a:cubicBezTo>
                    <a:pt x="334" y="256"/>
                    <a:pt x="321" y="304"/>
                    <a:pt x="291" y="304"/>
                  </a:cubicBezTo>
                  <a:cubicBezTo>
                    <a:pt x="276" y="304"/>
                    <a:pt x="270" y="296"/>
                    <a:pt x="270" y="272"/>
                  </a:cubicBezTo>
                  <a:cubicBezTo>
                    <a:pt x="270" y="256"/>
                    <a:pt x="278" y="224"/>
                    <a:pt x="283" y="199"/>
                  </a:cubicBezTo>
                  <a:lnTo>
                    <a:pt x="304" y="122"/>
                  </a:lnTo>
                  <a:cubicBezTo>
                    <a:pt x="305" y="112"/>
                    <a:pt x="312" y="85"/>
                    <a:pt x="315" y="74"/>
                  </a:cubicBezTo>
                  <a:cubicBezTo>
                    <a:pt x="318" y="58"/>
                    <a:pt x="326" y="31"/>
                    <a:pt x="326" y="27"/>
                  </a:cubicBezTo>
                  <a:cubicBezTo>
                    <a:pt x="326" y="15"/>
                    <a:pt x="316" y="8"/>
                    <a:pt x="305" y="8"/>
                  </a:cubicBezTo>
                  <a:cubicBezTo>
                    <a:pt x="302" y="8"/>
                    <a:pt x="283" y="8"/>
                    <a:pt x="278" y="32"/>
                  </a:cubicBezTo>
                  <a:cubicBezTo>
                    <a:pt x="264" y="85"/>
                    <a:pt x="233" y="208"/>
                    <a:pt x="225" y="245"/>
                  </a:cubicBezTo>
                  <a:cubicBezTo>
                    <a:pt x="224" y="248"/>
                    <a:pt x="196" y="304"/>
                    <a:pt x="144" y="304"/>
                  </a:cubicBezTo>
                  <a:cubicBezTo>
                    <a:pt x="108" y="304"/>
                    <a:pt x="100" y="272"/>
                    <a:pt x="100" y="247"/>
                  </a:cubicBezTo>
                  <a:cubicBezTo>
                    <a:pt x="100" y="207"/>
                    <a:pt x="120" y="151"/>
                    <a:pt x="139" y="103"/>
                  </a:cubicBezTo>
                  <a:cubicBezTo>
                    <a:pt x="147" y="82"/>
                    <a:pt x="150" y="72"/>
                    <a:pt x="150" y="58"/>
                  </a:cubicBezTo>
                  <a:cubicBezTo>
                    <a:pt x="150" y="26"/>
                    <a:pt x="128" y="0"/>
                    <a:pt x="92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5"/>
                    <a:pt x="19" y="103"/>
                  </a:cubicBezTo>
                  <a:cubicBezTo>
                    <a:pt x="36" y="42"/>
                    <a:pt x="64" y="16"/>
                    <a:pt x="91" y="16"/>
                  </a:cubicBezTo>
                  <a:cubicBezTo>
                    <a:pt x="97" y="16"/>
                    <a:pt x="108" y="16"/>
                    <a:pt x="108" y="39"/>
                  </a:cubicBezTo>
                  <a:cubicBezTo>
                    <a:pt x="108" y="56"/>
                    <a:pt x="100" y="77"/>
                    <a:pt x="96" y="87"/>
                  </a:cubicBezTo>
                  <a:cubicBezTo>
                    <a:pt x="70" y="157"/>
                    <a:pt x="56" y="200"/>
                    <a:pt x="56" y="235"/>
                  </a:cubicBezTo>
                  <a:cubicBezTo>
                    <a:pt x="56" y="303"/>
                    <a:pt x="104" y="320"/>
                    <a:pt x="142" y="320"/>
                  </a:cubicBezTo>
                  <a:cubicBezTo>
                    <a:pt x="188" y="320"/>
                    <a:pt x="214" y="288"/>
                    <a:pt x="227" y="272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5" name="Group 98"/>
          <p:cNvGrpSpPr/>
          <p:nvPr/>
        </p:nvGrpSpPr>
        <p:grpSpPr>
          <a:xfrm>
            <a:off x="502560" y="4683960"/>
            <a:ext cx="6986160" cy="910800"/>
            <a:chOff x="502560" y="4683960"/>
            <a:chExt cx="6986160" cy="910800"/>
          </a:xfrm>
        </p:grpSpPr>
        <p:sp>
          <p:nvSpPr>
            <p:cNvPr id="666" name="CustomShape 99"/>
            <p:cNvSpPr/>
            <p:nvPr/>
          </p:nvSpPr>
          <p:spPr>
            <a:xfrm>
              <a:off x="502560" y="4683960"/>
              <a:ext cx="6986160" cy="910800"/>
            </a:xfrm>
            <a:custGeom>
              <a:avLst/>
              <a:gdLst/>
              <a:ahLst/>
              <a:rect l="l" t="t" r="r" b="b"/>
              <a:pathLst>
                <a:path w="19409" h="2533">
                  <a:moveTo>
                    <a:pt x="9704" y="2532"/>
                  </a:moveTo>
                  <a:lnTo>
                    <a:pt x="0" y="2532"/>
                  </a:lnTo>
                  <a:lnTo>
                    <a:pt x="0" y="0"/>
                  </a:lnTo>
                  <a:lnTo>
                    <a:pt x="19408" y="0"/>
                  </a:lnTo>
                  <a:lnTo>
                    <a:pt x="19408" y="2532"/>
                  </a:lnTo>
                  <a:lnTo>
                    <a:pt x="9704" y="2532"/>
                  </a:lnTo>
                </a:path>
              </a:pathLst>
            </a:custGeom>
            <a:solidFill>
              <a:srgbClr val="ffffff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100"/>
            <p:cNvSpPr/>
            <p:nvPr/>
          </p:nvSpPr>
          <p:spPr>
            <a:xfrm>
              <a:off x="510120" y="5090400"/>
              <a:ext cx="116640" cy="163440"/>
            </a:xfrm>
            <a:custGeom>
              <a:avLst/>
              <a:gdLst/>
              <a:ahLst/>
              <a:rect l="l" t="t" r="r" b="b"/>
              <a:pathLst>
                <a:path w="327" h="457">
                  <a:moveTo>
                    <a:pt x="323" y="43"/>
                  </a:moveTo>
                  <a:cubicBezTo>
                    <a:pt x="326" y="34"/>
                    <a:pt x="326" y="32"/>
                    <a:pt x="326" y="27"/>
                  </a:cubicBezTo>
                  <a:cubicBezTo>
                    <a:pt x="326" y="15"/>
                    <a:pt x="315" y="8"/>
                    <a:pt x="305" y="8"/>
                  </a:cubicBezTo>
                  <a:cubicBezTo>
                    <a:pt x="297" y="8"/>
                    <a:pt x="286" y="11"/>
                    <a:pt x="280" y="23"/>
                  </a:cubicBezTo>
                  <a:cubicBezTo>
                    <a:pt x="278" y="26"/>
                    <a:pt x="273" y="48"/>
                    <a:pt x="270" y="61"/>
                  </a:cubicBezTo>
                  <a:cubicBezTo>
                    <a:pt x="265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2" y="255"/>
                    <a:pt x="192" y="304"/>
                    <a:pt x="145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3" y="171"/>
                    <a:pt x="137" y="109"/>
                  </a:cubicBezTo>
                  <a:cubicBezTo>
                    <a:pt x="149" y="80"/>
                    <a:pt x="150" y="72"/>
                    <a:pt x="150" y="58"/>
                  </a:cubicBezTo>
                  <a:cubicBezTo>
                    <a:pt x="150" y="26"/>
                    <a:pt x="128" y="0"/>
                    <a:pt x="93" y="0"/>
                  </a:cubicBezTo>
                  <a:cubicBezTo>
                    <a:pt x="25" y="0"/>
                    <a:pt x="0" y="103"/>
                    <a:pt x="0" y="109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8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2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2" y="320"/>
                  </a:cubicBezTo>
                  <a:cubicBezTo>
                    <a:pt x="169" y="320"/>
                    <a:pt x="193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1" y="442"/>
                    <a:pt x="89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3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4" y="349"/>
                  </a:cubicBezTo>
                  <a:cubicBezTo>
                    <a:pt x="38" y="349"/>
                    <a:pt x="14" y="360"/>
                    <a:pt x="14" y="395"/>
                  </a:cubicBezTo>
                  <a:cubicBezTo>
                    <a:pt x="14" y="431"/>
                    <a:pt x="46" y="456"/>
                    <a:pt x="89" y="456"/>
                  </a:cubicBezTo>
                  <a:cubicBezTo>
                    <a:pt x="163" y="456"/>
                    <a:pt x="235" y="392"/>
                    <a:pt x="254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101"/>
            <p:cNvSpPr/>
            <p:nvPr/>
          </p:nvSpPr>
          <p:spPr>
            <a:xfrm>
              <a:off x="720360" y="510948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6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6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102"/>
            <p:cNvSpPr/>
            <p:nvPr/>
          </p:nvSpPr>
          <p:spPr>
            <a:xfrm>
              <a:off x="1024560" y="4987440"/>
              <a:ext cx="48240" cy="30312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8" y="816"/>
                  </a:lnTo>
                  <a:lnTo>
                    <a:pt x="28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103"/>
            <p:cNvSpPr/>
            <p:nvPr/>
          </p:nvSpPr>
          <p:spPr>
            <a:xfrm>
              <a:off x="1089000" y="5088240"/>
              <a:ext cx="98280" cy="11448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7" y="235"/>
                  </a:cubicBezTo>
                  <a:cubicBezTo>
                    <a:pt x="201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104"/>
            <p:cNvSpPr/>
            <p:nvPr/>
          </p:nvSpPr>
          <p:spPr>
            <a:xfrm>
              <a:off x="1207440" y="512028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105"/>
            <p:cNvSpPr/>
            <p:nvPr/>
          </p:nvSpPr>
          <p:spPr>
            <a:xfrm>
              <a:off x="1565280" y="5088240"/>
              <a:ext cx="98280" cy="11448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4" y="105"/>
                  </a:cubicBezTo>
                  <a:cubicBezTo>
                    <a:pt x="254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106"/>
            <p:cNvSpPr/>
            <p:nvPr/>
          </p:nvSpPr>
          <p:spPr>
            <a:xfrm>
              <a:off x="1675440" y="512028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1" y="239"/>
                  </a:lnTo>
                  <a:cubicBezTo>
                    <a:pt x="200" y="250"/>
                    <a:pt x="195" y="279"/>
                    <a:pt x="188" y="284"/>
                  </a:cubicBezTo>
                  <a:cubicBezTo>
                    <a:pt x="185" y="287"/>
                    <a:pt x="147" y="287"/>
                    <a:pt x="140" y="287"/>
                  </a:cubicBezTo>
                  <a:lnTo>
                    <a:pt x="49" y="287"/>
                  </a:lnTo>
                  <a:cubicBezTo>
                    <a:pt x="100" y="240"/>
                    <a:pt x="118" y="228"/>
                    <a:pt x="148" y="204"/>
                  </a:cubicBezTo>
                  <a:cubicBezTo>
                    <a:pt x="185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1" y="0"/>
                    <a:pt x="0" y="44"/>
                    <a:pt x="0" y="88"/>
                  </a:cubicBezTo>
                  <a:cubicBezTo>
                    <a:pt x="0" y="114"/>
                    <a:pt x="20" y="117"/>
                    <a:pt x="25" y="117"/>
                  </a:cubicBezTo>
                  <a:cubicBezTo>
                    <a:pt x="38" y="117"/>
                    <a:pt x="52" y="108"/>
                    <a:pt x="52" y="90"/>
                  </a:cubicBezTo>
                  <a:cubicBezTo>
                    <a:pt x="52" y="82"/>
                    <a:pt x="49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5" y="18"/>
                    <a:pt x="171" y="56"/>
                    <a:pt x="171" y="96"/>
                  </a:cubicBezTo>
                  <a:cubicBezTo>
                    <a:pt x="171" y="140"/>
                    <a:pt x="140" y="173"/>
                    <a:pt x="124" y="192"/>
                  </a:cubicBezTo>
                  <a:lnTo>
                    <a:pt x="4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4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107"/>
            <p:cNvSpPr/>
            <p:nvPr/>
          </p:nvSpPr>
          <p:spPr>
            <a:xfrm>
              <a:off x="2041200" y="5088240"/>
              <a:ext cx="98280" cy="11448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0" y="43"/>
                    <a:pt x="219" y="54"/>
                  </a:cubicBezTo>
                  <a:cubicBezTo>
                    <a:pt x="208" y="64"/>
                    <a:pt x="206" y="77"/>
                    <a:pt x="206" y="81"/>
                  </a:cubicBezTo>
                  <a:cubicBezTo>
                    <a:pt x="206" y="97"/>
                    <a:pt x="219" y="105"/>
                    <a:pt x="233" y="105"/>
                  </a:cubicBezTo>
                  <a:cubicBezTo>
                    <a:pt x="254" y="105"/>
                    <a:pt x="273" y="89"/>
                    <a:pt x="273" y="61"/>
                  </a:cubicBezTo>
                  <a:cubicBezTo>
                    <a:pt x="273" y="25"/>
                    <a:pt x="240" y="0"/>
                    <a:pt x="188" y="0"/>
                  </a:cubicBezTo>
                  <a:cubicBezTo>
                    <a:pt x="94" y="0"/>
                    <a:pt x="0" y="101"/>
                    <a:pt x="0" y="200"/>
                  </a:cubicBezTo>
                  <a:cubicBezTo>
                    <a:pt x="0" y="264"/>
                    <a:pt x="41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0" y="227"/>
                    <a:pt x="267" y="227"/>
                  </a:cubicBezTo>
                  <a:cubicBezTo>
                    <a:pt x="262" y="227"/>
                    <a:pt x="260" y="229"/>
                    <a:pt x="257" y="235"/>
                  </a:cubicBezTo>
                  <a:cubicBezTo>
                    <a:pt x="201" y="304"/>
                    <a:pt x="124" y="304"/>
                    <a:pt x="115" y="304"/>
                  </a:cubicBezTo>
                  <a:cubicBezTo>
                    <a:pt x="72" y="304"/>
                    <a:pt x="52" y="270"/>
                    <a:pt x="52" y="227"/>
                  </a:cubicBezTo>
                  <a:cubicBezTo>
                    <a:pt x="52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0" y="16"/>
                  </a:cubicBezTo>
                  <a:cubicBezTo>
                    <a:pt x="214" y="16"/>
                    <a:pt x="241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108"/>
            <p:cNvSpPr/>
            <p:nvPr/>
          </p:nvSpPr>
          <p:spPr>
            <a:xfrm>
              <a:off x="2149920" y="512028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4"/>
                  </a:moveTo>
                  <a:cubicBezTo>
                    <a:pt x="147" y="164"/>
                    <a:pt x="174" y="191"/>
                    <a:pt x="174" y="244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6" y="288"/>
                  </a:cubicBezTo>
                  <a:cubicBezTo>
                    <a:pt x="50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4"/>
                  </a:cubicBezTo>
                  <a:cubicBezTo>
                    <a:pt x="227" y="205"/>
                    <a:pt x="197" y="167"/>
                    <a:pt x="142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6" y="82"/>
                    <a:pt x="66" y="68"/>
                  </a:cubicBezTo>
                  <a:cubicBezTo>
                    <a:pt x="66" y="53"/>
                    <a:pt x="56" y="44"/>
                    <a:pt x="42" y="42"/>
                  </a:cubicBezTo>
                  <a:cubicBezTo>
                    <a:pt x="59" y="20"/>
                    <a:pt x="93" y="15"/>
                    <a:pt x="110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7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4"/>
                    <a:pt x="74" y="164"/>
                    <a:pt x="82" y="164"/>
                  </a:cubicBezTo>
                  <a:lnTo>
                    <a:pt x="109" y="16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109"/>
            <p:cNvSpPr/>
            <p:nvPr/>
          </p:nvSpPr>
          <p:spPr>
            <a:xfrm>
              <a:off x="2259360" y="4987440"/>
              <a:ext cx="48240" cy="30312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110"/>
            <p:cNvSpPr/>
            <p:nvPr/>
          </p:nvSpPr>
          <p:spPr>
            <a:xfrm>
              <a:off x="2484000" y="468396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50" y="1265"/>
                  </a:lnTo>
                  <a:lnTo>
                    <a:pt x="50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111"/>
            <p:cNvSpPr/>
            <p:nvPr/>
          </p:nvSpPr>
          <p:spPr>
            <a:xfrm>
              <a:off x="2484000" y="513936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50" y="1217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112"/>
            <p:cNvSpPr/>
            <p:nvPr/>
          </p:nvSpPr>
          <p:spPr>
            <a:xfrm>
              <a:off x="2577240" y="47847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113"/>
            <p:cNvSpPr/>
            <p:nvPr/>
          </p:nvSpPr>
          <p:spPr>
            <a:xfrm>
              <a:off x="2733840" y="481680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2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4" y="311"/>
                  </a:lnTo>
                  <a:lnTo>
                    <a:pt x="4" y="328"/>
                  </a:lnTo>
                  <a:cubicBezTo>
                    <a:pt x="13" y="328"/>
                    <a:pt x="74" y="327"/>
                    <a:pt x="92" y="327"/>
                  </a:cubicBezTo>
                  <a:cubicBezTo>
                    <a:pt x="108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14"/>
            <p:cNvSpPr/>
            <p:nvPr/>
          </p:nvSpPr>
          <p:spPr>
            <a:xfrm>
              <a:off x="2577240" y="508824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15"/>
            <p:cNvSpPr/>
            <p:nvPr/>
          </p:nvSpPr>
          <p:spPr>
            <a:xfrm>
              <a:off x="2725920" y="5120280"/>
              <a:ext cx="78120" cy="117360"/>
            </a:xfrm>
            <a:custGeom>
              <a:avLst/>
              <a:gdLst/>
              <a:ahLst/>
              <a:rect l="l" t="t" r="r" b="b"/>
              <a:pathLst>
                <a:path w="220" h="329">
                  <a:moveTo>
                    <a:pt x="219" y="239"/>
                  </a:moveTo>
                  <a:lnTo>
                    <a:pt x="202" y="239"/>
                  </a:lnTo>
                  <a:cubicBezTo>
                    <a:pt x="200" y="250"/>
                    <a:pt x="195" y="279"/>
                    <a:pt x="189" y="284"/>
                  </a:cubicBezTo>
                  <a:cubicBezTo>
                    <a:pt x="186" y="287"/>
                    <a:pt x="147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8" y="228"/>
                    <a:pt x="149" y="204"/>
                  </a:cubicBezTo>
                  <a:cubicBezTo>
                    <a:pt x="186" y="175"/>
                    <a:pt x="219" y="144"/>
                    <a:pt x="219" y="96"/>
                  </a:cubicBezTo>
                  <a:cubicBezTo>
                    <a:pt x="219" y="37"/>
                    <a:pt x="166" y="0"/>
                    <a:pt x="102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8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8" y="29"/>
                    <a:pt x="72" y="18"/>
                    <a:pt x="96" y="18"/>
                  </a:cubicBezTo>
                  <a:cubicBezTo>
                    <a:pt x="146" y="18"/>
                    <a:pt x="171" y="56"/>
                    <a:pt x="171" y="96"/>
                  </a:cubicBezTo>
                  <a:cubicBezTo>
                    <a:pt x="171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19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16"/>
            <p:cNvSpPr/>
            <p:nvPr/>
          </p:nvSpPr>
          <p:spPr>
            <a:xfrm>
              <a:off x="2577240" y="53917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6"/>
                    <a:pt x="287" y="62"/>
                  </a:cubicBezTo>
                  <a:cubicBezTo>
                    <a:pt x="287" y="73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6"/>
                  </a:cubicBezTo>
                  <a:cubicBezTo>
                    <a:pt x="352" y="9"/>
                    <a:pt x="311" y="0"/>
                    <a:pt x="287" y="0"/>
                  </a:cubicBezTo>
                  <a:cubicBezTo>
                    <a:pt x="245" y="0"/>
                    <a:pt x="221" y="37"/>
                    <a:pt x="211" y="54"/>
                  </a:cubicBezTo>
                  <a:cubicBezTo>
                    <a:pt x="194" y="6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3"/>
                    <a:pt x="111" y="16"/>
                    <a:pt x="135" y="16"/>
                  </a:cubicBezTo>
                  <a:cubicBezTo>
                    <a:pt x="147" y="16"/>
                    <a:pt x="173" y="22"/>
                    <a:pt x="173" y="62"/>
                  </a:cubicBezTo>
                  <a:cubicBezTo>
                    <a:pt x="173" y="85"/>
                    <a:pt x="160" y="133"/>
                    <a:pt x="135" y="230"/>
                  </a:cubicBezTo>
                  <a:cubicBezTo>
                    <a:pt x="123" y="275"/>
                    <a:pt x="98" y="304"/>
                    <a:pt x="67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6"/>
                    <a:pt x="66" y="257"/>
                  </a:cubicBezTo>
                  <a:cubicBezTo>
                    <a:pt x="66" y="238"/>
                    <a:pt x="50" y="232"/>
                    <a:pt x="39" y="232"/>
                  </a:cubicBezTo>
                  <a:cubicBezTo>
                    <a:pt x="18" y="232"/>
                    <a:pt x="0" y="251"/>
                    <a:pt x="0" y="273"/>
                  </a:cubicBezTo>
                  <a:cubicBezTo>
                    <a:pt x="0" y="305"/>
                    <a:pt x="35" y="320"/>
                    <a:pt x="66" y="320"/>
                  </a:cubicBezTo>
                  <a:cubicBezTo>
                    <a:pt x="114" y="320"/>
                    <a:pt x="138" y="270"/>
                    <a:pt x="141" y="265"/>
                  </a:cubicBezTo>
                  <a:cubicBezTo>
                    <a:pt x="149" y="292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3" y="205"/>
                    <a:pt x="322" y="205"/>
                  </a:cubicBezTo>
                  <a:cubicBezTo>
                    <a:pt x="315" y="205"/>
                    <a:pt x="314" y="206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17"/>
            <p:cNvSpPr/>
            <p:nvPr/>
          </p:nvSpPr>
          <p:spPr>
            <a:xfrm>
              <a:off x="2724120" y="542376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9" y="163"/>
                  </a:moveTo>
                  <a:cubicBezTo>
                    <a:pt x="147" y="163"/>
                    <a:pt x="175" y="191"/>
                    <a:pt x="175" y="243"/>
                  </a:cubicBezTo>
                  <a:cubicBezTo>
                    <a:pt x="175" y="304"/>
                    <a:pt x="139" y="322"/>
                    <a:pt x="111" y="322"/>
                  </a:cubicBezTo>
                  <a:cubicBezTo>
                    <a:pt x="91" y="322"/>
                    <a:pt x="47" y="317"/>
                    <a:pt x="26" y="288"/>
                  </a:cubicBezTo>
                  <a:cubicBezTo>
                    <a:pt x="50" y="287"/>
                    <a:pt x="55" y="271"/>
                    <a:pt x="55" y="261"/>
                  </a:cubicBezTo>
                  <a:cubicBezTo>
                    <a:pt x="55" y="245"/>
                    <a:pt x="43" y="234"/>
                    <a:pt x="27" y="234"/>
                  </a:cubicBezTo>
                  <a:cubicBezTo>
                    <a:pt x="15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1" y="338"/>
                    <a:pt x="227" y="293"/>
                    <a:pt x="227" y="243"/>
                  </a:cubicBezTo>
                  <a:cubicBezTo>
                    <a:pt x="227" y="205"/>
                    <a:pt x="197" y="167"/>
                    <a:pt x="143" y="154"/>
                  </a:cubicBezTo>
                  <a:cubicBezTo>
                    <a:pt x="194" y="136"/>
                    <a:pt x="213" y="98"/>
                    <a:pt x="213" y="69"/>
                  </a:cubicBezTo>
                  <a:cubicBezTo>
                    <a:pt x="213" y="29"/>
                    <a:pt x="168" y="0"/>
                    <a:pt x="112" y="0"/>
                  </a:cubicBezTo>
                  <a:cubicBezTo>
                    <a:pt x="58" y="0"/>
                    <a:pt x="16" y="28"/>
                    <a:pt x="16" y="66"/>
                  </a:cubicBezTo>
                  <a:cubicBezTo>
                    <a:pt x="16" y="84"/>
                    <a:pt x="26" y="93"/>
                    <a:pt x="42" y="93"/>
                  </a:cubicBezTo>
                  <a:cubicBezTo>
                    <a:pt x="56" y="93"/>
                    <a:pt x="67" y="82"/>
                    <a:pt x="67" y="68"/>
                  </a:cubicBezTo>
                  <a:cubicBezTo>
                    <a:pt x="67" y="53"/>
                    <a:pt x="56" y="44"/>
                    <a:pt x="42" y="42"/>
                  </a:cubicBezTo>
                  <a:cubicBezTo>
                    <a:pt x="59" y="20"/>
                    <a:pt x="93" y="15"/>
                    <a:pt x="111" y="15"/>
                  </a:cubicBezTo>
                  <a:cubicBezTo>
                    <a:pt x="133" y="15"/>
                    <a:pt x="165" y="26"/>
                    <a:pt x="165" y="69"/>
                  </a:cubicBezTo>
                  <a:cubicBezTo>
                    <a:pt x="165" y="90"/>
                    <a:pt x="159" y="112"/>
                    <a:pt x="144" y="127"/>
                  </a:cubicBezTo>
                  <a:cubicBezTo>
                    <a:pt x="128" y="146"/>
                    <a:pt x="115" y="148"/>
                    <a:pt x="90" y="149"/>
                  </a:cubicBezTo>
                  <a:cubicBezTo>
                    <a:pt x="77" y="149"/>
                    <a:pt x="77" y="149"/>
                    <a:pt x="74" y="151"/>
                  </a:cubicBezTo>
                  <a:cubicBezTo>
                    <a:pt x="74" y="151"/>
                    <a:pt x="69" y="151"/>
                    <a:pt x="69" y="157"/>
                  </a:cubicBezTo>
                  <a:cubicBezTo>
                    <a:pt x="69" y="163"/>
                    <a:pt x="74" y="163"/>
                    <a:pt x="82" y="163"/>
                  </a:cubicBezTo>
                  <a:lnTo>
                    <a:pt x="109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18"/>
            <p:cNvSpPr/>
            <p:nvPr/>
          </p:nvSpPr>
          <p:spPr>
            <a:xfrm>
              <a:off x="2830320" y="468396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65"/>
                  </a:moveTo>
                  <a:lnTo>
                    <a:pt x="235" y="1265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7" y="48"/>
                  </a:lnTo>
                  <a:lnTo>
                    <a:pt x="187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19"/>
            <p:cNvSpPr/>
            <p:nvPr/>
          </p:nvSpPr>
          <p:spPr>
            <a:xfrm>
              <a:off x="2830320" y="513936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187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5" y="1265"/>
                  </a:lnTo>
                  <a:lnTo>
                    <a:pt x="235" y="0"/>
                  </a:lnTo>
                  <a:lnTo>
                    <a:pt x="187" y="0"/>
                  </a:lnTo>
                  <a:lnTo>
                    <a:pt x="187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20"/>
            <p:cNvSpPr/>
            <p:nvPr/>
          </p:nvSpPr>
          <p:spPr>
            <a:xfrm>
              <a:off x="3060720" y="5126040"/>
              <a:ext cx="26640" cy="2700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21"/>
            <p:cNvSpPr/>
            <p:nvPr/>
          </p:nvSpPr>
          <p:spPr>
            <a:xfrm>
              <a:off x="3173400" y="512604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22"/>
            <p:cNvSpPr/>
            <p:nvPr/>
          </p:nvSpPr>
          <p:spPr>
            <a:xfrm>
              <a:off x="3285720" y="5126040"/>
              <a:ext cx="27000" cy="27000"/>
            </a:xfrm>
            <a:custGeom>
              <a:avLst/>
              <a:gdLst/>
              <a:ahLst/>
              <a:rect l="l" t="t" r="r" b="b"/>
              <a:pathLst>
                <a:path w="78" h="78">
                  <a:moveTo>
                    <a:pt x="77" y="39"/>
                  </a:moveTo>
                  <a:cubicBezTo>
                    <a:pt x="77" y="18"/>
                    <a:pt x="59" y="0"/>
                    <a:pt x="39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7"/>
                  </a:cubicBezTo>
                  <a:cubicBezTo>
                    <a:pt x="59" y="77"/>
                    <a:pt x="77" y="60"/>
                    <a:pt x="77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23"/>
            <p:cNvSpPr/>
            <p:nvPr/>
          </p:nvSpPr>
          <p:spPr>
            <a:xfrm>
              <a:off x="3418200" y="5073120"/>
              <a:ext cx="224640" cy="13176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7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6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124"/>
            <p:cNvSpPr/>
            <p:nvPr/>
          </p:nvSpPr>
          <p:spPr>
            <a:xfrm>
              <a:off x="3735000" y="5090400"/>
              <a:ext cx="117000" cy="16344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6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7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125"/>
            <p:cNvSpPr/>
            <p:nvPr/>
          </p:nvSpPr>
          <p:spPr>
            <a:xfrm>
              <a:off x="3945240" y="510948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126"/>
            <p:cNvSpPr/>
            <p:nvPr/>
          </p:nvSpPr>
          <p:spPr>
            <a:xfrm>
              <a:off x="4205520" y="509040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20" y="80"/>
                    <a:pt x="236" y="16"/>
                    <a:pt x="285" y="16"/>
                  </a:cubicBezTo>
                  <a:cubicBezTo>
                    <a:pt x="288" y="16"/>
                    <a:pt x="306" y="16"/>
                    <a:pt x="320" y="24"/>
                  </a:cubicBezTo>
                  <a:cubicBezTo>
                    <a:pt x="301" y="29"/>
                    <a:pt x="287" y="47"/>
                    <a:pt x="287" y="63"/>
                  </a:cubicBezTo>
                  <a:cubicBezTo>
                    <a:pt x="287" y="74"/>
                    <a:pt x="295" y="88"/>
                    <a:pt x="314" y="88"/>
                  </a:cubicBezTo>
                  <a:cubicBezTo>
                    <a:pt x="330" y="88"/>
                    <a:pt x="352" y="75"/>
                    <a:pt x="352" y="47"/>
                  </a:cubicBezTo>
                  <a:cubicBezTo>
                    <a:pt x="352" y="10"/>
                    <a:pt x="311" y="0"/>
                    <a:pt x="287" y="0"/>
                  </a:cubicBezTo>
                  <a:cubicBezTo>
                    <a:pt x="245" y="0"/>
                    <a:pt x="221" y="37"/>
                    <a:pt x="212" y="55"/>
                  </a:cubicBezTo>
                  <a:cubicBezTo>
                    <a:pt x="194" y="7"/>
                    <a:pt x="157" y="0"/>
                    <a:pt x="136" y="0"/>
                  </a:cubicBezTo>
                  <a:cubicBezTo>
                    <a:pt x="63" y="0"/>
                    <a:pt x="23" y="91"/>
                    <a:pt x="23" y="109"/>
                  </a:cubicBezTo>
                  <a:cubicBezTo>
                    <a:pt x="23" y="115"/>
                    <a:pt x="29" y="115"/>
                    <a:pt x="31" y="115"/>
                  </a:cubicBezTo>
                  <a:cubicBezTo>
                    <a:pt x="37" y="115"/>
                    <a:pt x="39" y="115"/>
                    <a:pt x="40" y="109"/>
                  </a:cubicBezTo>
                  <a:cubicBezTo>
                    <a:pt x="64" y="34"/>
                    <a:pt x="111" y="16"/>
                    <a:pt x="135" y="16"/>
                  </a:cubicBezTo>
                  <a:cubicBezTo>
                    <a:pt x="148" y="16"/>
                    <a:pt x="173" y="23"/>
                    <a:pt x="173" y="63"/>
                  </a:cubicBezTo>
                  <a:cubicBezTo>
                    <a:pt x="173" y="85"/>
                    <a:pt x="160" y="133"/>
                    <a:pt x="135" y="231"/>
                  </a:cubicBezTo>
                  <a:cubicBezTo>
                    <a:pt x="124" y="275"/>
                    <a:pt x="98" y="304"/>
                    <a:pt x="68" y="304"/>
                  </a:cubicBezTo>
                  <a:cubicBezTo>
                    <a:pt x="63" y="304"/>
                    <a:pt x="47" y="304"/>
                    <a:pt x="32" y="296"/>
                  </a:cubicBezTo>
                  <a:cubicBezTo>
                    <a:pt x="50" y="291"/>
                    <a:pt x="66" y="277"/>
                    <a:pt x="66" y="258"/>
                  </a:cubicBezTo>
                  <a:cubicBezTo>
                    <a:pt x="66" y="239"/>
                    <a:pt x="50" y="232"/>
                    <a:pt x="39" y="232"/>
                  </a:cubicBezTo>
                  <a:cubicBezTo>
                    <a:pt x="18" y="232"/>
                    <a:pt x="0" y="251"/>
                    <a:pt x="0" y="274"/>
                  </a:cubicBezTo>
                  <a:cubicBezTo>
                    <a:pt x="0" y="306"/>
                    <a:pt x="36" y="320"/>
                    <a:pt x="66" y="320"/>
                  </a:cubicBezTo>
                  <a:cubicBezTo>
                    <a:pt x="114" y="320"/>
                    <a:pt x="138" y="271"/>
                    <a:pt x="141" y="266"/>
                  </a:cubicBezTo>
                  <a:cubicBezTo>
                    <a:pt x="149" y="293"/>
                    <a:pt x="175" y="320"/>
                    <a:pt x="216" y="320"/>
                  </a:cubicBezTo>
                  <a:cubicBezTo>
                    <a:pt x="290" y="320"/>
                    <a:pt x="330" y="229"/>
                    <a:pt x="330" y="211"/>
                  </a:cubicBezTo>
                  <a:cubicBezTo>
                    <a:pt x="330" y="205"/>
                    <a:pt x="324" y="205"/>
                    <a:pt x="322" y="205"/>
                  </a:cubicBezTo>
                  <a:cubicBezTo>
                    <a:pt x="316" y="205"/>
                    <a:pt x="314" y="207"/>
                    <a:pt x="312" y="211"/>
                  </a:cubicBezTo>
                  <a:cubicBezTo>
                    <a:pt x="288" y="288"/>
                    <a:pt x="240" y="304"/>
                    <a:pt x="218" y="304"/>
                  </a:cubicBezTo>
                  <a:cubicBezTo>
                    <a:pt x="191" y="304"/>
                    <a:pt x="180" y="282"/>
                    <a:pt x="180" y="258"/>
                  </a:cubicBezTo>
                  <a:cubicBezTo>
                    <a:pt x="180" y="242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27"/>
            <p:cNvSpPr/>
            <p:nvPr/>
          </p:nvSpPr>
          <p:spPr>
            <a:xfrm>
              <a:off x="4362480" y="5122800"/>
              <a:ext cx="64080" cy="117360"/>
            </a:xfrm>
            <a:custGeom>
              <a:avLst/>
              <a:gdLst/>
              <a:ahLst/>
              <a:rect l="l" t="t" r="r" b="b"/>
              <a:pathLst>
                <a:path w="181" h="329">
                  <a:moveTo>
                    <a:pt x="112" y="14"/>
                  </a:moveTo>
                  <a:cubicBezTo>
                    <a:pt x="112" y="0"/>
                    <a:pt x="110" y="0"/>
                    <a:pt x="97" y="0"/>
                  </a:cubicBezTo>
                  <a:cubicBezTo>
                    <a:pt x="65" y="30"/>
                    <a:pt x="20" y="32"/>
                    <a:pt x="0" y="32"/>
                  </a:cubicBezTo>
                  <a:lnTo>
                    <a:pt x="0" y="49"/>
                  </a:lnTo>
                  <a:cubicBezTo>
                    <a:pt x="11" y="49"/>
                    <a:pt x="44" y="49"/>
                    <a:pt x="72" y="35"/>
                  </a:cubicBezTo>
                  <a:lnTo>
                    <a:pt x="72" y="288"/>
                  </a:lnTo>
                  <a:cubicBezTo>
                    <a:pt x="72" y="304"/>
                    <a:pt x="72" y="310"/>
                    <a:pt x="22" y="310"/>
                  </a:cubicBezTo>
                  <a:lnTo>
                    <a:pt x="3" y="310"/>
                  </a:lnTo>
                  <a:lnTo>
                    <a:pt x="3" y="328"/>
                  </a:lnTo>
                  <a:cubicBezTo>
                    <a:pt x="12" y="328"/>
                    <a:pt x="73" y="326"/>
                    <a:pt x="91" y="326"/>
                  </a:cubicBezTo>
                  <a:cubicBezTo>
                    <a:pt x="107" y="326"/>
                    <a:pt x="169" y="328"/>
                    <a:pt x="180" y="328"/>
                  </a:cubicBezTo>
                  <a:lnTo>
                    <a:pt x="180" y="310"/>
                  </a:lnTo>
                  <a:lnTo>
                    <a:pt x="161" y="310"/>
                  </a:lnTo>
                  <a:cubicBezTo>
                    <a:pt x="112" y="310"/>
                    <a:pt x="112" y="304"/>
                    <a:pt x="112" y="288"/>
                  </a:cubicBezTo>
                  <a:lnTo>
                    <a:pt x="112" y="1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28"/>
            <p:cNvSpPr/>
            <p:nvPr/>
          </p:nvSpPr>
          <p:spPr>
            <a:xfrm>
              <a:off x="4520880" y="5126040"/>
              <a:ext cx="26640" cy="2700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29"/>
            <p:cNvSpPr/>
            <p:nvPr/>
          </p:nvSpPr>
          <p:spPr>
            <a:xfrm>
              <a:off x="4633200" y="5126040"/>
              <a:ext cx="26640" cy="2700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30"/>
            <p:cNvSpPr/>
            <p:nvPr/>
          </p:nvSpPr>
          <p:spPr>
            <a:xfrm>
              <a:off x="4745520" y="5126040"/>
              <a:ext cx="26640" cy="27000"/>
            </a:xfrm>
            <a:custGeom>
              <a:avLst/>
              <a:gdLst/>
              <a:ahLst/>
              <a:rect l="l" t="t" r="r" b="b"/>
              <a:pathLst>
                <a:path w="77" h="78">
                  <a:moveTo>
                    <a:pt x="76" y="39"/>
                  </a:moveTo>
                  <a:cubicBezTo>
                    <a:pt x="76" y="18"/>
                    <a:pt x="59" y="0"/>
                    <a:pt x="38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9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31"/>
            <p:cNvSpPr/>
            <p:nvPr/>
          </p:nvSpPr>
          <p:spPr>
            <a:xfrm>
              <a:off x="4878360" y="5073120"/>
              <a:ext cx="224640" cy="131760"/>
            </a:xfrm>
            <a:custGeom>
              <a:avLst/>
              <a:gdLst/>
              <a:ahLst/>
              <a:rect l="l" t="t" r="r" b="b"/>
              <a:pathLst>
                <a:path w="627" h="369">
                  <a:moveTo>
                    <a:pt x="549" y="199"/>
                  </a:moveTo>
                  <a:cubicBezTo>
                    <a:pt x="511" y="229"/>
                    <a:pt x="491" y="258"/>
                    <a:pt x="485" y="266"/>
                  </a:cubicBezTo>
                  <a:cubicBezTo>
                    <a:pt x="455" y="315"/>
                    <a:pt x="448" y="360"/>
                    <a:pt x="448" y="360"/>
                  </a:cubicBezTo>
                  <a:cubicBezTo>
                    <a:pt x="448" y="368"/>
                    <a:pt x="456" y="368"/>
                    <a:pt x="463" y="368"/>
                  </a:cubicBezTo>
                  <a:cubicBezTo>
                    <a:pt x="474" y="368"/>
                    <a:pt x="475" y="367"/>
                    <a:pt x="479" y="355"/>
                  </a:cubicBezTo>
                  <a:cubicBezTo>
                    <a:pt x="495" y="285"/>
                    <a:pt x="536" y="226"/>
                    <a:pt x="615" y="194"/>
                  </a:cubicBezTo>
                  <a:cubicBezTo>
                    <a:pt x="624" y="191"/>
                    <a:pt x="626" y="189"/>
                    <a:pt x="626" y="184"/>
                  </a:cubicBezTo>
                  <a:cubicBezTo>
                    <a:pt x="626" y="179"/>
                    <a:pt x="621" y="178"/>
                    <a:pt x="621" y="176"/>
                  </a:cubicBezTo>
                  <a:cubicBezTo>
                    <a:pt x="589" y="165"/>
                    <a:pt x="504" y="130"/>
                    <a:pt x="477" y="11"/>
                  </a:cubicBezTo>
                  <a:cubicBezTo>
                    <a:pt x="475" y="2"/>
                    <a:pt x="474" y="0"/>
                    <a:pt x="463" y="0"/>
                  </a:cubicBezTo>
                  <a:cubicBezTo>
                    <a:pt x="456" y="0"/>
                    <a:pt x="448" y="0"/>
                    <a:pt x="448" y="8"/>
                  </a:cubicBezTo>
                  <a:cubicBezTo>
                    <a:pt x="448" y="10"/>
                    <a:pt x="455" y="55"/>
                    <a:pt x="485" y="103"/>
                  </a:cubicBezTo>
                  <a:cubicBezTo>
                    <a:pt x="498" y="123"/>
                    <a:pt x="519" y="147"/>
                    <a:pt x="549" y="170"/>
                  </a:cubicBezTo>
                  <a:lnTo>
                    <a:pt x="26" y="170"/>
                  </a:lnTo>
                  <a:cubicBezTo>
                    <a:pt x="13" y="170"/>
                    <a:pt x="0" y="170"/>
                    <a:pt x="0" y="184"/>
                  </a:cubicBezTo>
                  <a:cubicBezTo>
                    <a:pt x="0" y="199"/>
                    <a:pt x="13" y="199"/>
                    <a:pt x="26" y="199"/>
                  </a:cubicBezTo>
                  <a:lnTo>
                    <a:pt x="549" y="1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32"/>
            <p:cNvSpPr/>
            <p:nvPr/>
          </p:nvSpPr>
          <p:spPr>
            <a:xfrm>
              <a:off x="5195160" y="5090400"/>
              <a:ext cx="117000" cy="163440"/>
            </a:xfrm>
            <a:custGeom>
              <a:avLst/>
              <a:gdLst/>
              <a:ahLst/>
              <a:rect l="l" t="t" r="r" b="b"/>
              <a:pathLst>
                <a:path w="328" h="457">
                  <a:moveTo>
                    <a:pt x="323" y="43"/>
                  </a:moveTo>
                  <a:cubicBezTo>
                    <a:pt x="327" y="34"/>
                    <a:pt x="327" y="32"/>
                    <a:pt x="327" y="27"/>
                  </a:cubicBezTo>
                  <a:cubicBezTo>
                    <a:pt x="327" y="15"/>
                    <a:pt x="315" y="8"/>
                    <a:pt x="306" y="8"/>
                  </a:cubicBezTo>
                  <a:cubicBezTo>
                    <a:pt x="298" y="8"/>
                    <a:pt x="287" y="11"/>
                    <a:pt x="280" y="23"/>
                  </a:cubicBezTo>
                  <a:cubicBezTo>
                    <a:pt x="279" y="26"/>
                    <a:pt x="274" y="48"/>
                    <a:pt x="271" y="61"/>
                  </a:cubicBezTo>
                  <a:cubicBezTo>
                    <a:pt x="266" y="79"/>
                    <a:pt x="261" y="98"/>
                    <a:pt x="256" y="117"/>
                  </a:cubicBezTo>
                  <a:lnTo>
                    <a:pt x="224" y="245"/>
                  </a:lnTo>
                  <a:cubicBezTo>
                    <a:pt x="223" y="255"/>
                    <a:pt x="192" y="304"/>
                    <a:pt x="144" y="304"/>
                  </a:cubicBezTo>
                  <a:cubicBezTo>
                    <a:pt x="109" y="304"/>
                    <a:pt x="101" y="274"/>
                    <a:pt x="101" y="247"/>
                  </a:cubicBezTo>
                  <a:cubicBezTo>
                    <a:pt x="101" y="215"/>
                    <a:pt x="114" y="171"/>
                    <a:pt x="138" y="109"/>
                  </a:cubicBezTo>
                  <a:cubicBezTo>
                    <a:pt x="149" y="80"/>
                    <a:pt x="151" y="72"/>
                    <a:pt x="151" y="58"/>
                  </a:cubicBezTo>
                  <a:cubicBezTo>
                    <a:pt x="151" y="26"/>
                    <a:pt x="128" y="0"/>
                    <a:pt x="93" y="0"/>
                  </a:cubicBezTo>
                  <a:cubicBezTo>
                    <a:pt x="26" y="0"/>
                    <a:pt x="0" y="103"/>
                    <a:pt x="0" y="109"/>
                  </a:cubicBezTo>
                  <a:cubicBezTo>
                    <a:pt x="0" y="115"/>
                    <a:pt x="7" y="115"/>
                    <a:pt x="8" y="115"/>
                  </a:cubicBezTo>
                  <a:cubicBezTo>
                    <a:pt x="16" y="115"/>
                    <a:pt x="16" y="114"/>
                    <a:pt x="19" y="103"/>
                  </a:cubicBezTo>
                  <a:cubicBezTo>
                    <a:pt x="39" y="37"/>
                    <a:pt x="67" y="16"/>
                    <a:pt x="91" y="16"/>
                  </a:cubicBezTo>
                  <a:cubicBezTo>
                    <a:pt x="96" y="16"/>
                    <a:pt x="109" y="16"/>
                    <a:pt x="109" y="39"/>
                  </a:cubicBezTo>
                  <a:cubicBezTo>
                    <a:pt x="109" y="56"/>
                    <a:pt x="103" y="74"/>
                    <a:pt x="96" y="88"/>
                  </a:cubicBezTo>
                  <a:cubicBezTo>
                    <a:pt x="69" y="162"/>
                    <a:pt x="56" y="203"/>
                    <a:pt x="56" y="235"/>
                  </a:cubicBezTo>
                  <a:cubicBezTo>
                    <a:pt x="56" y="298"/>
                    <a:pt x="101" y="320"/>
                    <a:pt x="143" y="320"/>
                  </a:cubicBezTo>
                  <a:cubicBezTo>
                    <a:pt x="170" y="320"/>
                    <a:pt x="194" y="307"/>
                    <a:pt x="213" y="288"/>
                  </a:cubicBezTo>
                  <a:cubicBezTo>
                    <a:pt x="205" y="325"/>
                    <a:pt x="195" y="359"/>
                    <a:pt x="168" y="397"/>
                  </a:cubicBezTo>
                  <a:cubicBezTo>
                    <a:pt x="149" y="421"/>
                    <a:pt x="122" y="442"/>
                    <a:pt x="90" y="442"/>
                  </a:cubicBezTo>
                  <a:cubicBezTo>
                    <a:pt x="80" y="442"/>
                    <a:pt x="48" y="439"/>
                    <a:pt x="37" y="411"/>
                  </a:cubicBezTo>
                  <a:cubicBezTo>
                    <a:pt x="48" y="411"/>
                    <a:pt x="56" y="411"/>
                    <a:pt x="66" y="403"/>
                  </a:cubicBezTo>
                  <a:cubicBezTo>
                    <a:pt x="74" y="397"/>
                    <a:pt x="80" y="387"/>
                    <a:pt x="80" y="375"/>
                  </a:cubicBezTo>
                  <a:cubicBezTo>
                    <a:pt x="80" y="352"/>
                    <a:pt x="61" y="349"/>
                    <a:pt x="55" y="349"/>
                  </a:cubicBezTo>
                  <a:cubicBezTo>
                    <a:pt x="39" y="349"/>
                    <a:pt x="15" y="360"/>
                    <a:pt x="15" y="395"/>
                  </a:cubicBezTo>
                  <a:cubicBezTo>
                    <a:pt x="15" y="431"/>
                    <a:pt x="47" y="456"/>
                    <a:pt x="90" y="456"/>
                  </a:cubicBezTo>
                  <a:cubicBezTo>
                    <a:pt x="163" y="456"/>
                    <a:pt x="235" y="392"/>
                    <a:pt x="255" y="312"/>
                  </a:cubicBezTo>
                  <a:lnTo>
                    <a:pt x="323" y="4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33"/>
            <p:cNvSpPr/>
            <p:nvPr/>
          </p:nvSpPr>
          <p:spPr>
            <a:xfrm>
              <a:off x="5405400" y="5109480"/>
              <a:ext cx="168120" cy="59040"/>
            </a:xfrm>
            <a:custGeom>
              <a:avLst/>
              <a:gdLst/>
              <a:ahLst/>
              <a:rect l="l" t="t" r="r" b="b"/>
              <a:pathLst>
                <a:path w="470" h="167">
                  <a:moveTo>
                    <a:pt x="445" y="29"/>
                  </a:moveTo>
                  <a:cubicBezTo>
                    <a:pt x="456" y="29"/>
                    <a:pt x="469" y="29"/>
                    <a:pt x="469" y="14"/>
                  </a:cubicBezTo>
                  <a:cubicBezTo>
                    <a:pt x="469" y="0"/>
                    <a:pt x="456" y="0"/>
                    <a:pt x="447" y="0"/>
                  </a:cubicBezTo>
                  <a:lnTo>
                    <a:pt x="24" y="0"/>
                  </a:lnTo>
                  <a:cubicBezTo>
                    <a:pt x="13" y="0"/>
                    <a:pt x="0" y="0"/>
                    <a:pt x="0" y="14"/>
                  </a:cubicBezTo>
                  <a:cubicBezTo>
                    <a:pt x="0" y="29"/>
                    <a:pt x="13" y="29"/>
                    <a:pt x="24" y="29"/>
                  </a:cubicBezTo>
                  <a:lnTo>
                    <a:pt x="445" y="29"/>
                  </a:lnTo>
                  <a:moveTo>
                    <a:pt x="447" y="166"/>
                  </a:moveTo>
                  <a:cubicBezTo>
                    <a:pt x="456" y="166"/>
                    <a:pt x="469" y="166"/>
                    <a:pt x="469" y="152"/>
                  </a:cubicBezTo>
                  <a:cubicBezTo>
                    <a:pt x="469" y="138"/>
                    <a:pt x="456" y="138"/>
                    <a:pt x="445" y="138"/>
                  </a:cubicBezTo>
                  <a:lnTo>
                    <a:pt x="24" y="138"/>
                  </a:lnTo>
                  <a:cubicBezTo>
                    <a:pt x="13" y="138"/>
                    <a:pt x="0" y="138"/>
                    <a:pt x="0" y="152"/>
                  </a:cubicBezTo>
                  <a:cubicBezTo>
                    <a:pt x="0" y="166"/>
                    <a:pt x="13" y="166"/>
                    <a:pt x="24" y="166"/>
                  </a:cubicBezTo>
                  <a:lnTo>
                    <a:pt x="447" y="166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34"/>
            <p:cNvSpPr/>
            <p:nvPr/>
          </p:nvSpPr>
          <p:spPr>
            <a:xfrm>
              <a:off x="5709600" y="4987440"/>
              <a:ext cx="48240" cy="30312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0" y="844"/>
                  </a:moveTo>
                  <a:lnTo>
                    <a:pt x="136" y="844"/>
                  </a:lnTo>
                  <a:lnTo>
                    <a:pt x="136" y="816"/>
                  </a:lnTo>
                  <a:lnTo>
                    <a:pt x="29" y="816"/>
                  </a:lnTo>
                  <a:lnTo>
                    <a:pt x="29" y="29"/>
                  </a:lnTo>
                  <a:lnTo>
                    <a:pt x="136" y="29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35"/>
            <p:cNvSpPr/>
            <p:nvPr/>
          </p:nvSpPr>
          <p:spPr>
            <a:xfrm>
              <a:off x="5774040" y="5088240"/>
              <a:ext cx="98280" cy="114480"/>
            </a:xfrm>
            <a:custGeom>
              <a:avLst/>
              <a:gdLst/>
              <a:ahLst/>
              <a:rect l="l" t="t" r="r" b="b"/>
              <a:pathLst>
                <a:path w="276" h="321">
                  <a:moveTo>
                    <a:pt x="251" y="43"/>
                  </a:moveTo>
                  <a:cubicBezTo>
                    <a:pt x="240" y="43"/>
                    <a:pt x="231" y="43"/>
                    <a:pt x="219" y="54"/>
                  </a:cubicBezTo>
                  <a:cubicBezTo>
                    <a:pt x="208" y="64"/>
                    <a:pt x="207" y="77"/>
                    <a:pt x="207" y="81"/>
                  </a:cubicBezTo>
                  <a:cubicBezTo>
                    <a:pt x="207" y="97"/>
                    <a:pt x="219" y="105"/>
                    <a:pt x="234" y="105"/>
                  </a:cubicBezTo>
                  <a:cubicBezTo>
                    <a:pt x="255" y="105"/>
                    <a:pt x="274" y="89"/>
                    <a:pt x="274" y="61"/>
                  </a:cubicBezTo>
                  <a:cubicBezTo>
                    <a:pt x="274" y="25"/>
                    <a:pt x="240" y="0"/>
                    <a:pt x="189" y="0"/>
                  </a:cubicBezTo>
                  <a:cubicBezTo>
                    <a:pt x="95" y="0"/>
                    <a:pt x="0" y="101"/>
                    <a:pt x="0" y="200"/>
                  </a:cubicBezTo>
                  <a:cubicBezTo>
                    <a:pt x="0" y="264"/>
                    <a:pt x="42" y="320"/>
                    <a:pt x="115" y="320"/>
                  </a:cubicBezTo>
                  <a:cubicBezTo>
                    <a:pt x="216" y="320"/>
                    <a:pt x="275" y="245"/>
                    <a:pt x="275" y="237"/>
                  </a:cubicBezTo>
                  <a:cubicBezTo>
                    <a:pt x="275" y="232"/>
                    <a:pt x="271" y="227"/>
                    <a:pt x="267" y="227"/>
                  </a:cubicBezTo>
                  <a:cubicBezTo>
                    <a:pt x="263" y="227"/>
                    <a:pt x="261" y="229"/>
                    <a:pt x="258" y="235"/>
                  </a:cubicBezTo>
                  <a:cubicBezTo>
                    <a:pt x="202" y="304"/>
                    <a:pt x="125" y="304"/>
                    <a:pt x="115" y="304"/>
                  </a:cubicBezTo>
                  <a:cubicBezTo>
                    <a:pt x="72" y="304"/>
                    <a:pt x="53" y="270"/>
                    <a:pt x="53" y="227"/>
                  </a:cubicBezTo>
                  <a:cubicBezTo>
                    <a:pt x="53" y="198"/>
                    <a:pt x="67" y="129"/>
                    <a:pt x="91" y="86"/>
                  </a:cubicBezTo>
                  <a:cubicBezTo>
                    <a:pt x="112" y="46"/>
                    <a:pt x="152" y="16"/>
                    <a:pt x="191" y="16"/>
                  </a:cubicBezTo>
                  <a:cubicBezTo>
                    <a:pt x="215" y="16"/>
                    <a:pt x="242" y="24"/>
                    <a:pt x="251" y="43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36"/>
            <p:cNvSpPr/>
            <p:nvPr/>
          </p:nvSpPr>
          <p:spPr>
            <a:xfrm>
              <a:off x="5892120" y="512028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1" y="0"/>
                    <a:pt x="98" y="0"/>
                  </a:cubicBezTo>
                  <a:cubicBezTo>
                    <a:pt x="66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3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4" y="327"/>
                    <a:pt x="91" y="327"/>
                  </a:cubicBezTo>
                  <a:cubicBezTo>
                    <a:pt x="107" y="327"/>
                    <a:pt x="170" y="328"/>
                    <a:pt x="181" y="328"/>
                  </a:cubicBezTo>
                  <a:lnTo>
                    <a:pt x="181" y="311"/>
                  </a:lnTo>
                  <a:lnTo>
                    <a:pt x="162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37"/>
            <p:cNvSpPr/>
            <p:nvPr/>
          </p:nvSpPr>
          <p:spPr>
            <a:xfrm>
              <a:off x="6249240" y="5031720"/>
              <a:ext cx="106560" cy="173880"/>
            </a:xfrm>
            <a:custGeom>
              <a:avLst/>
              <a:gdLst/>
              <a:ahLst/>
              <a:rect l="l" t="t" r="r" b="b"/>
              <a:pathLst>
                <a:path w="299" h="486">
                  <a:moveTo>
                    <a:pt x="298" y="245"/>
                  </a:moveTo>
                  <a:cubicBezTo>
                    <a:pt x="298" y="187"/>
                    <a:pt x="295" y="131"/>
                    <a:pt x="269" y="78"/>
                  </a:cubicBezTo>
                  <a:cubicBezTo>
                    <a:pt x="237" y="11"/>
                    <a:pt x="179" y="0"/>
                    <a:pt x="149" y="0"/>
                  </a:cubicBezTo>
                  <a:cubicBezTo>
                    <a:pt x="107" y="0"/>
                    <a:pt x="55" y="18"/>
                    <a:pt x="26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3" y="470"/>
                    <a:pt x="114" y="485"/>
                    <a:pt x="149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5" y="355"/>
                    <a:pt x="298" y="299"/>
                    <a:pt x="298" y="245"/>
                  </a:cubicBezTo>
                  <a:moveTo>
                    <a:pt x="149" y="470"/>
                  </a:moveTo>
                  <a:cubicBezTo>
                    <a:pt x="122" y="470"/>
                    <a:pt x="79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9" y="22"/>
                    <a:pt x="131" y="16"/>
                    <a:pt x="149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9" y="138"/>
                    <a:pt x="239" y="190"/>
                    <a:pt x="239" y="235"/>
                  </a:cubicBezTo>
                  <a:cubicBezTo>
                    <a:pt x="239" y="288"/>
                    <a:pt x="239" y="336"/>
                    <a:pt x="231" y="381"/>
                  </a:cubicBezTo>
                  <a:cubicBezTo>
                    <a:pt x="221" y="448"/>
                    <a:pt x="181" y="470"/>
                    <a:pt x="149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38"/>
            <p:cNvSpPr/>
            <p:nvPr/>
          </p:nvSpPr>
          <p:spPr>
            <a:xfrm>
              <a:off x="6629040" y="5031720"/>
              <a:ext cx="106200" cy="173880"/>
            </a:xfrm>
            <a:custGeom>
              <a:avLst/>
              <a:gdLst/>
              <a:ahLst/>
              <a:rect l="l" t="t" r="r" b="b"/>
              <a:pathLst>
                <a:path w="298" h="486">
                  <a:moveTo>
                    <a:pt x="297" y="245"/>
                  </a:moveTo>
                  <a:cubicBezTo>
                    <a:pt x="297" y="187"/>
                    <a:pt x="294" y="131"/>
                    <a:pt x="268" y="78"/>
                  </a:cubicBezTo>
                  <a:cubicBezTo>
                    <a:pt x="236" y="11"/>
                    <a:pt x="179" y="0"/>
                    <a:pt x="148" y="0"/>
                  </a:cubicBezTo>
                  <a:cubicBezTo>
                    <a:pt x="107" y="0"/>
                    <a:pt x="54" y="18"/>
                    <a:pt x="25" y="83"/>
                  </a:cubicBezTo>
                  <a:cubicBezTo>
                    <a:pt x="3" y="133"/>
                    <a:pt x="0" y="187"/>
                    <a:pt x="0" y="245"/>
                  </a:cubicBezTo>
                  <a:cubicBezTo>
                    <a:pt x="0" y="298"/>
                    <a:pt x="3" y="360"/>
                    <a:pt x="32" y="414"/>
                  </a:cubicBezTo>
                  <a:cubicBezTo>
                    <a:pt x="62" y="470"/>
                    <a:pt x="113" y="485"/>
                    <a:pt x="148" y="485"/>
                  </a:cubicBezTo>
                  <a:cubicBezTo>
                    <a:pt x="187" y="485"/>
                    <a:pt x="240" y="470"/>
                    <a:pt x="272" y="403"/>
                  </a:cubicBezTo>
                  <a:cubicBezTo>
                    <a:pt x="294" y="355"/>
                    <a:pt x="297" y="299"/>
                    <a:pt x="297" y="245"/>
                  </a:cubicBezTo>
                  <a:moveTo>
                    <a:pt x="148" y="470"/>
                  </a:moveTo>
                  <a:cubicBezTo>
                    <a:pt x="121" y="470"/>
                    <a:pt x="78" y="453"/>
                    <a:pt x="67" y="384"/>
                  </a:cubicBezTo>
                  <a:cubicBezTo>
                    <a:pt x="59" y="342"/>
                    <a:pt x="59" y="277"/>
                    <a:pt x="59" y="235"/>
                  </a:cubicBezTo>
                  <a:cubicBezTo>
                    <a:pt x="59" y="190"/>
                    <a:pt x="59" y="144"/>
                    <a:pt x="64" y="106"/>
                  </a:cubicBezTo>
                  <a:cubicBezTo>
                    <a:pt x="78" y="22"/>
                    <a:pt x="131" y="16"/>
                    <a:pt x="148" y="16"/>
                  </a:cubicBezTo>
                  <a:cubicBezTo>
                    <a:pt x="171" y="16"/>
                    <a:pt x="219" y="29"/>
                    <a:pt x="232" y="98"/>
                  </a:cubicBezTo>
                  <a:cubicBezTo>
                    <a:pt x="238" y="138"/>
                    <a:pt x="238" y="190"/>
                    <a:pt x="238" y="235"/>
                  </a:cubicBezTo>
                  <a:cubicBezTo>
                    <a:pt x="238" y="288"/>
                    <a:pt x="238" y="336"/>
                    <a:pt x="230" y="381"/>
                  </a:cubicBezTo>
                  <a:cubicBezTo>
                    <a:pt x="220" y="448"/>
                    <a:pt x="180" y="470"/>
                    <a:pt x="148" y="470"/>
                  </a:cubicBez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39"/>
            <p:cNvSpPr/>
            <p:nvPr/>
          </p:nvSpPr>
          <p:spPr>
            <a:xfrm>
              <a:off x="6751440" y="4987440"/>
              <a:ext cx="48240" cy="303120"/>
            </a:xfrm>
            <a:custGeom>
              <a:avLst/>
              <a:gdLst/>
              <a:ahLst/>
              <a:rect l="l" t="t" r="r" b="b"/>
              <a:pathLst>
                <a:path w="137" h="845">
                  <a:moveTo>
                    <a:pt x="136" y="844"/>
                  </a:moveTo>
                  <a:lnTo>
                    <a:pt x="13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109" y="29"/>
                  </a:lnTo>
                  <a:lnTo>
                    <a:pt x="109" y="816"/>
                  </a:lnTo>
                  <a:lnTo>
                    <a:pt x="0" y="816"/>
                  </a:lnTo>
                  <a:lnTo>
                    <a:pt x="0" y="844"/>
                  </a:lnTo>
                  <a:lnTo>
                    <a:pt x="136" y="844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40"/>
            <p:cNvSpPr/>
            <p:nvPr/>
          </p:nvSpPr>
          <p:spPr>
            <a:xfrm>
              <a:off x="6975720" y="468396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49" y="1265"/>
                  </a:lnTo>
                  <a:lnTo>
                    <a:pt x="49" y="48"/>
                  </a:lnTo>
                  <a:lnTo>
                    <a:pt x="235" y="48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41"/>
            <p:cNvSpPr/>
            <p:nvPr/>
          </p:nvSpPr>
          <p:spPr>
            <a:xfrm>
              <a:off x="6975720" y="5139360"/>
              <a:ext cx="83880" cy="454680"/>
            </a:xfrm>
            <a:custGeom>
              <a:avLst/>
              <a:gdLst/>
              <a:ahLst/>
              <a:rect l="l" t="t" r="r" b="b"/>
              <a:pathLst>
                <a:path w="236" h="1266">
                  <a:moveTo>
                    <a:pt x="0" y="1265"/>
                  </a:moveTo>
                  <a:lnTo>
                    <a:pt x="235" y="1265"/>
                  </a:lnTo>
                  <a:lnTo>
                    <a:pt x="235" y="1217"/>
                  </a:lnTo>
                  <a:lnTo>
                    <a:pt x="49" y="1217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42"/>
            <p:cNvSpPr/>
            <p:nvPr/>
          </p:nvSpPr>
          <p:spPr>
            <a:xfrm>
              <a:off x="7069680" y="478476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10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4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43"/>
            <p:cNvSpPr/>
            <p:nvPr/>
          </p:nvSpPr>
          <p:spPr>
            <a:xfrm>
              <a:off x="7226280" y="4816800"/>
              <a:ext cx="64440" cy="117360"/>
            </a:xfrm>
            <a:custGeom>
              <a:avLst/>
              <a:gdLst/>
              <a:ahLst/>
              <a:rect l="l" t="t" r="r" b="b"/>
              <a:pathLst>
                <a:path w="182" h="329">
                  <a:moveTo>
                    <a:pt x="112" y="15"/>
                  </a:moveTo>
                  <a:cubicBezTo>
                    <a:pt x="112" y="0"/>
                    <a:pt x="112" y="0"/>
                    <a:pt x="97" y="0"/>
                  </a:cubicBezTo>
                  <a:cubicBezTo>
                    <a:pt x="65" y="31"/>
                    <a:pt x="21" y="32"/>
                    <a:pt x="0" y="32"/>
                  </a:cubicBezTo>
                  <a:lnTo>
                    <a:pt x="0" y="50"/>
                  </a:lnTo>
                  <a:cubicBezTo>
                    <a:pt x="11" y="50"/>
                    <a:pt x="45" y="50"/>
                    <a:pt x="72" y="36"/>
                  </a:cubicBezTo>
                  <a:lnTo>
                    <a:pt x="72" y="288"/>
                  </a:lnTo>
                  <a:cubicBezTo>
                    <a:pt x="72" y="304"/>
                    <a:pt x="72" y="311"/>
                    <a:pt x="22" y="311"/>
                  </a:cubicBezTo>
                  <a:lnTo>
                    <a:pt x="3" y="311"/>
                  </a:lnTo>
                  <a:lnTo>
                    <a:pt x="3" y="328"/>
                  </a:lnTo>
                  <a:cubicBezTo>
                    <a:pt x="13" y="328"/>
                    <a:pt x="73" y="327"/>
                    <a:pt x="91" y="327"/>
                  </a:cubicBezTo>
                  <a:cubicBezTo>
                    <a:pt x="107" y="327"/>
                    <a:pt x="169" y="328"/>
                    <a:pt x="181" y="328"/>
                  </a:cubicBezTo>
                  <a:lnTo>
                    <a:pt x="181" y="311"/>
                  </a:lnTo>
                  <a:lnTo>
                    <a:pt x="161" y="311"/>
                  </a:lnTo>
                  <a:cubicBezTo>
                    <a:pt x="112" y="311"/>
                    <a:pt x="112" y="304"/>
                    <a:pt x="112" y="288"/>
                  </a:cubicBezTo>
                  <a:lnTo>
                    <a:pt x="112" y="1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44"/>
            <p:cNvSpPr/>
            <p:nvPr/>
          </p:nvSpPr>
          <p:spPr>
            <a:xfrm>
              <a:off x="7069680" y="508824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7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3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45"/>
            <p:cNvSpPr/>
            <p:nvPr/>
          </p:nvSpPr>
          <p:spPr>
            <a:xfrm>
              <a:off x="7218000" y="5120280"/>
              <a:ext cx="78480" cy="117360"/>
            </a:xfrm>
            <a:custGeom>
              <a:avLst/>
              <a:gdLst/>
              <a:ahLst/>
              <a:rect l="l" t="t" r="r" b="b"/>
              <a:pathLst>
                <a:path w="221" h="329">
                  <a:moveTo>
                    <a:pt x="220" y="239"/>
                  </a:moveTo>
                  <a:lnTo>
                    <a:pt x="202" y="239"/>
                  </a:lnTo>
                  <a:cubicBezTo>
                    <a:pt x="200" y="250"/>
                    <a:pt x="196" y="279"/>
                    <a:pt x="189" y="284"/>
                  </a:cubicBezTo>
                  <a:cubicBezTo>
                    <a:pt x="186" y="287"/>
                    <a:pt x="148" y="287"/>
                    <a:pt x="141" y="287"/>
                  </a:cubicBezTo>
                  <a:lnTo>
                    <a:pt x="50" y="287"/>
                  </a:lnTo>
                  <a:cubicBezTo>
                    <a:pt x="101" y="240"/>
                    <a:pt x="119" y="228"/>
                    <a:pt x="149" y="204"/>
                  </a:cubicBezTo>
                  <a:cubicBezTo>
                    <a:pt x="186" y="175"/>
                    <a:pt x="220" y="144"/>
                    <a:pt x="220" y="96"/>
                  </a:cubicBezTo>
                  <a:cubicBezTo>
                    <a:pt x="220" y="37"/>
                    <a:pt x="167" y="0"/>
                    <a:pt x="103" y="0"/>
                  </a:cubicBezTo>
                  <a:cubicBezTo>
                    <a:pt x="42" y="0"/>
                    <a:pt x="0" y="44"/>
                    <a:pt x="0" y="88"/>
                  </a:cubicBezTo>
                  <a:cubicBezTo>
                    <a:pt x="0" y="114"/>
                    <a:pt x="21" y="117"/>
                    <a:pt x="26" y="117"/>
                  </a:cubicBezTo>
                  <a:cubicBezTo>
                    <a:pt x="39" y="117"/>
                    <a:pt x="53" y="108"/>
                    <a:pt x="53" y="90"/>
                  </a:cubicBezTo>
                  <a:cubicBezTo>
                    <a:pt x="53" y="82"/>
                    <a:pt x="50" y="64"/>
                    <a:pt x="24" y="64"/>
                  </a:cubicBezTo>
                  <a:cubicBezTo>
                    <a:pt x="39" y="29"/>
                    <a:pt x="72" y="18"/>
                    <a:pt x="96" y="18"/>
                  </a:cubicBezTo>
                  <a:cubicBezTo>
                    <a:pt x="146" y="18"/>
                    <a:pt x="172" y="56"/>
                    <a:pt x="172" y="96"/>
                  </a:cubicBezTo>
                  <a:cubicBezTo>
                    <a:pt x="172" y="140"/>
                    <a:pt x="141" y="173"/>
                    <a:pt x="125" y="192"/>
                  </a:cubicBezTo>
                  <a:lnTo>
                    <a:pt x="5" y="309"/>
                  </a:lnTo>
                  <a:cubicBezTo>
                    <a:pt x="0" y="314"/>
                    <a:pt x="0" y="316"/>
                    <a:pt x="0" y="328"/>
                  </a:cubicBezTo>
                  <a:lnTo>
                    <a:pt x="205" y="328"/>
                  </a:lnTo>
                  <a:lnTo>
                    <a:pt x="220" y="23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146"/>
            <p:cNvSpPr/>
            <p:nvPr/>
          </p:nvSpPr>
          <p:spPr>
            <a:xfrm>
              <a:off x="7069680" y="5391720"/>
              <a:ext cx="126000" cy="114480"/>
            </a:xfrm>
            <a:custGeom>
              <a:avLst/>
              <a:gdLst/>
              <a:ahLst/>
              <a:rect l="l" t="t" r="r" b="b"/>
              <a:pathLst>
                <a:path w="353" h="321">
                  <a:moveTo>
                    <a:pt x="216" y="99"/>
                  </a:moveTo>
                  <a:cubicBezTo>
                    <a:pt x="219" y="80"/>
                    <a:pt x="235" y="16"/>
                    <a:pt x="284" y="16"/>
                  </a:cubicBezTo>
                  <a:cubicBezTo>
                    <a:pt x="289" y="16"/>
                    <a:pt x="305" y="16"/>
                    <a:pt x="320" y="24"/>
                  </a:cubicBezTo>
                  <a:cubicBezTo>
                    <a:pt x="300" y="29"/>
                    <a:pt x="286" y="46"/>
                    <a:pt x="286" y="62"/>
                  </a:cubicBezTo>
                  <a:cubicBezTo>
                    <a:pt x="286" y="73"/>
                    <a:pt x="294" y="88"/>
                    <a:pt x="313" y="88"/>
                  </a:cubicBezTo>
                  <a:cubicBezTo>
                    <a:pt x="329" y="88"/>
                    <a:pt x="352" y="75"/>
                    <a:pt x="352" y="46"/>
                  </a:cubicBezTo>
                  <a:cubicBezTo>
                    <a:pt x="352" y="9"/>
                    <a:pt x="310" y="0"/>
                    <a:pt x="286" y="0"/>
                  </a:cubicBezTo>
                  <a:cubicBezTo>
                    <a:pt x="244" y="0"/>
                    <a:pt x="220" y="37"/>
                    <a:pt x="211" y="54"/>
                  </a:cubicBezTo>
                  <a:cubicBezTo>
                    <a:pt x="193" y="6"/>
                    <a:pt x="156" y="0"/>
                    <a:pt x="136" y="0"/>
                  </a:cubicBezTo>
                  <a:cubicBezTo>
                    <a:pt x="62" y="0"/>
                    <a:pt x="22" y="91"/>
                    <a:pt x="22" y="109"/>
                  </a:cubicBezTo>
                  <a:cubicBezTo>
                    <a:pt x="22" y="115"/>
                    <a:pt x="28" y="115"/>
                    <a:pt x="30" y="115"/>
                  </a:cubicBezTo>
                  <a:cubicBezTo>
                    <a:pt x="36" y="115"/>
                    <a:pt x="38" y="115"/>
                    <a:pt x="40" y="109"/>
                  </a:cubicBezTo>
                  <a:cubicBezTo>
                    <a:pt x="64" y="33"/>
                    <a:pt x="110" y="16"/>
                    <a:pt x="134" y="16"/>
                  </a:cubicBezTo>
                  <a:cubicBezTo>
                    <a:pt x="147" y="16"/>
                    <a:pt x="172" y="22"/>
                    <a:pt x="172" y="62"/>
                  </a:cubicBezTo>
                  <a:cubicBezTo>
                    <a:pt x="172" y="85"/>
                    <a:pt x="160" y="133"/>
                    <a:pt x="134" y="230"/>
                  </a:cubicBezTo>
                  <a:cubicBezTo>
                    <a:pt x="123" y="275"/>
                    <a:pt x="97" y="304"/>
                    <a:pt x="67" y="304"/>
                  </a:cubicBezTo>
                  <a:cubicBezTo>
                    <a:pt x="62" y="304"/>
                    <a:pt x="46" y="304"/>
                    <a:pt x="32" y="296"/>
                  </a:cubicBezTo>
                  <a:cubicBezTo>
                    <a:pt x="49" y="291"/>
                    <a:pt x="65" y="276"/>
                    <a:pt x="65" y="257"/>
                  </a:cubicBezTo>
                  <a:cubicBezTo>
                    <a:pt x="65" y="238"/>
                    <a:pt x="49" y="232"/>
                    <a:pt x="38" y="232"/>
                  </a:cubicBezTo>
                  <a:cubicBezTo>
                    <a:pt x="17" y="232"/>
                    <a:pt x="0" y="251"/>
                    <a:pt x="0" y="273"/>
                  </a:cubicBezTo>
                  <a:cubicBezTo>
                    <a:pt x="0" y="305"/>
                    <a:pt x="35" y="320"/>
                    <a:pt x="67" y="320"/>
                  </a:cubicBezTo>
                  <a:cubicBezTo>
                    <a:pt x="113" y="320"/>
                    <a:pt x="139" y="270"/>
                    <a:pt x="140" y="265"/>
                  </a:cubicBezTo>
                  <a:cubicBezTo>
                    <a:pt x="148" y="292"/>
                    <a:pt x="174" y="320"/>
                    <a:pt x="217" y="320"/>
                  </a:cubicBezTo>
                  <a:cubicBezTo>
                    <a:pt x="289" y="320"/>
                    <a:pt x="329" y="229"/>
                    <a:pt x="329" y="211"/>
                  </a:cubicBezTo>
                  <a:cubicBezTo>
                    <a:pt x="329" y="205"/>
                    <a:pt x="323" y="205"/>
                    <a:pt x="321" y="205"/>
                  </a:cubicBezTo>
                  <a:cubicBezTo>
                    <a:pt x="315" y="205"/>
                    <a:pt x="313" y="206"/>
                    <a:pt x="312" y="211"/>
                  </a:cubicBezTo>
                  <a:cubicBezTo>
                    <a:pt x="289" y="288"/>
                    <a:pt x="241" y="304"/>
                    <a:pt x="217" y="304"/>
                  </a:cubicBezTo>
                  <a:cubicBezTo>
                    <a:pt x="190" y="304"/>
                    <a:pt x="179" y="281"/>
                    <a:pt x="179" y="257"/>
                  </a:cubicBezTo>
                  <a:cubicBezTo>
                    <a:pt x="179" y="241"/>
                    <a:pt x="184" y="227"/>
                    <a:pt x="192" y="195"/>
                  </a:cubicBezTo>
                  <a:lnTo>
                    <a:pt x="216" y="99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47"/>
            <p:cNvSpPr/>
            <p:nvPr/>
          </p:nvSpPr>
          <p:spPr>
            <a:xfrm>
              <a:off x="7216560" y="5423760"/>
              <a:ext cx="81000" cy="120960"/>
            </a:xfrm>
            <a:custGeom>
              <a:avLst/>
              <a:gdLst/>
              <a:ahLst/>
              <a:rect l="l" t="t" r="r" b="b"/>
              <a:pathLst>
                <a:path w="228" h="339">
                  <a:moveTo>
                    <a:pt x="108" y="163"/>
                  </a:moveTo>
                  <a:cubicBezTo>
                    <a:pt x="147" y="163"/>
                    <a:pt x="174" y="191"/>
                    <a:pt x="174" y="243"/>
                  </a:cubicBezTo>
                  <a:cubicBezTo>
                    <a:pt x="174" y="304"/>
                    <a:pt x="139" y="322"/>
                    <a:pt x="110" y="322"/>
                  </a:cubicBezTo>
                  <a:cubicBezTo>
                    <a:pt x="91" y="322"/>
                    <a:pt x="46" y="317"/>
                    <a:pt x="25" y="288"/>
                  </a:cubicBezTo>
                  <a:cubicBezTo>
                    <a:pt x="49" y="287"/>
                    <a:pt x="54" y="271"/>
                    <a:pt x="54" y="261"/>
                  </a:cubicBezTo>
                  <a:cubicBezTo>
                    <a:pt x="54" y="245"/>
                    <a:pt x="43" y="234"/>
                    <a:pt x="27" y="234"/>
                  </a:cubicBezTo>
                  <a:cubicBezTo>
                    <a:pt x="14" y="234"/>
                    <a:pt x="0" y="242"/>
                    <a:pt x="0" y="261"/>
                  </a:cubicBezTo>
                  <a:cubicBezTo>
                    <a:pt x="0" y="309"/>
                    <a:pt x="51" y="338"/>
                    <a:pt x="112" y="338"/>
                  </a:cubicBezTo>
                  <a:cubicBezTo>
                    <a:pt x="180" y="338"/>
                    <a:pt x="227" y="293"/>
                    <a:pt x="227" y="243"/>
                  </a:cubicBezTo>
                  <a:cubicBezTo>
                    <a:pt x="227" y="205"/>
                    <a:pt x="196" y="167"/>
                    <a:pt x="142" y="154"/>
                  </a:cubicBezTo>
                  <a:cubicBezTo>
                    <a:pt x="193" y="136"/>
                    <a:pt x="212" y="98"/>
                    <a:pt x="212" y="69"/>
                  </a:cubicBezTo>
                  <a:cubicBezTo>
                    <a:pt x="212" y="29"/>
                    <a:pt x="168" y="0"/>
                    <a:pt x="112" y="0"/>
                  </a:cubicBezTo>
                  <a:cubicBezTo>
                    <a:pt x="57" y="0"/>
                    <a:pt x="16" y="28"/>
                    <a:pt x="16" y="66"/>
                  </a:cubicBezTo>
                  <a:cubicBezTo>
                    <a:pt x="16" y="84"/>
                    <a:pt x="25" y="93"/>
                    <a:pt x="41" y="93"/>
                  </a:cubicBezTo>
                  <a:cubicBezTo>
                    <a:pt x="56" y="93"/>
                    <a:pt x="65" y="82"/>
                    <a:pt x="65" y="68"/>
                  </a:cubicBezTo>
                  <a:cubicBezTo>
                    <a:pt x="65" y="53"/>
                    <a:pt x="56" y="44"/>
                    <a:pt x="41" y="42"/>
                  </a:cubicBezTo>
                  <a:cubicBezTo>
                    <a:pt x="59" y="20"/>
                    <a:pt x="92" y="15"/>
                    <a:pt x="110" y="15"/>
                  </a:cubicBezTo>
                  <a:cubicBezTo>
                    <a:pt x="132" y="15"/>
                    <a:pt x="164" y="26"/>
                    <a:pt x="164" y="69"/>
                  </a:cubicBezTo>
                  <a:cubicBezTo>
                    <a:pt x="164" y="90"/>
                    <a:pt x="158" y="112"/>
                    <a:pt x="144" y="127"/>
                  </a:cubicBezTo>
                  <a:cubicBezTo>
                    <a:pt x="128" y="146"/>
                    <a:pt x="115" y="148"/>
                    <a:pt x="89" y="149"/>
                  </a:cubicBezTo>
                  <a:cubicBezTo>
                    <a:pt x="76" y="149"/>
                    <a:pt x="76" y="149"/>
                    <a:pt x="73" y="151"/>
                  </a:cubicBezTo>
                  <a:cubicBezTo>
                    <a:pt x="73" y="151"/>
                    <a:pt x="68" y="151"/>
                    <a:pt x="68" y="157"/>
                  </a:cubicBezTo>
                  <a:cubicBezTo>
                    <a:pt x="68" y="163"/>
                    <a:pt x="73" y="163"/>
                    <a:pt x="81" y="163"/>
                  </a:cubicBezTo>
                  <a:lnTo>
                    <a:pt x="108" y="163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48"/>
            <p:cNvSpPr/>
            <p:nvPr/>
          </p:nvSpPr>
          <p:spPr>
            <a:xfrm>
              <a:off x="7321680" y="4683960"/>
              <a:ext cx="84240" cy="45468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65"/>
                  </a:moveTo>
                  <a:lnTo>
                    <a:pt x="236" y="1265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88" y="48"/>
                  </a:lnTo>
                  <a:lnTo>
                    <a:pt x="188" y="1265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CustomShape 149"/>
            <p:cNvSpPr/>
            <p:nvPr/>
          </p:nvSpPr>
          <p:spPr>
            <a:xfrm>
              <a:off x="7321680" y="5139360"/>
              <a:ext cx="84240" cy="454680"/>
            </a:xfrm>
            <a:custGeom>
              <a:avLst/>
              <a:gdLst/>
              <a:ahLst/>
              <a:rect l="l" t="t" r="r" b="b"/>
              <a:pathLst>
                <a:path w="237" h="1266">
                  <a:moveTo>
                    <a:pt x="188" y="1217"/>
                  </a:moveTo>
                  <a:lnTo>
                    <a:pt x="0" y="1217"/>
                  </a:lnTo>
                  <a:lnTo>
                    <a:pt x="0" y="1265"/>
                  </a:lnTo>
                  <a:lnTo>
                    <a:pt x="236" y="1265"/>
                  </a:lnTo>
                  <a:lnTo>
                    <a:pt x="236" y="0"/>
                  </a:lnTo>
                  <a:lnTo>
                    <a:pt x="188" y="0"/>
                  </a:lnTo>
                  <a:lnTo>
                    <a:pt x="188" y="1217"/>
                  </a:lnTo>
                </a:path>
              </a:pathLst>
            </a:custGeom>
            <a:solidFill>
              <a:srgbClr val="000000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2019-03-28T07:06:37Z</dcterms:created>
  <dc:creator>jakub</dc:creator>
  <dc:description/>
  <dc:language>en-US</dc:language>
  <cp:lastModifiedBy/>
  <dcterms:modified xsi:type="dcterms:W3CDTF">2019-06-09T16:36:54Z</dcterms:modified>
  <cp:revision>29</cp:revision>
  <dc:subject/>
  <dc:title>Prezentácia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  <property fmtid="{D5CDD505-2E9C-101B-9397-08002B2CF9AE}" pid="12" name="TexMathsIgnorePreamble">
    <vt:lpwstr>TRUE</vt:lpwstr>
  </property>
  <property fmtid="{D5CDD505-2E9C-101B-9397-08002B2CF9AE}" pid="13" name="TexMathsPreamble">
    <vt:lpwstr>% LaTex Compiler§§\usepackage{amsmath}§\usepackage{amssymb}§\usepackage[usenames]{color}§§% Uncomment this line for sans-serif maths font§%\everymath{\mathsf{\xdef\mysf{\mathgroup\the\mathgroup\relax}}\mysf}§§% Uncomment these lines for colored equations§% Be careful, background color breaks transparency!§%\definecolor{fgcolor}{RGB}{0,0,255}§%\definecolor{bgcolor}{RGB}{255,0,0}§%\pagecolor{bgcolor}\color{fgcolor}§</vt:lpwstr>
  </property>
</Properties>
</file>