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66" r:id="rId3"/>
    <p:sldId id="267" r:id="rId4"/>
    <p:sldId id="268" r:id="rId5"/>
    <p:sldId id="259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828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0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624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48</Words>
  <Application>Microsoft Office PowerPoint</Application>
  <PresentationFormat>Prezentácia na obrazovke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Retrospektíva</vt:lpstr>
      <vt:lpstr>Dynamika Diferenciálne rovnice Laplaceova transformácia Prenosová funkcia Modelovanie</vt:lpstr>
      <vt:lpstr>Kybernetika </vt:lpstr>
      <vt:lpstr>Dynamika</vt:lpstr>
      <vt:lpstr>Dynamika okolo nás</vt:lpstr>
      <vt:lpstr>Nazov sekcie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Martin Dodek</cp:lastModifiedBy>
  <cp:revision>16</cp:revision>
  <dcterms:created xsi:type="dcterms:W3CDTF">2019-03-28T07:06:37Z</dcterms:created>
  <dcterms:modified xsi:type="dcterms:W3CDTF">2019-06-02T15:32:13Z</dcterms:modified>
</cp:coreProperties>
</file>