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63" r:id="rId2"/>
    <p:sldId id="259" r:id="rId3"/>
    <p:sldId id="26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C99"/>
    <a:srgbClr val="003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1078568"/>
            <a:ext cx="7543800" cy="33880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3…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2960" y="4715793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err="1"/>
              <a:t>Nazov</a:t>
            </a:r>
            <a:r>
              <a:rPr lang="en-US" dirty="0"/>
              <a:t> </a:t>
            </a:r>
            <a:r>
              <a:rPr lang="en-US" dirty="0" err="1"/>
              <a:t>predmetu</a:t>
            </a:r>
            <a:endParaRPr lang="en-US" dirty="0"/>
          </a:p>
          <a:p>
            <a:r>
              <a:rPr lang="en-US" dirty="0"/>
              <a:t>Meno </a:t>
            </a:r>
            <a:r>
              <a:rPr lang="en-US" dirty="0" err="1"/>
              <a:t>prednasajuceho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2.6.2019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867501" y="459532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ok 10">
            <a:extLst>
              <a:ext uri="{FF2B5EF4-FFF2-40B4-BE49-F238E27FC236}">
                <a16:creationId xmlns:a16="http://schemas.microsoft.com/office/drawing/2014/main" xmlns="" id="{D575F8E8-6CC8-49FD-8010-88908C002C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6" y="214894"/>
            <a:ext cx="1707028" cy="86367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xmlns="" id="{E0A78DBF-D0B2-42A5-9F1D-0CAC637C7D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r="34625"/>
          <a:stretch/>
        </p:blipFill>
        <p:spPr>
          <a:xfrm>
            <a:off x="6783353" y="6615"/>
            <a:ext cx="2268000" cy="12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128001" cy="88582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2.6.2019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95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2.6.2019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2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92200"/>
            <a:ext cx="4183380" cy="4776894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92200"/>
            <a:ext cx="4183380" cy="477689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2.6.2019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969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6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09770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76019"/>
            <a:ext cx="4145280" cy="389307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14322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76019"/>
            <a:ext cx="4191000" cy="389307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2.6.2019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756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2.6.2019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691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2.6.2019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68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1F4BD78-2EC2-485B-A16B-A2D870866C74}" type="datetimeFigureOut">
              <a:rPr lang="sk-SK" smtClean="0"/>
              <a:t>2.6.2019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480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2.6.2019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5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-1469"/>
            <a:ext cx="9144000" cy="92437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922907"/>
            <a:ext cx="9144001" cy="6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0"/>
            <a:ext cx="9039225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sekcie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99" y="1040446"/>
            <a:ext cx="8356599" cy="5195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F4BD78-2EC2-485B-A16B-A2D870866C74}" type="datetimeFigureOut">
              <a:rPr lang="sk-SK" smtClean="0"/>
              <a:t>2.6.2019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257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C9FEECD-5BD9-4CA4-ACC1-DA9C1EDD9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313B57F5-B394-40F1-BEAB-F5B71B2FE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715792"/>
            <a:ext cx="7543800" cy="1456407"/>
          </a:xfrm>
        </p:spPr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5819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60D084F-ACFD-4F46-B5DB-65DDF10C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Nazov</a:t>
            </a:r>
            <a:r>
              <a:rPr lang="en-US" dirty="0"/>
              <a:t> </a:t>
            </a:r>
            <a:r>
              <a:rPr lang="en-US" dirty="0" err="1"/>
              <a:t>sekcie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A74476A0-8C3D-4B4B-ABC1-78C4925E5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err="1"/>
              <a:t>Normalny</a:t>
            </a:r>
            <a:r>
              <a:rPr lang="sk-SK" dirty="0"/>
              <a:t> text: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 err="1"/>
              <a:t>Zvolime</a:t>
            </a:r>
            <a:r>
              <a:rPr lang="sk-SK" dirty="0"/>
              <a:t> Odsek</a:t>
            </a:r>
            <a:r>
              <a:rPr lang="en-US" dirty="0"/>
              <a:t>-&gt; </a:t>
            </a:r>
            <a:r>
              <a:rPr lang="en-US" dirty="0" err="1"/>
              <a:t>Zarazka</a:t>
            </a:r>
            <a:r>
              <a:rPr lang="en-US" dirty="0"/>
              <a:t>  a </a:t>
            </a:r>
            <a:r>
              <a:rPr lang="en-US" dirty="0" err="1"/>
              <a:t>mame</a:t>
            </a:r>
            <a:r>
              <a:rPr lang="en-US" dirty="0"/>
              <a:t> </a:t>
            </a:r>
            <a:r>
              <a:rPr lang="en-US" dirty="0" err="1"/>
              <a:t>takyto</a:t>
            </a:r>
            <a:r>
              <a:rPr lang="en-US" dirty="0"/>
              <a:t> bod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Stale </a:t>
            </a:r>
            <a:r>
              <a:rPr lang="en-US" dirty="0" err="1"/>
              <a:t>mame</a:t>
            </a:r>
            <a:r>
              <a:rPr lang="en-US" dirty="0"/>
              <a:t> </a:t>
            </a:r>
            <a:r>
              <a:rPr lang="en-US" dirty="0" err="1"/>
              <a:t>zvolenu</a:t>
            </a:r>
            <a:r>
              <a:rPr lang="en-US" dirty="0"/>
              <a:t> </a:t>
            </a:r>
            <a:r>
              <a:rPr lang="en-US" dirty="0" err="1"/>
              <a:t>zarazku</a:t>
            </a:r>
            <a:r>
              <a:rPr lang="en-US" dirty="0"/>
              <a:t> a </a:t>
            </a:r>
            <a:r>
              <a:rPr lang="en-US" dirty="0" err="1"/>
              <a:t>stlacime</a:t>
            </a:r>
            <a:r>
              <a:rPr lang="en-US" dirty="0"/>
              <a:t> TAB, </a:t>
            </a:r>
            <a:r>
              <a:rPr lang="en-US" dirty="0" err="1"/>
              <a:t>takto</a:t>
            </a:r>
            <a:r>
              <a:rPr lang="en-US" dirty="0"/>
              <a:t> </a:t>
            </a:r>
            <a:r>
              <a:rPr lang="en-US" dirty="0" err="1"/>
              <a:t>urobime</a:t>
            </a:r>
            <a:r>
              <a:rPr lang="en-US" dirty="0"/>
              <a:t> pod-</a:t>
            </a:r>
            <a:r>
              <a:rPr lang="en-US" dirty="0" err="1"/>
              <a:t>zarazku</a:t>
            </a:r>
            <a:endParaRPr lang="sk-SK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Pod-pod-</a:t>
            </a:r>
            <a:r>
              <a:rPr lang="en-US" dirty="0" err="1"/>
              <a:t>zarazka</a:t>
            </a:r>
            <a:r>
              <a:rPr lang="en-US" dirty="0"/>
              <a:t> ked </a:t>
            </a:r>
            <a:r>
              <a:rPr lang="en-US" dirty="0" err="1"/>
              <a:t>sstalcime</a:t>
            </a:r>
            <a:r>
              <a:rPr lang="en-US" dirty="0"/>
              <a:t> TAB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0258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9DC17C1-419D-44F2-987B-AD5E29D7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5BD42F2B-ABA1-4F3A-865F-32330FB15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17892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Vlastné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3C6"/>
      </a:accent1>
      <a:accent2>
        <a:srgbClr val="2683C6"/>
      </a:accent2>
      <a:accent3>
        <a:srgbClr val="2683C6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30</Words>
  <Application>Microsoft Office PowerPoint</Application>
  <PresentationFormat>Prezentácia na obrazovke (4:3)</PresentationFormat>
  <Paragraphs>5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Retrospektíva</vt:lpstr>
      <vt:lpstr>Prezentácia programu PowerPoint</vt:lpstr>
      <vt:lpstr>Nazov sekcie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jakub</dc:creator>
  <cp:lastModifiedBy>Martin Dodek</cp:lastModifiedBy>
  <cp:revision>10</cp:revision>
  <dcterms:created xsi:type="dcterms:W3CDTF">2019-03-28T07:06:37Z</dcterms:created>
  <dcterms:modified xsi:type="dcterms:W3CDTF">2019-06-02T15:14:20Z</dcterms:modified>
</cp:coreProperties>
</file>