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81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7559675" cy="106918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užívateľ systému Windows" initials="PsW" lastIdx="19" clrIdx="0">
    <p:extLst>
      <p:ext uri="{19B8F6BF-5375-455C-9EA6-DF929625EA0E}">
        <p15:presenceInfo xmlns:p15="http://schemas.microsoft.com/office/powerpoint/2012/main" userId="Používateľ systému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7:37:16.539" idx="1">
    <p:pos x="1333" y="1174"/>
    <p:text>Zdôrazni čo to znamená vonkajší - máme info iba o signáloch vstupu a výstupu... systém je pre nás z vnútra neznámy - interná dynamika neznáma
nejako lajicky skús popísať čo sú stavové velíčiny.... príklad pre polohový systém --- tavová veličina je zrýchlenie a rýchlosť... výstupná je poloha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8:07:05.597" idx="13">
    <p:pos x="4921" y="2523"/>
    <p:text>Zdôrazni, že systém N tého rádu má práve N koreňov, ktoré môžu byť všeobecne komplexné</p:text>
    <p:extLst>
      <p:ext uri="{C676402C-5697-4E1C-873F-D02D1690AC5C}">
        <p15:threadingInfo xmlns:p15="http://schemas.microsoft.com/office/powerpoint/2012/main" timeZoneBias="-120"/>
      </p:ext>
    </p:extLst>
  </p:cm>
  <p:cm authorId="1" dt="2019-06-08T18:29:33.352" idx="18">
    <p:pos x="5696" y="2853"/>
    <p:text>Prepísať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7:54:48.597" idx="10">
    <p:pos x="1876" y="1481"/>
    <p:text>Označ ich ako systémy s astatizmom</p:text>
    <p:extLst>
      <p:ext uri="{C676402C-5697-4E1C-873F-D02D1690AC5C}">
        <p15:threadingInfo xmlns:p15="http://schemas.microsoft.com/office/powerpoint/2012/main" timeZoneBias="-120"/>
      </p:ext>
    </p:extLst>
  </p:cm>
  <p:cm authorId="1" dt="2019-06-08T18:05:34.720" idx="12">
    <p:pos x="4164" y="3094"/>
    <p:text>Ukáž ako sa dá overiť stabilita systémov v Matlabe - to znamená pre prenosovú funkciu : výber menovateľa a určenie jeho roreňov - roots, a pre stavový systém  - eig(A)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7:54:02.948" idx="9">
    <p:pos x="10" y="10"/>
    <p:text>Spomeň aj astatické systémy - nulový pól - sú na hranici stability + príklad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8:08:35.860" idx="14">
    <p:pos x="2337" y="2353"/>
    <p:text>Routhovo kritérium stability ? To asi nebudeme riešiť ... ale všeobecne mi tu chýba nutná podmenka stability - Systém musí mať všetky koeficienty menovateľa rovnakého znamienka aby mohol byť stabilný</p:text>
    <p:extLst>
      <p:ext uri="{C676402C-5697-4E1C-873F-D02D1690AC5C}">
        <p15:threadingInfo xmlns:p15="http://schemas.microsoft.com/office/powerpoint/2012/main" timeZoneBias="-120"/>
      </p:ext>
    </p:extLst>
  </p:cm>
  <p:cm authorId="1" dt="2019-06-08T18:29:43.451" idx="19">
    <p:pos x="5753" y="383"/>
    <p:text>Prepísať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7:56:52.901" idx="11">
    <p:pos x="10" y="10"/>
    <p:text>Vyborne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8:12:05.209" idx="16">
    <p:pos x="4745" y="993"/>
    <p:text>Pekne, zaujmalo by ma ako si ale ty vysvetluješ zmysel kritického bodu -1 a súvis stability otvoreného obvodu  so stabilitou uzatvoreného obvodu - je jesné ako to funguje ale prečo ? súvisí to s kladnou a zápornou spätnou väzbou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7:39:00.949" idx="2">
    <p:pos x="5460" y="683"/>
    <p:text>Slušnejší obrázok to chce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7:41:41.660" idx="3">
    <p:pos x="5511" y="655"/>
    <p:text>Zdôrazni pojem fázových veličín - premenné medzi ktorými je vzťah priamej derivácie - rýchlosť zrýžchlenie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7:43:02.029" idx="4">
    <p:pos x="839" y="1030"/>
    <p:text>Fázové veličiny - vzniknú vždy prechode zo vstupno výstupného modelu na stavový</p:text>
    <p:extLst>
      <p:ext uri="{C676402C-5697-4E1C-873F-D02D1690AC5C}">
        <p15:threadingInfo xmlns:p15="http://schemas.microsoft.com/office/powerpoint/2012/main" timeZoneBias="-120"/>
      </p:ext>
    </p:extLst>
  </p:cm>
  <p:cm authorId="1" dt="2019-06-08T18:15:22.887" idx="17">
    <p:pos x="4665" y="3237"/>
    <p:text>Zadefinuj niekde hocikde, že ak niečo označujeme ako vektor vždy sa máme na mysli stĺpcový vektor. Ak je vektor transponovaný, jedná sa o riadkový vektor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7:45:04.975" idx="6">
    <p:pos x="4362" y="2781"/>
    <p:text>Popíš, aj slovne ten tvar - jednotky nad hlavnou diagonálo... posledný riadok  koeficienty prenosovej funkcie s opačným znamienkom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7:44:44.549" idx="5">
    <p:pos x="5064" y="2216"/>
    <p:text>Daj šípku, že jednotky nad hlavnou diagonálou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7:46:19.220" idx="7">
    <p:pos x="4028" y="3368"/>
    <p:text>Vyborny priklad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7:51:59.228" idx="8">
    <p:pos x="5760" y="641"/>
    <p:text>Toto poprosím prepísať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7:51:59.228" idx="8">
    <p:pos x="5760" y="641"/>
    <p:text>Toto poprosím prepísať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0" y="-1440"/>
            <a:ext cx="9142200" cy="92268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 hidden="1"/>
          <p:cNvSpPr/>
          <p:nvPr/>
        </p:nvSpPr>
        <p:spPr>
          <a:xfrm>
            <a:off x="0" y="923040"/>
            <a:ext cx="9142200" cy="6408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520" y="6400800"/>
            <a:ext cx="9139680" cy="45540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334200"/>
            <a:ext cx="9139680" cy="6228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67240" y="4595040"/>
            <a:ext cx="740664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Obrázok 10"/>
          <p:cNvPicPr/>
          <p:nvPr/>
        </p:nvPicPr>
        <p:blipFill>
          <a:blip r:embed="rId14"/>
          <a:stretch/>
        </p:blipFill>
        <p:spPr>
          <a:xfrm>
            <a:off x="251280" y="214920"/>
            <a:ext cx="1705320" cy="861840"/>
          </a:xfrm>
          <a:prstGeom prst="rect">
            <a:avLst/>
          </a:prstGeom>
          <a:ln>
            <a:noFill/>
          </a:ln>
        </p:spPr>
      </p:pic>
      <p:pic>
        <p:nvPicPr>
          <p:cNvPr id="6" name="Obrázok 12"/>
          <p:cNvPicPr/>
          <p:nvPr/>
        </p:nvPicPr>
        <p:blipFill>
          <a:blip r:embed="rId15"/>
          <a:srcRect l="-252" r="34620"/>
          <a:stretch/>
        </p:blipFill>
        <p:spPr>
          <a:xfrm>
            <a:off x="6783480" y="6480"/>
            <a:ext cx="2266200" cy="127836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-1440"/>
            <a:ext cx="9142200" cy="92268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923040"/>
            <a:ext cx="9142200" cy="6408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2960" y="1078560"/>
            <a:ext cx="7542000" cy="338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3600" b="0" strike="noStrike" spc="-38">
                <a:solidFill>
                  <a:srgbClr val="262626"/>
                </a:solidFill>
                <a:latin typeface="Calibri Light"/>
                <a:ea typeface="DejaVu Sans"/>
              </a:rPr>
              <a:t>Stavový opis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en-US" sz="3600" b="0" strike="noStrike" spc="-38">
                <a:solidFill>
                  <a:srgbClr val="262626"/>
                </a:solidFill>
                <a:latin typeface="Calibri Light"/>
                <a:ea typeface="DejaVu Sans"/>
              </a:rPr>
              <a:t>Stabilita systémov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en-US" sz="3600" b="0" strike="noStrike" spc="-38">
                <a:solidFill>
                  <a:srgbClr val="262626"/>
                </a:solidFill>
                <a:latin typeface="Calibri Light"/>
                <a:ea typeface="DejaVu Sans"/>
              </a:rPr>
              <a:t>Algebrické a frekvenčné kritérium stability</a:t>
            </a:r>
            <a:r>
              <a:t/>
            </a:r>
            <a:br/>
            <a:endParaRPr lang="en-US" sz="36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2960" y="4715640"/>
            <a:ext cx="7542000" cy="145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TextShape 3"/>
          <p:cNvSpPr txBox="1"/>
          <p:nvPr/>
        </p:nvSpPr>
        <p:spPr>
          <a:xfrm>
            <a:off x="822960" y="4716000"/>
            <a:ext cx="7543440" cy="145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cap="all" spc="199">
                <a:solidFill>
                  <a:srgbClr val="335B74"/>
                </a:solidFill>
                <a:latin typeface="Calibri Light"/>
              </a:rPr>
              <a:t>Úvod do kybernetiky</a:t>
            </a:r>
            <a:endParaRPr lang="en-US" sz="2400" b="0" strike="noStrike" spc="-1"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spc="199">
                <a:solidFill>
                  <a:srgbClr val="335B74"/>
                </a:solidFill>
                <a:latin typeface="Calibri Light"/>
              </a:rPr>
              <a:t>prof. Ing. Ján Murgaš, PhD.</a:t>
            </a:r>
            <a:endParaRPr lang="en-US" sz="2400" b="0" strike="noStrike" spc="-1"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Kanonická forma riaditeľnosti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19" name="CustomShape 4"/>
          <p:cNvSpPr/>
          <p:nvPr/>
        </p:nvSpPr>
        <p:spPr>
          <a:xfrm>
            <a:off x="389880" y="1176480"/>
            <a:ext cx="8292240" cy="185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Na predchadzajúcom slide sme spomenuli slovo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kanonická forma riaditeľnosti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. Inými slovami, je to štantardizovaný stavový model definovaný nasledovne.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potom...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720" name="Group 5"/>
          <p:cNvGrpSpPr/>
          <p:nvPr/>
        </p:nvGrpSpPr>
        <p:grpSpPr>
          <a:xfrm>
            <a:off x="3050640" y="2023200"/>
            <a:ext cx="1795680" cy="537120"/>
            <a:chOff x="3050640" y="2023200"/>
            <a:chExt cx="1795680" cy="537120"/>
          </a:xfrm>
        </p:grpSpPr>
        <p:sp>
          <p:nvSpPr>
            <p:cNvPr id="721" name="CustomShape 6"/>
            <p:cNvSpPr/>
            <p:nvPr/>
          </p:nvSpPr>
          <p:spPr>
            <a:xfrm>
              <a:off x="3050640" y="2031120"/>
              <a:ext cx="1795680" cy="527040"/>
            </a:xfrm>
            <a:custGeom>
              <a:avLst/>
              <a:gdLst/>
              <a:ahLst/>
              <a:cxnLst/>
              <a:rect l="l" t="t" r="r" b="b"/>
              <a:pathLst>
                <a:path w="4989" h="1465">
                  <a:moveTo>
                    <a:pt x="2493" y="1464"/>
                  </a:moveTo>
                  <a:lnTo>
                    <a:pt x="0" y="1464"/>
                  </a:lnTo>
                  <a:lnTo>
                    <a:pt x="0" y="0"/>
                  </a:lnTo>
                  <a:lnTo>
                    <a:pt x="4988" y="0"/>
                  </a:lnTo>
                  <a:lnTo>
                    <a:pt x="4988" y="1464"/>
                  </a:lnTo>
                  <a:lnTo>
                    <a:pt x="2493" y="146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CustomShape 7"/>
            <p:cNvSpPr/>
            <p:nvPr/>
          </p:nvSpPr>
          <p:spPr>
            <a:xfrm>
              <a:off x="3116160" y="203472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1"/>
                    <a:pt x="0" y="38"/>
                  </a:cubicBezTo>
                  <a:cubicBezTo>
                    <a:pt x="0" y="58"/>
                    <a:pt x="16" y="77"/>
                    <a:pt x="39" y="77"/>
                  </a:cubicBezTo>
                  <a:cubicBezTo>
                    <a:pt x="63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CustomShape 8"/>
            <p:cNvSpPr/>
            <p:nvPr/>
          </p:nvSpPr>
          <p:spPr>
            <a:xfrm>
              <a:off x="3058200" y="209232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CustomShape 9"/>
            <p:cNvSpPr/>
            <p:nvPr/>
          </p:nvSpPr>
          <p:spPr>
            <a:xfrm>
              <a:off x="3279960" y="211140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CustomShape 10"/>
            <p:cNvSpPr/>
            <p:nvPr/>
          </p:nvSpPr>
          <p:spPr>
            <a:xfrm>
              <a:off x="3541320" y="2023200"/>
              <a:ext cx="174240" cy="182160"/>
            </a:xfrm>
            <a:custGeom>
              <a:avLst/>
              <a:gdLst/>
              <a:ahLst/>
              <a:cxnLst/>
              <a:rect l="l" t="t" r="r" b="b"/>
              <a:pathLst>
                <a:path w="485" h="507">
                  <a:moveTo>
                    <a:pt x="101" y="424"/>
                  </a:moveTo>
                  <a:cubicBezTo>
                    <a:pt x="74" y="471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3"/>
                    <a:pt x="71" y="503"/>
                  </a:cubicBezTo>
                  <a:cubicBezTo>
                    <a:pt x="93" y="503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9" y="432"/>
                  </a:cubicBezTo>
                  <a:lnTo>
                    <a:pt x="173" y="343"/>
                  </a:lnTo>
                  <a:lnTo>
                    <a:pt x="351" y="343"/>
                  </a:lnTo>
                  <a:cubicBezTo>
                    <a:pt x="351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3"/>
                    <a:pt x="392" y="503"/>
                  </a:cubicBezTo>
                  <a:cubicBezTo>
                    <a:pt x="410" y="503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9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1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CustomShape 11"/>
            <p:cNvSpPr/>
            <p:nvPr/>
          </p:nvSpPr>
          <p:spPr>
            <a:xfrm>
              <a:off x="3735000" y="2121120"/>
              <a:ext cx="138240" cy="125280"/>
            </a:xfrm>
            <a:custGeom>
              <a:avLst/>
              <a:gdLst/>
              <a:ahLst/>
              <a:cxnLst/>
              <a:rect l="l" t="t" r="r" b="b"/>
              <a:pathLst>
                <a:path w="385" h="349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5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5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300"/>
                  </a:lnTo>
                  <a:cubicBezTo>
                    <a:pt x="55" y="316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3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8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8"/>
                    <a:pt x="319" y="348"/>
                  </a:cubicBezTo>
                  <a:cubicBezTo>
                    <a:pt x="365" y="348"/>
                    <a:pt x="384" y="300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7"/>
                    <a:pt x="367" y="292"/>
                  </a:cubicBezTo>
                  <a:cubicBezTo>
                    <a:pt x="360" y="314"/>
                    <a:pt x="343" y="335"/>
                    <a:pt x="322" y="335"/>
                  </a:cubicBezTo>
                  <a:cubicBezTo>
                    <a:pt x="309" y="335"/>
                    <a:pt x="299" y="328"/>
                    <a:pt x="299" y="301"/>
                  </a:cubicBezTo>
                  <a:cubicBezTo>
                    <a:pt x="299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1"/>
                  </a:cubicBezTo>
                  <a:cubicBezTo>
                    <a:pt x="283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CustomShape 12"/>
            <p:cNvSpPr/>
            <p:nvPr/>
          </p:nvSpPr>
          <p:spPr>
            <a:xfrm>
              <a:off x="3895920" y="209232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13"/>
            <p:cNvSpPr/>
            <p:nvPr/>
          </p:nvSpPr>
          <p:spPr>
            <a:xfrm>
              <a:off x="4103640" y="2056680"/>
              <a:ext cx="168840" cy="169560"/>
            </a:xfrm>
            <a:custGeom>
              <a:avLst/>
              <a:gdLst/>
              <a:ahLst/>
              <a:cxnLst/>
              <a:rect l="l" t="t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CustomShape 14"/>
            <p:cNvSpPr/>
            <p:nvPr/>
          </p:nvSpPr>
          <p:spPr>
            <a:xfrm>
              <a:off x="4353120" y="2031120"/>
              <a:ext cx="181440" cy="173520"/>
            </a:xfrm>
            <a:custGeom>
              <a:avLst/>
              <a:gdLst/>
              <a:ahLst/>
              <a:cxnLst/>
              <a:rect l="l" t="t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7" y="460"/>
                    <a:pt x="0" y="460"/>
                    <a:pt x="0" y="474"/>
                  </a:cubicBezTo>
                  <a:cubicBezTo>
                    <a:pt x="0" y="482"/>
                    <a:pt x="7" y="482"/>
                    <a:pt x="19" y="482"/>
                  </a:cubicBezTo>
                  <a:lnTo>
                    <a:pt x="271" y="482"/>
                  </a:lnTo>
                  <a:cubicBezTo>
                    <a:pt x="383" y="482"/>
                    <a:pt x="466" y="399"/>
                    <a:pt x="466" y="330"/>
                  </a:cubicBezTo>
                  <a:cubicBezTo>
                    <a:pt x="466" y="279"/>
                    <a:pt x="424" y="239"/>
                    <a:pt x="357" y="231"/>
                  </a:cubicBezTo>
                  <a:cubicBezTo>
                    <a:pt x="429" y="217"/>
                    <a:pt x="504" y="165"/>
                    <a:pt x="504" y="98"/>
                  </a:cubicBezTo>
                  <a:cubicBezTo>
                    <a:pt x="504" y="45"/>
                    <a:pt x="458" y="0"/>
                    <a:pt x="373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5"/>
                  </a:cubicBezTo>
                  <a:cubicBezTo>
                    <a:pt x="115" y="23"/>
                    <a:pt x="122" y="23"/>
                    <a:pt x="135" y="23"/>
                  </a:cubicBezTo>
                  <a:cubicBezTo>
                    <a:pt x="136" y="23"/>
                    <a:pt x="149" y="23"/>
                    <a:pt x="162" y="24"/>
                  </a:cubicBezTo>
                  <a:cubicBezTo>
                    <a:pt x="175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8" y="48"/>
                  </a:cubicBezTo>
                  <a:lnTo>
                    <a:pt x="83" y="428"/>
                  </a:lnTo>
                  <a:moveTo>
                    <a:pt x="191" y="225"/>
                  </a:moveTo>
                  <a:lnTo>
                    <a:pt x="234" y="48"/>
                  </a:lnTo>
                  <a:cubicBezTo>
                    <a:pt x="240" y="24"/>
                    <a:pt x="242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5"/>
                    <a:pt x="293" y="225"/>
                  </a:cubicBezTo>
                  <a:lnTo>
                    <a:pt x="191" y="225"/>
                  </a:lnTo>
                  <a:moveTo>
                    <a:pt x="159" y="460"/>
                  </a:moveTo>
                  <a:cubicBezTo>
                    <a:pt x="149" y="460"/>
                    <a:pt x="147" y="460"/>
                    <a:pt x="143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9"/>
                    <a:pt x="138" y="436"/>
                  </a:cubicBezTo>
                  <a:lnTo>
                    <a:pt x="186" y="239"/>
                  </a:lnTo>
                  <a:lnTo>
                    <a:pt x="319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3"/>
                    <a:pt x="338" y="460"/>
                    <a:pt x="255" y="460"/>
                  </a:cubicBezTo>
                  <a:lnTo>
                    <a:pt x="159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CustomShape 15"/>
            <p:cNvSpPr/>
            <p:nvPr/>
          </p:nvSpPr>
          <p:spPr>
            <a:xfrm>
              <a:off x="4547160" y="2121120"/>
              <a:ext cx="138600" cy="125280"/>
            </a:xfrm>
            <a:custGeom>
              <a:avLst/>
              <a:gdLst/>
              <a:ahLst/>
              <a:cxnLst/>
              <a:rect l="l" t="t" r="r" b="b"/>
              <a:pathLst>
                <a:path w="386" h="349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7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6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9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6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4" y="37"/>
                  </a:cubicBezTo>
                  <a:lnTo>
                    <a:pt x="58" y="300"/>
                  </a:lnTo>
                  <a:cubicBezTo>
                    <a:pt x="55" y="316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8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9" y="277"/>
                    <a:pt x="247" y="285"/>
                    <a:pt x="247" y="293"/>
                  </a:cubicBezTo>
                  <a:cubicBezTo>
                    <a:pt x="247" y="333"/>
                    <a:pt x="284" y="348"/>
                    <a:pt x="319" y="348"/>
                  </a:cubicBezTo>
                  <a:cubicBezTo>
                    <a:pt x="365" y="348"/>
                    <a:pt x="385" y="300"/>
                    <a:pt x="385" y="290"/>
                  </a:cubicBezTo>
                  <a:cubicBezTo>
                    <a:pt x="385" y="288"/>
                    <a:pt x="385" y="283"/>
                    <a:pt x="377" y="283"/>
                  </a:cubicBezTo>
                  <a:cubicBezTo>
                    <a:pt x="370" y="283"/>
                    <a:pt x="369" y="287"/>
                    <a:pt x="367" y="292"/>
                  </a:cubicBezTo>
                  <a:cubicBezTo>
                    <a:pt x="361" y="314"/>
                    <a:pt x="343" y="335"/>
                    <a:pt x="322" y="335"/>
                  </a:cubicBezTo>
                  <a:cubicBezTo>
                    <a:pt x="309" y="335"/>
                    <a:pt x="300" y="328"/>
                    <a:pt x="300" y="301"/>
                  </a:cubicBezTo>
                  <a:cubicBezTo>
                    <a:pt x="300" y="290"/>
                    <a:pt x="303" y="264"/>
                    <a:pt x="305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2" y="191"/>
                  </a:cubicBezTo>
                  <a:cubicBezTo>
                    <a:pt x="284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CustomShape 16"/>
            <p:cNvSpPr/>
            <p:nvPr/>
          </p:nvSpPr>
          <p:spPr>
            <a:xfrm>
              <a:off x="4708080" y="2092320"/>
              <a:ext cx="130680" cy="11520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3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CustomShape 17"/>
            <p:cNvSpPr/>
            <p:nvPr/>
          </p:nvSpPr>
          <p:spPr>
            <a:xfrm>
              <a:off x="3474000" y="2396160"/>
              <a:ext cx="117720" cy="16416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CustomShape 18"/>
            <p:cNvSpPr/>
            <p:nvPr/>
          </p:nvSpPr>
          <p:spPr>
            <a:xfrm>
              <a:off x="3684240" y="24152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CustomShape 19"/>
            <p:cNvSpPr/>
            <p:nvPr/>
          </p:nvSpPr>
          <p:spPr>
            <a:xfrm>
              <a:off x="3950640" y="2329920"/>
              <a:ext cx="180000" cy="184320"/>
            </a:xfrm>
            <a:custGeom>
              <a:avLst/>
              <a:gdLst/>
              <a:ahLst/>
              <a:cxnLst/>
              <a:rect l="l" t="t" r="r" b="b"/>
              <a:pathLst>
                <a:path w="501" h="513">
                  <a:moveTo>
                    <a:pt x="500" y="6"/>
                  </a:moveTo>
                  <a:cubicBezTo>
                    <a:pt x="500" y="4"/>
                    <a:pt x="499" y="0"/>
                    <a:pt x="492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2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2" y="512"/>
                    <a:pt x="305" y="485"/>
                    <a:pt x="344" y="451"/>
                  </a:cubicBezTo>
                  <a:cubicBezTo>
                    <a:pt x="409" y="393"/>
                    <a:pt x="420" y="329"/>
                    <a:pt x="420" y="328"/>
                  </a:cubicBezTo>
                  <a:cubicBezTo>
                    <a:pt x="420" y="321"/>
                    <a:pt x="414" y="321"/>
                    <a:pt x="412" y="321"/>
                  </a:cubicBezTo>
                  <a:cubicBezTo>
                    <a:pt x="408" y="321"/>
                    <a:pt x="404" y="321"/>
                    <a:pt x="403" y="328"/>
                  </a:cubicBezTo>
                  <a:cubicBezTo>
                    <a:pt x="396" y="349"/>
                    <a:pt x="380" y="398"/>
                    <a:pt x="332" y="440"/>
                  </a:cubicBezTo>
                  <a:cubicBezTo>
                    <a:pt x="283" y="478"/>
                    <a:pt x="238" y="491"/>
                    <a:pt x="201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8" y="107"/>
                  </a:cubicBezTo>
                  <a:cubicBezTo>
                    <a:pt x="192" y="57"/>
                    <a:pt x="259" y="22"/>
                    <a:pt x="321" y="22"/>
                  </a:cubicBezTo>
                  <a:cubicBezTo>
                    <a:pt x="393" y="22"/>
                    <a:pt x="435" y="76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2" y="201"/>
                    <a:pt x="452" y="200"/>
                    <a:pt x="456" y="187"/>
                  </a:cubicBezTo>
                  <a:lnTo>
                    <a:pt x="500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CustomShape 20"/>
            <p:cNvSpPr/>
            <p:nvPr/>
          </p:nvSpPr>
          <p:spPr>
            <a:xfrm>
              <a:off x="4130640" y="2424960"/>
              <a:ext cx="138600" cy="124920"/>
            </a:xfrm>
            <a:custGeom>
              <a:avLst/>
              <a:gdLst/>
              <a:ahLst/>
              <a:cxnLst/>
              <a:rect l="l" t="t" r="r" b="b"/>
              <a:pathLst>
                <a:path w="386" h="348">
                  <a:moveTo>
                    <a:pt x="170" y="35"/>
                  </a:moveTo>
                  <a:cubicBezTo>
                    <a:pt x="173" y="21"/>
                    <a:pt x="173" y="19"/>
                    <a:pt x="185" y="17"/>
                  </a:cubicBezTo>
                  <a:lnTo>
                    <a:pt x="217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6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60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21" y="0"/>
                    <a:pt x="249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6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4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2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7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1" y="320"/>
                    <a:pt x="112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1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4"/>
                  </a:cubicBezTo>
                  <a:cubicBezTo>
                    <a:pt x="249" y="277"/>
                    <a:pt x="247" y="285"/>
                    <a:pt x="247" y="293"/>
                  </a:cubicBezTo>
                  <a:cubicBezTo>
                    <a:pt x="247" y="333"/>
                    <a:pt x="284" y="347"/>
                    <a:pt x="321" y="347"/>
                  </a:cubicBezTo>
                  <a:cubicBezTo>
                    <a:pt x="365" y="347"/>
                    <a:pt x="385" y="299"/>
                    <a:pt x="385" y="290"/>
                  </a:cubicBezTo>
                  <a:cubicBezTo>
                    <a:pt x="385" y="288"/>
                    <a:pt x="385" y="283"/>
                    <a:pt x="377" y="283"/>
                  </a:cubicBezTo>
                  <a:cubicBezTo>
                    <a:pt x="370" y="283"/>
                    <a:pt x="369" y="286"/>
                    <a:pt x="367" y="291"/>
                  </a:cubicBezTo>
                  <a:cubicBezTo>
                    <a:pt x="361" y="314"/>
                    <a:pt x="343" y="334"/>
                    <a:pt x="322" y="334"/>
                  </a:cubicBezTo>
                  <a:cubicBezTo>
                    <a:pt x="309" y="334"/>
                    <a:pt x="300" y="328"/>
                    <a:pt x="300" y="301"/>
                  </a:cubicBezTo>
                  <a:cubicBezTo>
                    <a:pt x="300" y="290"/>
                    <a:pt x="303" y="264"/>
                    <a:pt x="305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0"/>
                  </a:cubicBezTo>
                  <a:cubicBezTo>
                    <a:pt x="284" y="179"/>
                    <a:pt x="269" y="173"/>
                    <a:pt x="260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CustomShape 21"/>
            <p:cNvSpPr/>
            <p:nvPr/>
          </p:nvSpPr>
          <p:spPr>
            <a:xfrm>
              <a:off x="4292280" y="239616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37" name="Group 22"/>
          <p:cNvGrpSpPr/>
          <p:nvPr/>
        </p:nvGrpSpPr>
        <p:grpSpPr>
          <a:xfrm>
            <a:off x="914400" y="3200400"/>
            <a:ext cx="6092640" cy="1671120"/>
            <a:chOff x="914400" y="3200400"/>
            <a:chExt cx="6092640" cy="1671120"/>
          </a:xfrm>
        </p:grpSpPr>
        <p:sp>
          <p:nvSpPr>
            <p:cNvPr id="738" name="CustomShape 23"/>
            <p:cNvSpPr/>
            <p:nvPr/>
          </p:nvSpPr>
          <p:spPr>
            <a:xfrm>
              <a:off x="914400" y="3200400"/>
              <a:ext cx="6092640" cy="1671120"/>
            </a:xfrm>
            <a:custGeom>
              <a:avLst/>
              <a:gdLst/>
              <a:ahLst/>
              <a:cxnLst/>
              <a:rect l="l" t="t" r="r" b="b"/>
              <a:pathLst>
                <a:path w="16925" h="4643">
                  <a:moveTo>
                    <a:pt x="8462" y="4642"/>
                  </a:moveTo>
                  <a:lnTo>
                    <a:pt x="0" y="4642"/>
                  </a:lnTo>
                  <a:lnTo>
                    <a:pt x="0" y="0"/>
                  </a:lnTo>
                  <a:lnTo>
                    <a:pt x="16924" y="0"/>
                  </a:lnTo>
                  <a:lnTo>
                    <a:pt x="16924" y="4642"/>
                  </a:lnTo>
                  <a:lnTo>
                    <a:pt x="8462" y="464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CustomShape 24"/>
            <p:cNvSpPr/>
            <p:nvPr/>
          </p:nvSpPr>
          <p:spPr>
            <a:xfrm>
              <a:off x="923040" y="3917520"/>
              <a:ext cx="173880" cy="18216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3"/>
                    <a:pt x="70" y="503"/>
                  </a:cubicBezTo>
                  <a:cubicBezTo>
                    <a:pt x="93" y="503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3"/>
                    <a:pt x="392" y="503"/>
                  </a:cubicBezTo>
                  <a:cubicBezTo>
                    <a:pt x="410" y="503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CustomShape 25"/>
            <p:cNvSpPr/>
            <p:nvPr/>
          </p:nvSpPr>
          <p:spPr>
            <a:xfrm>
              <a:off x="1116720" y="4015440"/>
              <a:ext cx="138240" cy="12492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69" y="35"/>
                  </a:moveTo>
                  <a:cubicBezTo>
                    <a:pt x="172" y="21"/>
                    <a:pt x="172" y="19"/>
                    <a:pt x="184" y="18"/>
                  </a:cubicBezTo>
                  <a:lnTo>
                    <a:pt x="216" y="18"/>
                  </a:lnTo>
                  <a:cubicBezTo>
                    <a:pt x="262" y="18"/>
                    <a:pt x="318" y="18"/>
                    <a:pt x="318" y="69"/>
                  </a:cubicBezTo>
                  <a:cubicBezTo>
                    <a:pt x="318" y="90"/>
                    <a:pt x="308" y="120"/>
                    <a:pt x="286" y="138"/>
                  </a:cubicBezTo>
                  <a:cubicBezTo>
                    <a:pt x="265" y="154"/>
                    <a:pt x="235" y="162"/>
                    <a:pt x="201" y="162"/>
                  </a:cubicBezTo>
                  <a:lnTo>
                    <a:pt x="137" y="162"/>
                  </a:lnTo>
                  <a:lnTo>
                    <a:pt x="169" y="35"/>
                  </a:lnTo>
                  <a:moveTo>
                    <a:pt x="259" y="170"/>
                  </a:moveTo>
                  <a:cubicBezTo>
                    <a:pt x="316" y="155"/>
                    <a:pt x="369" y="120"/>
                    <a:pt x="369" y="77"/>
                  </a:cubicBezTo>
                  <a:cubicBezTo>
                    <a:pt x="369" y="34"/>
                    <a:pt x="318" y="0"/>
                    <a:pt x="248" y="0"/>
                  </a:cubicBezTo>
                  <a:lnTo>
                    <a:pt x="96" y="0"/>
                  </a:lnTo>
                  <a:cubicBezTo>
                    <a:pt x="86" y="0"/>
                    <a:pt x="80" y="0"/>
                    <a:pt x="80" y="11"/>
                  </a:cubicBezTo>
                  <a:cubicBezTo>
                    <a:pt x="80" y="18"/>
                    <a:pt x="86" y="18"/>
                    <a:pt x="96" y="18"/>
                  </a:cubicBezTo>
                  <a:cubicBezTo>
                    <a:pt x="96" y="18"/>
                    <a:pt x="105" y="18"/>
                    <a:pt x="115" y="19"/>
                  </a:cubicBezTo>
                  <a:cubicBezTo>
                    <a:pt x="124" y="19"/>
                    <a:pt x="126" y="21"/>
                    <a:pt x="126" y="26"/>
                  </a:cubicBezTo>
                  <a:cubicBezTo>
                    <a:pt x="126" y="27"/>
                    <a:pt x="126" y="29"/>
                    <a:pt x="124" y="37"/>
                  </a:cubicBezTo>
                  <a:lnTo>
                    <a:pt x="57" y="299"/>
                  </a:lnTo>
                  <a:cubicBezTo>
                    <a:pt x="54" y="315"/>
                    <a:pt x="52" y="320"/>
                    <a:pt x="14" y="320"/>
                  </a:cubicBezTo>
                  <a:cubicBezTo>
                    <a:pt x="6" y="320"/>
                    <a:pt x="0" y="320"/>
                    <a:pt x="0" y="330"/>
                  </a:cubicBezTo>
                  <a:cubicBezTo>
                    <a:pt x="0" y="335"/>
                    <a:pt x="3" y="338"/>
                    <a:pt x="8" y="338"/>
                  </a:cubicBezTo>
                  <a:cubicBezTo>
                    <a:pt x="17" y="338"/>
                    <a:pt x="28" y="336"/>
                    <a:pt x="38" y="336"/>
                  </a:cubicBezTo>
                  <a:cubicBezTo>
                    <a:pt x="48" y="336"/>
                    <a:pt x="62" y="336"/>
                    <a:pt x="70" y="336"/>
                  </a:cubicBezTo>
                  <a:cubicBezTo>
                    <a:pt x="81" y="336"/>
                    <a:pt x="92" y="336"/>
                    <a:pt x="102" y="336"/>
                  </a:cubicBezTo>
                  <a:cubicBezTo>
                    <a:pt x="113" y="336"/>
                    <a:pt x="124" y="338"/>
                    <a:pt x="136" y="338"/>
                  </a:cubicBezTo>
                  <a:cubicBezTo>
                    <a:pt x="137" y="338"/>
                    <a:pt x="145" y="338"/>
                    <a:pt x="145" y="328"/>
                  </a:cubicBezTo>
                  <a:cubicBezTo>
                    <a:pt x="145" y="320"/>
                    <a:pt x="140" y="320"/>
                    <a:pt x="129" y="320"/>
                  </a:cubicBezTo>
                  <a:cubicBezTo>
                    <a:pt x="121" y="320"/>
                    <a:pt x="120" y="320"/>
                    <a:pt x="110" y="319"/>
                  </a:cubicBezTo>
                  <a:cubicBezTo>
                    <a:pt x="100" y="317"/>
                    <a:pt x="100" y="317"/>
                    <a:pt x="100" y="312"/>
                  </a:cubicBezTo>
                  <a:cubicBezTo>
                    <a:pt x="100" y="311"/>
                    <a:pt x="100" y="307"/>
                    <a:pt x="102" y="301"/>
                  </a:cubicBezTo>
                  <a:lnTo>
                    <a:pt x="132" y="176"/>
                  </a:lnTo>
                  <a:lnTo>
                    <a:pt x="200" y="176"/>
                  </a:lnTo>
                  <a:cubicBezTo>
                    <a:pt x="243" y="176"/>
                    <a:pt x="260" y="197"/>
                    <a:pt x="260" y="219"/>
                  </a:cubicBezTo>
                  <a:cubicBezTo>
                    <a:pt x="260" y="226"/>
                    <a:pt x="257" y="243"/>
                    <a:pt x="254" y="255"/>
                  </a:cubicBezTo>
                  <a:cubicBezTo>
                    <a:pt x="248" y="277"/>
                    <a:pt x="246" y="285"/>
                    <a:pt x="246" y="293"/>
                  </a:cubicBezTo>
                  <a:cubicBezTo>
                    <a:pt x="246" y="333"/>
                    <a:pt x="283" y="347"/>
                    <a:pt x="318" y="347"/>
                  </a:cubicBezTo>
                  <a:cubicBezTo>
                    <a:pt x="364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69" y="283"/>
                    <a:pt x="368" y="287"/>
                    <a:pt x="366" y="291"/>
                  </a:cubicBezTo>
                  <a:cubicBezTo>
                    <a:pt x="360" y="314"/>
                    <a:pt x="342" y="335"/>
                    <a:pt x="321" y="335"/>
                  </a:cubicBezTo>
                  <a:cubicBezTo>
                    <a:pt x="308" y="335"/>
                    <a:pt x="299" y="328"/>
                    <a:pt x="299" y="301"/>
                  </a:cubicBezTo>
                  <a:cubicBezTo>
                    <a:pt x="299" y="290"/>
                    <a:pt x="302" y="264"/>
                    <a:pt x="304" y="250"/>
                  </a:cubicBezTo>
                  <a:cubicBezTo>
                    <a:pt x="305" y="237"/>
                    <a:pt x="305" y="232"/>
                    <a:pt x="305" y="227"/>
                  </a:cubicBezTo>
                  <a:cubicBezTo>
                    <a:pt x="305" y="221"/>
                    <a:pt x="305" y="205"/>
                    <a:pt x="292" y="191"/>
                  </a:cubicBezTo>
                  <a:cubicBezTo>
                    <a:pt x="283" y="179"/>
                    <a:pt x="268" y="173"/>
                    <a:pt x="259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CustomShape 26"/>
            <p:cNvSpPr/>
            <p:nvPr/>
          </p:nvSpPr>
          <p:spPr>
            <a:xfrm>
              <a:off x="1354320" y="40057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CustomShape 27"/>
            <p:cNvSpPr/>
            <p:nvPr/>
          </p:nvSpPr>
          <p:spPr>
            <a:xfrm>
              <a:off x="1690200" y="3200400"/>
              <a:ext cx="84600" cy="455760"/>
            </a:xfrm>
            <a:custGeom>
              <a:avLst/>
              <a:gdLst/>
              <a:ahLst/>
              <a:cxnLst/>
              <a:rect l="l" t="t" r="r" b="b"/>
              <a:pathLst>
                <a:path w="236" h="1267">
                  <a:moveTo>
                    <a:pt x="0" y="1266"/>
                  </a:moveTo>
                  <a:lnTo>
                    <a:pt x="50" y="1266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CustomShape 28"/>
            <p:cNvSpPr/>
            <p:nvPr/>
          </p:nvSpPr>
          <p:spPr>
            <a:xfrm>
              <a:off x="1690200" y="3655440"/>
              <a:ext cx="18000" cy="15264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CustomShape 29"/>
            <p:cNvSpPr/>
            <p:nvPr/>
          </p:nvSpPr>
          <p:spPr>
            <a:xfrm>
              <a:off x="1690200" y="3807720"/>
              <a:ext cx="18000" cy="15264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CustomShape 30"/>
            <p:cNvSpPr/>
            <p:nvPr/>
          </p:nvSpPr>
          <p:spPr>
            <a:xfrm>
              <a:off x="1690200" y="3959640"/>
              <a:ext cx="18000" cy="15264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CustomShape 31"/>
            <p:cNvSpPr/>
            <p:nvPr/>
          </p:nvSpPr>
          <p:spPr>
            <a:xfrm>
              <a:off x="1690200" y="4111200"/>
              <a:ext cx="18000" cy="15264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CustomShape 32"/>
            <p:cNvSpPr/>
            <p:nvPr/>
          </p:nvSpPr>
          <p:spPr>
            <a:xfrm>
              <a:off x="1690200" y="4263120"/>
              <a:ext cx="18000" cy="15264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CustomShape 33"/>
            <p:cNvSpPr/>
            <p:nvPr/>
          </p:nvSpPr>
          <p:spPr>
            <a:xfrm>
              <a:off x="1690200" y="441540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CustomShape 34"/>
            <p:cNvSpPr/>
            <p:nvPr/>
          </p:nvSpPr>
          <p:spPr>
            <a:xfrm>
              <a:off x="1944720" y="323604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7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1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CustomShape 35"/>
            <p:cNvSpPr/>
            <p:nvPr/>
          </p:nvSpPr>
          <p:spPr>
            <a:xfrm>
              <a:off x="2654280" y="3236040"/>
              <a:ext cx="84240" cy="169560"/>
            </a:xfrm>
            <a:custGeom>
              <a:avLst/>
              <a:gdLst/>
              <a:ahLst/>
              <a:cxnLst/>
              <a:rect l="l" t="t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1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CustomShape 36"/>
            <p:cNvSpPr/>
            <p:nvPr/>
          </p:nvSpPr>
          <p:spPr>
            <a:xfrm>
              <a:off x="3339360" y="3236040"/>
              <a:ext cx="106920" cy="17460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CustomShape 37"/>
            <p:cNvSpPr/>
            <p:nvPr/>
          </p:nvSpPr>
          <p:spPr>
            <a:xfrm>
              <a:off x="3889440" y="3328200"/>
              <a:ext cx="27360" cy="2772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CustomShape 38"/>
            <p:cNvSpPr/>
            <p:nvPr/>
          </p:nvSpPr>
          <p:spPr>
            <a:xfrm>
              <a:off x="4001760" y="3328200"/>
              <a:ext cx="27360" cy="2772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CustomShape 39"/>
            <p:cNvSpPr/>
            <p:nvPr/>
          </p:nvSpPr>
          <p:spPr>
            <a:xfrm>
              <a:off x="4114440" y="332820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5" name="CustomShape 40"/>
            <p:cNvSpPr/>
            <p:nvPr/>
          </p:nvSpPr>
          <p:spPr>
            <a:xfrm>
              <a:off x="4768200" y="323604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8" y="453"/>
                    <a:pt x="66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6" name="CustomShape 41"/>
            <p:cNvSpPr/>
            <p:nvPr/>
          </p:nvSpPr>
          <p:spPr>
            <a:xfrm>
              <a:off x="1944720" y="353952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5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7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7" name="CustomShape 42"/>
            <p:cNvSpPr/>
            <p:nvPr/>
          </p:nvSpPr>
          <p:spPr>
            <a:xfrm>
              <a:off x="2641680" y="353952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5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CustomShape 43"/>
            <p:cNvSpPr/>
            <p:nvPr/>
          </p:nvSpPr>
          <p:spPr>
            <a:xfrm>
              <a:off x="3351960" y="353952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1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1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CustomShape 44"/>
            <p:cNvSpPr/>
            <p:nvPr/>
          </p:nvSpPr>
          <p:spPr>
            <a:xfrm>
              <a:off x="3889440" y="363204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0" name="CustomShape 45"/>
            <p:cNvSpPr/>
            <p:nvPr/>
          </p:nvSpPr>
          <p:spPr>
            <a:xfrm>
              <a:off x="4001760" y="363204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CustomShape 46"/>
            <p:cNvSpPr/>
            <p:nvPr/>
          </p:nvSpPr>
          <p:spPr>
            <a:xfrm>
              <a:off x="4114440" y="363204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CustomShape 47"/>
            <p:cNvSpPr/>
            <p:nvPr/>
          </p:nvSpPr>
          <p:spPr>
            <a:xfrm>
              <a:off x="4768200" y="353952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4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4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2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4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8" y="453"/>
                    <a:pt x="66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1"/>
                    <a:pt x="238" y="236"/>
                  </a:cubicBezTo>
                  <a:cubicBezTo>
                    <a:pt x="238" y="289"/>
                    <a:pt x="238" y="337"/>
                    <a:pt x="230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CustomShape 48"/>
            <p:cNvSpPr/>
            <p:nvPr/>
          </p:nvSpPr>
          <p:spPr>
            <a:xfrm>
              <a:off x="1985040" y="395100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CustomShape 49"/>
            <p:cNvSpPr/>
            <p:nvPr/>
          </p:nvSpPr>
          <p:spPr>
            <a:xfrm>
              <a:off x="1985040" y="405252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5" name="CustomShape 50"/>
            <p:cNvSpPr/>
            <p:nvPr/>
          </p:nvSpPr>
          <p:spPr>
            <a:xfrm>
              <a:off x="1985040" y="415368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CustomShape 51"/>
            <p:cNvSpPr/>
            <p:nvPr/>
          </p:nvSpPr>
          <p:spPr>
            <a:xfrm>
              <a:off x="2682000" y="395100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CustomShape 52"/>
            <p:cNvSpPr/>
            <p:nvPr/>
          </p:nvSpPr>
          <p:spPr>
            <a:xfrm>
              <a:off x="2682000" y="405252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CustomShape 53"/>
            <p:cNvSpPr/>
            <p:nvPr/>
          </p:nvSpPr>
          <p:spPr>
            <a:xfrm>
              <a:off x="2682000" y="415368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CustomShape 54"/>
            <p:cNvSpPr/>
            <p:nvPr/>
          </p:nvSpPr>
          <p:spPr>
            <a:xfrm>
              <a:off x="3378960" y="395100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CustomShape 55"/>
            <p:cNvSpPr/>
            <p:nvPr/>
          </p:nvSpPr>
          <p:spPr>
            <a:xfrm>
              <a:off x="3378960" y="405252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CustomShape 56"/>
            <p:cNvSpPr/>
            <p:nvPr/>
          </p:nvSpPr>
          <p:spPr>
            <a:xfrm>
              <a:off x="3378960" y="415368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CustomShape 57"/>
            <p:cNvSpPr/>
            <p:nvPr/>
          </p:nvSpPr>
          <p:spPr>
            <a:xfrm>
              <a:off x="3924360" y="397620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CustomShape 58"/>
            <p:cNvSpPr/>
            <p:nvPr/>
          </p:nvSpPr>
          <p:spPr>
            <a:xfrm>
              <a:off x="4023000" y="405252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CustomShape 59"/>
            <p:cNvSpPr/>
            <p:nvPr/>
          </p:nvSpPr>
          <p:spPr>
            <a:xfrm>
              <a:off x="4121280" y="412848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60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CustomShape 60"/>
            <p:cNvSpPr/>
            <p:nvPr/>
          </p:nvSpPr>
          <p:spPr>
            <a:xfrm>
              <a:off x="4808520" y="395100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CustomShape 61"/>
            <p:cNvSpPr/>
            <p:nvPr/>
          </p:nvSpPr>
          <p:spPr>
            <a:xfrm>
              <a:off x="4808520" y="405252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CustomShape 62"/>
            <p:cNvSpPr/>
            <p:nvPr/>
          </p:nvSpPr>
          <p:spPr>
            <a:xfrm>
              <a:off x="4808520" y="415368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CustomShape 63"/>
            <p:cNvSpPr/>
            <p:nvPr/>
          </p:nvSpPr>
          <p:spPr>
            <a:xfrm>
              <a:off x="1944720" y="431568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CustomShape 64"/>
            <p:cNvSpPr/>
            <p:nvPr/>
          </p:nvSpPr>
          <p:spPr>
            <a:xfrm>
              <a:off x="2641680" y="431568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CustomShape 65"/>
            <p:cNvSpPr/>
            <p:nvPr/>
          </p:nvSpPr>
          <p:spPr>
            <a:xfrm>
              <a:off x="3339360" y="4315680"/>
              <a:ext cx="106920" cy="17460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8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2" y="470"/>
                    <a:pt x="113" y="485"/>
                    <a:pt x="148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0"/>
                  </a:moveTo>
                  <a:cubicBezTo>
                    <a:pt x="121" y="470"/>
                    <a:pt x="78" y="453"/>
                    <a:pt x="65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0"/>
                    <a:pt x="148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CustomShape 66"/>
            <p:cNvSpPr/>
            <p:nvPr/>
          </p:nvSpPr>
          <p:spPr>
            <a:xfrm>
              <a:off x="3889440" y="4407120"/>
              <a:ext cx="27360" cy="2772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CustomShape 67"/>
            <p:cNvSpPr/>
            <p:nvPr/>
          </p:nvSpPr>
          <p:spPr>
            <a:xfrm>
              <a:off x="4001760" y="4407120"/>
              <a:ext cx="27360" cy="2772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CustomShape 68"/>
            <p:cNvSpPr/>
            <p:nvPr/>
          </p:nvSpPr>
          <p:spPr>
            <a:xfrm>
              <a:off x="4114440" y="440712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CustomShape 69"/>
            <p:cNvSpPr/>
            <p:nvPr/>
          </p:nvSpPr>
          <p:spPr>
            <a:xfrm>
              <a:off x="4780800" y="431568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CustomShape 70"/>
            <p:cNvSpPr/>
            <p:nvPr/>
          </p:nvSpPr>
          <p:spPr>
            <a:xfrm>
              <a:off x="1797480" y="47196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6" name="CustomShape 71"/>
            <p:cNvSpPr/>
            <p:nvPr/>
          </p:nvSpPr>
          <p:spPr>
            <a:xfrm>
              <a:off x="1983240" y="4676400"/>
              <a:ext cx="116640" cy="11520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2"/>
                    <a:pt x="324" y="211"/>
                  </a:cubicBezTo>
                  <a:cubicBezTo>
                    <a:pt x="324" y="204"/>
                    <a:pt x="317" y="204"/>
                    <a:pt x="316" y="204"/>
                  </a:cubicBezTo>
                  <a:cubicBezTo>
                    <a:pt x="309" y="204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7" name="CustomShape 72"/>
            <p:cNvSpPr/>
            <p:nvPr/>
          </p:nvSpPr>
          <p:spPr>
            <a:xfrm>
              <a:off x="2115720" y="4708440"/>
              <a:ext cx="83160" cy="121680"/>
            </a:xfrm>
            <a:custGeom>
              <a:avLst/>
              <a:gdLst/>
              <a:ahLst/>
              <a:cxn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6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6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5"/>
                    <a:pt x="116" y="15"/>
                  </a:cubicBezTo>
                  <a:cubicBezTo>
                    <a:pt x="143" y="15"/>
                    <a:pt x="168" y="31"/>
                    <a:pt x="176" y="59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6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CustomShape 73"/>
            <p:cNvSpPr/>
            <p:nvPr/>
          </p:nvSpPr>
          <p:spPr>
            <a:xfrm>
              <a:off x="2494440" y="47196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9" name="CustomShape 74"/>
            <p:cNvSpPr/>
            <p:nvPr/>
          </p:nvSpPr>
          <p:spPr>
            <a:xfrm>
              <a:off x="2680200" y="4676400"/>
              <a:ext cx="116640" cy="11520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2"/>
                    <a:pt x="324" y="211"/>
                  </a:cubicBezTo>
                  <a:cubicBezTo>
                    <a:pt x="324" y="204"/>
                    <a:pt x="317" y="204"/>
                    <a:pt x="316" y="204"/>
                  </a:cubicBezTo>
                  <a:cubicBezTo>
                    <a:pt x="309" y="204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0" name="CustomShape 75"/>
            <p:cNvSpPr/>
            <p:nvPr/>
          </p:nvSpPr>
          <p:spPr>
            <a:xfrm>
              <a:off x="2823120" y="470844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CustomShape 76"/>
            <p:cNvSpPr/>
            <p:nvPr/>
          </p:nvSpPr>
          <p:spPr>
            <a:xfrm>
              <a:off x="3191400" y="47196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3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3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2" name="CustomShape 77"/>
            <p:cNvSpPr/>
            <p:nvPr/>
          </p:nvSpPr>
          <p:spPr>
            <a:xfrm>
              <a:off x="3377160" y="467640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2"/>
                    <a:pt x="323" y="211"/>
                  </a:cubicBezTo>
                  <a:cubicBezTo>
                    <a:pt x="323" y="204"/>
                    <a:pt x="317" y="204"/>
                    <a:pt x="315" y="204"/>
                  </a:cubicBezTo>
                  <a:cubicBezTo>
                    <a:pt x="309" y="204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3" name="CustomShape 78"/>
            <p:cNvSpPr/>
            <p:nvPr/>
          </p:nvSpPr>
          <p:spPr>
            <a:xfrm>
              <a:off x="3512160" y="470844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3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ustomShape 79"/>
            <p:cNvSpPr/>
            <p:nvPr/>
          </p:nvSpPr>
          <p:spPr>
            <a:xfrm>
              <a:off x="3889440" y="4711320"/>
              <a:ext cx="27360" cy="2772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5" name="CustomShape 80"/>
            <p:cNvSpPr/>
            <p:nvPr/>
          </p:nvSpPr>
          <p:spPr>
            <a:xfrm>
              <a:off x="4001760" y="4711320"/>
              <a:ext cx="27360" cy="2772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CustomShape 81"/>
            <p:cNvSpPr/>
            <p:nvPr/>
          </p:nvSpPr>
          <p:spPr>
            <a:xfrm>
              <a:off x="4114440" y="471132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CustomShape 82"/>
            <p:cNvSpPr/>
            <p:nvPr/>
          </p:nvSpPr>
          <p:spPr>
            <a:xfrm>
              <a:off x="4479120" y="47196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CustomShape 83"/>
            <p:cNvSpPr/>
            <p:nvPr/>
          </p:nvSpPr>
          <p:spPr>
            <a:xfrm>
              <a:off x="4665240" y="467640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4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2"/>
                    <a:pt x="323" y="211"/>
                  </a:cubicBezTo>
                  <a:cubicBezTo>
                    <a:pt x="323" y="204"/>
                    <a:pt x="316" y="204"/>
                    <a:pt x="315" y="204"/>
                  </a:cubicBezTo>
                  <a:cubicBezTo>
                    <a:pt x="308" y="204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6"/>
                  </a:cubicBezTo>
                  <a:lnTo>
                    <a:pt x="280" y="57"/>
                  </a:lnTo>
                  <a:cubicBezTo>
                    <a:pt x="284" y="36"/>
                    <a:pt x="284" y="36"/>
                    <a:pt x="284" y="33"/>
                  </a:cubicBezTo>
                  <a:cubicBezTo>
                    <a:pt x="284" y="20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4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9" name="CustomShape 84"/>
            <p:cNvSpPr/>
            <p:nvPr/>
          </p:nvSpPr>
          <p:spPr>
            <a:xfrm>
              <a:off x="4797000" y="474768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6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0" name="CustomShape 85"/>
            <p:cNvSpPr/>
            <p:nvPr/>
          </p:nvSpPr>
          <p:spPr>
            <a:xfrm>
              <a:off x="4933080" y="4777200"/>
              <a:ext cx="120240" cy="9000"/>
            </a:xfrm>
            <a:custGeom>
              <a:avLst/>
              <a:gdLst/>
              <a:ahLst/>
              <a:cxnLst/>
              <a:rect l="l" t="t" r="r" b="b"/>
              <a:pathLst>
                <a:path w="335" h="26">
                  <a:moveTo>
                    <a:pt x="315" y="25"/>
                  </a:moveTo>
                  <a:cubicBezTo>
                    <a:pt x="321" y="25"/>
                    <a:pt x="334" y="25"/>
                    <a:pt x="334" y="12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1" name="CustomShape 86"/>
            <p:cNvSpPr/>
            <p:nvPr/>
          </p:nvSpPr>
          <p:spPr>
            <a:xfrm>
              <a:off x="5091480" y="4708440"/>
              <a:ext cx="64800" cy="118080"/>
            </a:xfrm>
            <a:custGeom>
              <a:avLst/>
              <a:gdLst/>
              <a:ahLst/>
              <a:cxnLst/>
              <a:rect l="l" t="t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2" name="CustomShape 87"/>
            <p:cNvSpPr/>
            <p:nvPr/>
          </p:nvSpPr>
          <p:spPr>
            <a:xfrm>
              <a:off x="5186880" y="3200400"/>
              <a:ext cx="84600" cy="455760"/>
            </a:xfrm>
            <a:custGeom>
              <a:avLst/>
              <a:gdLst/>
              <a:ahLst/>
              <a:cxnLst/>
              <a:rect l="l" t="t" r="r" b="b"/>
              <a:pathLst>
                <a:path w="236" h="1267">
                  <a:moveTo>
                    <a:pt x="187" y="1266"/>
                  </a:moveTo>
                  <a:lnTo>
                    <a:pt x="235" y="1266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3" name="CustomShape 88"/>
            <p:cNvSpPr/>
            <p:nvPr/>
          </p:nvSpPr>
          <p:spPr>
            <a:xfrm>
              <a:off x="5253840" y="3655440"/>
              <a:ext cx="17640" cy="152640"/>
            </a:xfrm>
            <a:custGeom>
              <a:avLst/>
              <a:gdLst/>
              <a:ahLst/>
              <a:cxn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4" name="CustomShape 89"/>
            <p:cNvSpPr/>
            <p:nvPr/>
          </p:nvSpPr>
          <p:spPr>
            <a:xfrm>
              <a:off x="5253840" y="3807720"/>
              <a:ext cx="17640" cy="152640"/>
            </a:xfrm>
            <a:custGeom>
              <a:avLst/>
              <a:gdLst/>
              <a:ahLst/>
              <a:cxn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5" name="CustomShape 90"/>
            <p:cNvSpPr/>
            <p:nvPr/>
          </p:nvSpPr>
          <p:spPr>
            <a:xfrm>
              <a:off x="5253840" y="3959640"/>
              <a:ext cx="17640" cy="152640"/>
            </a:xfrm>
            <a:custGeom>
              <a:avLst/>
              <a:gdLst/>
              <a:ahLst/>
              <a:cxn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CustomShape 91"/>
            <p:cNvSpPr/>
            <p:nvPr/>
          </p:nvSpPr>
          <p:spPr>
            <a:xfrm>
              <a:off x="5253840" y="4111200"/>
              <a:ext cx="17640" cy="152640"/>
            </a:xfrm>
            <a:custGeom>
              <a:avLst/>
              <a:gdLst/>
              <a:ahLst/>
              <a:cxn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7" name="CustomShape 92"/>
            <p:cNvSpPr/>
            <p:nvPr/>
          </p:nvSpPr>
          <p:spPr>
            <a:xfrm>
              <a:off x="5253840" y="4263120"/>
              <a:ext cx="17640" cy="152640"/>
            </a:xfrm>
            <a:custGeom>
              <a:avLst/>
              <a:gdLst/>
              <a:ahLst/>
              <a:cxn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CustomShape 93"/>
            <p:cNvSpPr/>
            <p:nvPr/>
          </p:nvSpPr>
          <p:spPr>
            <a:xfrm>
              <a:off x="5186880" y="441540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9" name="CustomShape 94"/>
            <p:cNvSpPr/>
            <p:nvPr/>
          </p:nvSpPr>
          <p:spPr>
            <a:xfrm>
              <a:off x="5869440" y="3926160"/>
              <a:ext cx="156240" cy="173520"/>
            </a:xfrm>
            <a:custGeom>
              <a:avLst/>
              <a:gdLst/>
              <a:ahLst/>
              <a:cxnLst/>
              <a:rect l="l" t="t" r="r" b="b"/>
              <a:pathLst>
                <a:path w="435" h="483">
                  <a:moveTo>
                    <a:pt x="131" y="224"/>
                  </a:moveTo>
                  <a:lnTo>
                    <a:pt x="131" y="50"/>
                  </a:lnTo>
                  <a:cubicBezTo>
                    <a:pt x="131" y="27"/>
                    <a:pt x="133" y="23"/>
                    <a:pt x="167" y="23"/>
                  </a:cubicBezTo>
                  <a:lnTo>
                    <a:pt x="253" y="23"/>
                  </a:lnTo>
                  <a:cubicBezTo>
                    <a:pt x="322" y="23"/>
                    <a:pt x="347" y="82"/>
                    <a:pt x="347" y="119"/>
                  </a:cubicBezTo>
                  <a:cubicBezTo>
                    <a:pt x="347" y="165"/>
                    <a:pt x="312" y="224"/>
                    <a:pt x="234" y="224"/>
                  </a:cubicBezTo>
                  <a:lnTo>
                    <a:pt x="131" y="224"/>
                  </a:lnTo>
                  <a:moveTo>
                    <a:pt x="298" y="231"/>
                  </a:moveTo>
                  <a:cubicBezTo>
                    <a:pt x="367" y="216"/>
                    <a:pt x="415" y="171"/>
                    <a:pt x="415" y="119"/>
                  </a:cubicBezTo>
                  <a:cubicBezTo>
                    <a:pt x="415" y="58"/>
                    <a:pt x="351" y="0"/>
                    <a:pt x="258" y="0"/>
                  </a:cubicBezTo>
                  <a:lnTo>
                    <a:pt x="0" y="0"/>
                  </a:lnTo>
                  <a:lnTo>
                    <a:pt x="0" y="23"/>
                  </a:lnTo>
                  <a:lnTo>
                    <a:pt x="18" y="23"/>
                  </a:lnTo>
                  <a:cubicBezTo>
                    <a:pt x="72" y="23"/>
                    <a:pt x="72" y="31"/>
                    <a:pt x="72" y="55"/>
                  </a:cubicBezTo>
                  <a:lnTo>
                    <a:pt x="72" y="427"/>
                  </a:lnTo>
                  <a:cubicBezTo>
                    <a:pt x="72" y="453"/>
                    <a:pt x="72" y="459"/>
                    <a:pt x="18" y="459"/>
                  </a:cubicBezTo>
                  <a:lnTo>
                    <a:pt x="0" y="459"/>
                  </a:lnTo>
                  <a:lnTo>
                    <a:pt x="0" y="482"/>
                  </a:lnTo>
                  <a:lnTo>
                    <a:pt x="277" y="482"/>
                  </a:lnTo>
                  <a:cubicBezTo>
                    <a:pt x="371" y="482"/>
                    <a:pt x="434" y="419"/>
                    <a:pt x="434" y="352"/>
                  </a:cubicBezTo>
                  <a:cubicBezTo>
                    <a:pt x="434" y="291"/>
                    <a:pt x="376" y="239"/>
                    <a:pt x="298" y="231"/>
                  </a:cubicBezTo>
                  <a:moveTo>
                    <a:pt x="255" y="459"/>
                  </a:moveTo>
                  <a:lnTo>
                    <a:pt x="167" y="459"/>
                  </a:lnTo>
                  <a:cubicBezTo>
                    <a:pt x="133" y="459"/>
                    <a:pt x="131" y="455"/>
                    <a:pt x="131" y="432"/>
                  </a:cubicBezTo>
                  <a:lnTo>
                    <a:pt x="131" y="239"/>
                  </a:lnTo>
                  <a:lnTo>
                    <a:pt x="264" y="239"/>
                  </a:lnTo>
                  <a:cubicBezTo>
                    <a:pt x="335" y="239"/>
                    <a:pt x="363" y="304"/>
                    <a:pt x="363" y="352"/>
                  </a:cubicBezTo>
                  <a:cubicBezTo>
                    <a:pt x="363" y="402"/>
                    <a:pt x="327" y="459"/>
                    <a:pt x="255" y="45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0" name="CustomShape 95"/>
            <p:cNvSpPr/>
            <p:nvPr/>
          </p:nvSpPr>
          <p:spPr>
            <a:xfrm>
              <a:off x="6051960" y="4015440"/>
              <a:ext cx="138240" cy="12492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6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6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4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4" y="347"/>
                    <a:pt x="319" y="347"/>
                  </a:cubicBezTo>
                  <a:cubicBezTo>
                    <a:pt x="365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7"/>
                    <a:pt x="367" y="291"/>
                  </a:cubicBezTo>
                  <a:cubicBezTo>
                    <a:pt x="360" y="314"/>
                    <a:pt x="343" y="335"/>
                    <a:pt x="322" y="335"/>
                  </a:cubicBezTo>
                  <a:cubicBezTo>
                    <a:pt x="309" y="335"/>
                    <a:pt x="300" y="328"/>
                    <a:pt x="300" y="301"/>
                  </a:cubicBezTo>
                  <a:cubicBezTo>
                    <a:pt x="300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2" y="191"/>
                  </a:cubicBezTo>
                  <a:cubicBezTo>
                    <a:pt x="284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1" name="CustomShape 96"/>
            <p:cNvSpPr/>
            <p:nvPr/>
          </p:nvSpPr>
          <p:spPr>
            <a:xfrm>
              <a:off x="6289920" y="40057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ustomShape 97"/>
            <p:cNvSpPr/>
            <p:nvPr/>
          </p:nvSpPr>
          <p:spPr>
            <a:xfrm>
              <a:off x="6625080" y="3200400"/>
              <a:ext cx="84600" cy="455760"/>
            </a:xfrm>
            <a:custGeom>
              <a:avLst/>
              <a:gdLst/>
              <a:ahLst/>
              <a:cxnLst/>
              <a:rect l="l" t="t" r="r" b="b"/>
              <a:pathLst>
                <a:path w="236" h="1267">
                  <a:moveTo>
                    <a:pt x="0" y="1266"/>
                  </a:moveTo>
                  <a:lnTo>
                    <a:pt x="50" y="1266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3" name="CustomShape 98"/>
            <p:cNvSpPr/>
            <p:nvPr/>
          </p:nvSpPr>
          <p:spPr>
            <a:xfrm>
              <a:off x="6625080" y="3655440"/>
              <a:ext cx="18000" cy="15264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4" name="CustomShape 99"/>
            <p:cNvSpPr/>
            <p:nvPr/>
          </p:nvSpPr>
          <p:spPr>
            <a:xfrm>
              <a:off x="6625080" y="3807720"/>
              <a:ext cx="18000" cy="15264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5" name="CustomShape 100"/>
            <p:cNvSpPr/>
            <p:nvPr/>
          </p:nvSpPr>
          <p:spPr>
            <a:xfrm>
              <a:off x="6625080" y="3959640"/>
              <a:ext cx="18000" cy="15264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6" name="CustomShape 101"/>
            <p:cNvSpPr/>
            <p:nvPr/>
          </p:nvSpPr>
          <p:spPr>
            <a:xfrm>
              <a:off x="6625080" y="4111200"/>
              <a:ext cx="18000" cy="15264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ustomShape 102"/>
            <p:cNvSpPr/>
            <p:nvPr/>
          </p:nvSpPr>
          <p:spPr>
            <a:xfrm>
              <a:off x="6625080" y="4263120"/>
              <a:ext cx="18000" cy="15264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8" name="CustomShape 103"/>
            <p:cNvSpPr/>
            <p:nvPr/>
          </p:nvSpPr>
          <p:spPr>
            <a:xfrm>
              <a:off x="6625080" y="441540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9" name="CustomShape 104"/>
            <p:cNvSpPr/>
            <p:nvPr/>
          </p:nvSpPr>
          <p:spPr>
            <a:xfrm>
              <a:off x="6721200" y="323604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9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1"/>
                    <a:pt x="60" y="144"/>
                    <a:pt x="64" y="106"/>
                  </a:cubicBezTo>
                  <a:cubicBezTo>
                    <a:pt x="79" y="23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CustomShape 105"/>
            <p:cNvSpPr/>
            <p:nvPr/>
          </p:nvSpPr>
          <p:spPr>
            <a:xfrm>
              <a:off x="6721200" y="353952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80" y="0"/>
                    <a:pt x="149" y="0"/>
                  </a:cubicBezTo>
                  <a:cubicBezTo>
                    <a:pt x="108" y="0"/>
                    <a:pt x="55" y="18"/>
                    <a:pt x="26" y="84"/>
                  </a:cubicBezTo>
                  <a:cubicBezTo>
                    <a:pt x="4" y="133"/>
                    <a:pt x="0" y="188"/>
                    <a:pt x="0" y="245"/>
                  </a:cubicBezTo>
                  <a:cubicBezTo>
                    <a:pt x="0" y="298"/>
                    <a:pt x="4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5"/>
                  </a:cubicBezTo>
                  <a:cubicBezTo>
                    <a:pt x="60" y="343"/>
                    <a:pt x="60" y="277"/>
                    <a:pt x="60" y="236"/>
                  </a:cubicBezTo>
                  <a:cubicBezTo>
                    <a:pt x="60" y="191"/>
                    <a:pt x="60" y="144"/>
                    <a:pt x="64" y="106"/>
                  </a:cubicBezTo>
                  <a:cubicBezTo>
                    <a:pt x="79" y="23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1" name="CustomShape 106"/>
            <p:cNvSpPr/>
            <p:nvPr/>
          </p:nvSpPr>
          <p:spPr>
            <a:xfrm>
              <a:off x="6761160" y="395100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7" y="0"/>
                    <a:pt x="0" y="18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2" name="CustomShape 107"/>
            <p:cNvSpPr/>
            <p:nvPr/>
          </p:nvSpPr>
          <p:spPr>
            <a:xfrm>
              <a:off x="6761160" y="405252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CustomShape 108"/>
            <p:cNvSpPr/>
            <p:nvPr/>
          </p:nvSpPr>
          <p:spPr>
            <a:xfrm>
              <a:off x="6761160" y="415368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4" name="CustomShape 109"/>
            <p:cNvSpPr/>
            <p:nvPr/>
          </p:nvSpPr>
          <p:spPr>
            <a:xfrm>
              <a:off x="6721200" y="431568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7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5" name="CustomShape 110"/>
            <p:cNvSpPr/>
            <p:nvPr/>
          </p:nvSpPr>
          <p:spPr>
            <a:xfrm>
              <a:off x="6734160" y="461916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CustomShape 111"/>
            <p:cNvSpPr/>
            <p:nvPr/>
          </p:nvSpPr>
          <p:spPr>
            <a:xfrm>
              <a:off x="6839280" y="3200400"/>
              <a:ext cx="84960" cy="455760"/>
            </a:xfrm>
            <a:custGeom>
              <a:avLst/>
              <a:gdLst/>
              <a:ahLst/>
              <a:cxnLst/>
              <a:rect l="l" t="t" r="r" b="b"/>
              <a:pathLst>
                <a:path w="237" h="1267">
                  <a:moveTo>
                    <a:pt x="188" y="1266"/>
                  </a:moveTo>
                  <a:lnTo>
                    <a:pt x="236" y="1266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7" name="CustomShape 112"/>
            <p:cNvSpPr/>
            <p:nvPr/>
          </p:nvSpPr>
          <p:spPr>
            <a:xfrm>
              <a:off x="6906240" y="3655440"/>
              <a:ext cx="18000" cy="15264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8" name="CustomShape 113"/>
            <p:cNvSpPr/>
            <p:nvPr/>
          </p:nvSpPr>
          <p:spPr>
            <a:xfrm>
              <a:off x="6906240" y="3807720"/>
              <a:ext cx="18000" cy="15264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CustomShape 114"/>
            <p:cNvSpPr/>
            <p:nvPr/>
          </p:nvSpPr>
          <p:spPr>
            <a:xfrm>
              <a:off x="6906240" y="3959640"/>
              <a:ext cx="18000" cy="15264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0" name="CustomShape 115"/>
            <p:cNvSpPr/>
            <p:nvPr/>
          </p:nvSpPr>
          <p:spPr>
            <a:xfrm>
              <a:off x="6906240" y="4111200"/>
              <a:ext cx="18000" cy="15264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CustomShape 116"/>
            <p:cNvSpPr/>
            <p:nvPr/>
          </p:nvSpPr>
          <p:spPr>
            <a:xfrm>
              <a:off x="6906240" y="4263120"/>
              <a:ext cx="18000" cy="15264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CustomShape 117"/>
            <p:cNvSpPr/>
            <p:nvPr/>
          </p:nvSpPr>
          <p:spPr>
            <a:xfrm>
              <a:off x="6839280" y="4415400"/>
              <a:ext cx="84960" cy="45540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3" name="Group 118"/>
          <p:cNvGrpSpPr/>
          <p:nvPr/>
        </p:nvGrpSpPr>
        <p:grpSpPr>
          <a:xfrm>
            <a:off x="914400" y="5394960"/>
            <a:ext cx="3417120" cy="303840"/>
            <a:chOff x="914400" y="5394960"/>
            <a:chExt cx="3417120" cy="303840"/>
          </a:xfrm>
        </p:grpSpPr>
        <p:sp>
          <p:nvSpPr>
            <p:cNvPr id="834" name="CustomShape 119"/>
            <p:cNvSpPr/>
            <p:nvPr/>
          </p:nvSpPr>
          <p:spPr>
            <a:xfrm>
              <a:off x="914400" y="5394960"/>
              <a:ext cx="3417120" cy="303840"/>
            </a:xfrm>
            <a:custGeom>
              <a:avLst/>
              <a:gdLst/>
              <a:ahLst/>
              <a:cxnLst/>
              <a:rect l="l" t="t" r="r" b="b"/>
              <a:pathLst>
                <a:path w="9493" h="845">
                  <a:moveTo>
                    <a:pt x="4746" y="844"/>
                  </a:moveTo>
                  <a:lnTo>
                    <a:pt x="0" y="844"/>
                  </a:lnTo>
                  <a:lnTo>
                    <a:pt x="0" y="0"/>
                  </a:lnTo>
                  <a:lnTo>
                    <a:pt x="9492" y="0"/>
                  </a:lnTo>
                  <a:lnTo>
                    <a:pt x="9492" y="844"/>
                  </a:lnTo>
                  <a:lnTo>
                    <a:pt x="4746" y="84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CustomShape 120"/>
            <p:cNvSpPr/>
            <p:nvPr/>
          </p:nvSpPr>
          <p:spPr>
            <a:xfrm>
              <a:off x="927000" y="543168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5"/>
                    <a:pt x="83" y="512"/>
                    <a:pt x="191" y="512"/>
                  </a:cubicBezTo>
                  <a:cubicBezTo>
                    <a:pt x="253" y="512"/>
                    <a:pt x="306" y="485"/>
                    <a:pt x="344" y="451"/>
                  </a:cubicBezTo>
                  <a:cubicBezTo>
                    <a:pt x="410" y="394"/>
                    <a:pt x="421" y="330"/>
                    <a:pt x="421" y="328"/>
                  </a:cubicBezTo>
                  <a:cubicBezTo>
                    <a:pt x="421" y="322"/>
                    <a:pt x="415" y="322"/>
                    <a:pt x="413" y="322"/>
                  </a:cubicBezTo>
                  <a:cubicBezTo>
                    <a:pt x="408" y="322"/>
                    <a:pt x="405" y="322"/>
                    <a:pt x="403" y="328"/>
                  </a:cubicBezTo>
                  <a:cubicBezTo>
                    <a:pt x="397" y="349"/>
                    <a:pt x="381" y="398"/>
                    <a:pt x="333" y="440"/>
                  </a:cubicBezTo>
                  <a:cubicBezTo>
                    <a:pt x="283" y="478"/>
                    <a:pt x="239" y="491"/>
                    <a:pt x="202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9" y="191"/>
                    <a:pt x="149" y="107"/>
                  </a:cubicBezTo>
                  <a:cubicBezTo>
                    <a:pt x="192" y="58"/>
                    <a:pt x="259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CustomShape 121"/>
            <p:cNvSpPr/>
            <p:nvPr/>
          </p:nvSpPr>
          <p:spPr>
            <a:xfrm>
              <a:off x="1108080" y="5526720"/>
              <a:ext cx="138240" cy="12492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69" y="35"/>
                  </a:moveTo>
                  <a:cubicBezTo>
                    <a:pt x="172" y="21"/>
                    <a:pt x="172" y="19"/>
                    <a:pt x="184" y="18"/>
                  </a:cubicBezTo>
                  <a:lnTo>
                    <a:pt x="216" y="18"/>
                  </a:lnTo>
                  <a:cubicBezTo>
                    <a:pt x="262" y="18"/>
                    <a:pt x="318" y="18"/>
                    <a:pt x="318" y="69"/>
                  </a:cubicBezTo>
                  <a:cubicBezTo>
                    <a:pt x="318" y="90"/>
                    <a:pt x="308" y="120"/>
                    <a:pt x="286" y="138"/>
                  </a:cubicBezTo>
                  <a:cubicBezTo>
                    <a:pt x="265" y="154"/>
                    <a:pt x="235" y="162"/>
                    <a:pt x="201" y="162"/>
                  </a:cubicBezTo>
                  <a:lnTo>
                    <a:pt x="137" y="162"/>
                  </a:lnTo>
                  <a:lnTo>
                    <a:pt x="169" y="35"/>
                  </a:lnTo>
                  <a:moveTo>
                    <a:pt x="259" y="169"/>
                  </a:moveTo>
                  <a:cubicBezTo>
                    <a:pt x="316" y="155"/>
                    <a:pt x="369" y="120"/>
                    <a:pt x="369" y="77"/>
                  </a:cubicBezTo>
                  <a:cubicBezTo>
                    <a:pt x="369" y="34"/>
                    <a:pt x="318" y="0"/>
                    <a:pt x="248" y="0"/>
                  </a:cubicBezTo>
                  <a:lnTo>
                    <a:pt x="96" y="0"/>
                  </a:lnTo>
                  <a:cubicBezTo>
                    <a:pt x="86" y="0"/>
                    <a:pt x="80" y="0"/>
                    <a:pt x="80" y="11"/>
                  </a:cubicBezTo>
                  <a:cubicBezTo>
                    <a:pt x="80" y="18"/>
                    <a:pt x="86" y="18"/>
                    <a:pt x="96" y="18"/>
                  </a:cubicBezTo>
                  <a:cubicBezTo>
                    <a:pt x="96" y="18"/>
                    <a:pt x="105" y="18"/>
                    <a:pt x="115" y="19"/>
                  </a:cubicBezTo>
                  <a:cubicBezTo>
                    <a:pt x="124" y="19"/>
                    <a:pt x="126" y="21"/>
                    <a:pt x="126" y="26"/>
                  </a:cubicBezTo>
                  <a:cubicBezTo>
                    <a:pt x="126" y="27"/>
                    <a:pt x="126" y="29"/>
                    <a:pt x="124" y="37"/>
                  </a:cubicBezTo>
                  <a:lnTo>
                    <a:pt x="57" y="299"/>
                  </a:lnTo>
                  <a:cubicBezTo>
                    <a:pt x="54" y="315"/>
                    <a:pt x="52" y="320"/>
                    <a:pt x="14" y="320"/>
                  </a:cubicBezTo>
                  <a:cubicBezTo>
                    <a:pt x="6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7" y="337"/>
                    <a:pt x="28" y="336"/>
                    <a:pt x="38" y="336"/>
                  </a:cubicBezTo>
                  <a:cubicBezTo>
                    <a:pt x="48" y="336"/>
                    <a:pt x="62" y="336"/>
                    <a:pt x="70" y="336"/>
                  </a:cubicBezTo>
                  <a:cubicBezTo>
                    <a:pt x="81" y="336"/>
                    <a:pt x="92" y="336"/>
                    <a:pt x="102" y="336"/>
                  </a:cubicBezTo>
                  <a:cubicBezTo>
                    <a:pt x="113" y="336"/>
                    <a:pt x="124" y="337"/>
                    <a:pt x="136" y="337"/>
                  </a:cubicBezTo>
                  <a:cubicBezTo>
                    <a:pt x="137" y="337"/>
                    <a:pt x="145" y="337"/>
                    <a:pt x="145" y="328"/>
                  </a:cubicBezTo>
                  <a:cubicBezTo>
                    <a:pt x="145" y="320"/>
                    <a:pt x="140" y="320"/>
                    <a:pt x="129" y="320"/>
                  </a:cubicBezTo>
                  <a:cubicBezTo>
                    <a:pt x="121" y="320"/>
                    <a:pt x="120" y="320"/>
                    <a:pt x="110" y="318"/>
                  </a:cubicBezTo>
                  <a:cubicBezTo>
                    <a:pt x="100" y="317"/>
                    <a:pt x="100" y="317"/>
                    <a:pt x="100" y="312"/>
                  </a:cubicBezTo>
                  <a:cubicBezTo>
                    <a:pt x="100" y="310"/>
                    <a:pt x="100" y="307"/>
                    <a:pt x="102" y="301"/>
                  </a:cubicBezTo>
                  <a:lnTo>
                    <a:pt x="132" y="176"/>
                  </a:lnTo>
                  <a:lnTo>
                    <a:pt x="200" y="176"/>
                  </a:lnTo>
                  <a:cubicBezTo>
                    <a:pt x="243" y="176"/>
                    <a:pt x="260" y="197"/>
                    <a:pt x="260" y="219"/>
                  </a:cubicBezTo>
                  <a:cubicBezTo>
                    <a:pt x="260" y="225"/>
                    <a:pt x="257" y="243"/>
                    <a:pt x="254" y="254"/>
                  </a:cubicBezTo>
                  <a:cubicBezTo>
                    <a:pt x="248" y="277"/>
                    <a:pt x="246" y="285"/>
                    <a:pt x="246" y="293"/>
                  </a:cubicBezTo>
                  <a:cubicBezTo>
                    <a:pt x="246" y="333"/>
                    <a:pt x="283" y="347"/>
                    <a:pt x="318" y="347"/>
                  </a:cubicBezTo>
                  <a:cubicBezTo>
                    <a:pt x="364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69" y="283"/>
                    <a:pt x="368" y="286"/>
                    <a:pt x="366" y="291"/>
                  </a:cubicBezTo>
                  <a:cubicBezTo>
                    <a:pt x="360" y="313"/>
                    <a:pt x="342" y="334"/>
                    <a:pt x="321" y="334"/>
                  </a:cubicBezTo>
                  <a:cubicBezTo>
                    <a:pt x="308" y="334"/>
                    <a:pt x="299" y="328"/>
                    <a:pt x="299" y="301"/>
                  </a:cubicBezTo>
                  <a:cubicBezTo>
                    <a:pt x="299" y="289"/>
                    <a:pt x="302" y="264"/>
                    <a:pt x="304" y="249"/>
                  </a:cubicBezTo>
                  <a:cubicBezTo>
                    <a:pt x="305" y="237"/>
                    <a:pt x="305" y="232"/>
                    <a:pt x="305" y="227"/>
                  </a:cubicBezTo>
                  <a:cubicBezTo>
                    <a:pt x="305" y="221"/>
                    <a:pt x="305" y="205"/>
                    <a:pt x="292" y="190"/>
                  </a:cubicBezTo>
                  <a:cubicBezTo>
                    <a:pt x="283" y="179"/>
                    <a:pt x="268" y="173"/>
                    <a:pt x="259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CustomShape 122"/>
            <p:cNvSpPr/>
            <p:nvPr/>
          </p:nvSpPr>
          <p:spPr>
            <a:xfrm>
              <a:off x="1346040" y="551700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CustomShape 123"/>
            <p:cNvSpPr/>
            <p:nvPr/>
          </p:nvSpPr>
          <p:spPr>
            <a:xfrm>
              <a:off x="1649880" y="5394960"/>
              <a:ext cx="48960" cy="30384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5"/>
                  </a:lnTo>
                  <a:lnTo>
                    <a:pt x="29" y="815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CustomShape 124"/>
            <p:cNvSpPr/>
            <p:nvPr/>
          </p:nvSpPr>
          <p:spPr>
            <a:xfrm>
              <a:off x="1716120" y="5431680"/>
              <a:ext cx="93960" cy="17892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60" y="7"/>
                    <a:pt x="40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4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CustomShape 125"/>
            <p:cNvSpPr/>
            <p:nvPr/>
          </p:nvSpPr>
          <p:spPr>
            <a:xfrm>
              <a:off x="1822320" y="5527800"/>
              <a:ext cx="82800" cy="121680"/>
            </a:xfrm>
            <a:custGeom>
              <a:avLst/>
              <a:gdLst/>
              <a:ahLst/>
              <a:cxn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6"/>
                    <a:pt x="0" y="338"/>
                    <a:pt x="115" y="338"/>
                  </a:cubicBezTo>
                  <a:cubicBezTo>
                    <a:pt x="230" y="338"/>
                    <a:pt x="230" y="206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0"/>
                    <a:pt x="53" y="270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59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9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CustomShape 126"/>
            <p:cNvSpPr/>
            <p:nvPr/>
          </p:nvSpPr>
          <p:spPr>
            <a:xfrm>
              <a:off x="2191320" y="5431680"/>
              <a:ext cx="93960" cy="17892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7" y="8"/>
                  </a:moveTo>
                  <a:cubicBezTo>
                    <a:pt x="137" y="7"/>
                    <a:pt x="137" y="0"/>
                    <a:pt x="127" y="0"/>
                  </a:cubicBezTo>
                  <a:cubicBezTo>
                    <a:pt x="111" y="0"/>
                    <a:pt x="60" y="7"/>
                    <a:pt x="41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1" y="35"/>
                    <a:pt x="81" y="42"/>
                  </a:cubicBezTo>
                  <a:cubicBezTo>
                    <a:pt x="81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5" y="199"/>
                    <a:pt x="84" y="221"/>
                  </a:cubicBezTo>
                  <a:lnTo>
                    <a:pt x="137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1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CustomShape 127"/>
            <p:cNvSpPr/>
            <p:nvPr/>
          </p:nvSpPr>
          <p:spPr>
            <a:xfrm>
              <a:off x="2307240" y="552780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CustomShape 128"/>
            <p:cNvSpPr/>
            <p:nvPr/>
          </p:nvSpPr>
          <p:spPr>
            <a:xfrm>
              <a:off x="2666880" y="5431680"/>
              <a:ext cx="93600" cy="178920"/>
            </a:xfrm>
            <a:custGeom>
              <a:avLst/>
              <a:gdLst/>
              <a:ahLst/>
              <a:cxnLst/>
              <a:rect l="l" t="t" r="r" b="b"/>
              <a:pathLst>
                <a:path w="261" h="498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7" y="194"/>
                    <a:pt x="164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2"/>
                    <a:pt x="172" y="410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CustomShape 129"/>
            <p:cNvSpPr/>
            <p:nvPr/>
          </p:nvSpPr>
          <p:spPr>
            <a:xfrm>
              <a:off x="2774520" y="552780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CustomShape 130"/>
            <p:cNvSpPr/>
            <p:nvPr/>
          </p:nvSpPr>
          <p:spPr>
            <a:xfrm>
              <a:off x="3151800" y="553068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CustomShape 131"/>
            <p:cNvSpPr/>
            <p:nvPr/>
          </p:nvSpPr>
          <p:spPr>
            <a:xfrm>
              <a:off x="3264120" y="553068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CustomShape 132"/>
            <p:cNvSpPr/>
            <p:nvPr/>
          </p:nvSpPr>
          <p:spPr>
            <a:xfrm>
              <a:off x="3376440" y="553068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CustomShape 133"/>
            <p:cNvSpPr/>
            <p:nvPr/>
          </p:nvSpPr>
          <p:spPr>
            <a:xfrm>
              <a:off x="3732480" y="5431680"/>
              <a:ext cx="93960" cy="17892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89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2"/>
                    <a:pt x="173" y="410"/>
                  </a:cubicBezTo>
                  <a:cubicBezTo>
                    <a:pt x="150" y="456"/>
                    <a:pt x="117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CustomShape 134"/>
            <p:cNvSpPr/>
            <p:nvPr/>
          </p:nvSpPr>
          <p:spPr>
            <a:xfrm>
              <a:off x="3837240" y="5567040"/>
              <a:ext cx="109080" cy="80640"/>
            </a:xfrm>
            <a:custGeom>
              <a:avLst/>
              <a:gdLst/>
              <a:ahLst/>
              <a:cxn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3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09"/>
                    <a:pt x="232" y="209"/>
                  </a:cubicBezTo>
                  <a:cubicBezTo>
                    <a:pt x="223" y="209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CustomShape 135"/>
            <p:cNvSpPr/>
            <p:nvPr/>
          </p:nvSpPr>
          <p:spPr>
            <a:xfrm>
              <a:off x="3973320" y="5596200"/>
              <a:ext cx="120240" cy="9360"/>
            </a:xfrm>
            <a:custGeom>
              <a:avLst/>
              <a:gdLst/>
              <a:ahLst/>
              <a:cxn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CustomShape 136"/>
            <p:cNvSpPr/>
            <p:nvPr/>
          </p:nvSpPr>
          <p:spPr>
            <a:xfrm>
              <a:off x="4131720" y="552780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CustomShape 137"/>
            <p:cNvSpPr/>
            <p:nvPr/>
          </p:nvSpPr>
          <p:spPr>
            <a:xfrm>
              <a:off x="4231440" y="5394960"/>
              <a:ext cx="48960" cy="30384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8" y="29"/>
                  </a:lnTo>
                  <a:lnTo>
                    <a:pt x="108" y="815"/>
                  </a:lnTo>
                  <a:lnTo>
                    <a:pt x="0" y="815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4" name="CustomShape 2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5" name="CustomShape 3"/>
          <p:cNvSpPr/>
          <p:nvPr/>
        </p:nvSpPr>
        <p:spPr>
          <a:xfrm>
            <a:off x="0" y="0"/>
            <a:ext cx="7981560" cy="62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Samostatná práca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56" name="CustomShape 4"/>
          <p:cNvSpPr/>
          <p:nvPr/>
        </p:nvSpPr>
        <p:spPr>
          <a:xfrm>
            <a:off x="394200" y="1252800"/>
            <a:ext cx="8292240" cy="185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Zostrojte stavový model z prenosovej funkcie: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Zvolíme stavové veličiny: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857" name="Group 5"/>
          <p:cNvGrpSpPr/>
          <p:nvPr/>
        </p:nvGrpSpPr>
        <p:grpSpPr>
          <a:xfrm>
            <a:off x="549000" y="1596600"/>
            <a:ext cx="3690000" cy="598320"/>
            <a:chOff x="549000" y="1596600"/>
            <a:chExt cx="3690000" cy="598320"/>
          </a:xfrm>
        </p:grpSpPr>
        <p:sp>
          <p:nvSpPr>
            <p:cNvPr id="858" name="CustomShape 6"/>
            <p:cNvSpPr/>
            <p:nvPr/>
          </p:nvSpPr>
          <p:spPr>
            <a:xfrm>
              <a:off x="549000" y="1596600"/>
              <a:ext cx="3690000" cy="598320"/>
            </a:xfrm>
            <a:custGeom>
              <a:avLst/>
              <a:gdLst/>
              <a:ahLst/>
              <a:cxnLst/>
              <a:rect l="l" t="t" r="r" b="b"/>
              <a:pathLst>
                <a:path w="10251" h="1663">
                  <a:moveTo>
                    <a:pt x="5125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0250" y="0"/>
                  </a:lnTo>
                  <a:lnTo>
                    <a:pt x="10250" y="1662"/>
                  </a:lnTo>
                  <a:lnTo>
                    <a:pt x="5125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9" name="CustomShape 7"/>
            <p:cNvSpPr/>
            <p:nvPr/>
          </p:nvSpPr>
          <p:spPr>
            <a:xfrm>
              <a:off x="561600" y="17791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CustomShape 8"/>
            <p:cNvSpPr/>
            <p:nvPr/>
          </p:nvSpPr>
          <p:spPr>
            <a:xfrm>
              <a:off x="772920" y="17676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CustomShape 9"/>
            <p:cNvSpPr/>
            <p:nvPr/>
          </p:nvSpPr>
          <p:spPr>
            <a:xfrm>
              <a:off x="859320" y="18460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CustomShape 10"/>
            <p:cNvSpPr/>
            <p:nvPr/>
          </p:nvSpPr>
          <p:spPr>
            <a:xfrm>
              <a:off x="979200" y="17676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CustomShape 11"/>
            <p:cNvSpPr/>
            <p:nvPr/>
          </p:nvSpPr>
          <p:spPr>
            <a:xfrm>
              <a:off x="1148040" y="18644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CustomShape 12"/>
            <p:cNvSpPr/>
            <p:nvPr/>
          </p:nvSpPr>
          <p:spPr>
            <a:xfrm>
              <a:off x="1440000" y="1613160"/>
              <a:ext cx="184320" cy="17352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7" y="71"/>
                  </a:lnTo>
                  <a:cubicBezTo>
                    <a:pt x="428" y="50"/>
                    <a:pt x="452" y="26"/>
                    <a:pt x="500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7" y="2"/>
                  </a:cubicBezTo>
                  <a:cubicBezTo>
                    <a:pt x="423" y="2"/>
                    <a:pt x="399" y="0"/>
                    <a:pt x="375" y="0"/>
                  </a:cubicBezTo>
                  <a:cubicBezTo>
                    <a:pt x="372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9" y="24"/>
                    <a:pt x="399" y="39"/>
                  </a:cubicBezTo>
                  <a:cubicBezTo>
                    <a:pt x="399" y="50"/>
                    <a:pt x="381" y="69"/>
                    <a:pt x="380" y="72"/>
                  </a:cubicBezTo>
                  <a:lnTo>
                    <a:pt x="215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5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1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7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6" y="279"/>
                  </a:lnTo>
                  <a:cubicBezTo>
                    <a:pt x="156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6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40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4" y="482"/>
                    <a:pt x="244" y="467"/>
                  </a:cubicBezTo>
                  <a:cubicBezTo>
                    <a:pt x="244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6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8" y="403"/>
                  </a:cubicBezTo>
                  <a:lnTo>
                    <a:pt x="212" y="304"/>
                  </a:lnTo>
                  <a:cubicBezTo>
                    <a:pt x="215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CustomShape 13"/>
            <p:cNvSpPr/>
            <p:nvPr/>
          </p:nvSpPr>
          <p:spPr>
            <a:xfrm>
              <a:off x="1659600" y="15966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CustomShape 14"/>
            <p:cNvSpPr/>
            <p:nvPr/>
          </p:nvSpPr>
          <p:spPr>
            <a:xfrm>
              <a:off x="1746000" y="16743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CustomShape 15"/>
            <p:cNvSpPr/>
            <p:nvPr/>
          </p:nvSpPr>
          <p:spPr>
            <a:xfrm>
              <a:off x="1865880" y="15966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CustomShape 16"/>
            <p:cNvSpPr/>
            <p:nvPr/>
          </p:nvSpPr>
          <p:spPr>
            <a:xfrm>
              <a:off x="1431360" y="1889280"/>
              <a:ext cx="519120" cy="10800"/>
            </a:xfrm>
            <a:custGeom>
              <a:avLst/>
              <a:gdLst/>
              <a:ahLst/>
              <a:cxnLst/>
              <a:rect l="l" t="t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CustomShape 17"/>
            <p:cNvSpPr/>
            <p:nvPr/>
          </p:nvSpPr>
          <p:spPr>
            <a:xfrm>
              <a:off x="1449360" y="1958400"/>
              <a:ext cx="175680" cy="178920"/>
            </a:xfrm>
            <a:custGeom>
              <a:avLst/>
              <a:gdLst/>
              <a:ahLst/>
              <a:cxn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30" y="0"/>
                    <a:pt x="322" y="0"/>
                    <a:pt x="322" y="14"/>
                  </a:cubicBezTo>
                  <a:cubicBezTo>
                    <a:pt x="322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19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8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4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8" y="497"/>
                  </a:cubicBezTo>
                  <a:cubicBezTo>
                    <a:pt x="227" y="497"/>
                    <a:pt x="315" y="417"/>
                    <a:pt x="338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CustomShape 18"/>
            <p:cNvSpPr/>
            <p:nvPr/>
          </p:nvSpPr>
          <p:spPr>
            <a:xfrm>
              <a:off x="1657800" y="194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1" name="CustomShape 19"/>
            <p:cNvSpPr/>
            <p:nvPr/>
          </p:nvSpPr>
          <p:spPr>
            <a:xfrm>
              <a:off x="1744920" y="2019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CustomShape 20"/>
            <p:cNvSpPr/>
            <p:nvPr/>
          </p:nvSpPr>
          <p:spPr>
            <a:xfrm>
              <a:off x="1864800" y="194148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CustomShape 21"/>
            <p:cNvSpPr/>
            <p:nvPr/>
          </p:nvSpPr>
          <p:spPr>
            <a:xfrm>
              <a:off x="2064600" y="18644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CustomShape 22"/>
            <p:cNvSpPr/>
            <p:nvPr/>
          </p:nvSpPr>
          <p:spPr>
            <a:xfrm>
              <a:off x="3242520" y="1617840"/>
              <a:ext cx="101520" cy="16920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CustomShape 23"/>
            <p:cNvSpPr/>
            <p:nvPr/>
          </p:nvSpPr>
          <p:spPr>
            <a:xfrm>
              <a:off x="2347920" y="1889280"/>
              <a:ext cx="1891080" cy="10800"/>
            </a:xfrm>
            <a:custGeom>
              <a:avLst/>
              <a:gdLst/>
              <a:ahLst/>
              <a:cxnLst/>
              <a:rect l="l" t="t" r="r" b="b"/>
              <a:pathLst>
                <a:path w="5254" h="31">
                  <a:moveTo>
                    <a:pt x="26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253" y="0"/>
                  </a:lnTo>
                  <a:lnTo>
                    <a:pt x="5253" y="30"/>
                  </a:lnTo>
                  <a:lnTo>
                    <a:pt x="26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CustomShape 24"/>
            <p:cNvSpPr/>
            <p:nvPr/>
          </p:nvSpPr>
          <p:spPr>
            <a:xfrm>
              <a:off x="2361240" y="2019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CustomShape 25"/>
            <p:cNvSpPr/>
            <p:nvPr/>
          </p:nvSpPr>
          <p:spPr>
            <a:xfrm>
              <a:off x="2476440" y="194040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CustomShape 26"/>
            <p:cNvSpPr/>
            <p:nvPr/>
          </p:nvSpPr>
          <p:spPr>
            <a:xfrm>
              <a:off x="2650320" y="19836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CustomShape 27"/>
            <p:cNvSpPr/>
            <p:nvPr/>
          </p:nvSpPr>
          <p:spPr>
            <a:xfrm>
              <a:off x="2899800" y="196236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CustomShape 28"/>
            <p:cNvSpPr/>
            <p:nvPr/>
          </p:nvSpPr>
          <p:spPr>
            <a:xfrm>
              <a:off x="3029400" y="2019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CustomShape 29"/>
            <p:cNvSpPr/>
            <p:nvPr/>
          </p:nvSpPr>
          <p:spPr>
            <a:xfrm>
              <a:off x="3145680" y="194040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CustomShape 30"/>
            <p:cNvSpPr/>
            <p:nvPr/>
          </p:nvSpPr>
          <p:spPr>
            <a:xfrm>
              <a:off x="3318480" y="19836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CustomShape 31"/>
            <p:cNvSpPr/>
            <p:nvPr/>
          </p:nvSpPr>
          <p:spPr>
            <a:xfrm>
              <a:off x="3570120" y="1962360"/>
              <a:ext cx="101520" cy="16920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4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CustomShape 32"/>
            <p:cNvSpPr/>
            <p:nvPr/>
          </p:nvSpPr>
          <p:spPr>
            <a:xfrm>
              <a:off x="3696840" y="2019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CustomShape 33"/>
            <p:cNvSpPr/>
            <p:nvPr/>
          </p:nvSpPr>
          <p:spPr>
            <a:xfrm>
              <a:off x="3872520" y="19836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CustomShape 34"/>
            <p:cNvSpPr/>
            <p:nvPr/>
          </p:nvSpPr>
          <p:spPr>
            <a:xfrm>
              <a:off x="4134240" y="196236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87" name="Group 35"/>
          <p:cNvGrpSpPr/>
          <p:nvPr/>
        </p:nvGrpSpPr>
        <p:grpSpPr>
          <a:xfrm>
            <a:off x="609480" y="3200400"/>
            <a:ext cx="1305720" cy="253080"/>
            <a:chOff x="609480" y="3200400"/>
            <a:chExt cx="1305720" cy="253080"/>
          </a:xfrm>
        </p:grpSpPr>
        <p:sp>
          <p:nvSpPr>
            <p:cNvPr id="888" name="CustomShape 36"/>
            <p:cNvSpPr/>
            <p:nvPr/>
          </p:nvSpPr>
          <p:spPr>
            <a:xfrm>
              <a:off x="609480" y="3200400"/>
              <a:ext cx="1305720" cy="253080"/>
            </a:xfrm>
            <a:custGeom>
              <a:avLst/>
              <a:gdLst/>
              <a:ahLst/>
              <a:cxn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CustomShape 37"/>
            <p:cNvSpPr/>
            <p:nvPr/>
          </p:nvSpPr>
          <p:spPr>
            <a:xfrm>
              <a:off x="617040" y="327816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0" name="CustomShape 38"/>
            <p:cNvSpPr/>
            <p:nvPr/>
          </p:nvSpPr>
          <p:spPr>
            <a:xfrm>
              <a:off x="773640" y="331056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CustomShape 39"/>
            <p:cNvSpPr/>
            <p:nvPr/>
          </p:nvSpPr>
          <p:spPr>
            <a:xfrm>
              <a:off x="892800" y="3200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CustomShape 40"/>
            <p:cNvSpPr/>
            <p:nvPr/>
          </p:nvSpPr>
          <p:spPr>
            <a:xfrm>
              <a:off x="972000" y="3231360"/>
              <a:ext cx="77760" cy="16164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CustomShape 41"/>
            <p:cNvSpPr/>
            <p:nvPr/>
          </p:nvSpPr>
          <p:spPr>
            <a:xfrm>
              <a:off x="1072080" y="3200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CustomShape 42"/>
            <p:cNvSpPr/>
            <p:nvPr/>
          </p:nvSpPr>
          <p:spPr>
            <a:xfrm>
              <a:off x="1240200" y="329724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CustomShape 43"/>
            <p:cNvSpPr/>
            <p:nvPr/>
          </p:nvSpPr>
          <p:spPr>
            <a:xfrm>
              <a:off x="1500840" y="327816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CustomShape 44"/>
            <p:cNvSpPr/>
            <p:nvPr/>
          </p:nvSpPr>
          <p:spPr>
            <a:xfrm>
              <a:off x="1651680" y="3200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CustomShape 45"/>
            <p:cNvSpPr/>
            <p:nvPr/>
          </p:nvSpPr>
          <p:spPr>
            <a:xfrm>
              <a:off x="1730520" y="323136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CustomShape 46"/>
            <p:cNvSpPr/>
            <p:nvPr/>
          </p:nvSpPr>
          <p:spPr>
            <a:xfrm>
              <a:off x="1830960" y="3200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99" name="Group 47"/>
          <p:cNvGrpSpPr/>
          <p:nvPr/>
        </p:nvGrpSpPr>
        <p:grpSpPr>
          <a:xfrm>
            <a:off x="589680" y="3809520"/>
            <a:ext cx="1467000" cy="537480"/>
            <a:chOff x="589680" y="3809520"/>
            <a:chExt cx="1467000" cy="537480"/>
          </a:xfrm>
        </p:grpSpPr>
        <p:sp>
          <p:nvSpPr>
            <p:cNvPr id="900" name="CustomShape 48"/>
            <p:cNvSpPr/>
            <p:nvPr/>
          </p:nvSpPr>
          <p:spPr>
            <a:xfrm>
              <a:off x="589680" y="3809520"/>
              <a:ext cx="1467000" cy="534600"/>
            </a:xfrm>
            <a:custGeom>
              <a:avLst/>
              <a:gdLst/>
              <a:ahLst/>
              <a:cxn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CustomShape 49"/>
            <p:cNvSpPr/>
            <p:nvPr/>
          </p:nvSpPr>
          <p:spPr>
            <a:xfrm>
              <a:off x="597240" y="40590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CustomShape 50"/>
            <p:cNvSpPr/>
            <p:nvPr/>
          </p:nvSpPr>
          <p:spPr>
            <a:xfrm>
              <a:off x="745200" y="409068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CustomShape 51"/>
            <p:cNvSpPr/>
            <p:nvPr/>
          </p:nvSpPr>
          <p:spPr>
            <a:xfrm>
              <a:off x="873000" y="398052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CustomShape 52"/>
            <p:cNvSpPr/>
            <p:nvPr/>
          </p:nvSpPr>
          <p:spPr>
            <a:xfrm>
              <a:off x="951840" y="401220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CustomShape 53"/>
            <p:cNvSpPr/>
            <p:nvPr/>
          </p:nvSpPr>
          <p:spPr>
            <a:xfrm>
              <a:off x="1052280" y="398052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CustomShape 54"/>
            <p:cNvSpPr/>
            <p:nvPr/>
          </p:nvSpPr>
          <p:spPr>
            <a:xfrm>
              <a:off x="1220400" y="4077360"/>
              <a:ext cx="168120" cy="5940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CustomShape 55"/>
            <p:cNvSpPr/>
            <p:nvPr/>
          </p:nvSpPr>
          <p:spPr>
            <a:xfrm>
              <a:off x="1513800" y="382392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CustomShape 56"/>
            <p:cNvSpPr/>
            <p:nvPr/>
          </p:nvSpPr>
          <p:spPr>
            <a:xfrm>
              <a:off x="1642320" y="388728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CustomShape 57"/>
            <p:cNvSpPr/>
            <p:nvPr/>
          </p:nvSpPr>
          <p:spPr>
            <a:xfrm>
              <a:off x="1793160" y="380952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CustomShape 58"/>
            <p:cNvSpPr/>
            <p:nvPr/>
          </p:nvSpPr>
          <p:spPr>
            <a:xfrm>
              <a:off x="1872720" y="384048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CustomShape 59"/>
            <p:cNvSpPr/>
            <p:nvPr/>
          </p:nvSpPr>
          <p:spPr>
            <a:xfrm>
              <a:off x="1972440" y="380952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CustomShape 60"/>
            <p:cNvSpPr/>
            <p:nvPr/>
          </p:nvSpPr>
          <p:spPr>
            <a:xfrm>
              <a:off x="1503720" y="4102200"/>
              <a:ext cx="552960" cy="10440"/>
            </a:xfrm>
            <a:custGeom>
              <a:avLst/>
              <a:gdLst/>
              <a:ahLst/>
              <a:cxn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CustomShape 61"/>
            <p:cNvSpPr/>
            <p:nvPr/>
          </p:nvSpPr>
          <p:spPr>
            <a:xfrm>
              <a:off x="1678680" y="416844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CustomShape 62"/>
            <p:cNvSpPr/>
            <p:nvPr/>
          </p:nvSpPr>
          <p:spPr>
            <a:xfrm>
              <a:off x="1806120" y="418572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15" name="Group 63"/>
          <p:cNvGrpSpPr/>
          <p:nvPr/>
        </p:nvGrpSpPr>
        <p:grpSpPr>
          <a:xfrm>
            <a:off x="582840" y="4569120"/>
            <a:ext cx="1580760" cy="556920"/>
            <a:chOff x="582840" y="4569120"/>
            <a:chExt cx="1580760" cy="556920"/>
          </a:xfrm>
        </p:grpSpPr>
        <p:sp>
          <p:nvSpPr>
            <p:cNvPr id="916" name="CustomShape 64"/>
            <p:cNvSpPr/>
            <p:nvPr/>
          </p:nvSpPr>
          <p:spPr>
            <a:xfrm>
              <a:off x="582840" y="4572720"/>
              <a:ext cx="1580760" cy="550440"/>
            </a:xfrm>
            <a:custGeom>
              <a:avLst/>
              <a:gdLst/>
              <a:ahLst/>
              <a:cxn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CustomShape 65"/>
            <p:cNvSpPr/>
            <p:nvPr/>
          </p:nvSpPr>
          <p:spPr>
            <a:xfrm>
              <a:off x="590400" y="48380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CustomShape 66"/>
            <p:cNvSpPr/>
            <p:nvPr/>
          </p:nvSpPr>
          <p:spPr>
            <a:xfrm>
              <a:off x="737280" y="487008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9" name="CustomShape 67"/>
            <p:cNvSpPr/>
            <p:nvPr/>
          </p:nvSpPr>
          <p:spPr>
            <a:xfrm>
              <a:off x="866160" y="475956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CustomShape 68"/>
            <p:cNvSpPr/>
            <p:nvPr/>
          </p:nvSpPr>
          <p:spPr>
            <a:xfrm>
              <a:off x="945000" y="479124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CustomShape 69"/>
            <p:cNvSpPr/>
            <p:nvPr/>
          </p:nvSpPr>
          <p:spPr>
            <a:xfrm>
              <a:off x="1045440" y="475956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CustomShape 70"/>
            <p:cNvSpPr/>
            <p:nvPr/>
          </p:nvSpPr>
          <p:spPr>
            <a:xfrm>
              <a:off x="1213560" y="485712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CustomShape 71"/>
            <p:cNvSpPr/>
            <p:nvPr/>
          </p:nvSpPr>
          <p:spPr>
            <a:xfrm>
              <a:off x="1507320" y="460296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CustomShape 72"/>
            <p:cNvSpPr/>
            <p:nvPr/>
          </p:nvSpPr>
          <p:spPr>
            <a:xfrm>
              <a:off x="1639800" y="456912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CustomShape 73"/>
            <p:cNvSpPr/>
            <p:nvPr/>
          </p:nvSpPr>
          <p:spPr>
            <a:xfrm>
              <a:off x="1749960" y="4666320"/>
              <a:ext cx="116280" cy="163800"/>
            </a:xfrm>
            <a:custGeom>
              <a:avLst/>
              <a:gdLst/>
              <a:ahLst/>
              <a:cxn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CustomShape 74"/>
            <p:cNvSpPr/>
            <p:nvPr/>
          </p:nvSpPr>
          <p:spPr>
            <a:xfrm>
              <a:off x="1900080" y="458856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CustomShape 75"/>
            <p:cNvSpPr/>
            <p:nvPr/>
          </p:nvSpPr>
          <p:spPr>
            <a:xfrm>
              <a:off x="1979640" y="462024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CustomShape 76"/>
            <p:cNvSpPr/>
            <p:nvPr/>
          </p:nvSpPr>
          <p:spPr>
            <a:xfrm>
              <a:off x="2079360" y="458856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CustomShape 77"/>
            <p:cNvSpPr/>
            <p:nvPr/>
          </p:nvSpPr>
          <p:spPr>
            <a:xfrm>
              <a:off x="1496880" y="4881240"/>
              <a:ext cx="666720" cy="1044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CustomShape 78"/>
            <p:cNvSpPr/>
            <p:nvPr/>
          </p:nvSpPr>
          <p:spPr>
            <a:xfrm>
              <a:off x="1672200" y="494748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CustomShape 79"/>
            <p:cNvSpPr/>
            <p:nvPr/>
          </p:nvSpPr>
          <p:spPr>
            <a:xfrm>
              <a:off x="1799280" y="496476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CustomShape 80"/>
            <p:cNvSpPr/>
            <p:nvPr/>
          </p:nvSpPr>
          <p:spPr>
            <a:xfrm>
              <a:off x="1896120" y="493236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33" name="Group 81"/>
          <p:cNvGrpSpPr/>
          <p:nvPr/>
        </p:nvGrpSpPr>
        <p:grpSpPr>
          <a:xfrm>
            <a:off x="3702240" y="3111840"/>
            <a:ext cx="4344480" cy="911520"/>
            <a:chOff x="3702240" y="3111840"/>
            <a:chExt cx="4344480" cy="911520"/>
          </a:xfrm>
        </p:grpSpPr>
        <p:sp>
          <p:nvSpPr>
            <p:cNvPr id="934" name="CustomShape 82"/>
            <p:cNvSpPr/>
            <p:nvPr/>
          </p:nvSpPr>
          <p:spPr>
            <a:xfrm>
              <a:off x="3702240" y="3111840"/>
              <a:ext cx="4344480" cy="911520"/>
            </a:xfrm>
            <a:custGeom>
              <a:avLst/>
              <a:gdLst/>
              <a:ahLst/>
              <a:cxnLst/>
              <a:rect l="l" t="t" r="r" b="b"/>
              <a:pathLst>
                <a:path w="12069" h="2533">
                  <a:moveTo>
                    <a:pt x="6035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2532"/>
                  </a:lnTo>
                  <a:lnTo>
                    <a:pt x="6035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CustomShape 83"/>
            <p:cNvSpPr/>
            <p:nvPr/>
          </p:nvSpPr>
          <p:spPr>
            <a:xfrm>
              <a:off x="3784680" y="31118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CustomShape 84"/>
            <p:cNvSpPr/>
            <p:nvPr/>
          </p:nvSpPr>
          <p:spPr>
            <a:xfrm>
              <a:off x="3784680" y="35672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CustomShape 85"/>
            <p:cNvSpPr/>
            <p:nvPr/>
          </p:nvSpPr>
          <p:spPr>
            <a:xfrm>
              <a:off x="3986280" y="315504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CustomShape 86"/>
            <p:cNvSpPr/>
            <p:nvPr/>
          </p:nvSpPr>
          <p:spPr>
            <a:xfrm>
              <a:off x="3878640" y="321264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CustomShape 87"/>
            <p:cNvSpPr/>
            <p:nvPr/>
          </p:nvSpPr>
          <p:spPr>
            <a:xfrm>
              <a:off x="4034520" y="324468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CustomShape 88"/>
            <p:cNvSpPr/>
            <p:nvPr/>
          </p:nvSpPr>
          <p:spPr>
            <a:xfrm>
              <a:off x="3986280" y="345852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CustomShape 89"/>
            <p:cNvSpPr/>
            <p:nvPr/>
          </p:nvSpPr>
          <p:spPr>
            <a:xfrm>
              <a:off x="3878640" y="351612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CustomShape 90"/>
            <p:cNvSpPr/>
            <p:nvPr/>
          </p:nvSpPr>
          <p:spPr>
            <a:xfrm>
              <a:off x="4026600" y="354816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CustomShape 91"/>
            <p:cNvSpPr/>
            <p:nvPr/>
          </p:nvSpPr>
          <p:spPr>
            <a:xfrm>
              <a:off x="3986280" y="376236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CustomShape 92"/>
            <p:cNvSpPr/>
            <p:nvPr/>
          </p:nvSpPr>
          <p:spPr>
            <a:xfrm>
              <a:off x="3878640" y="381960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CustomShape 93"/>
            <p:cNvSpPr/>
            <p:nvPr/>
          </p:nvSpPr>
          <p:spPr>
            <a:xfrm>
              <a:off x="4025520" y="385164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CustomShape 94"/>
            <p:cNvSpPr/>
            <p:nvPr/>
          </p:nvSpPr>
          <p:spPr>
            <a:xfrm>
              <a:off x="4130640" y="3111840"/>
              <a:ext cx="84960" cy="45540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CustomShape 95"/>
            <p:cNvSpPr/>
            <p:nvPr/>
          </p:nvSpPr>
          <p:spPr>
            <a:xfrm>
              <a:off x="4130640" y="3567240"/>
              <a:ext cx="84960" cy="45540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CustomShape 96"/>
            <p:cNvSpPr/>
            <p:nvPr/>
          </p:nvSpPr>
          <p:spPr>
            <a:xfrm>
              <a:off x="4382280" y="35373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CustomShape 97"/>
            <p:cNvSpPr/>
            <p:nvPr/>
          </p:nvSpPr>
          <p:spPr>
            <a:xfrm>
              <a:off x="4717800" y="31118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0" name="CustomShape 98"/>
            <p:cNvSpPr/>
            <p:nvPr/>
          </p:nvSpPr>
          <p:spPr>
            <a:xfrm>
              <a:off x="4717800" y="35672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CustomShape 99"/>
            <p:cNvSpPr/>
            <p:nvPr/>
          </p:nvSpPr>
          <p:spPr>
            <a:xfrm>
              <a:off x="4912200" y="3155760"/>
              <a:ext cx="107280" cy="17424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8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2" name="CustomShape 100"/>
            <p:cNvSpPr/>
            <p:nvPr/>
          </p:nvSpPr>
          <p:spPr>
            <a:xfrm>
              <a:off x="5500800" y="315576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3" name="CustomShape 101"/>
            <p:cNvSpPr/>
            <p:nvPr/>
          </p:nvSpPr>
          <p:spPr>
            <a:xfrm>
              <a:off x="6064920" y="315576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8" h="485">
                  <a:moveTo>
                    <a:pt x="297" y="244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3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4"/>
                  </a:cubicBezTo>
                  <a:moveTo>
                    <a:pt x="149" y="470"/>
                  </a:moveTo>
                  <a:cubicBezTo>
                    <a:pt x="121" y="470"/>
                    <a:pt x="78" y="452"/>
                    <a:pt x="65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7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CustomShape 102"/>
            <p:cNvSpPr/>
            <p:nvPr/>
          </p:nvSpPr>
          <p:spPr>
            <a:xfrm>
              <a:off x="4912200" y="345960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5" name="CustomShape 103"/>
            <p:cNvSpPr/>
            <p:nvPr/>
          </p:nvSpPr>
          <p:spPr>
            <a:xfrm>
              <a:off x="5488200" y="345960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6" name="CustomShape 104"/>
            <p:cNvSpPr/>
            <p:nvPr/>
          </p:nvSpPr>
          <p:spPr>
            <a:xfrm>
              <a:off x="6077520" y="345960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CustomShape 105"/>
            <p:cNvSpPr/>
            <p:nvPr/>
          </p:nvSpPr>
          <p:spPr>
            <a:xfrm>
              <a:off x="4824720" y="3863160"/>
              <a:ext cx="155160" cy="11160"/>
            </a:xfrm>
            <a:custGeom>
              <a:avLst/>
              <a:gdLst/>
              <a:ahLst/>
              <a:cxn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CustomShape 106"/>
            <p:cNvSpPr/>
            <p:nvPr/>
          </p:nvSpPr>
          <p:spPr>
            <a:xfrm>
              <a:off x="5023080" y="376308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CustomShape 107"/>
            <p:cNvSpPr/>
            <p:nvPr/>
          </p:nvSpPr>
          <p:spPr>
            <a:xfrm>
              <a:off x="5401440" y="3863160"/>
              <a:ext cx="154800" cy="1116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CustomShape 108"/>
            <p:cNvSpPr/>
            <p:nvPr/>
          </p:nvSpPr>
          <p:spPr>
            <a:xfrm>
              <a:off x="5589720" y="376308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2" h="471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9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CustomShape 109"/>
            <p:cNvSpPr/>
            <p:nvPr/>
          </p:nvSpPr>
          <p:spPr>
            <a:xfrm>
              <a:off x="5977440" y="3863160"/>
              <a:ext cx="154800" cy="1116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CustomShape 110"/>
            <p:cNvSpPr/>
            <p:nvPr/>
          </p:nvSpPr>
          <p:spPr>
            <a:xfrm>
              <a:off x="6163920" y="3763080"/>
              <a:ext cx="105480" cy="17460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0" y="465"/>
                    <a:pt x="58" y="453"/>
                    <a:pt x="32" y="411"/>
                  </a:cubicBezTo>
                  <a:cubicBezTo>
                    <a:pt x="58" y="416"/>
                    <a:pt x="78" y="400"/>
                    <a:pt x="78" y="373"/>
                  </a:cubicBezTo>
                  <a:cubicBezTo>
                    <a:pt x="78" y="347"/>
                    <a:pt x="61" y="333"/>
                    <a:pt x="40" y="333"/>
                  </a:cubicBezTo>
                  <a:cubicBezTo>
                    <a:pt x="22" y="333"/>
                    <a:pt x="0" y="344"/>
                    <a:pt x="0" y="374"/>
                  </a:cubicBezTo>
                  <a:cubicBezTo>
                    <a:pt x="0" y="438"/>
                    <a:pt x="66" y="485"/>
                    <a:pt x="142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CustomShape 111"/>
            <p:cNvSpPr/>
            <p:nvPr/>
          </p:nvSpPr>
          <p:spPr>
            <a:xfrm>
              <a:off x="6281280" y="3111840"/>
              <a:ext cx="84960" cy="45540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CustomShape 112"/>
            <p:cNvSpPr/>
            <p:nvPr/>
          </p:nvSpPr>
          <p:spPr>
            <a:xfrm>
              <a:off x="6281280" y="3567240"/>
              <a:ext cx="84960" cy="45540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CustomShape 113"/>
            <p:cNvSpPr/>
            <p:nvPr/>
          </p:nvSpPr>
          <p:spPr>
            <a:xfrm>
              <a:off x="6573240" y="3111840"/>
              <a:ext cx="84960" cy="45540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6" y="48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6" name="CustomShape 114"/>
            <p:cNvSpPr/>
            <p:nvPr/>
          </p:nvSpPr>
          <p:spPr>
            <a:xfrm>
              <a:off x="6573240" y="3567240"/>
              <a:ext cx="84960" cy="45540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236" y="1265"/>
                  </a:lnTo>
                  <a:lnTo>
                    <a:pt x="236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7" name="CustomShape 115"/>
            <p:cNvSpPr/>
            <p:nvPr/>
          </p:nvSpPr>
          <p:spPr>
            <a:xfrm>
              <a:off x="6666840" y="321264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8" name="CustomShape 116"/>
            <p:cNvSpPr/>
            <p:nvPr/>
          </p:nvSpPr>
          <p:spPr>
            <a:xfrm>
              <a:off x="6823440" y="324468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9" name="CustomShape 117"/>
            <p:cNvSpPr/>
            <p:nvPr/>
          </p:nvSpPr>
          <p:spPr>
            <a:xfrm>
              <a:off x="6666840" y="351612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0" name="CustomShape 118"/>
            <p:cNvSpPr/>
            <p:nvPr/>
          </p:nvSpPr>
          <p:spPr>
            <a:xfrm>
              <a:off x="6815160" y="354816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1" name="CustomShape 119"/>
            <p:cNvSpPr/>
            <p:nvPr/>
          </p:nvSpPr>
          <p:spPr>
            <a:xfrm>
              <a:off x="6666840" y="381960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2" name="CustomShape 120"/>
            <p:cNvSpPr/>
            <p:nvPr/>
          </p:nvSpPr>
          <p:spPr>
            <a:xfrm>
              <a:off x="6813720" y="385164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CustomShape 121"/>
            <p:cNvSpPr/>
            <p:nvPr/>
          </p:nvSpPr>
          <p:spPr>
            <a:xfrm>
              <a:off x="6919560" y="31118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CustomShape 122"/>
            <p:cNvSpPr/>
            <p:nvPr/>
          </p:nvSpPr>
          <p:spPr>
            <a:xfrm>
              <a:off x="6919560" y="35672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CustomShape 123"/>
            <p:cNvSpPr/>
            <p:nvPr/>
          </p:nvSpPr>
          <p:spPr>
            <a:xfrm>
              <a:off x="7156800" y="348264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CustomShape 124"/>
            <p:cNvSpPr/>
            <p:nvPr/>
          </p:nvSpPr>
          <p:spPr>
            <a:xfrm>
              <a:off x="7478280" y="31118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CustomShape 125"/>
            <p:cNvSpPr/>
            <p:nvPr/>
          </p:nvSpPr>
          <p:spPr>
            <a:xfrm>
              <a:off x="7478280" y="35672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CustomShape 126"/>
            <p:cNvSpPr/>
            <p:nvPr/>
          </p:nvSpPr>
          <p:spPr>
            <a:xfrm>
              <a:off x="7573680" y="3155760"/>
              <a:ext cx="107280" cy="17424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CustomShape 127"/>
            <p:cNvSpPr/>
            <p:nvPr/>
          </p:nvSpPr>
          <p:spPr>
            <a:xfrm>
              <a:off x="7573680" y="345960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CustomShape 128"/>
            <p:cNvSpPr/>
            <p:nvPr/>
          </p:nvSpPr>
          <p:spPr>
            <a:xfrm>
              <a:off x="7586640" y="376308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CustomShape 129"/>
            <p:cNvSpPr/>
            <p:nvPr/>
          </p:nvSpPr>
          <p:spPr>
            <a:xfrm>
              <a:off x="7692480" y="31118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CustomShape 130"/>
            <p:cNvSpPr/>
            <p:nvPr/>
          </p:nvSpPr>
          <p:spPr>
            <a:xfrm>
              <a:off x="7692480" y="35672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CustomShape 131"/>
            <p:cNvSpPr/>
            <p:nvPr/>
          </p:nvSpPr>
          <p:spPr>
            <a:xfrm>
              <a:off x="7909200" y="3518280"/>
              <a:ext cx="130680" cy="11520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84" name="Group 132"/>
          <p:cNvGrpSpPr/>
          <p:nvPr/>
        </p:nvGrpSpPr>
        <p:grpSpPr>
          <a:xfrm>
            <a:off x="3820680" y="4389120"/>
            <a:ext cx="2205360" cy="911520"/>
            <a:chOff x="3820680" y="4389120"/>
            <a:chExt cx="2205360" cy="911520"/>
          </a:xfrm>
        </p:grpSpPr>
        <p:sp>
          <p:nvSpPr>
            <p:cNvPr id="985" name="CustomShape 133"/>
            <p:cNvSpPr/>
            <p:nvPr/>
          </p:nvSpPr>
          <p:spPr>
            <a:xfrm>
              <a:off x="3820680" y="4389120"/>
              <a:ext cx="2205360" cy="911520"/>
            </a:xfrm>
            <a:custGeom>
              <a:avLst/>
              <a:gdLst/>
              <a:ahLst/>
              <a:cxnLst/>
              <a:rect l="l" t="t" r="r" b="b"/>
              <a:pathLst>
                <a:path w="6127" h="2533">
                  <a:moveTo>
                    <a:pt x="3062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6126" y="0"/>
                  </a:lnTo>
                  <a:lnTo>
                    <a:pt x="6126" y="2532"/>
                  </a:lnTo>
                  <a:lnTo>
                    <a:pt x="3062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6" name="CustomShape 134"/>
            <p:cNvSpPr/>
            <p:nvPr/>
          </p:nvSpPr>
          <p:spPr>
            <a:xfrm>
              <a:off x="3828240" y="4795560"/>
              <a:ext cx="117360" cy="16416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1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7" name="CustomShape 135"/>
            <p:cNvSpPr/>
            <p:nvPr/>
          </p:nvSpPr>
          <p:spPr>
            <a:xfrm>
              <a:off x="4038480" y="48146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8" name="CustomShape 136"/>
            <p:cNvSpPr/>
            <p:nvPr/>
          </p:nvSpPr>
          <p:spPr>
            <a:xfrm>
              <a:off x="4342680" y="4692600"/>
              <a:ext cx="48600" cy="303840"/>
            </a:xfrm>
            <a:custGeom>
              <a:avLst/>
              <a:gdLst/>
              <a:ahLst/>
              <a:cxnLst/>
              <a:rect l="l" t="t" r="r" b="b"/>
              <a:pathLst>
                <a:path w="136" h="845">
                  <a:moveTo>
                    <a:pt x="0" y="844"/>
                  </a:moveTo>
                  <a:lnTo>
                    <a:pt x="135" y="844"/>
                  </a:lnTo>
                  <a:lnTo>
                    <a:pt x="135" y="816"/>
                  </a:lnTo>
                  <a:lnTo>
                    <a:pt x="28" y="816"/>
                  </a:lnTo>
                  <a:lnTo>
                    <a:pt x="28" y="29"/>
                  </a:lnTo>
                  <a:lnTo>
                    <a:pt x="135" y="29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9" name="CustomShape 137"/>
            <p:cNvSpPr/>
            <p:nvPr/>
          </p:nvSpPr>
          <p:spPr>
            <a:xfrm>
              <a:off x="4409280" y="4736880"/>
              <a:ext cx="101520" cy="16920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0" name="CustomShape 138"/>
            <p:cNvSpPr/>
            <p:nvPr/>
          </p:nvSpPr>
          <p:spPr>
            <a:xfrm>
              <a:off x="4785840" y="473688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1" name="CustomShape 139"/>
            <p:cNvSpPr/>
            <p:nvPr/>
          </p:nvSpPr>
          <p:spPr>
            <a:xfrm>
              <a:off x="5165640" y="4736880"/>
              <a:ext cx="106920" cy="17460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3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9" y="470"/>
                  </a:moveTo>
                  <a:cubicBezTo>
                    <a:pt x="121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CustomShape 140"/>
            <p:cNvSpPr/>
            <p:nvPr/>
          </p:nvSpPr>
          <p:spPr>
            <a:xfrm>
              <a:off x="5287680" y="4692600"/>
              <a:ext cx="48960" cy="30384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3" name="CustomShape 141"/>
            <p:cNvSpPr/>
            <p:nvPr/>
          </p:nvSpPr>
          <p:spPr>
            <a:xfrm>
              <a:off x="5512320" y="438912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4" name="CustomShape 142"/>
            <p:cNvSpPr/>
            <p:nvPr/>
          </p:nvSpPr>
          <p:spPr>
            <a:xfrm>
              <a:off x="5512320" y="484452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CustomShape 143"/>
            <p:cNvSpPr/>
            <p:nvPr/>
          </p:nvSpPr>
          <p:spPr>
            <a:xfrm>
              <a:off x="5605560" y="448992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6" name="CustomShape 144"/>
            <p:cNvSpPr/>
            <p:nvPr/>
          </p:nvSpPr>
          <p:spPr>
            <a:xfrm>
              <a:off x="5762160" y="452196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7" name="CustomShape 145"/>
            <p:cNvSpPr/>
            <p:nvPr/>
          </p:nvSpPr>
          <p:spPr>
            <a:xfrm>
              <a:off x="5605560" y="479340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CustomShape 146"/>
            <p:cNvSpPr/>
            <p:nvPr/>
          </p:nvSpPr>
          <p:spPr>
            <a:xfrm>
              <a:off x="5754240" y="482544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9" name="CustomShape 147"/>
            <p:cNvSpPr/>
            <p:nvPr/>
          </p:nvSpPr>
          <p:spPr>
            <a:xfrm>
              <a:off x="5605560" y="509688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0" name="CustomShape 148"/>
            <p:cNvSpPr/>
            <p:nvPr/>
          </p:nvSpPr>
          <p:spPr>
            <a:xfrm>
              <a:off x="5752440" y="512892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1" name="CustomShape 149"/>
            <p:cNvSpPr/>
            <p:nvPr/>
          </p:nvSpPr>
          <p:spPr>
            <a:xfrm>
              <a:off x="5858280" y="4389120"/>
              <a:ext cx="84960" cy="45540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2" name="CustomShape 150"/>
            <p:cNvSpPr/>
            <p:nvPr/>
          </p:nvSpPr>
          <p:spPr>
            <a:xfrm>
              <a:off x="5858280" y="4844520"/>
              <a:ext cx="84960" cy="45540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4" name="CustomShape 2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Rozoberieme príklad do detailov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1005" name="Group 3"/>
          <p:cNvGrpSpPr/>
          <p:nvPr/>
        </p:nvGrpSpPr>
        <p:grpSpPr>
          <a:xfrm>
            <a:off x="365760" y="1230480"/>
            <a:ext cx="3690000" cy="598320"/>
            <a:chOff x="365760" y="1230480"/>
            <a:chExt cx="3690000" cy="598320"/>
          </a:xfrm>
        </p:grpSpPr>
        <p:sp>
          <p:nvSpPr>
            <p:cNvPr id="1006" name="CustomShape 4"/>
            <p:cNvSpPr/>
            <p:nvPr/>
          </p:nvSpPr>
          <p:spPr>
            <a:xfrm>
              <a:off x="365760" y="1230480"/>
              <a:ext cx="3690000" cy="598320"/>
            </a:xfrm>
            <a:custGeom>
              <a:avLst/>
              <a:gdLst/>
              <a:ahLst/>
              <a:cxnLst/>
              <a:rect l="l" t="t" r="r" b="b"/>
              <a:pathLst>
                <a:path w="10251" h="1663">
                  <a:moveTo>
                    <a:pt x="5125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0250" y="0"/>
                  </a:lnTo>
                  <a:lnTo>
                    <a:pt x="10250" y="1662"/>
                  </a:lnTo>
                  <a:lnTo>
                    <a:pt x="5125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7" name="CustomShape 5"/>
            <p:cNvSpPr/>
            <p:nvPr/>
          </p:nvSpPr>
          <p:spPr>
            <a:xfrm>
              <a:off x="378360" y="14130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8" name="CustomShape 6"/>
            <p:cNvSpPr/>
            <p:nvPr/>
          </p:nvSpPr>
          <p:spPr>
            <a:xfrm>
              <a:off x="58968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9" name="CustomShape 7"/>
            <p:cNvSpPr/>
            <p:nvPr/>
          </p:nvSpPr>
          <p:spPr>
            <a:xfrm>
              <a:off x="676080" y="14799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0" name="CustomShape 8"/>
            <p:cNvSpPr/>
            <p:nvPr/>
          </p:nvSpPr>
          <p:spPr>
            <a:xfrm>
              <a:off x="79596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1" name="CustomShape 9"/>
            <p:cNvSpPr/>
            <p:nvPr/>
          </p:nvSpPr>
          <p:spPr>
            <a:xfrm>
              <a:off x="964800" y="14983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2" name="CustomShape 10"/>
            <p:cNvSpPr/>
            <p:nvPr/>
          </p:nvSpPr>
          <p:spPr>
            <a:xfrm>
              <a:off x="1256760" y="1247040"/>
              <a:ext cx="184320" cy="17352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7" y="71"/>
                  </a:lnTo>
                  <a:cubicBezTo>
                    <a:pt x="428" y="50"/>
                    <a:pt x="452" y="26"/>
                    <a:pt x="500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7" y="2"/>
                  </a:cubicBezTo>
                  <a:cubicBezTo>
                    <a:pt x="423" y="2"/>
                    <a:pt x="399" y="0"/>
                    <a:pt x="375" y="0"/>
                  </a:cubicBezTo>
                  <a:cubicBezTo>
                    <a:pt x="372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9" y="24"/>
                    <a:pt x="399" y="39"/>
                  </a:cubicBezTo>
                  <a:cubicBezTo>
                    <a:pt x="399" y="50"/>
                    <a:pt x="381" y="69"/>
                    <a:pt x="380" y="72"/>
                  </a:cubicBezTo>
                  <a:lnTo>
                    <a:pt x="215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5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1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7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6" y="279"/>
                  </a:lnTo>
                  <a:cubicBezTo>
                    <a:pt x="156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6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40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4" y="482"/>
                    <a:pt x="244" y="467"/>
                  </a:cubicBezTo>
                  <a:cubicBezTo>
                    <a:pt x="244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6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8" y="403"/>
                  </a:cubicBezTo>
                  <a:lnTo>
                    <a:pt x="212" y="304"/>
                  </a:lnTo>
                  <a:cubicBezTo>
                    <a:pt x="215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3" name="CustomShape 11"/>
            <p:cNvSpPr/>
            <p:nvPr/>
          </p:nvSpPr>
          <p:spPr>
            <a:xfrm>
              <a:off x="1476360" y="1230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4" name="CustomShape 12"/>
            <p:cNvSpPr/>
            <p:nvPr/>
          </p:nvSpPr>
          <p:spPr>
            <a:xfrm>
              <a:off x="1562760" y="1308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5" name="CustomShape 13"/>
            <p:cNvSpPr/>
            <p:nvPr/>
          </p:nvSpPr>
          <p:spPr>
            <a:xfrm>
              <a:off x="1682640" y="1230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6" name="CustomShape 14"/>
            <p:cNvSpPr/>
            <p:nvPr/>
          </p:nvSpPr>
          <p:spPr>
            <a:xfrm>
              <a:off x="1248120" y="1523160"/>
              <a:ext cx="519120" cy="10800"/>
            </a:xfrm>
            <a:custGeom>
              <a:avLst/>
              <a:gdLst/>
              <a:ahLst/>
              <a:cxnLst/>
              <a:rect l="l" t="t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7" name="CustomShape 15"/>
            <p:cNvSpPr/>
            <p:nvPr/>
          </p:nvSpPr>
          <p:spPr>
            <a:xfrm>
              <a:off x="1266120" y="1592280"/>
              <a:ext cx="175680" cy="178920"/>
            </a:xfrm>
            <a:custGeom>
              <a:avLst/>
              <a:gdLst/>
              <a:ahLst/>
              <a:cxn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30" y="0"/>
                    <a:pt x="322" y="0"/>
                    <a:pt x="322" y="14"/>
                  </a:cubicBezTo>
                  <a:cubicBezTo>
                    <a:pt x="322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19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8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4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8" y="497"/>
                  </a:cubicBezTo>
                  <a:cubicBezTo>
                    <a:pt x="227" y="497"/>
                    <a:pt x="315" y="417"/>
                    <a:pt x="338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8" name="CustomShape 16"/>
            <p:cNvSpPr/>
            <p:nvPr/>
          </p:nvSpPr>
          <p:spPr>
            <a:xfrm>
              <a:off x="1474560" y="1575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9" name="CustomShape 17"/>
            <p:cNvSpPr/>
            <p:nvPr/>
          </p:nvSpPr>
          <p:spPr>
            <a:xfrm>
              <a:off x="1561680" y="16531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0" name="CustomShape 18"/>
            <p:cNvSpPr/>
            <p:nvPr/>
          </p:nvSpPr>
          <p:spPr>
            <a:xfrm>
              <a:off x="1681560" y="15753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1" name="CustomShape 19"/>
            <p:cNvSpPr/>
            <p:nvPr/>
          </p:nvSpPr>
          <p:spPr>
            <a:xfrm>
              <a:off x="1881360" y="14983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2" name="CustomShape 20"/>
            <p:cNvSpPr/>
            <p:nvPr/>
          </p:nvSpPr>
          <p:spPr>
            <a:xfrm>
              <a:off x="3059280" y="1251720"/>
              <a:ext cx="101520" cy="16920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3" name="CustomShape 21"/>
            <p:cNvSpPr/>
            <p:nvPr/>
          </p:nvSpPr>
          <p:spPr>
            <a:xfrm>
              <a:off x="2164680" y="1523160"/>
              <a:ext cx="1891080" cy="10800"/>
            </a:xfrm>
            <a:custGeom>
              <a:avLst/>
              <a:gdLst/>
              <a:ahLst/>
              <a:cxnLst/>
              <a:rect l="l" t="t" r="r" b="b"/>
              <a:pathLst>
                <a:path w="5254" h="31">
                  <a:moveTo>
                    <a:pt x="26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253" y="0"/>
                  </a:lnTo>
                  <a:lnTo>
                    <a:pt x="5253" y="30"/>
                  </a:lnTo>
                  <a:lnTo>
                    <a:pt x="26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4" name="CustomShape 22"/>
            <p:cNvSpPr/>
            <p:nvPr/>
          </p:nvSpPr>
          <p:spPr>
            <a:xfrm>
              <a:off x="2178000" y="16531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5" name="CustomShape 23"/>
            <p:cNvSpPr/>
            <p:nvPr/>
          </p:nvSpPr>
          <p:spPr>
            <a:xfrm>
              <a:off x="2293200" y="157428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6" name="CustomShape 24"/>
            <p:cNvSpPr/>
            <p:nvPr/>
          </p:nvSpPr>
          <p:spPr>
            <a:xfrm>
              <a:off x="2467080" y="16174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7" name="CustomShape 25"/>
            <p:cNvSpPr/>
            <p:nvPr/>
          </p:nvSpPr>
          <p:spPr>
            <a:xfrm>
              <a:off x="2716560" y="159624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8" name="CustomShape 26"/>
            <p:cNvSpPr/>
            <p:nvPr/>
          </p:nvSpPr>
          <p:spPr>
            <a:xfrm>
              <a:off x="2846160" y="16531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9" name="CustomShape 27"/>
            <p:cNvSpPr/>
            <p:nvPr/>
          </p:nvSpPr>
          <p:spPr>
            <a:xfrm>
              <a:off x="2962440" y="157428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0" name="CustomShape 28"/>
            <p:cNvSpPr/>
            <p:nvPr/>
          </p:nvSpPr>
          <p:spPr>
            <a:xfrm>
              <a:off x="3135240" y="16174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CustomShape 29"/>
            <p:cNvSpPr/>
            <p:nvPr/>
          </p:nvSpPr>
          <p:spPr>
            <a:xfrm>
              <a:off x="3386880" y="1596240"/>
              <a:ext cx="101520" cy="16920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4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CustomShape 30"/>
            <p:cNvSpPr/>
            <p:nvPr/>
          </p:nvSpPr>
          <p:spPr>
            <a:xfrm>
              <a:off x="3513600" y="16531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CustomShape 31"/>
            <p:cNvSpPr/>
            <p:nvPr/>
          </p:nvSpPr>
          <p:spPr>
            <a:xfrm>
              <a:off x="3689280" y="16174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CustomShape 32"/>
            <p:cNvSpPr/>
            <p:nvPr/>
          </p:nvSpPr>
          <p:spPr>
            <a:xfrm>
              <a:off x="3951000" y="159624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35" name="Group 33"/>
          <p:cNvGrpSpPr/>
          <p:nvPr/>
        </p:nvGrpSpPr>
        <p:grpSpPr>
          <a:xfrm>
            <a:off x="380880" y="2743200"/>
            <a:ext cx="3825360" cy="311040"/>
            <a:chOff x="380880" y="2743200"/>
            <a:chExt cx="3825360" cy="311040"/>
          </a:xfrm>
        </p:grpSpPr>
        <p:sp>
          <p:nvSpPr>
            <p:cNvPr id="1036" name="CustomShape 34"/>
            <p:cNvSpPr/>
            <p:nvPr/>
          </p:nvSpPr>
          <p:spPr>
            <a:xfrm>
              <a:off x="380880" y="2746800"/>
              <a:ext cx="3825360" cy="307440"/>
            </a:xfrm>
            <a:custGeom>
              <a:avLst/>
              <a:gdLst/>
              <a:ahLst/>
              <a:cxnLst/>
              <a:rect l="l" t="t" r="r" b="b"/>
              <a:pathLst>
                <a:path w="10627" h="855">
                  <a:moveTo>
                    <a:pt x="5312" y="854"/>
                  </a:moveTo>
                  <a:lnTo>
                    <a:pt x="0" y="854"/>
                  </a:lnTo>
                  <a:lnTo>
                    <a:pt x="0" y="0"/>
                  </a:lnTo>
                  <a:lnTo>
                    <a:pt x="10626" y="0"/>
                  </a:lnTo>
                  <a:lnTo>
                    <a:pt x="10626" y="854"/>
                  </a:lnTo>
                  <a:lnTo>
                    <a:pt x="5312" y="85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CustomShape 35"/>
            <p:cNvSpPr/>
            <p:nvPr/>
          </p:nvSpPr>
          <p:spPr>
            <a:xfrm>
              <a:off x="389520" y="2792880"/>
              <a:ext cx="184320" cy="173160"/>
            </a:xfrm>
            <a:custGeom>
              <a:avLst/>
              <a:gdLst/>
              <a:ahLst/>
              <a:cxnLst/>
              <a:rect l="l" t="t" r="r" b="b"/>
              <a:pathLst>
                <a:path w="513" h="482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8" y="24"/>
                    <a:pt x="398" y="38"/>
                  </a:cubicBezTo>
                  <a:cubicBezTo>
                    <a:pt x="398" y="49"/>
                    <a:pt x="381" y="68"/>
                    <a:pt x="379" y="72"/>
                  </a:cubicBezTo>
                  <a:lnTo>
                    <a:pt x="214" y="260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4"/>
                    <a:pt x="125" y="417"/>
                  </a:cubicBezTo>
                  <a:cubicBezTo>
                    <a:pt x="117" y="457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3"/>
                  </a:cubicBezTo>
                  <a:cubicBezTo>
                    <a:pt x="40" y="481"/>
                    <a:pt x="48" y="481"/>
                    <a:pt x="50" y="481"/>
                  </a:cubicBezTo>
                  <a:cubicBezTo>
                    <a:pt x="70" y="481"/>
                    <a:pt x="118" y="480"/>
                    <a:pt x="139" y="480"/>
                  </a:cubicBezTo>
                  <a:cubicBezTo>
                    <a:pt x="158" y="480"/>
                    <a:pt x="210" y="481"/>
                    <a:pt x="229" y="481"/>
                  </a:cubicBezTo>
                  <a:cubicBezTo>
                    <a:pt x="234" y="481"/>
                    <a:pt x="243" y="481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7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CustomShape 36"/>
            <p:cNvSpPr/>
            <p:nvPr/>
          </p:nvSpPr>
          <p:spPr>
            <a:xfrm>
              <a:off x="609120" y="27756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0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2"/>
                    <a:pt x="0" y="352"/>
                  </a:cubicBezTo>
                  <a:cubicBezTo>
                    <a:pt x="0" y="408"/>
                    <a:pt x="8" y="492"/>
                    <a:pt x="46" y="572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CustomShape 37"/>
            <p:cNvSpPr/>
            <p:nvPr/>
          </p:nvSpPr>
          <p:spPr>
            <a:xfrm>
              <a:off x="695520" y="285336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CustomShape 38"/>
            <p:cNvSpPr/>
            <p:nvPr/>
          </p:nvSpPr>
          <p:spPr>
            <a:xfrm>
              <a:off x="815760" y="27756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2"/>
                  </a:cubicBezTo>
                  <a:cubicBezTo>
                    <a:pt x="123" y="472"/>
                    <a:pt x="98" y="596"/>
                    <a:pt x="10" y="684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CustomShape 39"/>
            <p:cNvSpPr/>
            <p:nvPr/>
          </p:nvSpPr>
          <p:spPr>
            <a:xfrm>
              <a:off x="992520" y="2750040"/>
              <a:ext cx="48960" cy="304200"/>
            </a:xfrm>
            <a:custGeom>
              <a:avLst/>
              <a:gdLst/>
              <a:ahLst/>
              <a:cxnLst/>
              <a:rect l="l" t="t" r="r" b="b"/>
              <a:pathLst>
                <a:path w="137" h="846">
                  <a:moveTo>
                    <a:pt x="0" y="845"/>
                  </a:moveTo>
                  <a:lnTo>
                    <a:pt x="136" y="845"/>
                  </a:lnTo>
                  <a:lnTo>
                    <a:pt x="136" y="816"/>
                  </a:lnTo>
                  <a:lnTo>
                    <a:pt x="29" y="816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2" name="CustomShape 40"/>
            <p:cNvSpPr/>
            <p:nvPr/>
          </p:nvSpPr>
          <p:spPr>
            <a:xfrm>
              <a:off x="1059840" y="28533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3" name="CustomShape 41"/>
            <p:cNvSpPr/>
            <p:nvPr/>
          </p:nvSpPr>
          <p:spPr>
            <a:xfrm>
              <a:off x="1175040" y="2743200"/>
              <a:ext cx="82080" cy="121680"/>
            </a:xfrm>
            <a:custGeom>
              <a:avLst/>
              <a:gdLst/>
              <a:ahLst/>
              <a:cxnLst/>
              <a:rect l="l" t="t" r="r" b="b"/>
              <a:pathLst>
                <a:path w="229" h="339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2"/>
                    <a:pt x="111" y="322"/>
                  </a:cubicBezTo>
                  <a:cubicBezTo>
                    <a:pt x="92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4"/>
                    <a:pt x="28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2" y="338"/>
                    <a:pt x="112" y="338"/>
                  </a:cubicBezTo>
                  <a:cubicBezTo>
                    <a:pt x="181" y="338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4" name="CustomShape 42"/>
            <p:cNvSpPr/>
            <p:nvPr/>
          </p:nvSpPr>
          <p:spPr>
            <a:xfrm>
              <a:off x="1349640" y="2817360"/>
              <a:ext cx="168840" cy="169560"/>
            </a:xfrm>
            <a:custGeom>
              <a:avLst/>
              <a:gdLst/>
              <a:ahLst/>
              <a:cxnLst/>
              <a:rect l="l" t="t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6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6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7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5" name="CustomShape 43"/>
            <p:cNvSpPr/>
            <p:nvPr/>
          </p:nvSpPr>
          <p:spPr>
            <a:xfrm>
              <a:off x="1599120" y="2796840"/>
              <a:ext cx="105480" cy="17460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7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1" y="465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7"/>
                    <a:pt x="61" y="333"/>
                    <a:pt x="40" y="333"/>
                  </a:cubicBezTo>
                  <a:cubicBezTo>
                    <a:pt x="23" y="333"/>
                    <a:pt x="0" y="344"/>
                    <a:pt x="0" y="374"/>
                  </a:cubicBezTo>
                  <a:cubicBezTo>
                    <a:pt x="0" y="438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6" name="CustomShape 44"/>
            <p:cNvSpPr/>
            <p:nvPr/>
          </p:nvSpPr>
          <p:spPr>
            <a:xfrm>
              <a:off x="1728360" y="285336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CustomShape 45"/>
            <p:cNvSpPr/>
            <p:nvPr/>
          </p:nvSpPr>
          <p:spPr>
            <a:xfrm>
              <a:off x="1845000" y="274320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CustomShape 46"/>
            <p:cNvSpPr/>
            <p:nvPr/>
          </p:nvSpPr>
          <p:spPr>
            <a:xfrm>
              <a:off x="2017440" y="2817360"/>
              <a:ext cx="168840" cy="169560"/>
            </a:xfrm>
            <a:custGeom>
              <a:avLst/>
              <a:gdLst/>
              <a:ahLst/>
              <a:cxnLst/>
              <a:rect l="l" t="t" r="r" b="b"/>
              <a:pathLst>
                <a:path w="470" h="472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6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6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5" y="471"/>
                  </a:cubicBezTo>
                  <a:cubicBezTo>
                    <a:pt x="249" y="471"/>
                    <a:pt x="249" y="456"/>
                    <a:pt x="249" y="447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CustomShape 47"/>
            <p:cNvSpPr/>
            <p:nvPr/>
          </p:nvSpPr>
          <p:spPr>
            <a:xfrm>
              <a:off x="2269080" y="2796840"/>
              <a:ext cx="101520" cy="16920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7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2" y="249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CustomShape 48"/>
            <p:cNvSpPr/>
            <p:nvPr/>
          </p:nvSpPr>
          <p:spPr>
            <a:xfrm>
              <a:off x="2396520" y="285336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CustomShape 49"/>
            <p:cNvSpPr/>
            <p:nvPr/>
          </p:nvSpPr>
          <p:spPr>
            <a:xfrm>
              <a:off x="2572200" y="2817360"/>
              <a:ext cx="168480" cy="169560"/>
            </a:xfrm>
            <a:custGeom>
              <a:avLst/>
              <a:gdLst/>
              <a:ahLst/>
              <a:cxnLst/>
              <a:rect l="l" t="t" r="r" b="b"/>
              <a:pathLst>
                <a:path w="469" h="472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6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6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7"/>
                  </a:lnTo>
                  <a:cubicBezTo>
                    <a:pt x="220" y="456"/>
                    <a:pt x="220" y="471"/>
                    <a:pt x="235" y="471"/>
                  </a:cubicBezTo>
                  <a:cubicBezTo>
                    <a:pt x="249" y="471"/>
                    <a:pt x="249" y="456"/>
                    <a:pt x="249" y="447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CustomShape 50"/>
            <p:cNvSpPr/>
            <p:nvPr/>
          </p:nvSpPr>
          <p:spPr>
            <a:xfrm>
              <a:off x="2833560" y="279684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CustomShape 51"/>
            <p:cNvSpPr/>
            <p:nvPr/>
          </p:nvSpPr>
          <p:spPr>
            <a:xfrm>
              <a:off x="2943000" y="2750040"/>
              <a:ext cx="48960" cy="304200"/>
            </a:xfrm>
            <a:custGeom>
              <a:avLst/>
              <a:gdLst/>
              <a:ahLst/>
              <a:cxnLst/>
              <a:rect l="l" t="t" r="r" b="b"/>
              <a:pathLst>
                <a:path w="137" h="846">
                  <a:moveTo>
                    <a:pt x="136" y="845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5"/>
                  </a:lnTo>
                  <a:lnTo>
                    <a:pt x="136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CustomShape 52"/>
            <p:cNvSpPr/>
            <p:nvPr/>
          </p:nvSpPr>
          <p:spPr>
            <a:xfrm>
              <a:off x="3127320" y="2872080"/>
              <a:ext cx="168840" cy="6012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CustomShape 53"/>
            <p:cNvSpPr/>
            <p:nvPr/>
          </p:nvSpPr>
          <p:spPr>
            <a:xfrm>
              <a:off x="3397680" y="2792880"/>
              <a:ext cx="175680" cy="178920"/>
            </a:xfrm>
            <a:custGeom>
              <a:avLst/>
              <a:gdLst/>
              <a:ahLst/>
              <a:cxn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0" y="24"/>
                    <a:pt x="476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6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0" y="65"/>
                    <a:pt x="380" y="67"/>
                  </a:cubicBezTo>
                  <a:lnTo>
                    <a:pt x="316" y="320"/>
                  </a:lnTo>
                  <a:cubicBezTo>
                    <a:pt x="292" y="414"/>
                    <a:pt x="211" y="475"/>
                    <a:pt x="140" y="475"/>
                  </a:cubicBezTo>
                  <a:cubicBezTo>
                    <a:pt x="92" y="475"/>
                    <a:pt x="54" y="444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4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8" y="22"/>
                  </a:cubicBezTo>
                  <a:cubicBezTo>
                    <a:pt x="30" y="22"/>
                    <a:pt x="44" y="22"/>
                    <a:pt x="56" y="24"/>
                  </a:cubicBezTo>
                  <a:cubicBezTo>
                    <a:pt x="68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4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8"/>
                    <a:pt x="64" y="497"/>
                    <a:pt x="137" y="497"/>
                  </a:cubicBezTo>
                  <a:cubicBezTo>
                    <a:pt x="227" y="497"/>
                    <a:pt x="315" y="417"/>
                    <a:pt x="337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CustomShape 54"/>
            <p:cNvSpPr/>
            <p:nvPr/>
          </p:nvSpPr>
          <p:spPr>
            <a:xfrm>
              <a:off x="3606120" y="27756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1" y="460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2"/>
                    <a:pt x="0" y="352"/>
                  </a:cubicBezTo>
                  <a:cubicBezTo>
                    <a:pt x="0" y="408"/>
                    <a:pt x="8" y="492"/>
                    <a:pt x="46" y="572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CustomShape 55"/>
            <p:cNvSpPr/>
            <p:nvPr/>
          </p:nvSpPr>
          <p:spPr>
            <a:xfrm>
              <a:off x="3692520" y="28533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8" name="CustomShape 56"/>
            <p:cNvSpPr/>
            <p:nvPr/>
          </p:nvSpPr>
          <p:spPr>
            <a:xfrm>
              <a:off x="3812400" y="27756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2"/>
                    <a:pt x="123" y="204"/>
                    <a:pt x="123" y="352"/>
                  </a:cubicBezTo>
                  <a:cubicBezTo>
                    <a:pt x="123" y="472"/>
                    <a:pt x="97" y="596"/>
                    <a:pt x="9" y="684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9" name="CustomShape 57"/>
            <p:cNvSpPr/>
            <p:nvPr/>
          </p:nvSpPr>
          <p:spPr>
            <a:xfrm>
              <a:off x="3968280" y="2775600"/>
              <a:ext cx="35280" cy="253440"/>
            </a:xfrm>
            <a:custGeom>
              <a:avLst/>
              <a:gdLst/>
              <a:ahLst/>
              <a:cxnLst/>
              <a:rect l="l" t="t" r="r" b="b"/>
              <a:pathLst>
                <a:path w="99" h="705">
                  <a:moveTo>
                    <a:pt x="98" y="704"/>
                  </a:moveTo>
                  <a:lnTo>
                    <a:pt x="98" y="676"/>
                  </a:lnTo>
                  <a:lnTo>
                    <a:pt x="29" y="676"/>
                  </a:lnTo>
                  <a:lnTo>
                    <a:pt x="29" y="28"/>
                  </a:lnTo>
                  <a:lnTo>
                    <a:pt x="98" y="28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704"/>
                  </a:lnTo>
                  <a:lnTo>
                    <a:pt x="98" y="7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0" name="CustomShape 58"/>
            <p:cNvSpPr/>
            <p:nvPr/>
          </p:nvSpPr>
          <p:spPr>
            <a:xfrm>
              <a:off x="4021200" y="2796840"/>
              <a:ext cx="101520" cy="16920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1" name="CustomShape 59"/>
            <p:cNvSpPr/>
            <p:nvPr/>
          </p:nvSpPr>
          <p:spPr>
            <a:xfrm>
              <a:off x="4140720" y="2775600"/>
              <a:ext cx="34920" cy="253440"/>
            </a:xfrm>
            <a:custGeom>
              <a:avLst/>
              <a:gdLst/>
              <a:ahLst/>
              <a:cxnLst/>
              <a:rect l="l" t="t" r="r" b="b"/>
              <a:pathLst>
                <a:path w="98" h="705">
                  <a:moveTo>
                    <a:pt x="97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68" y="28"/>
                  </a:lnTo>
                  <a:lnTo>
                    <a:pt x="68" y="676"/>
                  </a:lnTo>
                  <a:lnTo>
                    <a:pt x="0" y="676"/>
                  </a:lnTo>
                  <a:lnTo>
                    <a:pt x="0" y="704"/>
                  </a:lnTo>
                  <a:lnTo>
                    <a:pt x="97" y="704"/>
                  </a:lnTo>
                  <a:lnTo>
                    <a:pt x="97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62" name="Group 60"/>
          <p:cNvGrpSpPr/>
          <p:nvPr/>
        </p:nvGrpSpPr>
        <p:grpSpPr>
          <a:xfrm>
            <a:off x="365760" y="3291840"/>
            <a:ext cx="4818240" cy="285840"/>
            <a:chOff x="365760" y="3291840"/>
            <a:chExt cx="4818240" cy="285840"/>
          </a:xfrm>
        </p:grpSpPr>
        <p:sp>
          <p:nvSpPr>
            <p:cNvPr id="1063" name="CustomShape 61"/>
            <p:cNvSpPr/>
            <p:nvPr/>
          </p:nvSpPr>
          <p:spPr>
            <a:xfrm>
              <a:off x="365760" y="3295440"/>
              <a:ext cx="4818240" cy="282240"/>
            </a:xfrm>
            <a:custGeom>
              <a:avLst/>
              <a:gdLst/>
              <a:ahLst/>
              <a:cxnLst/>
              <a:rect l="l" t="t" r="r" b="b"/>
              <a:pathLst>
                <a:path w="13385" h="785">
                  <a:moveTo>
                    <a:pt x="6693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3384" y="0"/>
                  </a:lnTo>
                  <a:lnTo>
                    <a:pt x="13384" y="784"/>
                  </a:lnTo>
                  <a:lnTo>
                    <a:pt x="6693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4" name="CustomShape 62"/>
            <p:cNvSpPr/>
            <p:nvPr/>
          </p:nvSpPr>
          <p:spPr>
            <a:xfrm>
              <a:off x="374400" y="3341520"/>
              <a:ext cx="184320" cy="17352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5" name="CustomShape 63"/>
            <p:cNvSpPr/>
            <p:nvPr/>
          </p:nvSpPr>
          <p:spPr>
            <a:xfrm>
              <a:off x="594000" y="33242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6" name="CustomShape 64"/>
            <p:cNvSpPr/>
            <p:nvPr/>
          </p:nvSpPr>
          <p:spPr>
            <a:xfrm>
              <a:off x="680400" y="340200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7" name="CustomShape 65"/>
            <p:cNvSpPr/>
            <p:nvPr/>
          </p:nvSpPr>
          <p:spPr>
            <a:xfrm>
              <a:off x="800640" y="3324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8" name="CustomShape 66"/>
            <p:cNvSpPr/>
            <p:nvPr/>
          </p:nvSpPr>
          <p:spPr>
            <a:xfrm>
              <a:off x="955080" y="33663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9" name="CustomShape 67"/>
            <p:cNvSpPr/>
            <p:nvPr/>
          </p:nvSpPr>
          <p:spPr>
            <a:xfrm>
              <a:off x="1206000" y="3345480"/>
              <a:ext cx="101520" cy="16956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0" name="CustomShape 68"/>
            <p:cNvSpPr/>
            <p:nvPr/>
          </p:nvSpPr>
          <p:spPr>
            <a:xfrm>
              <a:off x="1333440" y="34020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1" name="CustomShape 69"/>
            <p:cNvSpPr/>
            <p:nvPr/>
          </p:nvSpPr>
          <p:spPr>
            <a:xfrm>
              <a:off x="1447560" y="3341520"/>
              <a:ext cx="184320" cy="17352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2" name="CustomShape 70"/>
            <p:cNvSpPr/>
            <p:nvPr/>
          </p:nvSpPr>
          <p:spPr>
            <a:xfrm>
              <a:off x="1666800" y="3324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3" name="CustomShape 71"/>
            <p:cNvSpPr/>
            <p:nvPr/>
          </p:nvSpPr>
          <p:spPr>
            <a:xfrm>
              <a:off x="1753200" y="34020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4" name="CustomShape 72"/>
            <p:cNvSpPr/>
            <p:nvPr/>
          </p:nvSpPr>
          <p:spPr>
            <a:xfrm>
              <a:off x="1873080" y="3324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5" name="CustomShape 73"/>
            <p:cNvSpPr/>
            <p:nvPr/>
          </p:nvSpPr>
          <p:spPr>
            <a:xfrm>
              <a:off x="2027520" y="33663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CustomShape 74"/>
            <p:cNvSpPr/>
            <p:nvPr/>
          </p:nvSpPr>
          <p:spPr>
            <a:xfrm>
              <a:off x="2277360" y="3345480"/>
              <a:ext cx="105480" cy="17460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3"/>
                    <a:pt x="55" y="133"/>
                  </a:cubicBezTo>
                  <a:cubicBezTo>
                    <a:pt x="77" y="133"/>
                    <a:pt x="92" y="117"/>
                    <a:pt x="92" y="96"/>
                  </a:cubicBezTo>
                  <a:cubicBezTo>
                    <a:pt x="92" y="61"/>
                    <a:pt x="58" y="61"/>
                    <a:pt x="48" y="61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7" y="214"/>
                  </a:cubicBezTo>
                  <a:cubicBezTo>
                    <a:pt x="122" y="214"/>
                    <a:pt x="104" y="216"/>
                    <a:pt x="100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2" y="466"/>
                    <a:pt x="141" y="466"/>
                  </a:cubicBezTo>
                  <a:cubicBezTo>
                    <a:pt x="111" y="466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7"/>
                    <a:pt x="61" y="333"/>
                    <a:pt x="40" y="333"/>
                  </a:cubicBezTo>
                  <a:cubicBezTo>
                    <a:pt x="23" y="333"/>
                    <a:pt x="0" y="344"/>
                    <a:pt x="0" y="374"/>
                  </a:cubicBezTo>
                  <a:cubicBezTo>
                    <a:pt x="0" y="438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CustomShape 75"/>
            <p:cNvSpPr/>
            <p:nvPr/>
          </p:nvSpPr>
          <p:spPr>
            <a:xfrm>
              <a:off x="2406600" y="34020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CustomShape 76"/>
            <p:cNvSpPr/>
            <p:nvPr/>
          </p:nvSpPr>
          <p:spPr>
            <a:xfrm>
              <a:off x="2522880" y="329184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CustomShape 77"/>
            <p:cNvSpPr/>
            <p:nvPr/>
          </p:nvSpPr>
          <p:spPr>
            <a:xfrm>
              <a:off x="2634120" y="3341520"/>
              <a:ext cx="184320" cy="17352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CustomShape 78"/>
            <p:cNvSpPr/>
            <p:nvPr/>
          </p:nvSpPr>
          <p:spPr>
            <a:xfrm>
              <a:off x="2853360" y="3324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CustomShape 79"/>
            <p:cNvSpPr/>
            <p:nvPr/>
          </p:nvSpPr>
          <p:spPr>
            <a:xfrm>
              <a:off x="2939760" y="34020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CustomShape 80"/>
            <p:cNvSpPr/>
            <p:nvPr/>
          </p:nvSpPr>
          <p:spPr>
            <a:xfrm>
              <a:off x="3059640" y="3324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CustomShape 81"/>
            <p:cNvSpPr/>
            <p:nvPr/>
          </p:nvSpPr>
          <p:spPr>
            <a:xfrm>
              <a:off x="3214080" y="33663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CustomShape 82"/>
            <p:cNvSpPr/>
            <p:nvPr/>
          </p:nvSpPr>
          <p:spPr>
            <a:xfrm>
              <a:off x="3466440" y="34020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CustomShape 83"/>
            <p:cNvSpPr/>
            <p:nvPr/>
          </p:nvSpPr>
          <p:spPr>
            <a:xfrm>
              <a:off x="3581640" y="329184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CustomShape 84"/>
            <p:cNvSpPr/>
            <p:nvPr/>
          </p:nvSpPr>
          <p:spPr>
            <a:xfrm>
              <a:off x="3693960" y="3341520"/>
              <a:ext cx="184320" cy="17352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7" name="CustomShape 85"/>
            <p:cNvSpPr/>
            <p:nvPr/>
          </p:nvSpPr>
          <p:spPr>
            <a:xfrm>
              <a:off x="3913200" y="3324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CustomShape 86"/>
            <p:cNvSpPr/>
            <p:nvPr/>
          </p:nvSpPr>
          <p:spPr>
            <a:xfrm>
              <a:off x="3999600" y="34020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CustomShape 87"/>
            <p:cNvSpPr/>
            <p:nvPr/>
          </p:nvSpPr>
          <p:spPr>
            <a:xfrm>
              <a:off x="4120200" y="3324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CustomShape 88"/>
            <p:cNvSpPr/>
            <p:nvPr/>
          </p:nvSpPr>
          <p:spPr>
            <a:xfrm>
              <a:off x="4288320" y="342108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CustomShape 89"/>
            <p:cNvSpPr/>
            <p:nvPr/>
          </p:nvSpPr>
          <p:spPr>
            <a:xfrm>
              <a:off x="4554000" y="3345480"/>
              <a:ext cx="101160" cy="169560"/>
            </a:xfrm>
            <a:custGeom>
              <a:avLst/>
              <a:gdLst/>
              <a:ahLst/>
              <a:cxnLst/>
              <a:rect l="l" t="t" r="r" b="b"/>
              <a:pathLst>
                <a:path w="282" h="472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2" y="0"/>
                  </a:cubicBezTo>
                  <a:cubicBezTo>
                    <a:pt x="52" y="0"/>
                    <a:pt x="0" y="66"/>
                    <a:pt x="0" y="128"/>
                  </a:cubicBezTo>
                  <a:cubicBezTo>
                    <a:pt x="0" y="166"/>
                    <a:pt x="35" y="166"/>
                    <a:pt x="36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0" y="93"/>
                    <a:pt x="36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0" y="368"/>
                    <a:pt x="256" y="400"/>
                    <a:pt x="249" y="410"/>
                  </a:cubicBezTo>
                  <a:cubicBezTo>
                    <a:pt x="243" y="416"/>
                    <a:pt x="196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CustomShape 90"/>
            <p:cNvSpPr/>
            <p:nvPr/>
          </p:nvSpPr>
          <p:spPr>
            <a:xfrm>
              <a:off x="4684680" y="3341520"/>
              <a:ext cx="175680" cy="179280"/>
            </a:xfrm>
            <a:custGeom>
              <a:avLst/>
              <a:gdLst/>
              <a:ahLst/>
              <a:cxnLst/>
              <a:rect l="l" t="t" r="r" b="b"/>
              <a:pathLst>
                <a:path w="489" h="499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20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5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9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9"/>
                    <a:pt x="64" y="85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1"/>
                    <a:pt x="0" y="350"/>
                    <a:pt x="0" y="361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7"/>
                    <a:pt x="337" y="325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CustomShape 91"/>
            <p:cNvSpPr/>
            <p:nvPr/>
          </p:nvSpPr>
          <p:spPr>
            <a:xfrm>
              <a:off x="4893120" y="3324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CustomShape 92"/>
            <p:cNvSpPr/>
            <p:nvPr/>
          </p:nvSpPr>
          <p:spPr>
            <a:xfrm>
              <a:off x="4979520" y="34020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CustomShape 93"/>
            <p:cNvSpPr/>
            <p:nvPr/>
          </p:nvSpPr>
          <p:spPr>
            <a:xfrm>
              <a:off x="5099760" y="3324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2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96" name="CustomShape 94"/>
          <p:cNvSpPr/>
          <p:nvPr/>
        </p:nvSpPr>
        <p:spPr>
          <a:xfrm>
            <a:off x="274320" y="2334240"/>
            <a:ext cx="4881960" cy="18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Úpravou: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vytvoríme difierenciálnu rovnicu: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097" name="Group 95"/>
          <p:cNvGrpSpPr/>
          <p:nvPr/>
        </p:nvGrpSpPr>
        <p:grpSpPr>
          <a:xfrm>
            <a:off x="434160" y="4654800"/>
            <a:ext cx="4568400" cy="557280"/>
            <a:chOff x="434160" y="4654800"/>
            <a:chExt cx="4568400" cy="557280"/>
          </a:xfrm>
        </p:grpSpPr>
        <p:sp>
          <p:nvSpPr>
            <p:cNvPr id="1098" name="CustomShape 96"/>
            <p:cNvSpPr/>
            <p:nvPr/>
          </p:nvSpPr>
          <p:spPr>
            <a:xfrm>
              <a:off x="434160" y="4658400"/>
              <a:ext cx="4568400" cy="550800"/>
            </a:xfrm>
            <a:custGeom>
              <a:avLst/>
              <a:gdLst/>
              <a:ahLst/>
              <a:cxnLst/>
              <a:rect l="l" t="t" r="r" b="b"/>
              <a:pathLst>
                <a:path w="12691" h="1531">
                  <a:moveTo>
                    <a:pt x="634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690" y="0"/>
                  </a:lnTo>
                  <a:lnTo>
                    <a:pt x="12690" y="1530"/>
                  </a:lnTo>
                  <a:lnTo>
                    <a:pt x="634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CustomShape 97"/>
            <p:cNvSpPr/>
            <p:nvPr/>
          </p:nvSpPr>
          <p:spPr>
            <a:xfrm>
              <a:off x="441720" y="4923720"/>
              <a:ext cx="117360" cy="16416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0" name="CustomShape 98"/>
            <p:cNvSpPr/>
            <p:nvPr/>
          </p:nvSpPr>
          <p:spPr>
            <a:xfrm>
              <a:off x="592560" y="4845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1" name="CustomShape 99"/>
            <p:cNvSpPr/>
            <p:nvPr/>
          </p:nvSpPr>
          <p:spPr>
            <a:xfrm>
              <a:off x="671400" y="487692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2" name="CustomShape 100"/>
            <p:cNvSpPr/>
            <p:nvPr/>
          </p:nvSpPr>
          <p:spPr>
            <a:xfrm>
              <a:off x="771840" y="48452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3" name="CustomShape 101"/>
            <p:cNvSpPr/>
            <p:nvPr/>
          </p:nvSpPr>
          <p:spPr>
            <a:xfrm>
              <a:off x="925920" y="48880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4" name="CustomShape 102"/>
            <p:cNvSpPr/>
            <p:nvPr/>
          </p:nvSpPr>
          <p:spPr>
            <a:xfrm>
              <a:off x="1177200" y="4866480"/>
              <a:ext cx="101520" cy="16956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CustomShape 103"/>
            <p:cNvSpPr/>
            <p:nvPr/>
          </p:nvSpPr>
          <p:spPr>
            <a:xfrm>
              <a:off x="1331640" y="468864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CustomShape 104"/>
            <p:cNvSpPr/>
            <p:nvPr/>
          </p:nvSpPr>
          <p:spPr>
            <a:xfrm>
              <a:off x="1460520" y="4752000"/>
              <a:ext cx="117720" cy="16416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CustomShape 105"/>
            <p:cNvSpPr/>
            <p:nvPr/>
          </p:nvSpPr>
          <p:spPr>
            <a:xfrm>
              <a:off x="1611720" y="46742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CustomShape 106"/>
            <p:cNvSpPr/>
            <p:nvPr/>
          </p:nvSpPr>
          <p:spPr>
            <a:xfrm>
              <a:off x="1690920" y="470592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CustomShape 107"/>
            <p:cNvSpPr/>
            <p:nvPr/>
          </p:nvSpPr>
          <p:spPr>
            <a:xfrm>
              <a:off x="1790640" y="4674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CustomShape 108"/>
            <p:cNvSpPr/>
            <p:nvPr/>
          </p:nvSpPr>
          <p:spPr>
            <a:xfrm>
              <a:off x="1321920" y="4966920"/>
              <a:ext cx="553320" cy="10800"/>
            </a:xfrm>
            <a:custGeom>
              <a:avLst/>
              <a:gdLst/>
              <a:ahLst/>
              <a:cxn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CustomShape 109"/>
            <p:cNvSpPr/>
            <p:nvPr/>
          </p:nvSpPr>
          <p:spPr>
            <a:xfrm>
              <a:off x="1496880" y="503316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CustomShape 110"/>
            <p:cNvSpPr/>
            <p:nvPr/>
          </p:nvSpPr>
          <p:spPr>
            <a:xfrm>
              <a:off x="1624320" y="505044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CustomShape 111"/>
            <p:cNvSpPr/>
            <p:nvPr/>
          </p:nvSpPr>
          <p:spPr>
            <a:xfrm>
              <a:off x="1975680" y="48880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CustomShape 112"/>
            <p:cNvSpPr/>
            <p:nvPr/>
          </p:nvSpPr>
          <p:spPr>
            <a:xfrm>
              <a:off x="2225160" y="4866480"/>
              <a:ext cx="105120" cy="174600"/>
            </a:xfrm>
            <a:custGeom>
              <a:avLst/>
              <a:gdLst/>
              <a:ahLst/>
              <a:cxn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CustomShape 113"/>
            <p:cNvSpPr/>
            <p:nvPr/>
          </p:nvSpPr>
          <p:spPr>
            <a:xfrm>
              <a:off x="2381760" y="468864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6" name="CustomShape 114"/>
            <p:cNvSpPr/>
            <p:nvPr/>
          </p:nvSpPr>
          <p:spPr>
            <a:xfrm>
              <a:off x="2514240" y="465480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7" name="CustomShape 115"/>
            <p:cNvSpPr/>
            <p:nvPr/>
          </p:nvSpPr>
          <p:spPr>
            <a:xfrm>
              <a:off x="2624040" y="4752000"/>
              <a:ext cx="117720" cy="16416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8" name="CustomShape 116"/>
            <p:cNvSpPr/>
            <p:nvPr/>
          </p:nvSpPr>
          <p:spPr>
            <a:xfrm>
              <a:off x="2774520" y="4674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9" name="CustomShape 117"/>
            <p:cNvSpPr/>
            <p:nvPr/>
          </p:nvSpPr>
          <p:spPr>
            <a:xfrm>
              <a:off x="2854080" y="4705920"/>
              <a:ext cx="78120" cy="16200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0" name="CustomShape 118"/>
            <p:cNvSpPr/>
            <p:nvPr/>
          </p:nvSpPr>
          <p:spPr>
            <a:xfrm>
              <a:off x="2953800" y="46742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1" name="CustomShape 119"/>
            <p:cNvSpPr/>
            <p:nvPr/>
          </p:nvSpPr>
          <p:spPr>
            <a:xfrm>
              <a:off x="2371320" y="4966920"/>
              <a:ext cx="667080" cy="1080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2" name="CustomShape 120"/>
            <p:cNvSpPr/>
            <p:nvPr/>
          </p:nvSpPr>
          <p:spPr>
            <a:xfrm>
              <a:off x="2546280" y="503316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3" name="CustomShape 121"/>
            <p:cNvSpPr/>
            <p:nvPr/>
          </p:nvSpPr>
          <p:spPr>
            <a:xfrm>
              <a:off x="2673720" y="5050440"/>
              <a:ext cx="78480" cy="16164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5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4" name="CustomShape 122"/>
            <p:cNvSpPr/>
            <p:nvPr/>
          </p:nvSpPr>
          <p:spPr>
            <a:xfrm>
              <a:off x="2770560" y="501804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5" name="CustomShape 123"/>
            <p:cNvSpPr/>
            <p:nvPr/>
          </p:nvSpPr>
          <p:spPr>
            <a:xfrm>
              <a:off x="3138480" y="48880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6" name="CustomShape 124"/>
            <p:cNvSpPr/>
            <p:nvPr/>
          </p:nvSpPr>
          <p:spPr>
            <a:xfrm>
              <a:off x="3417840" y="468864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7" name="CustomShape 125"/>
            <p:cNvSpPr/>
            <p:nvPr/>
          </p:nvSpPr>
          <p:spPr>
            <a:xfrm>
              <a:off x="3549240" y="465480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CustomShape 126"/>
            <p:cNvSpPr/>
            <p:nvPr/>
          </p:nvSpPr>
          <p:spPr>
            <a:xfrm>
              <a:off x="3660480" y="4752000"/>
              <a:ext cx="117360" cy="16416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CustomShape 127"/>
            <p:cNvSpPr/>
            <p:nvPr/>
          </p:nvSpPr>
          <p:spPr>
            <a:xfrm>
              <a:off x="3811320" y="4674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CustomShape 128"/>
            <p:cNvSpPr/>
            <p:nvPr/>
          </p:nvSpPr>
          <p:spPr>
            <a:xfrm>
              <a:off x="3890880" y="470592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CustomShape 129"/>
            <p:cNvSpPr/>
            <p:nvPr/>
          </p:nvSpPr>
          <p:spPr>
            <a:xfrm>
              <a:off x="3990600" y="4674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CustomShape 130"/>
            <p:cNvSpPr/>
            <p:nvPr/>
          </p:nvSpPr>
          <p:spPr>
            <a:xfrm>
              <a:off x="3408120" y="4966920"/>
              <a:ext cx="667080" cy="1080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CustomShape 131"/>
            <p:cNvSpPr/>
            <p:nvPr/>
          </p:nvSpPr>
          <p:spPr>
            <a:xfrm>
              <a:off x="3583080" y="503316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CustomShape 132"/>
            <p:cNvSpPr/>
            <p:nvPr/>
          </p:nvSpPr>
          <p:spPr>
            <a:xfrm>
              <a:off x="3710520" y="5050440"/>
              <a:ext cx="78480" cy="16164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CustomShape 133"/>
            <p:cNvSpPr/>
            <p:nvPr/>
          </p:nvSpPr>
          <p:spPr>
            <a:xfrm>
              <a:off x="3805560" y="501804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CustomShape 134"/>
            <p:cNvSpPr/>
            <p:nvPr/>
          </p:nvSpPr>
          <p:spPr>
            <a:xfrm>
              <a:off x="4189320" y="494280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CustomShape 135"/>
            <p:cNvSpPr/>
            <p:nvPr/>
          </p:nvSpPr>
          <p:spPr>
            <a:xfrm>
              <a:off x="4454640" y="4866480"/>
              <a:ext cx="101520" cy="16956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CustomShape 136"/>
            <p:cNvSpPr/>
            <p:nvPr/>
          </p:nvSpPr>
          <p:spPr>
            <a:xfrm>
              <a:off x="4576320" y="4923720"/>
              <a:ext cx="130680" cy="11520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4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9" name="CustomShape 137"/>
            <p:cNvSpPr/>
            <p:nvPr/>
          </p:nvSpPr>
          <p:spPr>
            <a:xfrm>
              <a:off x="4738680" y="4845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CustomShape 138"/>
            <p:cNvSpPr/>
            <p:nvPr/>
          </p:nvSpPr>
          <p:spPr>
            <a:xfrm>
              <a:off x="4818240" y="487692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CustomShape 139"/>
            <p:cNvSpPr/>
            <p:nvPr/>
          </p:nvSpPr>
          <p:spPr>
            <a:xfrm>
              <a:off x="4917960" y="4845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3" name="CustomShape 2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Rozoberieme príklad do detailov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44" name="CustomShape 3"/>
          <p:cNvSpPr/>
          <p:nvPr/>
        </p:nvSpPr>
        <p:spPr>
          <a:xfrm>
            <a:off x="274320" y="1236960"/>
            <a:ext cx="4881960" cy="36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pokračujeme: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a teda naozaj: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145" name="Group 4"/>
          <p:cNvGrpSpPr/>
          <p:nvPr/>
        </p:nvGrpSpPr>
        <p:grpSpPr>
          <a:xfrm>
            <a:off x="548640" y="1236960"/>
            <a:ext cx="4568400" cy="557280"/>
            <a:chOff x="548640" y="1236960"/>
            <a:chExt cx="4568400" cy="557280"/>
          </a:xfrm>
        </p:grpSpPr>
        <p:sp>
          <p:nvSpPr>
            <p:cNvPr id="1146" name="CustomShape 5"/>
            <p:cNvSpPr/>
            <p:nvPr/>
          </p:nvSpPr>
          <p:spPr>
            <a:xfrm>
              <a:off x="548640" y="1240560"/>
              <a:ext cx="4568400" cy="550800"/>
            </a:xfrm>
            <a:custGeom>
              <a:avLst/>
              <a:gdLst/>
              <a:ahLst/>
              <a:cxnLst/>
              <a:rect l="l" t="t" r="r" b="b"/>
              <a:pathLst>
                <a:path w="12691" h="1531">
                  <a:moveTo>
                    <a:pt x="634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690" y="0"/>
                  </a:lnTo>
                  <a:lnTo>
                    <a:pt x="12690" y="1530"/>
                  </a:lnTo>
                  <a:lnTo>
                    <a:pt x="634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CustomShape 6"/>
            <p:cNvSpPr/>
            <p:nvPr/>
          </p:nvSpPr>
          <p:spPr>
            <a:xfrm>
              <a:off x="556200" y="1505880"/>
              <a:ext cx="117360" cy="16416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CustomShape 7"/>
            <p:cNvSpPr/>
            <p:nvPr/>
          </p:nvSpPr>
          <p:spPr>
            <a:xfrm>
              <a:off x="707040" y="1427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CustomShape 8"/>
            <p:cNvSpPr/>
            <p:nvPr/>
          </p:nvSpPr>
          <p:spPr>
            <a:xfrm>
              <a:off x="785880" y="145908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CustomShape 9"/>
            <p:cNvSpPr/>
            <p:nvPr/>
          </p:nvSpPr>
          <p:spPr>
            <a:xfrm>
              <a:off x="886320" y="14274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CustomShape 10"/>
            <p:cNvSpPr/>
            <p:nvPr/>
          </p:nvSpPr>
          <p:spPr>
            <a:xfrm>
              <a:off x="1040400" y="147024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2" name="CustomShape 11"/>
            <p:cNvSpPr/>
            <p:nvPr/>
          </p:nvSpPr>
          <p:spPr>
            <a:xfrm>
              <a:off x="1291680" y="1448640"/>
              <a:ext cx="101520" cy="16956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3" name="CustomShape 12"/>
            <p:cNvSpPr/>
            <p:nvPr/>
          </p:nvSpPr>
          <p:spPr>
            <a:xfrm>
              <a:off x="1446120" y="127080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4" name="CustomShape 13"/>
            <p:cNvSpPr/>
            <p:nvPr/>
          </p:nvSpPr>
          <p:spPr>
            <a:xfrm>
              <a:off x="1575000" y="1334160"/>
              <a:ext cx="117720" cy="16416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5" name="CustomShape 14"/>
            <p:cNvSpPr/>
            <p:nvPr/>
          </p:nvSpPr>
          <p:spPr>
            <a:xfrm>
              <a:off x="1726200" y="12564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6" name="CustomShape 15"/>
            <p:cNvSpPr/>
            <p:nvPr/>
          </p:nvSpPr>
          <p:spPr>
            <a:xfrm>
              <a:off x="1805400" y="128808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CustomShape 16"/>
            <p:cNvSpPr/>
            <p:nvPr/>
          </p:nvSpPr>
          <p:spPr>
            <a:xfrm>
              <a:off x="1905120" y="1256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CustomShape 17"/>
            <p:cNvSpPr/>
            <p:nvPr/>
          </p:nvSpPr>
          <p:spPr>
            <a:xfrm>
              <a:off x="1436400" y="1549080"/>
              <a:ext cx="553320" cy="10800"/>
            </a:xfrm>
            <a:custGeom>
              <a:avLst/>
              <a:gdLst/>
              <a:ahLst/>
              <a:cxn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CustomShape 18"/>
            <p:cNvSpPr/>
            <p:nvPr/>
          </p:nvSpPr>
          <p:spPr>
            <a:xfrm>
              <a:off x="1611360" y="161532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CustomShape 19"/>
            <p:cNvSpPr/>
            <p:nvPr/>
          </p:nvSpPr>
          <p:spPr>
            <a:xfrm>
              <a:off x="1738800" y="163260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1" name="CustomShape 20"/>
            <p:cNvSpPr/>
            <p:nvPr/>
          </p:nvSpPr>
          <p:spPr>
            <a:xfrm>
              <a:off x="2090160" y="147024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2" name="CustomShape 21"/>
            <p:cNvSpPr/>
            <p:nvPr/>
          </p:nvSpPr>
          <p:spPr>
            <a:xfrm>
              <a:off x="2339640" y="1448640"/>
              <a:ext cx="105120" cy="174600"/>
            </a:xfrm>
            <a:custGeom>
              <a:avLst/>
              <a:gdLst/>
              <a:ahLst/>
              <a:cxn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3" name="CustomShape 22"/>
            <p:cNvSpPr/>
            <p:nvPr/>
          </p:nvSpPr>
          <p:spPr>
            <a:xfrm>
              <a:off x="2496240" y="127080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4" name="CustomShape 23"/>
            <p:cNvSpPr/>
            <p:nvPr/>
          </p:nvSpPr>
          <p:spPr>
            <a:xfrm>
              <a:off x="2628720" y="123696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5" name="CustomShape 24"/>
            <p:cNvSpPr/>
            <p:nvPr/>
          </p:nvSpPr>
          <p:spPr>
            <a:xfrm>
              <a:off x="2738520" y="1334160"/>
              <a:ext cx="117720" cy="16416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6" name="CustomShape 25"/>
            <p:cNvSpPr/>
            <p:nvPr/>
          </p:nvSpPr>
          <p:spPr>
            <a:xfrm>
              <a:off x="2889000" y="1256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7" name="CustomShape 26"/>
            <p:cNvSpPr/>
            <p:nvPr/>
          </p:nvSpPr>
          <p:spPr>
            <a:xfrm>
              <a:off x="2968560" y="1288080"/>
              <a:ext cx="78120" cy="16200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8" name="CustomShape 27"/>
            <p:cNvSpPr/>
            <p:nvPr/>
          </p:nvSpPr>
          <p:spPr>
            <a:xfrm>
              <a:off x="3068280" y="12564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9" name="CustomShape 28"/>
            <p:cNvSpPr/>
            <p:nvPr/>
          </p:nvSpPr>
          <p:spPr>
            <a:xfrm>
              <a:off x="2485800" y="1549080"/>
              <a:ext cx="667080" cy="1080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0" name="CustomShape 29"/>
            <p:cNvSpPr/>
            <p:nvPr/>
          </p:nvSpPr>
          <p:spPr>
            <a:xfrm>
              <a:off x="2660760" y="161532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1" name="CustomShape 30"/>
            <p:cNvSpPr/>
            <p:nvPr/>
          </p:nvSpPr>
          <p:spPr>
            <a:xfrm>
              <a:off x="2788200" y="1632600"/>
              <a:ext cx="78480" cy="16164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5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2" name="CustomShape 31"/>
            <p:cNvSpPr/>
            <p:nvPr/>
          </p:nvSpPr>
          <p:spPr>
            <a:xfrm>
              <a:off x="2885040" y="160020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3" name="CustomShape 32"/>
            <p:cNvSpPr/>
            <p:nvPr/>
          </p:nvSpPr>
          <p:spPr>
            <a:xfrm>
              <a:off x="3252960" y="147024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4" name="CustomShape 33"/>
            <p:cNvSpPr/>
            <p:nvPr/>
          </p:nvSpPr>
          <p:spPr>
            <a:xfrm>
              <a:off x="3532320" y="127080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5" name="CustomShape 34"/>
            <p:cNvSpPr/>
            <p:nvPr/>
          </p:nvSpPr>
          <p:spPr>
            <a:xfrm>
              <a:off x="3663720" y="123696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6" name="CustomShape 35"/>
            <p:cNvSpPr/>
            <p:nvPr/>
          </p:nvSpPr>
          <p:spPr>
            <a:xfrm>
              <a:off x="3774960" y="1334160"/>
              <a:ext cx="117360" cy="16416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7" name="CustomShape 36"/>
            <p:cNvSpPr/>
            <p:nvPr/>
          </p:nvSpPr>
          <p:spPr>
            <a:xfrm>
              <a:off x="3925800" y="1256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8" name="CustomShape 37"/>
            <p:cNvSpPr/>
            <p:nvPr/>
          </p:nvSpPr>
          <p:spPr>
            <a:xfrm>
              <a:off x="4005360" y="128808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9" name="CustomShape 38"/>
            <p:cNvSpPr/>
            <p:nvPr/>
          </p:nvSpPr>
          <p:spPr>
            <a:xfrm>
              <a:off x="4105080" y="1256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0" name="CustomShape 39"/>
            <p:cNvSpPr/>
            <p:nvPr/>
          </p:nvSpPr>
          <p:spPr>
            <a:xfrm>
              <a:off x="3522600" y="1549080"/>
              <a:ext cx="667080" cy="1080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1" name="CustomShape 40"/>
            <p:cNvSpPr/>
            <p:nvPr/>
          </p:nvSpPr>
          <p:spPr>
            <a:xfrm>
              <a:off x="3697560" y="161532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2" name="CustomShape 41"/>
            <p:cNvSpPr/>
            <p:nvPr/>
          </p:nvSpPr>
          <p:spPr>
            <a:xfrm>
              <a:off x="3825000" y="1632600"/>
              <a:ext cx="78480" cy="16164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3" name="CustomShape 42"/>
            <p:cNvSpPr/>
            <p:nvPr/>
          </p:nvSpPr>
          <p:spPr>
            <a:xfrm>
              <a:off x="3920040" y="160020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4" name="CustomShape 43"/>
            <p:cNvSpPr/>
            <p:nvPr/>
          </p:nvSpPr>
          <p:spPr>
            <a:xfrm>
              <a:off x="4303800" y="15249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5" name="CustomShape 44"/>
            <p:cNvSpPr/>
            <p:nvPr/>
          </p:nvSpPr>
          <p:spPr>
            <a:xfrm>
              <a:off x="4569120" y="1448640"/>
              <a:ext cx="101520" cy="16956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6" name="CustomShape 45"/>
            <p:cNvSpPr/>
            <p:nvPr/>
          </p:nvSpPr>
          <p:spPr>
            <a:xfrm>
              <a:off x="4690800" y="1505880"/>
              <a:ext cx="130680" cy="11520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4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7" name="CustomShape 46"/>
            <p:cNvSpPr/>
            <p:nvPr/>
          </p:nvSpPr>
          <p:spPr>
            <a:xfrm>
              <a:off x="4853160" y="1427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8" name="CustomShape 47"/>
            <p:cNvSpPr/>
            <p:nvPr/>
          </p:nvSpPr>
          <p:spPr>
            <a:xfrm>
              <a:off x="4932720" y="145908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9" name="CustomShape 48"/>
            <p:cNvSpPr/>
            <p:nvPr/>
          </p:nvSpPr>
          <p:spPr>
            <a:xfrm>
              <a:off x="5032440" y="1427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90" name="Group 49"/>
          <p:cNvGrpSpPr/>
          <p:nvPr/>
        </p:nvGrpSpPr>
        <p:grpSpPr>
          <a:xfrm>
            <a:off x="6244560" y="1371600"/>
            <a:ext cx="1305720" cy="253080"/>
            <a:chOff x="6244560" y="1371600"/>
            <a:chExt cx="1305720" cy="253080"/>
          </a:xfrm>
        </p:grpSpPr>
        <p:sp>
          <p:nvSpPr>
            <p:cNvPr id="1191" name="CustomShape 50"/>
            <p:cNvSpPr/>
            <p:nvPr/>
          </p:nvSpPr>
          <p:spPr>
            <a:xfrm>
              <a:off x="6244560" y="1371600"/>
              <a:ext cx="1305720" cy="253080"/>
            </a:xfrm>
            <a:custGeom>
              <a:avLst/>
              <a:gdLst/>
              <a:ahLst/>
              <a:cxn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2" name="CustomShape 51"/>
            <p:cNvSpPr/>
            <p:nvPr/>
          </p:nvSpPr>
          <p:spPr>
            <a:xfrm>
              <a:off x="6252120" y="144936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3" name="CustomShape 52"/>
            <p:cNvSpPr/>
            <p:nvPr/>
          </p:nvSpPr>
          <p:spPr>
            <a:xfrm>
              <a:off x="6408720" y="148176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4" name="CustomShape 53"/>
            <p:cNvSpPr/>
            <p:nvPr/>
          </p:nvSpPr>
          <p:spPr>
            <a:xfrm>
              <a:off x="6527880" y="13716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5" name="CustomShape 54"/>
            <p:cNvSpPr/>
            <p:nvPr/>
          </p:nvSpPr>
          <p:spPr>
            <a:xfrm>
              <a:off x="6607080" y="1402560"/>
              <a:ext cx="77760" cy="16164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6" name="CustomShape 55"/>
            <p:cNvSpPr/>
            <p:nvPr/>
          </p:nvSpPr>
          <p:spPr>
            <a:xfrm>
              <a:off x="6707160" y="13716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7" name="CustomShape 56"/>
            <p:cNvSpPr/>
            <p:nvPr/>
          </p:nvSpPr>
          <p:spPr>
            <a:xfrm>
              <a:off x="6875280" y="146844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8" name="CustomShape 57"/>
            <p:cNvSpPr/>
            <p:nvPr/>
          </p:nvSpPr>
          <p:spPr>
            <a:xfrm>
              <a:off x="7135920" y="144936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9" name="CustomShape 58"/>
            <p:cNvSpPr/>
            <p:nvPr/>
          </p:nvSpPr>
          <p:spPr>
            <a:xfrm>
              <a:off x="7286760" y="13716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0" name="CustomShape 59"/>
            <p:cNvSpPr/>
            <p:nvPr/>
          </p:nvSpPr>
          <p:spPr>
            <a:xfrm>
              <a:off x="7365600" y="140256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1" name="CustomShape 60"/>
            <p:cNvSpPr/>
            <p:nvPr/>
          </p:nvSpPr>
          <p:spPr>
            <a:xfrm>
              <a:off x="7466040" y="13716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02" name="Group 61"/>
          <p:cNvGrpSpPr/>
          <p:nvPr/>
        </p:nvGrpSpPr>
        <p:grpSpPr>
          <a:xfrm>
            <a:off x="6224760" y="1980720"/>
            <a:ext cx="1467000" cy="537480"/>
            <a:chOff x="6224760" y="1980720"/>
            <a:chExt cx="1467000" cy="537480"/>
          </a:xfrm>
        </p:grpSpPr>
        <p:sp>
          <p:nvSpPr>
            <p:cNvPr id="1203" name="CustomShape 62"/>
            <p:cNvSpPr/>
            <p:nvPr/>
          </p:nvSpPr>
          <p:spPr>
            <a:xfrm>
              <a:off x="6224760" y="1980720"/>
              <a:ext cx="1467000" cy="534600"/>
            </a:xfrm>
            <a:custGeom>
              <a:avLst/>
              <a:gdLst/>
              <a:ahLst/>
              <a:cxn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4" name="CustomShape 63"/>
            <p:cNvSpPr/>
            <p:nvPr/>
          </p:nvSpPr>
          <p:spPr>
            <a:xfrm>
              <a:off x="6232320" y="22302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5" name="CustomShape 64"/>
            <p:cNvSpPr/>
            <p:nvPr/>
          </p:nvSpPr>
          <p:spPr>
            <a:xfrm>
              <a:off x="6380280" y="226188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6" name="CustomShape 65"/>
            <p:cNvSpPr/>
            <p:nvPr/>
          </p:nvSpPr>
          <p:spPr>
            <a:xfrm>
              <a:off x="6508080" y="215172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7" name="CustomShape 66"/>
            <p:cNvSpPr/>
            <p:nvPr/>
          </p:nvSpPr>
          <p:spPr>
            <a:xfrm>
              <a:off x="6586920" y="218340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8" name="CustomShape 67"/>
            <p:cNvSpPr/>
            <p:nvPr/>
          </p:nvSpPr>
          <p:spPr>
            <a:xfrm>
              <a:off x="6687360" y="215172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9" name="CustomShape 68"/>
            <p:cNvSpPr/>
            <p:nvPr/>
          </p:nvSpPr>
          <p:spPr>
            <a:xfrm>
              <a:off x="6855480" y="2248560"/>
              <a:ext cx="168120" cy="5940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0" name="CustomShape 69"/>
            <p:cNvSpPr/>
            <p:nvPr/>
          </p:nvSpPr>
          <p:spPr>
            <a:xfrm>
              <a:off x="7148880" y="199512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1" name="CustomShape 70"/>
            <p:cNvSpPr/>
            <p:nvPr/>
          </p:nvSpPr>
          <p:spPr>
            <a:xfrm>
              <a:off x="7277400" y="205848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2" name="CustomShape 71"/>
            <p:cNvSpPr/>
            <p:nvPr/>
          </p:nvSpPr>
          <p:spPr>
            <a:xfrm>
              <a:off x="7428240" y="198072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3" name="CustomShape 72"/>
            <p:cNvSpPr/>
            <p:nvPr/>
          </p:nvSpPr>
          <p:spPr>
            <a:xfrm>
              <a:off x="7507800" y="201168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4" name="CustomShape 73"/>
            <p:cNvSpPr/>
            <p:nvPr/>
          </p:nvSpPr>
          <p:spPr>
            <a:xfrm>
              <a:off x="7607520" y="198072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5" name="CustomShape 74"/>
            <p:cNvSpPr/>
            <p:nvPr/>
          </p:nvSpPr>
          <p:spPr>
            <a:xfrm>
              <a:off x="7138800" y="2273400"/>
              <a:ext cx="552960" cy="10440"/>
            </a:xfrm>
            <a:custGeom>
              <a:avLst/>
              <a:gdLst/>
              <a:ahLst/>
              <a:cxn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6" name="CustomShape 75"/>
            <p:cNvSpPr/>
            <p:nvPr/>
          </p:nvSpPr>
          <p:spPr>
            <a:xfrm>
              <a:off x="7313760" y="233964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7" name="CustomShape 76"/>
            <p:cNvSpPr/>
            <p:nvPr/>
          </p:nvSpPr>
          <p:spPr>
            <a:xfrm>
              <a:off x="7441200" y="235692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18" name="Group 77"/>
          <p:cNvGrpSpPr/>
          <p:nvPr/>
        </p:nvGrpSpPr>
        <p:grpSpPr>
          <a:xfrm>
            <a:off x="6217920" y="2740320"/>
            <a:ext cx="1580760" cy="556920"/>
            <a:chOff x="6217920" y="2740320"/>
            <a:chExt cx="1580760" cy="556920"/>
          </a:xfrm>
        </p:grpSpPr>
        <p:sp>
          <p:nvSpPr>
            <p:cNvPr id="1219" name="CustomShape 78"/>
            <p:cNvSpPr/>
            <p:nvPr/>
          </p:nvSpPr>
          <p:spPr>
            <a:xfrm>
              <a:off x="6217920" y="2743920"/>
              <a:ext cx="1580760" cy="550440"/>
            </a:xfrm>
            <a:custGeom>
              <a:avLst/>
              <a:gdLst/>
              <a:ahLst/>
              <a:cxn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CustomShape 79"/>
            <p:cNvSpPr/>
            <p:nvPr/>
          </p:nvSpPr>
          <p:spPr>
            <a:xfrm>
              <a:off x="6225480" y="30092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1" name="CustomShape 80"/>
            <p:cNvSpPr/>
            <p:nvPr/>
          </p:nvSpPr>
          <p:spPr>
            <a:xfrm>
              <a:off x="6372360" y="304128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2" name="CustomShape 81"/>
            <p:cNvSpPr/>
            <p:nvPr/>
          </p:nvSpPr>
          <p:spPr>
            <a:xfrm>
              <a:off x="6501240" y="293076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3" name="CustomShape 82"/>
            <p:cNvSpPr/>
            <p:nvPr/>
          </p:nvSpPr>
          <p:spPr>
            <a:xfrm>
              <a:off x="6580080" y="296244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4" name="CustomShape 83"/>
            <p:cNvSpPr/>
            <p:nvPr/>
          </p:nvSpPr>
          <p:spPr>
            <a:xfrm>
              <a:off x="6680520" y="293076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5" name="CustomShape 84"/>
            <p:cNvSpPr/>
            <p:nvPr/>
          </p:nvSpPr>
          <p:spPr>
            <a:xfrm>
              <a:off x="6848640" y="302832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6" name="CustomShape 85"/>
            <p:cNvSpPr/>
            <p:nvPr/>
          </p:nvSpPr>
          <p:spPr>
            <a:xfrm>
              <a:off x="7142400" y="277416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7" name="CustomShape 86"/>
            <p:cNvSpPr/>
            <p:nvPr/>
          </p:nvSpPr>
          <p:spPr>
            <a:xfrm>
              <a:off x="7274880" y="274032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8" name="CustomShape 87"/>
            <p:cNvSpPr/>
            <p:nvPr/>
          </p:nvSpPr>
          <p:spPr>
            <a:xfrm>
              <a:off x="7385040" y="2837520"/>
              <a:ext cx="116280" cy="163800"/>
            </a:xfrm>
            <a:custGeom>
              <a:avLst/>
              <a:gdLst/>
              <a:ahLst/>
              <a:cxn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9" name="CustomShape 88"/>
            <p:cNvSpPr/>
            <p:nvPr/>
          </p:nvSpPr>
          <p:spPr>
            <a:xfrm>
              <a:off x="7535160" y="275976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0" name="CustomShape 89"/>
            <p:cNvSpPr/>
            <p:nvPr/>
          </p:nvSpPr>
          <p:spPr>
            <a:xfrm>
              <a:off x="7614720" y="279144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CustomShape 90"/>
            <p:cNvSpPr/>
            <p:nvPr/>
          </p:nvSpPr>
          <p:spPr>
            <a:xfrm>
              <a:off x="7714440" y="275976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CustomShape 91"/>
            <p:cNvSpPr/>
            <p:nvPr/>
          </p:nvSpPr>
          <p:spPr>
            <a:xfrm>
              <a:off x="7131960" y="3052440"/>
              <a:ext cx="666720" cy="1044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CustomShape 92"/>
            <p:cNvSpPr/>
            <p:nvPr/>
          </p:nvSpPr>
          <p:spPr>
            <a:xfrm>
              <a:off x="7307280" y="311868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4" name="CustomShape 93"/>
            <p:cNvSpPr/>
            <p:nvPr/>
          </p:nvSpPr>
          <p:spPr>
            <a:xfrm>
              <a:off x="7434360" y="313596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5" name="CustomShape 94"/>
            <p:cNvSpPr/>
            <p:nvPr/>
          </p:nvSpPr>
          <p:spPr>
            <a:xfrm>
              <a:off x="7531200" y="310356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36" name="Group 95"/>
          <p:cNvGrpSpPr/>
          <p:nvPr/>
        </p:nvGrpSpPr>
        <p:grpSpPr>
          <a:xfrm>
            <a:off x="548640" y="2493360"/>
            <a:ext cx="2292480" cy="524160"/>
            <a:chOff x="548640" y="2493360"/>
            <a:chExt cx="2292480" cy="524160"/>
          </a:xfrm>
        </p:grpSpPr>
        <p:sp>
          <p:nvSpPr>
            <p:cNvPr id="1237" name="CustomShape 96"/>
            <p:cNvSpPr/>
            <p:nvPr/>
          </p:nvSpPr>
          <p:spPr>
            <a:xfrm>
              <a:off x="548640" y="2493360"/>
              <a:ext cx="2292480" cy="521280"/>
            </a:xfrm>
            <a:custGeom>
              <a:avLst/>
              <a:gdLst/>
              <a:ahLst/>
              <a:cxnLst/>
              <a:rect l="l" t="t" r="r" b="b"/>
              <a:pathLst>
                <a:path w="6369" h="1449">
                  <a:moveTo>
                    <a:pt x="3184" y="1448"/>
                  </a:moveTo>
                  <a:lnTo>
                    <a:pt x="0" y="1448"/>
                  </a:lnTo>
                  <a:lnTo>
                    <a:pt x="0" y="0"/>
                  </a:lnTo>
                  <a:lnTo>
                    <a:pt x="6368" y="0"/>
                  </a:lnTo>
                  <a:lnTo>
                    <a:pt x="6368" y="1448"/>
                  </a:lnTo>
                  <a:lnTo>
                    <a:pt x="3184" y="1448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8" name="CustomShape 97"/>
            <p:cNvSpPr/>
            <p:nvPr/>
          </p:nvSpPr>
          <p:spPr>
            <a:xfrm>
              <a:off x="663840" y="267084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9" name="CustomShape 98"/>
            <p:cNvSpPr/>
            <p:nvPr/>
          </p:nvSpPr>
          <p:spPr>
            <a:xfrm>
              <a:off x="556200" y="272844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0" name="CustomShape 99"/>
            <p:cNvSpPr/>
            <p:nvPr/>
          </p:nvSpPr>
          <p:spPr>
            <a:xfrm>
              <a:off x="712800" y="276048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1" name="CustomShape 100"/>
            <p:cNvSpPr/>
            <p:nvPr/>
          </p:nvSpPr>
          <p:spPr>
            <a:xfrm>
              <a:off x="891360" y="27475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2" name="CustomShape 101"/>
            <p:cNvSpPr/>
            <p:nvPr/>
          </p:nvSpPr>
          <p:spPr>
            <a:xfrm>
              <a:off x="1184400" y="249336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3" name="CustomShape 102"/>
            <p:cNvSpPr/>
            <p:nvPr/>
          </p:nvSpPr>
          <p:spPr>
            <a:xfrm>
              <a:off x="1313640" y="255744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CustomShape 103"/>
            <p:cNvSpPr/>
            <p:nvPr/>
          </p:nvSpPr>
          <p:spPr>
            <a:xfrm>
              <a:off x="1470240" y="258948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CustomShape 104"/>
            <p:cNvSpPr/>
            <p:nvPr/>
          </p:nvSpPr>
          <p:spPr>
            <a:xfrm>
              <a:off x="1174680" y="2772000"/>
              <a:ext cx="390600" cy="11160"/>
            </a:xfrm>
            <a:custGeom>
              <a:avLst/>
              <a:gdLst/>
              <a:ahLst/>
              <a:cxnLst/>
              <a:rect l="l" t="t" r="r" b="b"/>
              <a:pathLst>
                <a:path w="1086" h="32">
                  <a:moveTo>
                    <a:pt x="54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1"/>
                  </a:lnTo>
                  <a:lnTo>
                    <a:pt x="54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CustomShape 105"/>
            <p:cNvSpPr/>
            <p:nvPr/>
          </p:nvSpPr>
          <p:spPr>
            <a:xfrm>
              <a:off x="1267920" y="283824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20"/>
                    <a:pt x="143" y="194"/>
                    <a:pt x="172" y="194"/>
                  </a:cubicBezTo>
                  <a:cubicBezTo>
                    <a:pt x="216" y="194"/>
                    <a:pt x="228" y="252"/>
                    <a:pt x="228" y="256"/>
                  </a:cubicBezTo>
                  <a:cubicBezTo>
                    <a:pt x="228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CustomShape 106"/>
            <p:cNvSpPr/>
            <p:nvPr/>
          </p:nvSpPr>
          <p:spPr>
            <a:xfrm>
              <a:off x="1395360" y="285552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8" name="CustomShape 107"/>
            <p:cNvSpPr/>
            <p:nvPr/>
          </p:nvSpPr>
          <p:spPr>
            <a:xfrm>
              <a:off x="1679400" y="27475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9" name="CustomShape 108"/>
            <p:cNvSpPr/>
            <p:nvPr/>
          </p:nvSpPr>
          <p:spPr>
            <a:xfrm>
              <a:off x="1972440" y="249336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5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CustomShape 109"/>
            <p:cNvSpPr/>
            <p:nvPr/>
          </p:nvSpPr>
          <p:spPr>
            <a:xfrm>
              <a:off x="2101680" y="2557440"/>
              <a:ext cx="117360" cy="16416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0" y="97"/>
                    <a:pt x="256" y="116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4" y="304"/>
                  </a:cubicBezTo>
                  <a:cubicBezTo>
                    <a:pt x="108" y="304"/>
                    <a:pt x="100" y="273"/>
                    <a:pt x="100" y="246"/>
                  </a:cubicBezTo>
                  <a:cubicBezTo>
                    <a:pt x="100" y="214"/>
                    <a:pt x="113" y="171"/>
                    <a:pt x="137" y="108"/>
                  </a:cubicBezTo>
                  <a:cubicBezTo>
                    <a:pt x="148" y="80"/>
                    <a:pt x="150" y="72"/>
                    <a:pt x="150" y="57"/>
                  </a:cubicBezTo>
                  <a:cubicBezTo>
                    <a:pt x="150" y="25"/>
                    <a:pt x="128" y="0"/>
                    <a:pt x="92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8" y="16"/>
                    <a:pt x="108" y="38"/>
                  </a:cubicBezTo>
                  <a:cubicBezTo>
                    <a:pt x="108" y="56"/>
                    <a:pt x="102" y="73"/>
                    <a:pt x="96" y="88"/>
                  </a:cubicBezTo>
                  <a:cubicBezTo>
                    <a:pt x="68" y="161"/>
                    <a:pt x="56" y="203"/>
                    <a:pt x="56" y="235"/>
                  </a:cubicBezTo>
                  <a:cubicBezTo>
                    <a:pt x="56" y="297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4"/>
                    <a:pt x="195" y="358"/>
                    <a:pt x="168" y="396"/>
                  </a:cubicBezTo>
                  <a:cubicBezTo>
                    <a:pt x="148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0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CustomShape 110"/>
            <p:cNvSpPr/>
            <p:nvPr/>
          </p:nvSpPr>
          <p:spPr>
            <a:xfrm>
              <a:off x="1962720" y="2772000"/>
              <a:ext cx="265680" cy="11160"/>
            </a:xfrm>
            <a:custGeom>
              <a:avLst/>
              <a:gdLst/>
              <a:ahLst/>
              <a:cxnLst/>
              <a:rect l="l" t="t" r="r" b="b"/>
              <a:pathLst>
                <a:path w="739" h="32">
                  <a:moveTo>
                    <a:pt x="368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738" y="0"/>
                  </a:lnTo>
                  <a:lnTo>
                    <a:pt x="738" y="31"/>
                  </a:lnTo>
                  <a:lnTo>
                    <a:pt x="368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CustomShape 111"/>
            <p:cNvSpPr/>
            <p:nvPr/>
          </p:nvSpPr>
          <p:spPr>
            <a:xfrm>
              <a:off x="1993680" y="283824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20"/>
                    <a:pt x="143" y="194"/>
                    <a:pt x="172" y="194"/>
                  </a:cubicBezTo>
                  <a:cubicBezTo>
                    <a:pt x="218" y="194"/>
                    <a:pt x="228" y="252"/>
                    <a:pt x="228" y="256"/>
                  </a:cubicBezTo>
                  <a:cubicBezTo>
                    <a:pt x="228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CustomShape 112"/>
            <p:cNvSpPr/>
            <p:nvPr/>
          </p:nvSpPr>
          <p:spPr>
            <a:xfrm>
              <a:off x="2121120" y="285552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CustomShape 113"/>
            <p:cNvSpPr/>
            <p:nvPr/>
          </p:nvSpPr>
          <p:spPr>
            <a:xfrm>
              <a:off x="2342160" y="27475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5" name="CustomShape 114"/>
            <p:cNvSpPr/>
            <p:nvPr/>
          </p:nvSpPr>
          <p:spPr>
            <a:xfrm>
              <a:off x="2602800" y="272844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6" name="CustomShape 115"/>
            <p:cNvSpPr/>
            <p:nvPr/>
          </p:nvSpPr>
          <p:spPr>
            <a:xfrm>
              <a:off x="2750760" y="276048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57" name="Group 116"/>
          <p:cNvGrpSpPr/>
          <p:nvPr/>
        </p:nvGrpSpPr>
        <p:grpSpPr>
          <a:xfrm>
            <a:off x="548640" y="3191760"/>
            <a:ext cx="2406240" cy="557280"/>
            <a:chOff x="548640" y="3191760"/>
            <a:chExt cx="2406240" cy="557280"/>
          </a:xfrm>
        </p:grpSpPr>
        <p:sp>
          <p:nvSpPr>
            <p:cNvPr id="1258" name="CustomShape 117"/>
            <p:cNvSpPr/>
            <p:nvPr/>
          </p:nvSpPr>
          <p:spPr>
            <a:xfrm>
              <a:off x="548640" y="3195360"/>
              <a:ext cx="2406240" cy="550800"/>
            </a:xfrm>
            <a:custGeom>
              <a:avLst/>
              <a:gdLst/>
              <a:ahLst/>
              <a:cxnLst/>
              <a:rect l="l" t="t" r="r" b="b"/>
              <a:pathLst>
                <a:path w="6685" h="1531">
                  <a:moveTo>
                    <a:pt x="3343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6684" y="0"/>
                  </a:lnTo>
                  <a:lnTo>
                    <a:pt x="6684" y="1530"/>
                  </a:lnTo>
                  <a:lnTo>
                    <a:pt x="3343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9" name="CustomShape 118"/>
            <p:cNvSpPr/>
            <p:nvPr/>
          </p:nvSpPr>
          <p:spPr>
            <a:xfrm>
              <a:off x="663840" y="340308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CustomShape 119"/>
            <p:cNvSpPr/>
            <p:nvPr/>
          </p:nvSpPr>
          <p:spPr>
            <a:xfrm>
              <a:off x="556200" y="346068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CustomShape 120"/>
            <p:cNvSpPr/>
            <p:nvPr/>
          </p:nvSpPr>
          <p:spPr>
            <a:xfrm>
              <a:off x="704160" y="349272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CustomShape 121"/>
            <p:cNvSpPr/>
            <p:nvPr/>
          </p:nvSpPr>
          <p:spPr>
            <a:xfrm>
              <a:off x="891360" y="34797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3" name="CustomShape 122"/>
            <p:cNvSpPr/>
            <p:nvPr/>
          </p:nvSpPr>
          <p:spPr>
            <a:xfrm>
              <a:off x="1184760" y="322560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6" y="0"/>
                    <a:pt x="249" y="7"/>
                    <a:pt x="236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4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6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6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2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4" name="CustomShape 123"/>
            <p:cNvSpPr/>
            <p:nvPr/>
          </p:nvSpPr>
          <p:spPr>
            <a:xfrm>
              <a:off x="1313640" y="328896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9"/>
                    <a:pt x="50" y="232"/>
                    <a:pt x="38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5" y="320"/>
                    <a:pt x="66" y="320"/>
                  </a:cubicBezTo>
                  <a:cubicBezTo>
                    <a:pt x="114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7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CustomShape 124"/>
            <p:cNvSpPr/>
            <p:nvPr/>
          </p:nvSpPr>
          <p:spPr>
            <a:xfrm>
              <a:off x="1462320" y="332136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6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CustomShape 125"/>
            <p:cNvSpPr/>
            <p:nvPr/>
          </p:nvSpPr>
          <p:spPr>
            <a:xfrm>
              <a:off x="1174680" y="3503880"/>
              <a:ext cx="390600" cy="10800"/>
            </a:xfrm>
            <a:custGeom>
              <a:avLst/>
              <a:gdLst/>
              <a:ahLst/>
              <a:cxnLst/>
              <a:rect l="l" t="t" r="r" b="b"/>
              <a:pathLst>
                <a:path w="1086" h="31">
                  <a:moveTo>
                    <a:pt x="54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CustomShape 126"/>
            <p:cNvSpPr/>
            <p:nvPr/>
          </p:nvSpPr>
          <p:spPr>
            <a:xfrm>
              <a:off x="1268280" y="357012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CustomShape 127"/>
            <p:cNvSpPr/>
            <p:nvPr/>
          </p:nvSpPr>
          <p:spPr>
            <a:xfrm>
              <a:off x="1395360" y="3587400"/>
              <a:ext cx="78480" cy="16164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CustomShape 128"/>
            <p:cNvSpPr/>
            <p:nvPr/>
          </p:nvSpPr>
          <p:spPr>
            <a:xfrm>
              <a:off x="1679400" y="34797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0" name="CustomShape 129"/>
            <p:cNvSpPr/>
            <p:nvPr/>
          </p:nvSpPr>
          <p:spPr>
            <a:xfrm>
              <a:off x="1972800" y="322560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1" name="CustomShape 130"/>
            <p:cNvSpPr/>
            <p:nvPr/>
          </p:nvSpPr>
          <p:spPr>
            <a:xfrm>
              <a:off x="2105640" y="319176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2" name="CustomShape 131"/>
            <p:cNvSpPr/>
            <p:nvPr/>
          </p:nvSpPr>
          <p:spPr>
            <a:xfrm>
              <a:off x="2215080" y="3288960"/>
              <a:ext cx="117720" cy="16416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3" name="CustomShape 132"/>
            <p:cNvSpPr/>
            <p:nvPr/>
          </p:nvSpPr>
          <p:spPr>
            <a:xfrm>
              <a:off x="1962720" y="3503880"/>
              <a:ext cx="379080" cy="10800"/>
            </a:xfrm>
            <a:custGeom>
              <a:avLst/>
              <a:gdLst/>
              <a:ahLst/>
              <a:cxnLst/>
              <a:rect l="l" t="t" r="r" b="b"/>
              <a:pathLst>
                <a:path w="1054" h="31">
                  <a:moveTo>
                    <a:pt x="5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CustomShape 133"/>
            <p:cNvSpPr/>
            <p:nvPr/>
          </p:nvSpPr>
          <p:spPr>
            <a:xfrm>
              <a:off x="1994040" y="357012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8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49" y="443"/>
                    <a:pt x="49" y="415"/>
                  </a:cubicBezTo>
                  <a:cubicBezTo>
                    <a:pt x="49" y="380"/>
                    <a:pt x="73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CustomShape 134"/>
            <p:cNvSpPr/>
            <p:nvPr/>
          </p:nvSpPr>
          <p:spPr>
            <a:xfrm>
              <a:off x="2121480" y="358740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CustomShape 135"/>
            <p:cNvSpPr/>
            <p:nvPr/>
          </p:nvSpPr>
          <p:spPr>
            <a:xfrm>
              <a:off x="2217960" y="355500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CustomShape 136"/>
            <p:cNvSpPr/>
            <p:nvPr/>
          </p:nvSpPr>
          <p:spPr>
            <a:xfrm>
              <a:off x="2455920" y="34797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CustomShape 137"/>
            <p:cNvSpPr/>
            <p:nvPr/>
          </p:nvSpPr>
          <p:spPr>
            <a:xfrm>
              <a:off x="2716560" y="346068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7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9" name="CustomShape 138"/>
            <p:cNvSpPr/>
            <p:nvPr/>
          </p:nvSpPr>
          <p:spPr>
            <a:xfrm>
              <a:off x="2863440" y="349272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5" y="82"/>
                    <a:pt x="65" y="68"/>
                  </a:cubicBezTo>
                  <a:cubicBezTo>
                    <a:pt x="65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80" name="Group 139"/>
          <p:cNvGrpSpPr/>
          <p:nvPr/>
        </p:nvGrpSpPr>
        <p:grpSpPr>
          <a:xfrm>
            <a:off x="527040" y="3923280"/>
            <a:ext cx="7062480" cy="557280"/>
            <a:chOff x="527040" y="3923280"/>
            <a:chExt cx="7062480" cy="557280"/>
          </a:xfrm>
        </p:grpSpPr>
        <p:sp>
          <p:nvSpPr>
            <p:cNvPr id="1281" name="CustomShape 140"/>
            <p:cNvSpPr/>
            <p:nvPr/>
          </p:nvSpPr>
          <p:spPr>
            <a:xfrm>
              <a:off x="527040" y="3926880"/>
              <a:ext cx="7062480" cy="550800"/>
            </a:xfrm>
            <a:custGeom>
              <a:avLst/>
              <a:gdLst/>
              <a:ahLst/>
              <a:cxnLst/>
              <a:rect l="l" t="t" r="r" b="b"/>
              <a:pathLst>
                <a:path w="19619" h="1531">
                  <a:moveTo>
                    <a:pt x="9808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9618" y="0"/>
                  </a:lnTo>
                  <a:lnTo>
                    <a:pt x="19618" y="1530"/>
                  </a:lnTo>
                  <a:lnTo>
                    <a:pt x="9808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2" name="CustomShape 141"/>
            <p:cNvSpPr/>
            <p:nvPr/>
          </p:nvSpPr>
          <p:spPr>
            <a:xfrm>
              <a:off x="642240" y="413460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CustomShape 142"/>
            <p:cNvSpPr/>
            <p:nvPr/>
          </p:nvSpPr>
          <p:spPr>
            <a:xfrm>
              <a:off x="534600" y="419220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CustomShape 143"/>
            <p:cNvSpPr/>
            <p:nvPr/>
          </p:nvSpPr>
          <p:spPr>
            <a:xfrm>
              <a:off x="681480" y="422424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5" name="CustomShape 144"/>
            <p:cNvSpPr/>
            <p:nvPr/>
          </p:nvSpPr>
          <p:spPr>
            <a:xfrm>
              <a:off x="869760" y="421128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6" name="CustomShape 145"/>
            <p:cNvSpPr/>
            <p:nvPr/>
          </p:nvSpPr>
          <p:spPr>
            <a:xfrm>
              <a:off x="1162800" y="395712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7" name="CustomShape 146"/>
            <p:cNvSpPr/>
            <p:nvPr/>
          </p:nvSpPr>
          <p:spPr>
            <a:xfrm>
              <a:off x="1292040" y="402048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8" name="CustomShape 147"/>
            <p:cNvSpPr/>
            <p:nvPr/>
          </p:nvSpPr>
          <p:spPr>
            <a:xfrm>
              <a:off x="1438920" y="405288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9" name="CustomShape 148"/>
            <p:cNvSpPr/>
            <p:nvPr/>
          </p:nvSpPr>
          <p:spPr>
            <a:xfrm>
              <a:off x="1153080" y="4235400"/>
              <a:ext cx="390600" cy="10800"/>
            </a:xfrm>
            <a:custGeom>
              <a:avLst/>
              <a:gdLst/>
              <a:ahLst/>
              <a:cxnLst/>
              <a:rect l="l" t="t" r="r" b="b"/>
              <a:pathLst>
                <a:path w="1086" h="31">
                  <a:moveTo>
                    <a:pt x="54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0" name="CustomShape 149"/>
            <p:cNvSpPr/>
            <p:nvPr/>
          </p:nvSpPr>
          <p:spPr>
            <a:xfrm>
              <a:off x="1246320" y="430164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1" name="CustomShape 150"/>
            <p:cNvSpPr/>
            <p:nvPr/>
          </p:nvSpPr>
          <p:spPr>
            <a:xfrm>
              <a:off x="1373760" y="4318920"/>
              <a:ext cx="78480" cy="16164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2" name="CustomShape 151"/>
            <p:cNvSpPr/>
            <p:nvPr/>
          </p:nvSpPr>
          <p:spPr>
            <a:xfrm>
              <a:off x="1657800" y="421128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3" name="CustomShape 152"/>
            <p:cNvSpPr/>
            <p:nvPr/>
          </p:nvSpPr>
          <p:spPr>
            <a:xfrm>
              <a:off x="1950840" y="395712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CustomShape 153"/>
            <p:cNvSpPr/>
            <p:nvPr/>
          </p:nvSpPr>
          <p:spPr>
            <a:xfrm>
              <a:off x="2082240" y="392328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CustomShape 154"/>
            <p:cNvSpPr/>
            <p:nvPr/>
          </p:nvSpPr>
          <p:spPr>
            <a:xfrm>
              <a:off x="2193480" y="4020480"/>
              <a:ext cx="117360" cy="16416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6" y="8"/>
                  </a:cubicBezTo>
                  <a:cubicBezTo>
                    <a:pt x="298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CustomShape 155"/>
            <p:cNvSpPr/>
            <p:nvPr/>
          </p:nvSpPr>
          <p:spPr>
            <a:xfrm>
              <a:off x="1941120" y="4235400"/>
              <a:ext cx="379080" cy="10800"/>
            </a:xfrm>
            <a:custGeom>
              <a:avLst/>
              <a:gdLst/>
              <a:ahLst/>
              <a:cxn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CustomShape 156"/>
            <p:cNvSpPr/>
            <p:nvPr/>
          </p:nvSpPr>
          <p:spPr>
            <a:xfrm>
              <a:off x="1972080" y="430164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CustomShape 157"/>
            <p:cNvSpPr/>
            <p:nvPr/>
          </p:nvSpPr>
          <p:spPr>
            <a:xfrm>
              <a:off x="2099520" y="4318920"/>
              <a:ext cx="78480" cy="16164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9" name="CustomShape 158"/>
            <p:cNvSpPr/>
            <p:nvPr/>
          </p:nvSpPr>
          <p:spPr>
            <a:xfrm>
              <a:off x="2194560" y="428652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0" name="CustomShape 159"/>
            <p:cNvSpPr/>
            <p:nvPr/>
          </p:nvSpPr>
          <p:spPr>
            <a:xfrm>
              <a:off x="2434320" y="421128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1" name="CustomShape 160"/>
            <p:cNvSpPr/>
            <p:nvPr/>
          </p:nvSpPr>
          <p:spPr>
            <a:xfrm>
              <a:off x="2699640" y="4134960"/>
              <a:ext cx="101520" cy="16956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2" name="CustomShape 161"/>
            <p:cNvSpPr/>
            <p:nvPr/>
          </p:nvSpPr>
          <p:spPr>
            <a:xfrm>
              <a:off x="2820600" y="4192200"/>
              <a:ext cx="131040" cy="115200"/>
            </a:xfrm>
            <a:custGeom>
              <a:avLst/>
              <a:gdLst/>
              <a:ahLst/>
              <a:cxnLst/>
              <a:rect l="l" t="t" r="r" b="b"/>
              <a:pathLst>
                <a:path w="365" h="321">
                  <a:moveTo>
                    <a:pt x="228" y="272"/>
                  </a:moveTo>
                  <a:cubicBezTo>
                    <a:pt x="234" y="302"/>
                    <a:pt x="260" y="320"/>
                    <a:pt x="290" y="320"/>
                  </a:cubicBezTo>
                  <a:cubicBezTo>
                    <a:pt x="314" y="320"/>
                    <a:pt x="330" y="304"/>
                    <a:pt x="343" y="281"/>
                  </a:cubicBezTo>
                  <a:cubicBezTo>
                    <a:pt x="354" y="256"/>
                    <a:pt x="364" y="213"/>
                    <a:pt x="364" y="211"/>
                  </a:cubicBezTo>
                  <a:cubicBezTo>
                    <a:pt x="364" y="205"/>
                    <a:pt x="357" y="205"/>
                    <a:pt x="356" y="205"/>
                  </a:cubicBezTo>
                  <a:cubicBezTo>
                    <a:pt x="348" y="205"/>
                    <a:pt x="348" y="206"/>
                    <a:pt x="344" y="217"/>
                  </a:cubicBezTo>
                  <a:cubicBezTo>
                    <a:pt x="335" y="256"/>
                    <a:pt x="322" y="304"/>
                    <a:pt x="292" y="304"/>
                  </a:cubicBezTo>
                  <a:cubicBezTo>
                    <a:pt x="277" y="304"/>
                    <a:pt x="271" y="296"/>
                    <a:pt x="271" y="272"/>
                  </a:cubicBezTo>
                  <a:cubicBezTo>
                    <a:pt x="271" y="256"/>
                    <a:pt x="279" y="224"/>
                    <a:pt x="284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6" y="73"/>
                  </a:cubicBezTo>
                  <a:cubicBezTo>
                    <a:pt x="319" y="57"/>
                    <a:pt x="327" y="30"/>
                    <a:pt x="327" y="27"/>
                  </a:cubicBezTo>
                  <a:cubicBezTo>
                    <a:pt x="327" y="14"/>
                    <a:pt x="317" y="8"/>
                    <a:pt x="306" y="8"/>
                  </a:cubicBezTo>
                  <a:cubicBezTo>
                    <a:pt x="303" y="8"/>
                    <a:pt x="284" y="8"/>
                    <a:pt x="279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40" y="102"/>
                  </a:cubicBezTo>
                  <a:cubicBezTo>
                    <a:pt x="148" y="81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5"/>
                    <a:pt x="20" y="102"/>
                  </a:cubicBezTo>
                  <a:cubicBezTo>
                    <a:pt x="37" y="41"/>
                    <a:pt x="64" y="16"/>
                    <a:pt x="92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1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3" y="320"/>
                  </a:cubicBezTo>
                  <a:cubicBezTo>
                    <a:pt x="189" y="320"/>
                    <a:pt x="215" y="288"/>
                    <a:pt x="228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CustomShape 162"/>
            <p:cNvSpPr/>
            <p:nvPr/>
          </p:nvSpPr>
          <p:spPr>
            <a:xfrm>
              <a:off x="3035520" y="423540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CustomShape 163"/>
            <p:cNvSpPr/>
            <p:nvPr/>
          </p:nvSpPr>
          <p:spPr>
            <a:xfrm>
              <a:off x="3278520" y="4134960"/>
              <a:ext cx="105480" cy="17460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2"/>
                    <a:pt x="20" y="96"/>
                  </a:cubicBezTo>
                  <a:cubicBezTo>
                    <a:pt x="20" y="119"/>
                    <a:pt x="36" y="133"/>
                    <a:pt x="55" y="133"/>
                  </a:cubicBezTo>
                  <a:cubicBezTo>
                    <a:pt x="77" y="133"/>
                    <a:pt x="92" y="117"/>
                    <a:pt x="92" y="96"/>
                  </a:cubicBezTo>
                  <a:cubicBezTo>
                    <a:pt x="92" y="61"/>
                    <a:pt x="58" y="61"/>
                    <a:pt x="48" y="61"/>
                  </a:cubicBezTo>
                  <a:cubicBezTo>
                    <a:pt x="69" y="28"/>
                    <a:pt x="116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100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2" y="466"/>
                    <a:pt x="141" y="466"/>
                  </a:cubicBezTo>
                  <a:cubicBezTo>
                    <a:pt x="111" y="466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CustomShape 164"/>
            <p:cNvSpPr/>
            <p:nvPr/>
          </p:nvSpPr>
          <p:spPr>
            <a:xfrm>
              <a:off x="3434760" y="395712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6" name="CustomShape 165"/>
            <p:cNvSpPr/>
            <p:nvPr/>
          </p:nvSpPr>
          <p:spPr>
            <a:xfrm>
              <a:off x="3567960" y="392328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7" name="CustomShape 166"/>
            <p:cNvSpPr/>
            <p:nvPr/>
          </p:nvSpPr>
          <p:spPr>
            <a:xfrm>
              <a:off x="3677400" y="4020480"/>
              <a:ext cx="117360" cy="16416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8" name="CustomShape 167"/>
            <p:cNvSpPr/>
            <p:nvPr/>
          </p:nvSpPr>
          <p:spPr>
            <a:xfrm>
              <a:off x="3425040" y="4235400"/>
              <a:ext cx="379080" cy="10800"/>
            </a:xfrm>
            <a:custGeom>
              <a:avLst/>
              <a:gdLst/>
              <a:ahLst/>
              <a:cxn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9" name="CustomShape 168"/>
            <p:cNvSpPr/>
            <p:nvPr/>
          </p:nvSpPr>
          <p:spPr>
            <a:xfrm>
              <a:off x="3455640" y="430164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CustomShape 169"/>
            <p:cNvSpPr/>
            <p:nvPr/>
          </p:nvSpPr>
          <p:spPr>
            <a:xfrm>
              <a:off x="3583440" y="431892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1" name="CustomShape 170"/>
            <p:cNvSpPr/>
            <p:nvPr/>
          </p:nvSpPr>
          <p:spPr>
            <a:xfrm>
              <a:off x="3680280" y="428652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2" name="CustomShape 171"/>
            <p:cNvSpPr/>
            <p:nvPr/>
          </p:nvSpPr>
          <p:spPr>
            <a:xfrm>
              <a:off x="3910680" y="42354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3" name="CustomShape 172"/>
            <p:cNvSpPr/>
            <p:nvPr/>
          </p:nvSpPr>
          <p:spPr>
            <a:xfrm>
              <a:off x="4155480" y="4134960"/>
              <a:ext cx="101160" cy="169560"/>
            </a:xfrm>
            <a:custGeom>
              <a:avLst/>
              <a:gdLst/>
              <a:ahLst/>
              <a:cxnLst/>
              <a:rect l="l" t="t" r="r" b="b"/>
              <a:pathLst>
                <a:path w="282" h="472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2" y="0"/>
                  </a:cubicBezTo>
                  <a:cubicBezTo>
                    <a:pt x="52" y="0"/>
                    <a:pt x="0" y="66"/>
                    <a:pt x="0" y="128"/>
                  </a:cubicBezTo>
                  <a:cubicBezTo>
                    <a:pt x="0" y="167"/>
                    <a:pt x="35" y="167"/>
                    <a:pt x="36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0" y="93"/>
                    <a:pt x="36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7" y="79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1" y="348"/>
                  </a:lnTo>
                  <a:lnTo>
                    <a:pt x="264" y="348"/>
                  </a:lnTo>
                  <a:cubicBezTo>
                    <a:pt x="260" y="368"/>
                    <a:pt x="256" y="400"/>
                    <a:pt x="249" y="410"/>
                  </a:cubicBezTo>
                  <a:cubicBezTo>
                    <a:pt x="243" y="416"/>
                    <a:pt x="196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4" name="CustomShape 173"/>
            <p:cNvSpPr/>
            <p:nvPr/>
          </p:nvSpPr>
          <p:spPr>
            <a:xfrm>
              <a:off x="4309560" y="395712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5" name="CustomShape 174"/>
            <p:cNvSpPr/>
            <p:nvPr/>
          </p:nvSpPr>
          <p:spPr>
            <a:xfrm>
              <a:off x="4438800" y="4020480"/>
              <a:ext cx="117360" cy="16416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6" name="CustomShape 175"/>
            <p:cNvSpPr/>
            <p:nvPr/>
          </p:nvSpPr>
          <p:spPr>
            <a:xfrm>
              <a:off x="4299840" y="4235400"/>
              <a:ext cx="265680" cy="10800"/>
            </a:xfrm>
            <a:custGeom>
              <a:avLst/>
              <a:gdLst/>
              <a:ahLst/>
              <a:cxnLst/>
              <a:rect l="l" t="t" r="r" b="b"/>
              <a:pathLst>
                <a:path w="739" h="31">
                  <a:moveTo>
                    <a:pt x="36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38" y="0"/>
                  </a:lnTo>
                  <a:lnTo>
                    <a:pt x="738" y="30"/>
                  </a:lnTo>
                  <a:lnTo>
                    <a:pt x="36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7" name="CustomShape 176"/>
            <p:cNvSpPr/>
            <p:nvPr/>
          </p:nvSpPr>
          <p:spPr>
            <a:xfrm>
              <a:off x="4330440" y="430164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8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8" name="CustomShape 177"/>
            <p:cNvSpPr/>
            <p:nvPr/>
          </p:nvSpPr>
          <p:spPr>
            <a:xfrm>
              <a:off x="4458240" y="4318920"/>
              <a:ext cx="78480" cy="16164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5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9" name="CustomShape 178"/>
            <p:cNvSpPr/>
            <p:nvPr/>
          </p:nvSpPr>
          <p:spPr>
            <a:xfrm>
              <a:off x="4672080" y="42354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0" name="CustomShape 179"/>
            <p:cNvSpPr/>
            <p:nvPr/>
          </p:nvSpPr>
          <p:spPr>
            <a:xfrm>
              <a:off x="4911480" y="4192200"/>
              <a:ext cx="117720" cy="16416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6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4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20" y="102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6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1" name="CustomShape 180"/>
            <p:cNvSpPr/>
            <p:nvPr/>
          </p:nvSpPr>
          <p:spPr>
            <a:xfrm>
              <a:off x="5121720" y="421128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2" name="CustomShape 181"/>
            <p:cNvSpPr/>
            <p:nvPr/>
          </p:nvSpPr>
          <p:spPr>
            <a:xfrm>
              <a:off x="5387400" y="4134960"/>
              <a:ext cx="101520" cy="16956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CustomShape 182"/>
            <p:cNvSpPr/>
            <p:nvPr/>
          </p:nvSpPr>
          <p:spPr>
            <a:xfrm>
              <a:off x="5508360" y="4192200"/>
              <a:ext cx="130680" cy="11520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4" name="CustomShape 183"/>
            <p:cNvSpPr/>
            <p:nvPr/>
          </p:nvSpPr>
          <p:spPr>
            <a:xfrm>
              <a:off x="5723280" y="42354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5" name="CustomShape 184"/>
            <p:cNvSpPr/>
            <p:nvPr/>
          </p:nvSpPr>
          <p:spPr>
            <a:xfrm>
              <a:off x="5965920" y="4134960"/>
              <a:ext cx="105120" cy="174600"/>
            </a:xfrm>
            <a:custGeom>
              <a:avLst/>
              <a:gdLst/>
              <a:ahLst/>
              <a:cxn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6" name="CustomShape 185"/>
            <p:cNvSpPr/>
            <p:nvPr/>
          </p:nvSpPr>
          <p:spPr>
            <a:xfrm>
              <a:off x="6089040" y="419220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7" name="CustomShape 186"/>
            <p:cNvSpPr/>
            <p:nvPr/>
          </p:nvSpPr>
          <p:spPr>
            <a:xfrm>
              <a:off x="6235920" y="422424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8" name="CustomShape 187"/>
            <p:cNvSpPr/>
            <p:nvPr/>
          </p:nvSpPr>
          <p:spPr>
            <a:xfrm>
              <a:off x="6417360" y="42354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9" name="CustomShape 188"/>
            <p:cNvSpPr/>
            <p:nvPr/>
          </p:nvSpPr>
          <p:spPr>
            <a:xfrm>
              <a:off x="6662160" y="4134960"/>
              <a:ext cx="101520" cy="16956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0" name="CustomShape 189"/>
            <p:cNvSpPr/>
            <p:nvPr/>
          </p:nvSpPr>
          <p:spPr>
            <a:xfrm>
              <a:off x="6783120" y="419220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1" name="CustomShape 190"/>
            <p:cNvSpPr/>
            <p:nvPr/>
          </p:nvSpPr>
          <p:spPr>
            <a:xfrm>
              <a:off x="6931800" y="422424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2" name="CustomShape 191"/>
            <p:cNvSpPr/>
            <p:nvPr/>
          </p:nvSpPr>
          <p:spPr>
            <a:xfrm>
              <a:off x="7111440" y="42354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3" name="CustomShape 192"/>
            <p:cNvSpPr/>
            <p:nvPr/>
          </p:nvSpPr>
          <p:spPr>
            <a:xfrm>
              <a:off x="7350480" y="419220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CustomShape 193"/>
            <p:cNvSpPr/>
            <p:nvPr/>
          </p:nvSpPr>
          <p:spPr>
            <a:xfrm>
              <a:off x="7507080" y="422424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35" name="Group 194"/>
          <p:cNvGrpSpPr/>
          <p:nvPr/>
        </p:nvGrpSpPr>
        <p:grpSpPr>
          <a:xfrm>
            <a:off x="2056320" y="4940640"/>
            <a:ext cx="4344480" cy="911520"/>
            <a:chOff x="2056320" y="4940640"/>
            <a:chExt cx="4344480" cy="911520"/>
          </a:xfrm>
        </p:grpSpPr>
        <p:sp>
          <p:nvSpPr>
            <p:cNvPr id="1336" name="CustomShape 195"/>
            <p:cNvSpPr/>
            <p:nvPr/>
          </p:nvSpPr>
          <p:spPr>
            <a:xfrm>
              <a:off x="2056320" y="4940640"/>
              <a:ext cx="4344480" cy="911520"/>
            </a:xfrm>
            <a:custGeom>
              <a:avLst/>
              <a:gdLst/>
              <a:ahLst/>
              <a:cxnLst/>
              <a:rect l="l" t="t" r="r" b="b"/>
              <a:pathLst>
                <a:path w="12069" h="2533">
                  <a:moveTo>
                    <a:pt x="6035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2532"/>
                  </a:lnTo>
                  <a:lnTo>
                    <a:pt x="6035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7" name="CustomShape 196"/>
            <p:cNvSpPr/>
            <p:nvPr/>
          </p:nvSpPr>
          <p:spPr>
            <a:xfrm>
              <a:off x="2138760" y="49406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8" name="CustomShape 197"/>
            <p:cNvSpPr/>
            <p:nvPr/>
          </p:nvSpPr>
          <p:spPr>
            <a:xfrm>
              <a:off x="2138760" y="53960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9" name="CustomShape 198"/>
            <p:cNvSpPr/>
            <p:nvPr/>
          </p:nvSpPr>
          <p:spPr>
            <a:xfrm>
              <a:off x="2340360" y="498384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0" name="CustomShape 199"/>
            <p:cNvSpPr/>
            <p:nvPr/>
          </p:nvSpPr>
          <p:spPr>
            <a:xfrm>
              <a:off x="2232720" y="504144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1" name="CustomShape 200"/>
            <p:cNvSpPr/>
            <p:nvPr/>
          </p:nvSpPr>
          <p:spPr>
            <a:xfrm>
              <a:off x="2388600" y="507348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2" name="CustomShape 201"/>
            <p:cNvSpPr/>
            <p:nvPr/>
          </p:nvSpPr>
          <p:spPr>
            <a:xfrm>
              <a:off x="2340360" y="528732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3" name="CustomShape 202"/>
            <p:cNvSpPr/>
            <p:nvPr/>
          </p:nvSpPr>
          <p:spPr>
            <a:xfrm>
              <a:off x="2232720" y="534492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4" name="CustomShape 203"/>
            <p:cNvSpPr/>
            <p:nvPr/>
          </p:nvSpPr>
          <p:spPr>
            <a:xfrm>
              <a:off x="2380680" y="537696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5" name="CustomShape 204"/>
            <p:cNvSpPr/>
            <p:nvPr/>
          </p:nvSpPr>
          <p:spPr>
            <a:xfrm>
              <a:off x="2340360" y="559116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6" name="CustomShape 205"/>
            <p:cNvSpPr/>
            <p:nvPr/>
          </p:nvSpPr>
          <p:spPr>
            <a:xfrm>
              <a:off x="2232720" y="564840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7" name="CustomShape 206"/>
            <p:cNvSpPr/>
            <p:nvPr/>
          </p:nvSpPr>
          <p:spPr>
            <a:xfrm>
              <a:off x="2379600" y="568044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8" name="CustomShape 207"/>
            <p:cNvSpPr/>
            <p:nvPr/>
          </p:nvSpPr>
          <p:spPr>
            <a:xfrm>
              <a:off x="2484720" y="4940640"/>
              <a:ext cx="84960" cy="45540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CustomShape 208"/>
            <p:cNvSpPr/>
            <p:nvPr/>
          </p:nvSpPr>
          <p:spPr>
            <a:xfrm>
              <a:off x="2484720" y="5396040"/>
              <a:ext cx="84960" cy="45540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CustomShape 209"/>
            <p:cNvSpPr/>
            <p:nvPr/>
          </p:nvSpPr>
          <p:spPr>
            <a:xfrm>
              <a:off x="2736360" y="53661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CustomShape 210"/>
            <p:cNvSpPr/>
            <p:nvPr/>
          </p:nvSpPr>
          <p:spPr>
            <a:xfrm>
              <a:off x="3071880" y="49406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CustomShape 211"/>
            <p:cNvSpPr/>
            <p:nvPr/>
          </p:nvSpPr>
          <p:spPr>
            <a:xfrm>
              <a:off x="3071880" y="53960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3" name="CustomShape 212"/>
            <p:cNvSpPr/>
            <p:nvPr/>
          </p:nvSpPr>
          <p:spPr>
            <a:xfrm>
              <a:off x="3266280" y="4984560"/>
              <a:ext cx="107280" cy="17424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8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4" name="CustomShape 213"/>
            <p:cNvSpPr/>
            <p:nvPr/>
          </p:nvSpPr>
          <p:spPr>
            <a:xfrm>
              <a:off x="3854880" y="498456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5" name="CustomShape 214"/>
            <p:cNvSpPr/>
            <p:nvPr/>
          </p:nvSpPr>
          <p:spPr>
            <a:xfrm>
              <a:off x="4419000" y="498456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8" h="485">
                  <a:moveTo>
                    <a:pt x="297" y="244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3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4"/>
                  </a:cubicBezTo>
                  <a:moveTo>
                    <a:pt x="149" y="470"/>
                  </a:moveTo>
                  <a:cubicBezTo>
                    <a:pt x="121" y="470"/>
                    <a:pt x="78" y="452"/>
                    <a:pt x="65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7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6" name="CustomShape 215"/>
            <p:cNvSpPr/>
            <p:nvPr/>
          </p:nvSpPr>
          <p:spPr>
            <a:xfrm>
              <a:off x="3266280" y="528840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CustomShape 216"/>
            <p:cNvSpPr/>
            <p:nvPr/>
          </p:nvSpPr>
          <p:spPr>
            <a:xfrm>
              <a:off x="3842280" y="528840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CustomShape 217"/>
            <p:cNvSpPr/>
            <p:nvPr/>
          </p:nvSpPr>
          <p:spPr>
            <a:xfrm>
              <a:off x="4431600" y="528840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CustomShape 218"/>
            <p:cNvSpPr/>
            <p:nvPr/>
          </p:nvSpPr>
          <p:spPr>
            <a:xfrm>
              <a:off x="3178800" y="5691960"/>
              <a:ext cx="155160" cy="11160"/>
            </a:xfrm>
            <a:custGeom>
              <a:avLst/>
              <a:gdLst/>
              <a:ahLst/>
              <a:cxn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0" name="CustomShape 219"/>
            <p:cNvSpPr/>
            <p:nvPr/>
          </p:nvSpPr>
          <p:spPr>
            <a:xfrm>
              <a:off x="3377160" y="559188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1" name="CustomShape 220"/>
            <p:cNvSpPr/>
            <p:nvPr/>
          </p:nvSpPr>
          <p:spPr>
            <a:xfrm>
              <a:off x="3755520" y="5691960"/>
              <a:ext cx="154800" cy="1116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2" name="CustomShape 221"/>
            <p:cNvSpPr/>
            <p:nvPr/>
          </p:nvSpPr>
          <p:spPr>
            <a:xfrm>
              <a:off x="3943800" y="559188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2" h="471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9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CustomShape 222"/>
            <p:cNvSpPr/>
            <p:nvPr/>
          </p:nvSpPr>
          <p:spPr>
            <a:xfrm>
              <a:off x="4331520" y="5691960"/>
              <a:ext cx="154800" cy="1116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CustomShape 223"/>
            <p:cNvSpPr/>
            <p:nvPr/>
          </p:nvSpPr>
          <p:spPr>
            <a:xfrm>
              <a:off x="4518000" y="5591880"/>
              <a:ext cx="105480" cy="17460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0" y="465"/>
                    <a:pt x="58" y="453"/>
                    <a:pt x="32" y="411"/>
                  </a:cubicBezTo>
                  <a:cubicBezTo>
                    <a:pt x="58" y="416"/>
                    <a:pt x="78" y="400"/>
                    <a:pt x="78" y="373"/>
                  </a:cubicBezTo>
                  <a:cubicBezTo>
                    <a:pt x="78" y="347"/>
                    <a:pt x="61" y="333"/>
                    <a:pt x="40" y="333"/>
                  </a:cubicBezTo>
                  <a:cubicBezTo>
                    <a:pt x="22" y="333"/>
                    <a:pt x="0" y="344"/>
                    <a:pt x="0" y="374"/>
                  </a:cubicBezTo>
                  <a:cubicBezTo>
                    <a:pt x="0" y="438"/>
                    <a:pt x="66" y="485"/>
                    <a:pt x="142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CustomShape 224"/>
            <p:cNvSpPr/>
            <p:nvPr/>
          </p:nvSpPr>
          <p:spPr>
            <a:xfrm>
              <a:off x="4635360" y="4940640"/>
              <a:ext cx="84960" cy="45540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CustomShape 225"/>
            <p:cNvSpPr/>
            <p:nvPr/>
          </p:nvSpPr>
          <p:spPr>
            <a:xfrm>
              <a:off x="4635360" y="5396040"/>
              <a:ext cx="84960" cy="45540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CustomShape 226"/>
            <p:cNvSpPr/>
            <p:nvPr/>
          </p:nvSpPr>
          <p:spPr>
            <a:xfrm>
              <a:off x="4927320" y="4940640"/>
              <a:ext cx="84960" cy="45540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6" y="48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CustomShape 227"/>
            <p:cNvSpPr/>
            <p:nvPr/>
          </p:nvSpPr>
          <p:spPr>
            <a:xfrm>
              <a:off x="4927320" y="5396040"/>
              <a:ext cx="84960" cy="45540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236" y="1265"/>
                  </a:lnTo>
                  <a:lnTo>
                    <a:pt x="236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CustomShape 228"/>
            <p:cNvSpPr/>
            <p:nvPr/>
          </p:nvSpPr>
          <p:spPr>
            <a:xfrm>
              <a:off x="5020920" y="504144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CustomShape 229"/>
            <p:cNvSpPr/>
            <p:nvPr/>
          </p:nvSpPr>
          <p:spPr>
            <a:xfrm>
              <a:off x="5177520" y="507348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CustomShape 230"/>
            <p:cNvSpPr/>
            <p:nvPr/>
          </p:nvSpPr>
          <p:spPr>
            <a:xfrm>
              <a:off x="5020920" y="534492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CustomShape 231"/>
            <p:cNvSpPr/>
            <p:nvPr/>
          </p:nvSpPr>
          <p:spPr>
            <a:xfrm>
              <a:off x="5169240" y="537696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CustomShape 232"/>
            <p:cNvSpPr/>
            <p:nvPr/>
          </p:nvSpPr>
          <p:spPr>
            <a:xfrm>
              <a:off x="5020920" y="564840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4" name="CustomShape 233"/>
            <p:cNvSpPr/>
            <p:nvPr/>
          </p:nvSpPr>
          <p:spPr>
            <a:xfrm>
              <a:off x="5167800" y="568044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5" name="CustomShape 234"/>
            <p:cNvSpPr/>
            <p:nvPr/>
          </p:nvSpPr>
          <p:spPr>
            <a:xfrm>
              <a:off x="5273640" y="49406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6" name="CustomShape 235"/>
            <p:cNvSpPr/>
            <p:nvPr/>
          </p:nvSpPr>
          <p:spPr>
            <a:xfrm>
              <a:off x="5273640" y="53960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7" name="CustomShape 236"/>
            <p:cNvSpPr/>
            <p:nvPr/>
          </p:nvSpPr>
          <p:spPr>
            <a:xfrm>
              <a:off x="5510880" y="531144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CustomShape 237"/>
            <p:cNvSpPr/>
            <p:nvPr/>
          </p:nvSpPr>
          <p:spPr>
            <a:xfrm>
              <a:off x="5832360" y="49406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CustomShape 238"/>
            <p:cNvSpPr/>
            <p:nvPr/>
          </p:nvSpPr>
          <p:spPr>
            <a:xfrm>
              <a:off x="5832360" y="53960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CustomShape 239"/>
            <p:cNvSpPr/>
            <p:nvPr/>
          </p:nvSpPr>
          <p:spPr>
            <a:xfrm>
              <a:off x="5927760" y="4984560"/>
              <a:ext cx="107280" cy="17424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CustomShape 240"/>
            <p:cNvSpPr/>
            <p:nvPr/>
          </p:nvSpPr>
          <p:spPr>
            <a:xfrm>
              <a:off x="5927760" y="528840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CustomShape 241"/>
            <p:cNvSpPr/>
            <p:nvPr/>
          </p:nvSpPr>
          <p:spPr>
            <a:xfrm>
              <a:off x="5940720" y="559188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CustomShape 242"/>
            <p:cNvSpPr/>
            <p:nvPr/>
          </p:nvSpPr>
          <p:spPr>
            <a:xfrm>
              <a:off x="6046560" y="49406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CustomShape 243"/>
            <p:cNvSpPr/>
            <p:nvPr/>
          </p:nvSpPr>
          <p:spPr>
            <a:xfrm>
              <a:off x="6046560" y="539604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CustomShape 244"/>
            <p:cNvSpPr/>
            <p:nvPr/>
          </p:nvSpPr>
          <p:spPr>
            <a:xfrm>
              <a:off x="6263280" y="5347080"/>
              <a:ext cx="130680" cy="11520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3" name="CustomShape 2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sk-SK" sz="3600" b="0" strike="noStrike" spc="-38" dirty="0" smtClean="0">
                <a:solidFill>
                  <a:srgbClr val="FFFFFF"/>
                </a:solidFill>
                <a:latin typeface="Calibri Light"/>
                <a:ea typeface="DejaVu Sans"/>
              </a:rPr>
              <a:t>Vytvorenie prenosovej funkcie zo stavového opisu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" y="1017496"/>
            <a:ext cx="9144000" cy="59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004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3" name="CustomShape 2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sk-SK" sz="3600" b="0" strike="noStrike" spc="-38" dirty="0" smtClean="0">
                <a:solidFill>
                  <a:srgbClr val="FFFFFF"/>
                </a:solidFill>
                <a:latin typeface="Calibri Light"/>
                <a:ea typeface="DejaVu Sans"/>
              </a:rPr>
              <a:t>Vytvorenie prenosovej funkcie zo stavového opisu - príklad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41" y="2067819"/>
            <a:ext cx="6618376" cy="22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24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4" y="4528606"/>
            <a:ext cx="8943751" cy="2554934"/>
          </a:xfrm>
          <a:prstGeom prst="rect">
            <a:avLst/>
          </a:prstGeom>
        </p:spPr>
      </p:pic>
      <p:sp>
        <p:nvSpPr>
          <p:cNvPr id="1386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7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8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89" name="CustomShape 4"/>
          <p:cNvSpPr/>
          <p:nvPr/>
        </p:nvSpPr>
        <p:spPr>
          <a:xfrm>
            <a:off x="389880" y="1176480"/>
            <a:ext cx="829224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Prvoradou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najdôležitejšou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podmienkou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návrhu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akéhokol’vek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riadenia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aby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bol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výsledný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regulačný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stabilný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Definícia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Lineárny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prenosovou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funkciou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je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asymptoticky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stabilný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vtedy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len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vtedy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všetky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korene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menovatel’a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charakteristického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polynómu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)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ležia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v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l’avej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komplexnej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polrovine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1390" name="Group 5"/>
          <p:cNvGrpSpPr/>
          <p:nvPr/>
        </p:nvGrpSpPr>
        <p:grpSpPr>
          <a:xfrm>
            <a:off x="914400" y="3333600"/>
            <a:ext cx="4833360" cy="598320"/>
            <a:chOff x="914400" y="3333600"/>
            <a:chExt cx="4833360" cy="598320"/>
          </a:xfrm>
        </p:grpSpPr>
        <p:sp>
          <p:nvSpPr>
            <p:cNvPr id="1391" name="Freeform 6"/>
            <p:cNvSpPr/>
            <p:nvPr/>
          </p:nvSpPr>
          <p:spPr>
            <a:xfrm>
              <a:off x="914400" y="3333600"/>
              <a:ext cx="4833720" cy="598680"/>
            </a:xfrm>
            <a:custGeom>
              <a:avLst/>
              <a:gdLst/>
              <a:ahLst/>
              <a:cxnLst/>
              <a:rect l="0" t="0" r="r" b="b"/>
              <a:pathLst>
                <a:path w="13427" h="1663">
                  <a:moveTo>
                    <a:pt x="6712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3426" y="0"/>
                  </a:lnTo>
                  <a:lnTo>
                    <a:pt x="13426" y="1662"/>
                  </a:lnTo>
                  <a:lnTo>
                    <a:pt x="6712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392" name="Freeform 7"/>
            <p:cNvSpPr/>
            <p:nvPr/>
          </p:nvSpPr>
          <p:spPr>
            <a:xfrm>
              <a:off x="924120" y="3522600"/>
              <a:ext cx="181080" cy="173160"/>
            </a:xfrm>
            <a:custGeom>
              <a:avLst/>
              <a:gdLst/>
              <a:ahLst/>
              <a:cxnLst/>
              <a:rect l="0" t="0" r="r" b="b"/>
              <a:pathLst>
                <a:path w="503" h="481">
                  <a:moveTo>
                    <a:pt x="187" y="250"/>
                  </a:moveTo>
                  <a:lnTo>
                    <a:pt x="256" y="250"/>
                  </a:lnTo>
                  <a:cubicBezTo>
                    <a:pt x="309" y="250"/>
                    <a:pt x="314" y="262"/>
                    <a:pt x="314" y="282"/>
                  </a:cubicBezTo>
                  <a:cubicBezTo>
                    <a:pt x="314" y="286"/>
                    <a:pt x="314" y="296"/>
                    <a:pt x="309" y="317"/>
                  </a:cubicBezTo>
                  <a:cubicBezTo>
                    <a:pt x="307" y="320"/>
                    <a:pt x="307" y="323"/>
                    <a:pt x="307" y="325"/>
                  </a:cubicBezTo>
                  <a:cubicBezTo>
                    <a:pt x="307" y="330"/>
                    <a:pt x="310" y="333"/>
                    <a:pt x="315" y="333"/>
                  </a:cubicBezTo>
                  <a:cubicBezTo>
                    <a:pt x="322" y="333"/>
                    <a:pt x="322" y="331"/>
                    <a:pt x="326" y="318"/>
                  </a:cubicBezTo>
                  <a:lnTo>
                    <a:pt x="365" y="165"/>
                  </a:lnTo>
                  <a:cubicBezTo>
                    <a:pt x="366" y="157"/>
                    <a:pt x="366" y="155"/>
                    <a:pt x="366" y="154"/>
                  </a:cubicBezTo>
                  <a:cubicBezTo>
                    <a:pt x="366" y="152"/>
                    <a:pt x="365" y="146"/>
                    <a:pt x="358" y="146"/>
                  </a:cubicBezTo>
                  <a:cubicBezTo>
                    <a:pt x="350" y="146"/>
                    <a:pt x="350" y="149"/>
                    <a:pt x="347" y="162"/>
                  </a:cubicBezTo>
                  <a:cubicBezTo>
                    <a:pt x="333" y="216"/>
                    <a:pt x="317" y="229"/>
                    <a:pt x="256" y="229"/>
                  </a:cubicBezTo>
                  <a:lnTo>
                    <a:pt x="192" y="229"/>
                  </a:lnTo>
                  <a:lnTo>
                    <a:pt x="238" y="50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5"/>
                    <a:pt x="472" y="99"/>
                  </a:cubicBezTo>
                  <a:cubicBezTo>
                    <a:pt x="472" y="115"/>
                    <a:pt x="472" y="118"/>
                    <a:pt x="470" y="138"/>
                  </a:cubicBezTo>
                  <a:cubicBezTo>
                    <a:pt x="469" y="147"/>
                    <a:pt x="469" y="149"/>
                    <a:pt x="469" y="150"/>
                  </a:cubicBezTo>
                  <a:cubicBezTo>
                    <a:pt x="469" y="154"/>
                    <a:pt x="470" y="158"/>
                    <a:pt x="477" y="158"/>
                  </a:cubicBezTo>
                  <a:cubicBezTo>
                    <a:pt x="485" y="158"/>
                    <a:pt x="485" y="155"/>
                    <a:pt x="486" y="141"/>
                  </a:cubicBezTo>
                  <a:lnTo>
                    <a:pt x="501" y="19"/>
                  </a:lnTo>
                  <a:cubicBezTo>
                    <a:pt x="502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4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7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3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0" y="480"/>
                    <a:pt x="83" y="477"/>
                    <a:pt x="104" y="477"/>
                  </a:cubicBezTo>
                  <a:cubicBezTo>
                    <a:pt x="126" y="477"/>
                    <a:pt x="186" y="480"/>
                    <a:pt x="208" y="480"/>
                  </a:cubicBezTo>
                  <a:cubicBezTo>
                    <a:pt x="214" y="480"/>
                    <a:pt x="224" y="480"/>
                    <a:pt x="224" y="465"/>
                  </a:cubicBezTo>
                  <a:cubicBezTo>
                    <a:pt x="224" y="461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2" y="454"/>
                    <a:pt x="141" y="451"/>
                    <a:pt x="141" y="441"/>
                  </a:cubicBezTo>
                  <a:cubicBezTo>
                    <a:pt x="141" y="440"/>
                    <a:pt x="141" y="437"/>
                    <a:pt x="142" y="425"/>
                  </a:cubicBezTo>
                  <a:lnTo>
                    <a:pt x="187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3" name="Freeform 8"/>
            <p:cNvSpPr/>
            <p:nvPr/>
          </p:nvSpPr>
          <p:spPr>
            <a:xfrm>
              <a:off x="1137240" y="3504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4" name="Freeform 9"/>
            <p:cNvSpPr/>
            <p:nvPr/>
          </p:nvSpPr>
          <p:spPr>
            <a:xfrm>
              <a:off x="1223640" y="358308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5" name="Freeform 10"/>
            <p:cNvSpPr/>
            <p:nvPr/>
          </p:nvSpPr>
          <p:spPr>
            <a:xfrm>
              <a:off x="1343520" y="3504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6" name="Freeform 11"/>
            <p:cNvSpPr/>
            <p:nvPr/>
          </p:nvSpPr>
          <p:spPr>
            <a:xfrm>
              <a:off x="1512360" y="360144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7" name="Freeform 12"/>
            <p:cNvSpPr/>
            <p:nvPr/>
          </p:nvSpPr>
          <p:spPr>
            <a:xfrm>
              <a:off x="1819800" y="3348000"/>
              <a:ext cx="94320" cy="179280"/>
            </a:xfrm>
            <a:custGeom>
              <a:avLst/>
              <a:gdLst/>
              <a:ahLst/>
              <a:cxn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8" name="Freeform 13"/>
            <p:cNvSpPr/>
            <p:nvPr/>
          </p:nvSpPr>
          <p:spPr>
            <a:xfrm>
              <a:off x="1941480" y="3333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9" name="Freeform 14"/>
            <p:cNvSpPr/>
            <p:nvPr/>
          </p:nvSpPr>
          <p:spPr>
            <a:xfrm>
              <a:off x="2028240" y="34113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0" name="Freeform 15"/>
            <p:cNvSpPr/>
            <p:nvPr/>
          </p:nvSpPr>
          <p:spPr>
            <a:xfrm>
              <a:off x="2148120" y="3333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1" name="Freeform 16"/>
            <p:cNvSpPr/>
            <p:nvPr/>
          </p:nvSpPr>
          <p:spPr>
            <a:xfrm>
              <a:off x="1795680" y="3626280"/>
              <a:ext cx="450360" cy="11160"/>
            </a:xfrm>
            <a:custGeom>
              <a:avLst/>
              <a:gdLst/>
              <a:ahLst/>
              <a:cxnLst/>
              <a:rect l="0" t="0" r="r" b="b"/>
              <a:pathLst>
                <a:path w="1251" h="31">
                  <a:moveTo>
                    <a:pt x="62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250" y="0"/>
                  </a:lnTo>
                  <a:lnTo>
                    <a:pt x="1250" y="30"/>
                  </a:lnTo>
                  <a:lnTo>
                    <a:pt x="62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2" name="Freeform 17"/>
            <p:cNvSpPr/>
            <p:nvPr/>
          </p:nvSpPr>
          <p:spPr>
            <a:xfrm>
              <a:off x="1805400" y="3756240"/>
              <a:ext cx="116640" cy="115560"/>
            </a:xfrm>
            <a:custGeom>
              <a:avLst/>
              <a:gdLst/>
              <a:ahLst/>
              <a:cxn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3" name="Freeform 18"/>
            <p:cNvSpPr/>
            <p:nvPr/>
          </p:nvSpPr>
          <p:spPr>
            <a:xfrm>
              <a:off x="1954080" y="3678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4" name="Freeform 19"/>
            <p:cNvSpPr/>
            <p:nvPr/>
          </p:nvSpPr>
          <p:spPr>
            <a:xfrm>
              <a:off x="2041200" y="375624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5" name="Freeform 20"/>
            <p:cNvSpPr/>
            <p:nvPr/>
          </p:nvSpPr>
          <p:spPr>
            <a:xfrm>
              <a:off x="2161080" y="3678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6" name="Freeform 21"/>
            <p:cNvSpPr/>
            <p:nvPr/>
          </p:nvSpPr>
          <p:spPr>
            <a:xfrm>
              <a:off x="2359800" y="360144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7" name="Freeform 22"/>
            <p:cNvSpPr/>
            <p:nvPr/>
          </p:nvSpPr>
          <p:spPr>
            <a:xfrm>
              <a:off x="3994920" y="3348000"/>
              <a:ext cx="94320" cy="179280"/>
            </a:xfrm>
            <a:custGeom>
              <a:avLst/>
              <a:gdLst/>
              <a:ahLst/>
              <a:cxn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8" name="Freeform 23"/>
            <p:cNvSpPr/>
            <p:nvPr/>
          </p:nvSpPr>
          <p:spPr>
            <a:xfrm>
              <a:off x="4116600" y="3333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9" name="Freeform 24"/>
            <p:cNvSpPr/>
            <p:nvPr/>
          </p:nvSpPr>
          <p:spPr>
            <a:xfrm>
              <a:off x="4203000" y="34113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0" name="Freeform 25"/>
            <p:cNvSpPr/>
            <p:nvPr/>
          </p:nvSpPr>
          <p:spPr>
            <a:xfrm>
              <a:off x="4323240" y="3333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1" name="Freeform 26"/>
            <p:cNvSpPr/>
            <p:nvPr/>
          </p:nvSpPr>
          <p:spPr>
            <a:xfrm>
              <a:off x="2643120" y="3626280"/>
              <a:ext cx="3105000" cy="11160"/>
            </a:xfrm>
            <a:custGeom>
              <a:avLst/>
              <a:gdLst/>
              <a:ahLst/>
              <a:cxnLst/>
              <a:rect l="0" t="0" r="r" b="b"/>
              <a:pathLst>
                <a:path w="8625" h="31">
                  <a:moveTo>
                    <a:pt x="431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624" y="0"/>
                  </a:lnTo>
                  <a:lnTo>
                    <a:pt x="8624" y="30"/>
                  </a:lnTo>
                  <a:lnTo>
                    <a:pt x="431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2" name="Freeform 27"/>
            <p:cNvSpPr/>
            <p:nvPr/>
          </p:nvSpPr>
          <p:spPr>
            <a:xfrm>
              <a:off x="2667960" y="3678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3" name="Freeform 28"/>
            <p:cNvSpPr/>
            <p:nvPr/>
          </p:nvSpPr>
          <p:spPr>
            <a:xfrm>
              <a:off x="2754360" y="375624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4" name="Freeform 29"/>
            <p:cNvSpPr/>
            <p:nvPr/>
          </p:nvSpPr>
          <p:spPr>
            <a:xfrm>
              <a:off x="2937240" y="379944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5" name="Freeform 30"/>
            <p:cNvSpPr/>
            <p:nvPr/>
          </p:nvSpPr>
          <p:spPr>
            <a:xfrm>
              <a:off x="3179160" y="3756240"/>
              <a:ext cx="142560" cy="115560"/>
            </a:xfrm>
            <a:custGeom>
              <a:avLst/>
              <a:gdLst/>
              <a:ahLst/>
              <a:cxn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6" name="Freeform 31"/>
            <p:cNvSpPr/>
            <p:nvPr/>
          </p:nvSpPr>
          <p:spPr>
            <a:xfrm>
              <a:off x="3339360" y="3827520"/>
              <a:ext cx="109080" cy="81000"/>
            </a:xfrm>
            <a:custGeom>
              <a:avLst/>
              <a:gdLst/>
              <a:ahLst/>
              <a:cxn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7" name="Freeform 32"/>
            <p:cNvSpPr/>
            <p:nvPr/>
          </p:nvSpPr>
          <p:spPr>
            <a:xfrm>
              <a:off x="3483360" y="3678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8" name="Freeform 33"/>
            <p:cNvSpPr/>
            <p:nvPr/>
          </p:nvSpPr>
          <p:spPr>
            <a:xfrm>
              <a:off x="3630960" y="379152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9" name="Freeform 34"/>
            <p:cNvSpPr/>
            <p:nvPr/>
          </p:nvSpPr>
          <p:spPr>
            <a:xfrm>
              <a:off x="3743640" y="379152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0" name="Freeform 35"/>
            <p:cNvSpPr/>
            <p:nvPr/>
          </p:nvSpPr>
          <p:spPr>
            <a:xfrm>
              <a:off x="3855960" y="379152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1" name="Freeform 36"/>
            <p:cNvSpPr/>
            <p:nvPr/>
          </p:nvSpPr>
          <p:spPr>
            <a:xfrm>
              <a:off x="3971880" y="3678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2" name="Freeform 37"/>
            <p:cNvSpPr/>
            <p:nvPr/>
          </p:nvSpPr>
          <p:spPr>
            <a:xfrm>
              <a:off x="4058280" y="375624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3" name="Freeform 38"/>
            <p:cNvSpPr/>
            <p:nvPr/>
          </p:nvSpPr>
          <p:spPr>
            <a:xfrm>
              <a:off x="4240800" y="379944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4" name="Freeform 39"/>
            <p:cNvSpPr/>
            <p:nvPr/>
          </p:nvSpPr>
          <p:spPr>
            <a:xfrm>
              <a:off x="4483440" y="3756240"/>
              <a:ext cx="142560" cy="115560"/>
            </a:xfrm>
            <a:custGeom>
              <a:avLst/>
              <a:gdLst/>
              <a:ahLst/>
              <a:cxn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5" name="Freeform 40"/>
            <p:cNvSpPr/>
            <p:nvPr/>
          </p:nvSpPr>
          <p:spPr>
            <a:xfrm>
              <a:off x="4646520" y="3788640"/>
              <a:ext cx="79200" cy="118440"/>
            </a:xfrm>
            <a:custGeom>
              <a:avLst/>
              <a:gdLst/>
              <a:ahLst/>
              <a:cxn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6" name="Freeform 41"/>
            <p:cNvSpPr/>
            <p:nvPr/>
          </p:nvSpPr>
          <p:spPr>
            <a:xfrm>
              <a:off x="4762800" y="3678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7" name="Freeform 42"/>
            <p:cNvSpPr/>
            <p:nvPr/>
          </p:nvSpPr>
          <p:spPr>
            <a:xfrm>
              <a:off x="4872240" y="3678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8" name="Freeform 43"/>
            <p:cNvSpPr/>
            <p:nvPr/>
          </p:nvSpPr>
          <p:spPr>
            <a:xfrm>
              <a:off x="4958640" y="375624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9" name="Freeform 44"/>
            <p:cNvSpPr/>
            <p:nvPr/>
          </p:nvSpPr>
          <p:spPr>
            <a:xfrm>
              <a:off x="5141160" y="379944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0" name="Freeform 45"/>
            <p:cNvSpPr/>
            <p:nvPr/>
          </p:nvSpPr>
          <p:spPr>
            <a:xfrm>
              <a:off x="5383800" y="3756240"/>
              <a:ext cx="142560" cy="115560"/>
            </a:xfrm>
            <a:custGeom>
              <a:avLst/>
              <a:gdLst/>
              <a:ahLst/>
              <a:cxn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1" name="Freeform 46"/>
            <p:cNvSpPr/>
            <p:nvPr/>
          </p:nvSpPr>
          <p:spPr>
            <a:xfrm>
              <a:off x="5554080" y="378864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2" name="Freeform 47"/>
            <p:cNvSpPr/>
            <p:nvPr/>
          </p:nvSpPr>
          <p:spPr>
            <a:xfrm>
              <a:off x="5663160" y="3678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33" name="Group 48"/>
          <p:cNvGrpSpPr/>
          <p:nvPr/>
        </p:nvGrpSpPr>
        <p:grpSpPr>
          <a:xfrm>
            <a:off x="2468880" y="4937760"/>
            <a:ext cx="3030480" cy="253440"/>
            <a:chOff x="2468880" y="4937760"/>
            <a:chExt cx="3030480" cy="253440"/>
          </a:xfrm>
        </p:grpSpPr>
        <p:sp>
          <p:nvSpPr>
            <p:cNvPr id="1434" name="Freeform 49"/>
            <p:cNvSpPr/>
            <p:nvPr/>
          </p:nvSpPr>
          <p:spPr>
            <a:xfrm>
              <a:off x="2468880" y="4937760"/>
              <a:ext cx="3030840" cy="253800"/>
            </a:xfrm>
            <a:custGeom>
              <a:avLst/>
              <a:gdLst/>
              <a:ahLst/>
              <a:cxnLst/>
              <a:rect l="0" t="0" r="r" b="b"/>
              <a:pathLst>
                <a:path w="8419" h="705">
                  <a:moveTo>
                    <a:pt x="421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8418" y="0"/>
                  </a:lnTo>
                  <a:lnTo>
                    <a:pt x="8418" y="704"/>
                  </a:lnTo>
                  <a:lnTo>
                    <a:pt x="421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35" name="Freeform 50"/>
            <p:cNvSpPr/>
            <p:nvPr/>
          </p:nvSpPr>
          <p:spPr>
            <a:xfrm>
              <a:off x="2480400" y="4946400"/>
              <a:ext cx="169560" cy="187560"/>
            </a:xfrm>
            <a:custGeom>
              <a:avLst/>
              <a:gdLst/>
              <a:ahLst/>
              <a:cxn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6" name="Freeform 51"/>
            <p:cNvSpPr/>
            <p:nvPr/>
          </p:nvSpPr>
          <p:spPr>
            <a:xfrm>
              <a:off x="2711880" y="493776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7" name="Freeform 52"/>
            <p:cNvSpPr/>
            <p:nvPr/>
          </p:nvSpPr>
          <p:spPr>
            <a:xfrm>
              <a:off x="2830680" y="5015520"/>
              <a:ext cx="142560" cy="115560"/>
            </a:xfrm>
            <a:custGeom>
              <a:avLst/>
              <a:gdLst/>
              <a:ahLst/>
              <a:cxn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8" name="Freeform 53"/>
            <p:cNvSpPr/>
            <p:nvPr/>
          </p:nvSpPr>
          <p:spPr>
            <a:xfrm>
              <a:off x="2990880" y="5048280"/>
              <a:ext cx="54360" cy="120240"/>
            </a:xfrm>
            <a:custGeom>
              <a:avLst/>
              <a:gdLst/>
              <a:ahLst/>
              <a:cxn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9" name="Freeform 54"/>
            <p:cNvSpPr/>
            <p:nvPr/>
          </p:nvSpPr>
          <p:spPr>
            <a:xfrm>
              <a:off x="3084480" y="493776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0" name="Freeform 55"/>
            <p:cNvSpPr/>
            <p:nvPr/>
          </p:nvSpPr>
          <p:spPr>
            <a:xfrm>
              <a:off x="3284640" y="4990680"/>
              <a:ext cx="155160" cy="147960"/>
            </a:xfrm>
            <a:custGeom>
              <a:avLst/>
              <a:gdLst/>
              <a:ahLst/>
              <a:cxnLst/>
              <a:rect l="0" t="0" r="r" b="b"/>
              <a:pathLst>
                <a:path w="431" h="411">
                  <a:moveTo>
                    <a:pt x="418" y="30"/>
                  </a:moveTo>
                  <a:cubicBezTo>
                    <a:pt x="426" y="26"/>
                    <a:pt x="430" y="22"/>
                    <a:pt x="430" y="14"/>
                  </a:cubicBezTo>
                  <a:cubicBezTo>
                    <a:pt x="430" y="6"/>
                    <a:pt x="424" y="0"/>
                    <a:pt x="418" y="0"/>
                  </a:cubicBezTo>
                  <a:cubicBezTo>
                    <a:pt x="414" y="0"/>
                    <a:pt x="413" y="0"/>
                    <a:pt x="405" y="5"/>
                  </a:cubicBezTo>
                  <a:lnTo>
                    <a:pt x="13" y="189"/>
                  </a:lnTo>
                  <a:cubicBezTo>
                    <a:pt x="6" y="192"/>
                    <a:pt x="0" y="197"/>
                    <a:pt x="0" y="205"/>
                  </a:cubicBezTo>
                  <a:cubicBezTo>
                    <a:pt x="0" y="213"/>
                    <a:pt x="6" y="216"/>
                    <a:pt x="13" y="221"/>
                  </a:cubicBezTo>
                  <a:lnTo>
                    <a:pt x="405" y="405"/>
                  </a:lnTo>
                  <a:cubicBezTo>
                    <a:pt x="413" y="410"/>
                    <a:pt x="414" y="410"/>
                    <a:pt x="418" y="410"/>
                  </a:cubicBezTo>
                  <a:cubicBezTo>
                    <a:pt x="424" y="410"/>
                    <a:pt x="430" y="403"/>
                    <a:pt x="430" y="395"/>
                  </a:cubicBezTo>
                  <a:cubicBezTo>
                    <a:pt x="430" y="387"/>
                    <a:pt x="426" y="384"/>
                    <a:pt x="418" y="379"/>
                  </a:cubicBezTo>
                  <a:lnTo>
                    <a:pt x="48" y="205"/>
                  </a:lnTo>
                  <a:lnTo>
                    <a:pt x="41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1" name="Freeform 56"/>
            <p:cNvSpPr/>
            <p:nvPr/>
          </p:nvSpPr>
          <p:spPr>
            <a:xfrm>
              <a:off x="3540240" y="4959000"/>
              <a:ext cx="107640" cy="174960"/>
            </a:xfrm>
            <a:custGeom>
              <a:avLst/>
              <a:gdLst/>
              <a:ahLst/>
              <a:cxn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8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2" name="Freeform 57"/>
            <p:cNvSpPr/>
            <p:nvPr/>
          </p:nvSpPr>
          <p:spPr>
            <a:xfrm>
              <a:off x="3678480" y="5018400"/>
              <a:ext cx="28440" cy="158760"/>
            </a:xfrm>
            <a:custGeom>
              <a:avLst/>
              <a:gdLst/>
              <a:ahLst/>
              <a:cxnLst/>
              <a:rect l="0" t="0" r="r" b="b"/>
              <a:pathLst>
                <a:path w="79" h="441">
                  <a:moveTo>
                    <a:pt x="77" y="37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7"/>
                  </a:cubicBezTo>
                  <a:cubicBezTo>
                    <a:pt x="0" y="58"/>
                    <a:pt x="18" y="75"/>
                    <a:pt x="38" y="75"/>
                  </a:cubicBezTo>
                  <a:cubicBezTo>
                    <a:pt x="59" y="75"/>
                    <a:pt x="77" y="58"/>
                    <a:pt x="77" y="37"/>
                  </a:cubicBezTo>
                  <a:moveTo>
                    <a:pt x="62" y="296"/>
                  </a:moveTo>
                  <a:cubicBezTo>
                    <a:pt x="62" y="317"/>
                    <a:pt x="62" y="371"/>
                    <a:pt x="16" y="424"/>
                  </a:cubicBezTo>
                  <a:cubicBezTo>
                    <a:pt x="11" y="429"/>
                    <a:pt x="11" y="430"/>
                    <a:pt x="11" y="432"/>
                  </a:cubicBezTo>
                  <a:cubicBezTo>
                    <a:pt x="11" y="437"/>
                    <a:pt x="14" y="440"/>
                    <a:pt x="19" y="440"/>
                  </a:cubicBezTo>
                  <a:cubicBezTo>
                    <a:pt x="27" y="440"/>
                    <a:pt x="78" y="384"/>
                    <a:pt x="78" y="302"/>
                  </a:cubicBezTo>
                  <a:cubicBezTo>
                    <a:pt x="78" y="282"/>
                    <a:pt x="77" y="229"/>
                    <a:pt x="38" y="229"/>
                  </a:cubicBezTo>
                  <a:cubicBezTo>
                    <a:pt x="13" y="229"/>
                    <a:pt x="0" y="248"/>
                    <a:pt x="0" y="267"/>
                  </a:cubicBezTo>
                  <a:cubicBezTo>
                    <a:pt x="0" y="285"/>
                    <a:pt x="13" y="304"/>
                    <a:pt x="38" y="304"/>
                  </a:cubicBezTo>
                  <a:cubicBezTo>
                    <a:pt x="42" y="304"/>
                    <a:pt x="43" y="304"/>
                    <a:pt x="43" y="304"/>
                  </a:cubicBezTo>
                  <a:cubicBezTo>
                    <a:pt x="50" y="302"/>
                    <a:pt x="56" y="301"/>
                    <a:pt x="62" y="29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3" name="Freeform 58"/>
            <p:cNvSpPr/>
            <p:nvPr/>
          </p:nvSpPr>
          <p:spPr>
            <a:xfrm>
              <a:off x="4029840" y="4960080"/>
              <a:ext cx="67680" cy="171000"/>
            </a:xfrm>
            <a:custGeom>
              <a:avLst/>
              <a:gdLst/>
              <a:ahLst/>
              <a:cxnLst/>
              <a:rect l="0" t="0" r="r" b="b"/>
              <a:pathLst>
                <a:path w="188" h="475">
                  <a:moveTo>
                    <a:pt x="181" y="26"/>
                  </a:moveTo>
                  <a:cubicBezTo>
                    <a:pt x="181" y="11"/>
                    <a:pt x="171" y="0"/>
                    <a:pt x="155" y="0"/>
                  </a:cubicBezTo>
                  <a:cubicBezTo>
                    <a:pt x="136" y="0"/>
                    <a:pt x="117" y="18"/>
                    <a:pt x="117" y="37"/>
                  </a:cubicBezTo>
                  <a:cubicBezTo>
                    <a:pt x="117" y="51"/>
                    <a:pt x="126" y="62"/>
                    <a:pt x="142" y="62"/>
                  </a:cubicBezTo>
                  <a:cubicBezTo>
                    <a:pt x="160" y="62"/>
                    <a:pt x="181" y="46"/>
                    <a:pt x="181" y="26"/>
                  </a:cubicBezTo>
                  <a:moveTo>
                    <a:pt x="126" y="291"/>
                  </a:moveTo>
                  <a:cubicBezTo>
                    <a:pt x="136" y="270"/>
                    <a:pt x="136" y="269"/>
                    <a:pt x="142" y="250"/>
                  </a:cubicBezTo>
                  <a:cubicBezTo>
                    <a:pt x="149" y="235"/>
                    <a:pt x="152" y="226"/>
                    <a:pt x="152" y="213"/>
                  </a:cubicBezTo>
                  <a:cubicBezTo>
                    <a:pt x="152" y="181"/>
                    <a:pt x="130" y="155"/>
                    <a:pt x="93" y="155"/>
                  </a:cubicBezTo>
                  <a:cubicBezTo>
                    <a:pt x="27" y="155"/>
                    <a:pt x="0" y="256"/>
                    <a:pt x="0" y="262"/>
                  </a:cubicBezTo>
                  <a:cubicBezTo>
                    <a:pt x="0" y="270"/>
                    <a:pt x="6" y="270"/>
                    <a:pt x="8" y="270"/>
                  </a:cubicBezTo>
                  <a:cubicBezTo>
                    <a:pt x="16" y="270"/>
                    <a:pt x="16" y="269"/>
                    <a:pt x="19" y="258"/>
                  </a:cubicBezTo>
                  <a:cubicBezTo>
                    <a:pt x="38" y="190"/>
                    <a:pt x="67" y="170"/>
                    <a:pt x="91" y="170"/>
                  </a:cubicBezTo>
                  <a:cubicBezTo>
                    <a:pt x="98" y="170"/>
                    <a:pt x="109" y="170"/>
                    <a:pt x="109" y="192"/>
                  </a:cubicBezTo>
                  <a:cubicBezTo>
                    <a:pt x="109" y="208"/>
                    <a:pt x="104" y="222"/>
                    <a:pt x="101" y="229"/>
                  </a:cubicBezTo>
                  <a:cubicBezTo>
                    <a:pt x="96" y="248"/>
                    <a:pt x="64" y="330"/>
                    <a:pt x="53" y="360"/>
                  </a:cubicBezTo>
                  <a:cubicBezTo>
                    <a:pt x="45" y="378"/>
                    <a:pt x="37" y="402"/>
                    <a:pt x="37" y="416"/>
                  </a:cubicBezTo>
                  <a:cubicBezTo>
                    <a:pt x="37" y="450"/>
                    <a:pt x="61" y="474"/>
                    <a:pt x="94" y="474"/>
                  </a:cubicBezTo>
                  <a:cubicBezTo>
                    <a:pt x="162" y="474"/>
                    <a:pt x="187" y="371"/>
                    <a:pt x="187" y="365"/>
                  </a:cubicBezTo>
                  <a:cubicBezTo>
                    <a:pt x="187" y="358"/>
                    <a:pt x="181" y="358"/>
                    <a:pt x="179" y="358"/>
                  </a:cubicBezTo>
                  <a:cubicBezTo>
                    <a:pt x="171" y="358"/>
                    <a:pt x="171" y="360"/>
                    <a:pt x="168" y="371"/>
                  </a:cubicBezTo>
                  <a:cubicBezTo>
                    <a:pt x="155" y="416"/>
                    <a:pt x="131" y="459"/>
                    <a:pt x="96" y="459"/>
                  </a:cubicBezTo>
                  <a:cubicBezTo>
                    <a:pt x="83" y="459"/>
                    <a:pt x="78" y="451"/>
                    <a:pt x="78" y="435"/>
                  </a:cubicBezTo>
                  <a:cubicBezTo>
                    <a:pt x="78" y="418"/>
                    <a:pt x="83" y="408"/>
                    <a:pt x="99" y="365"/>
                  </a:cubicBezTo>
                  <a:lnTo>
                    <a:pt x="126" y="29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4" name="Freeform 59"/>
            <p:cNvSpPr/>
            <p:nvPr/>
          </p:nvSpPr>
          <p:spPr>
            <a:xfrm>
              <a:off x="4194000" y="503460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5" name="Freeform 60"/>
            <p:cNvSpPr/>
            <p:nvPr/>
          </p:nvSpPr>
          <p:spPr>
            <a:xfrm>
              <a:off x="4469400" y="4959000"/>
              <a:ext cx="84600" cy="169560"/>
            </a:xfrm>
            <a:custGeom>
              <a:avLst/>
              <a:gdLst/>
              <a:ahLst/>
              <a:cxnLst/>
              <a:rect l="0" t="0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6" name="Freeform 61"/>
            <p:cNvSpPr/>
            <p:nvPr/>
          </p:nvSpPr>
          <p:spPr>
            <a:xfrm>
              <a:off x="4595400" y="5100840"/>
              <a:ext cx="30240" cy="76320"/>
            </a:xfrm>
            <a:custGeom>
              <a:avLst/>
              <a:gdLst/>
              <a:ahLst/>
              <a:cxnLst/>
              <a:rect l="0" t="0" r="r" b="b"/>
              <a:pathLst>
                <a:path w="84" h="212">
                  <a:moveTo>
                    <a:pt x="83" y="74"/>
                  </a:moveTo>
                  <a:cubicBezTo>
                    <a:pt x="83" y="27"/>
                    <a:pt x="66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6" y="64"/>
                    <a:pt x="66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6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7" name="Freeform 62"/>
            <p:cNvSpPr/>
            <p:nvPr/>
          </p:nvSpPr>
          <p:spPr>
            <a:xfrm>
              <a:off x="4791960" y="505080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8" name="Freeform 63"/>
            <p:cNvSpPr/>
            <p:nvPr/>
          </p:nvSpPr>
          <p:spPr>
            <a:xfrm>
              <a:off x="4905000" y="505080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9" name="Freeform 64"/>
            <p:cNvSpPr/>
            <p:nvPr/>
          </p:nvSpPr>
          <p:spPr>
            <a:xfrm>
              <a:off x="5017320" y="505080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0" name="Freeform 65"/>
            <p:cNvSpPr/>
            <p:nvPr/>
          </p:nvSpPr>
          <p:spPr>
            <a:xfrm>
              <a:off x="5171760" y="5100840"/>
              <a:ext cx="30240" cy="76320"/>
            </a:xfrm>
            <a:custGeom>
              <a:avLst/>
              <a:gdLst/>
              <a:ahLst/>
              <a:cxnLst/>
              <a:rect l="0" t="0" r="r" b="b"/>
              <a:pathLst>
                <a:path w="84" h="212">
                  <a:moveTo>
                    <a:pt x="83" y="74"/>
                  </a:moveTo>
                  <a:cubicBezTo>
                    <a:pt x="83" y="27"/>
                    <a:pt x="66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6" y="64"/>
                    <a:pt x="66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6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1" name="Freeform 66"/>
            <p:cNvSpPr/>
            <p:nvPr/>
          </p:nvSpPr>
          <p:spPr>
            <a:xfrm>
              <a:off x="5354280" y="5015520"/>
              <a:ext cx="137880" cy="115560"/>
            </a:xfrm>
            <a:custGeom>
              <a:avLst/>
              <a:gdLst/>
              <a:ahLst/>
              <a:cxnLst/>
              <a:rect l="0" t="0" r="r" b="b"/>
              <a:pathLst>
                <a:path w="383" h="321">
                  <a:moveTo>
                    <a:pt x="42" y="270"/>
                  </a:moveTo>
                  <a:cubicBezTo>
                    <a:pt x="40" y="282"/>
                    <a:pt x="35" y="298"/>
                    <a:pt x="35" y="301"/>
                  </a:cubicBezTo>
                  <a:cubicBezTo>
                    <a:pt x="35" y="314"/>
                    <a:pt x="45" y="320"/>
                    <a:pt x="56" y="320"/>
                  </a:cubicBezTo>
                  <a:cubicBezTo>
                    <a:pt x="64" y="320"/>
                    <a:pt x="77" y="314"/>
                    <a:pt x="82" y="301"/>
                  </a:cubicBezTo>
                  <a:cubicBezTo>
                    <a:pt x="83" y="299"/>
                    <a:pt x="91" y="266"/>
                    <a:pt x="96" y="248"/>
                  </a:cubicBezTo>
                  <a:lnTo>
                    <a:pt x="110" y="184"/>
                  </a:lnTo>
                  <a:cubicBezTo>
                    <a:pt x="115" y="170"/>
                    <a:pt x="120" y="154"/>
                    <a:pt x="123" y="138"/>
                  </a:cubicBezTo>
                  <a:cubicBezTo>
                    <a:pt x="126" y="125"/>
                    <a:pt x="131" y="104"/>
                    <a:pt x="131" y="102"/>
                  </a:cubicBezTo>
                  <a:cubicBezTo>
                    <a:pt x="142" y="80"/>
                    <a:pt x="179" y="16"/>
                    <a:pt x="246" y="16"/>
                  </a:cubicBezTo>
                  <a:cubicBezTo>
                    <a:pt x="278" y="16"/>
                    <a:pt x="285" y="42"/>
                    <a:pt x="285" y="66"/>
                  </a:cubicBezTo>
                  <a:cubicBezTo>
                    <a:pt x="285" y="109"/>
                    <a:pt x="251" y="200"/>
                    <a:pt x="240" y="229"/>
                  </a:cubicBezTo>
                  <a:cubicBezTo>
                    <a:pt x="234" y="246"/>
                    <a:pt x="232" y="254"/>
                    <a:pt x="232" y="262"/>
                  </a:cubicBezTo>
                  <a:cubicBezTo>
                    <a:pt x="232" y="296"/>
                    <a:pt x="258" y="320"/>
                    <a:pt x="290" y="320"/>
                  </a:cubicBezTo>
                  <a:cubicBezTo>
                    <a:pt x="357" y="320"/>
                    <a:pt x="382" y="218"/>
                    <a:pt x="382" y="211"/>
                  </a:cubicBezTo>
                  <a:cubicBezTo>
                    <a:pt x="382" y="205"/>
                    <a:pt x="376" y="205"/>
                    <a:pt x="374" y="205"/>
                  </a:cubicBezTo>
                  <a:cubicBezTo>
                    <a:pt x="366" y="205"/>
                    <a:pt x="366" y="206"/>
                    <a:pt x="363" y="218"/>
                  </a:cubicBezTo>
                  <a:cubicBezTo>
                    <a:pt x="349" y="266"/>
                    <a:pt x="326" y="304"/>
                    <a:pt x="291" y="304"/>
                  </a:cubicBezTo>
                  <a:cubicBezTo>
                    <a:pt x="280" y="304"/>
                    <a:pt x="275" y="298"/>
                    <a:pt x="275" y="282"/>
                  </a:cubicBezTo>
                  <a:cubicBezTo>
                    <a:pt x="275" y="264"/>
                    <a:pt x="282" y="246"/>
                    <a:pt x="288" y="230"/>
                  </a:cubicBezTo>
                  <a:cubicBezTo>
                    <a:pt x="301" y="194"/>
                    <a:pt x="330" y="115"/>
                    <a:pt x="330" y="75"/>
                  </a:cubicBezTo>
                  <a:cubicBezTo>
                    <a:pt x="330" y="29"/>
                    <a:pt x="299" y="0"/>
                    <a:pt x="250" y="0"/>
                  </a:cubicBezTo>
                  <a:cubicBezTo>
                    <a:pt x="186" y="0"/>
                    <a:pt x="150" y="45"/>
                    <a:pt x="139" y="61"/>
                  </a:cubicBezTo>
                  <a:cubicBezTo>
                    <a:pt x="136" y="22"/>
                    <a:pt x="107" y="0"/>
                    <a:pt x="74" y="0"/>
                  </a:cubicBezTo>
                  <a:cubicBezTo>
                    <a:pt x="42" y="0"/>
                    <a:pt x="29" y="27"/>
                    <a:pt x="21" y="40"/>
                  </a:cubicBezTo>
                  <a:cubicBezTo>
                    <a:pt x="10" y="64"/>
                    <a:pt x="0" y="106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21" y="99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2"/>
                    <a:pt x="91" y="70"/>
                    <a:pt x="83" y="107"/>
                  </a:cubicBezTo>
                  <a:lnTo>
                    <a:pt x="42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3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4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55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endParaRPr lang="en-US" sz="20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             &gt; 0 pre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jedno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či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viaceré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nestabilný</a:t>
            </a:r>
            <a:endParaRPr lang="en-US" sz="20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             = 0 pre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jedno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či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viaceré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záporná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pre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ostatné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	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hranici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stability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Pre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v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stavovom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priestore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  <a:ea typeface="DejaVu Sans"/>
              </a:rPr>
              <a:t>platí</a:t>
            </a:r>
            <a:endParaRPr lang="en-US" sz="20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  <a:ea typeface="DejaVu Sans"/>
              </a:rPr>
              <a:t>Takže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  <a:ea typeface="DejaVu Sans"/>
              </a:rPr>
              <a:t>korene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                                      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  <a:ea typeface="DejaVu Sans"/>
              </a:rPr>
              <a:t>sú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vlastné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čísla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matice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teda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v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stavovom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priestore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nám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stačí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získať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vlastné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čísla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matice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určenie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stability systému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sk-SK" sz="2000" b="0" strike="noStrike" spc="-1" dirty="0" smtClean="0">
              <a:solidFill>
                <a:srgbClr val="404040"/>
              </a:solidFill>
              <a:latin typeface="Calibri"/>
              <a:ea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sk-SK" sz="2000" spc="-1" dirty="0" smtClean="0">
                <a:solidFill>
                  <a:srgbClr val="404040"/>
                </a:solidFill>
                <a:latin typeface="Calibri"/>
              </a:rPr>
              <a:t>Všeobecne vypočítať korene polynómu vyššieho stupňa ako 2 nie je jednoduchá úloha. Nás však zaujíma hlavne znamienko </a:t>
            </a:r>
            <a:r>
              <a:rPr lang="sk-SK" sz="2000" spc="-1" dirty="0">
                <a:solidFill>
                  <a:srgbClr val="404040"/>
                </a:solidFill>
                <a:latin typeface="Calibri"/>
              </a:rPr>
              <a:t>– </a:t>
            </a:r>
            <a:r>
              <a:rPr lang="sk-SK" sz="2000" spc="-1" dirty="0" smtClean="0">
                <a:solidFill>
                  <a:srgbClr val="404040"/>
                </a:solidFill>
                <a:latin typeface="Calibri"/>
              </a:rPr>
              <a:t>a</a:t>
            </a:r>
            <a:r>
              <a:rPr lang="en-US" sz="2000" spc="-1" dirty="0" err="1" smtClean="0">
                <a:solidFill>
                  <a:srgbClr val="404040"/>
                </a:solidFill>
                <a:latin typeface="Calibri"/>
              </a:rPr>
              <a:t>lgebraické</a:t>
            </a:r>
            <a:r>
              <a:rPr lang="sk-SK" sz="2000" spc="-1" dirty="0" smtClean="0">
                <a:solidFill>
                  <a:srgbClr val="404040"/>
                </a:solidFill>
                <a:latin typeface="Calibri"/>
              </a:rPr>
              <a:t> kritériá (</a:t>
            </a:r>
            <a:r>
              <a:rPr lang="sk-SK" sz="2000" spc="-1" dirty="0" err="1" smtClean="0">
                <a:solidFill>
                  <a:srgbClr val="404040"/>
                </a:solidFill>
                <a:latin typeface="Calibri"/>
              </a:rPr>
              <a:t>Routhovo</a:t>
            </a:r>
            <a:r>
              <a:rPr lang="sk-SK" sz="2000" spc="-1" dirty="0" smtClean="0">
                <a:solidFill>
                  <a:srgbClr val="404040"/>
                </a:solidFill>
                <a:latin typeface="Calibri"/>
              </a:rPr>
              <a:t> kritérium)</a:t>
            </a:r>
            <a:endParaRPr lang="en-US" sz="2000" spc="-1" dirty="0">
              <a:solidFill>
                <a:srgbClr val="404040"/>
              </a:solidFill>
              <a:latin typeface="Calibri"/>
            </a:endParaRPr>
          </a:p>
        </p:txBody>
      </p:sp>
      <p:grpSp>
        <p:nvGrpSpPr>
          <p:cNvPr id="1456" name="Group 5"/>
          <p:cNvGrpSpPr/>
          <p:nvPr/>
        </p:nvGrpSpPr>
        <p:grpSpPr>
          <a:xfrm>
            <a:off x="822960" y="1645920"/>
            <a:ext cx="724320" cy="253440"/>
            <a:chOff x="822960" y="1645920"/>
            <a:chExt cx="724320" cy="253440"/>
          </a:xfrm>
        </p:grpSpPr>
        <p:sp>
          <p:nvSpPr>
            <p:cNvPr id="1457" name="Freeform 6"/>
            <p:cNvSpPr/>
            <p:nvPr/>
          </p:nvSpPr>
          <p:spPr>
            <a:xfrm>
              <a:off x="822960" y="1645920"/>
              <a:ext cx="724680" cy="253800"/>
            </a:xfrm>
            <a:custGeom>
              <a:avLst/>
              <a:gdLst/>
              <a:ahLst/>
              <a:cxnLst/>
              <a:rect l="0" t="0" r="r" b="b"/>
              <a:pathLst>
                <a:path w="2013" h="705">
                  <a:moveTo>
                    <a:pt x="1006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2012" y="0"/>
                  </a:lnTo>
                  <a:lnTo>
                    <a:pt x="2012" y="704"/>
                  </a:lnTo>
                  <a:lnTo>
                    <a:pt x="1006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58" name="Freeform 7"/>
            <p:cNvSpPr/>
            <p:nvPr/>
          </p:nvSpPr>
          <p:spPr>
            <a:xfrm>
              <a:off x="834480" y="1654560"/>
              <a:ext cx="169560" cy="187560"/>
            </a:xfrm>
            <a:custGeom>
              <a:avLst/>
              <a:gdLst/>
              <a:ahLst/>
              <a:cxn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7" y="426"/>
                    <a:pt x="297" y="440"/>
                  </a:cubicBezTo>
                  <a:cubicBezTo>
                    <a:pt x="297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49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3" y="323"/>
                    <a:pt x="350" y="267"/>
                    <a:pt x="350" y="256"/>
                  </a:cubicBezTo>
                  <a:cubicBezTo>
                    <a:pt x="389" y="243"/>
                    <a:pt x="465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5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3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9" name="Freeform 8"/>
            <p:cNvSpPr/>
            <p:nvPr/>
          </p:nvSpPr>
          <p:spPr>
            <a:xfrm>
              <a:off x="1065960" y="164592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0" name="Freeform 9"/>
            <p:cNvSpPr/>
            <p:nvPr/>
          </p:nvSpPr>
          <p:spPr>
            <a:xfrm>
              <a:off x="1184400" y="1723680"/>
              <a:ext cx="142560" cy="115560"/>
            </a:xfrm>
            <a:custGeom>
              <a:avLst/>
              <a:gdLst/>
              <a:ahLst/>
              <a:cxn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7" y="262"/>
                  </a:cubicBezTo>
                  <a:cubicBezTo>
                    <a:pt x="373" y="262"/>
                    <a:pt x="371" y="266"/>
                    <a:pt x="369" y="270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1" name="Freeform 10"/>
            <p:cNvSpPr/>
            <p:nvPr/>
          </p:nvSpPr>
          <p:spPr>
            <a:xfrm>
              <a:off x="1344600" y="1756440"/>
              <a:ext cx="54360" cy="120240"/>
            </a:xfrm>
            <a:custGeom>
              <a:avLst/>
              <a:gdLst/>
              <a:ahLst/>
              <a:cxn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2" name="Freeform 11"/>
            <p:cNvSpPr/>
            <p:nvPr/>
          </p:nvSpPr>
          <p:spPr>
            <a:xfrm>
              <a:off x="1438560" y="164592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63" name="Group 12"/>
          <p:cNvGrpSpPr/>
          <p:nvPr/>
        </p:nvGrpSpPr>
        <p:grpSpPr>
          <a:xfrm>
            <a:off x="822960" y="2103120"/>
            <a:ext cx="724320" cy="253440"/>
            <a:chOff x="822960" y="2103120"/>
            <a:chExt cx="724320" cy="253440"/>
          </a:xfrm>
        </p:grpSpPr>
        <p:sp>
          <p:nvSpPr>
            <p:cNvPr id="1464" name="Freeform 13"/>
            <p:cNvSpPr/>
            <p:nvPr/>
          </p:nvSpPr>
          <p:spPr>
            <a:xfrm>
              <a:off x="822960" y="2103120"/>
              <a:ext cx="724680" cy="253800"/>
            </a:xfrm>
            <a:custGeom>
              <a:avLst/>
              <a:gdLst/>
              <a:ahLst/>
              <a:cxnLst/>
              <a:rect l="0" t="0" r="r" b="b"/>
              <a:pathLst>
                <a:path w="2013" h="705">
                  <a:moveTo>
                    <a:pt x="1006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2012" y="0"/>
                  </a:lnTo>
                  <a:lnTo>
                    <a:pt x="2012" y="704"/>
                  </a:lnTo>
                  <a:lnTo>
                    <a:pt x="1006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65" name="Freeform 14"/>
            <p:cNvSpPr/>
            <p:nvPr/>
          </p:nvSpPr>
          <p:spPr>
            <a:xfrm>
              <a:off x="834480" y="2111760"/>
              <a:ext cx="169560" cy="187560"/>
            </a:xfrm>
            <a:custGeom>
              <a:avLst/>
              <a:gdLst/>
              <a:ahLst/>
              <a:cxn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7" y="426"/>
                    <a:pt x="297" y="440"/>
                  </a:cubicBezTo>
                  <a:cubicBezTo>
                    <a:pt x="297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49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3" y="323"/>
                    <a:pt x="350" y="267"/>
                    <a:pt x="350" y="256"/>
                  </a:cubicBezTo>
                  <a:cubicBezTo>
                    <a:pt x="389" y="243"/>
                    <a:pt x="465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5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3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6" name="Freeform 15"/>
            <p:cNvSpPr/>
            <p:nvPr/>
          </p:nvSpPr>
          <p:spPr>
            <a:xfrm>
              <a:off x="1065960" y="210312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7" name="Freeform 16"/>
            <p:cNvSpPr/>
            <p:nvPr/>
          </p:nvSpPr>
          <p:spPr>
            <a:xfrm>
              <a:off x="1184400" y="2180880"/>
              <a:ext cx="142560" cy="115560"/>
            </a:xfrm>
            <a:custGeom>
              <a:avLst/>
              <a:gdLst/>
              <a:ahLst/>
              <a:cxn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7" y="262"/>
                  </a:cubicBezTo>
                  <a:cubicBezTo>
                    <a:pt x="373" y="262"/>
                    <a:pt x="371" y="266"/>
                    <a:pt x="369" y="270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8" name="Freeform 17"/>
            <p:cNvSpPr/>
            <p:nvPr/>
          </p:nvSpPr>
          <p:spPr>
            <a:xfrm>
              <a:off x="1344600" y="2213640"/>
              <a:ext cx="54360" cy="120240"/>
            </a:xfrm>
            <a:custGeom>
              <a:avLst/>
              <a:gdLst/>
              <a:ahLst/>
              <a:cxn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9" name="Freeform 18"/>
            <p:cNvSpPr/>
            <p:nvPr/>
          </p:nvSpPr>
          <p:spPr>
            <a:xfrm>
              <a:off x="1438560" y="210312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70" name="Group 19"/>
          <p:cNvGrpSpPr/>
          <p:nvPr/>
        </p:nvGrpSpPr>
        <p:grpSpPr>
          <a:xfrm>
            <a:off x="695520" y="3686400"/>
            <a:ext cx="2243880" cy="253080"/>
            <a:chOff x="695520" y="3686400"/>
            <a:chExt cx="2243880" cy="253080"/>
          </a:xfrm>
        </p:grpSpPr>
        <p:sp>
          <p:nvSpPr>
            <p:cNvPr id="1471" name="CustomShape 20"/>
            <p:cNvSpPr/>
            <p:nvPr/>
          </p:nvSpPr>
          <p:spPr>
            <a:xfrm>
              <a:off x="695520" y="3686400"/>
              <a:ext cx="2243880" cy="253080"/>
            </a:xfrm>
            <a:custGeom>
              <a:avLst/>
              <a:gdLst/>
              <a:ahLst/>
              <a:cxnLst/>
              <a:rect l="l" t="t" r="r" b="b"/>
              <a:pathLst>
                <a:path w="6235" h="705">
                  <a:moveTo>
                    <a:pt x="3117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234" y="0"/>
                  </a:lnTo>
                  <a:lnTo>
                    <a:pt x="6234" y="704"/>
                  </a:lnTo>
                  <a:lnTo>
                    <a:pt x="3117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CustomShape 21"/>
            <p:cNvSpPr/>
            <p:nvPr/>
          </p:nvSpPr>
          <p:spPr>
            <a:xfrm>
              <a:off x="761040" y="3707280"/>
              <a:ext cx="27360" cy="2700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0"/>
                    <a:pt x="0" y="38"/>
                  </a:cubicBezTo>
                  <a:cubicBezTo>
                    <a:pt x="0" y="57"/>
                    <a:pt x="16" y="76"/>
                    <a:pt x="39" y="76"/>
                  </a:cubicBezTo>
                  <a:cubicBezTo>
                    <a:pt x="63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CustomShape 22"/>
            <p:cNvSpPr/>
            <p:nvPr/>
          </p:nvSpPr>
          <p:spPr>
            <a:xfrm>
              <a:off x="703080" y="376416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CustomShape 23"/>
            <p:cNvSpPr/>
            <p:nvPr/>
          </p:nvSpPr>
          <p:spPr>
            <a:xfrm>
              <a:off x="865440" y="3686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CustomShape 24"/>
            <p:cNvSpPr/>
            <p:nvPr/>
          </p:nvSpPr>
          <p:spPr>
            <a:xfrm>
              <a:off x="944280" y="371736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CustomShape 25"/>
            <p:cNvSpPr/>
            <p:nvPr/>
          </p:nvSpPr>
          <p:spPr>
            <a:xfrm>
              <a:off x="1044720" y="368640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CustomShape 26"/>
            <p:cNvSpPr/>
            <p:nvPr/>
          </p:nvSpPr>
          <p:spPr>
            <a:xfrm>
              <a:off x="1212840" y="378324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8" name="CustomShape 27"/>
            <p:cNvSpPr/>
            <p:nvPr/>
          </p:nvSpPr>
          <p:spPr>
            <a:xfrm>
              <a:off x="1474920" y="3695040"/>
              <a:ext cx="173520" cy="18180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0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0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9" name="CustomShape 28"/>
            <p:cNvSpPr/>
            <p:nvPr/>
          </p:nvSpPr>
          <p:spPr>
            <a:xfrm>
              <a:off x="1662840" y="376416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CustomShape 29"/>
            <p:cNvSpPr/>
            <p:nvPr/>
          </p:nvSpPr>
          <p:spPr>
            <a:xfrm>
              <a:off x="1825200" y="3686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CustomShape 30"/>
            <p:cNvSpPr/>
            <p:nvPr/>
          </p:nvSpPr>
          <p:spPr>
            <a:xfrm>
              <a:off x="1904760" y="3717360"/>
              <a:ext cx="77760" cy="16164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5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2" name="CustomShape 31"/>
            <p:cNvSpPr/>
            <p:nvPr/>
          </p:nvSpPr>
          <p:spPr>
            <a:xfrm>
              <a:off x="2004120" y="3686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3" name="CustomShape 32"/>
            <p:cNvSpPr/>
            <p:nvPr/>
          </p:nvSpPr>
          <p:spPr>
            <a:xfrm>
              <a:off x="2158560" y="372852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4" name="CustomShape 33"/>
            <p:cNvSpPr/>
            <p:nvPr/>
          </p:nvSpPr>
          <p:spPr>
            <a:xfrm>
              <a:off x="2409840" y="3700800"/>
              <a:ext cx="93600" cy="178920"/>
            </a:xfrm>
            <a:custGeom>
              <a:avLst/>
              <a:gdLst/>
              <a:ahLst/>
              <a:cxn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5" name="CustomShape 34"/>
            <p:cNvSpPr/>
            <p:nvPr/>
          </p:nvSpPr>
          <p:spPr>
            <a:xfrm>
              <a:off x="2513520" y="376416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6" name="CustomShape 35"/>
            <p:cNvSpPr/>
            <p:nvPr/>
          </p:nvSpPr>
          <p:spPr>
            <a:xfrm>
              <a:off x="2676600" y="3686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7" name="CustomShape 36"/>
            <p:cNvSpPr/>
            <p:nvPr/>
          </p:nvSpPr>
          <p:spPr>
            <a:xfrm>
              <a:off x="2755440" y="371736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8" name="CustomShape 37"/>
            <p:cNvSpPr/>
            <p:nvPr/>
          </p:nvSpPr>
          <p:spPr>
            <a:xfrm>
              <a:off x="2855520" y="3686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89" name="Group 38"/>
          <p:cNvGrpSpPr/>
          <p:nvPr/>
        </p:nvGrpSpPr>
        <p:grpSpPr>
          <a:xfrm>
            <a:off x="727200" y="4128480"/>
            <a:ext cx="1461240" cy="289080"/>
            <a:chOff x="727200" y="4128480"/>
            <a:chExt cx="1461240" cy="289080"/>
          </a:xfrm>
        </p:grpSpPr>
        <p:sp>
          <p:nvSpPr>
            <p:cNvPr id="1490" name="CustomShape 39"/>
            <p:cNvSpPr/>
            <p:nvPr/>
          </p:nvSpPr>
          <p:spPr>
            <a:xfrm>
              <a:off x="727200" y="4128480"/>
              <a:ext cx="1461240" cy="289080"/>
            </a:xfrm>
            <a:custGeom>
              <a:avLst/>
              <a:gdLst/>
              <a:ahLst/>
              <a:cxnLst/>
              <a:rect l="l" t="t" r="r" b="b"/>
              <a:pathLst>
                <a:path w="4061" h="805">
                  <a:moveTo>
                    <a:pt x="2029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4060" y="0"/>
                  </a:lnTo>
                  <a:lnTo>
                    <a:pt x="4060" y="804"/>
                  </a:lnTo>
                  <a:lnTo>
                    <a:pt x="2029" y="8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1" name="CustomShape 40"/>
            <p:cNvSpPr/>
            <p:nvPr/>
          </p:nvSpPr>
          <p:spPr>
            <a:xfrm>
              <a:off x="734760" y="424224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1" y="97"/>
                    <a:pt x="256" y="116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8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2" name="CustomShape 41"/>
            <p:cNvSpPr/>
            <p:nvPr/>
          </p:nvSpPr>
          <p:spPr>
            <a:xfrm>
              <a:off x="885600" y="41641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3" name="CustomShape 42"/>
            <p:cNvSpPr/>
            <p:nvPr/>
          </p:nvSpPr>
          <p:spPr>
            <a:xfrm>
              <a:off x="964440" y="419580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4" name="CustomShape 43"/>
            <p:cNvSpPr/>
            <p:nvPr/>
          </p:nvSpPr>
          <p:spPr>
            <a:xfrm>
              <a:off x="1064880" y="41641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5" name="CustomShape 44"/>
            <p:cNvSpPr/>
            <p:nvPr/>
          </p:nvSpPr>
          <p:spPr>
            <a:xfrm>
              <a:off x="1233000" y="426096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3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3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6" name="CustomShape 45"/>
            <p:cNvSpPr/>
            <p:nvPr/>
          </p:nvSpPr>
          <p:spPr>
            <a:xfrm>
              <a:off x="1496160" y="4242240"/>
              <a:ext cx="99000" cy="114840"/>
            </a:xfrm>
            <a:custGeom>
              <a:avLst/>
              <a:gdLst/>
              <a:ahLst/>
              <a:cxnLst/>
              <a:rect l="l" t="t" r="r" b="b"/>
              <a:pathLst>
                <a:path w="277" h="321">
                  <a:moveTo>
                    <a:pt x="252" y="43"/>
                  </a:moveTo>
                  <a:cubicBezTo>
                    <a:pt x="240" y="43"/>
                    <a:pt x="231" y="43"/>
                    <a:pt x="220" y="54"/>
                  </a:cubicBezTo>
                  <a:cubicBezTo>
                    <a:pt x="208" y="64"/>
                    <a:pt x="207" y="76"/>
                    <a:pt x="207" y="81"/>
                  </a:cubicBezTo>
                  <a:cubicBezTo>
                    <a:pt x="207" y="97"/>
                    <a:pt x="220" y="105"/>
                    <a:pt x="234" y="105"/>
                  </a:cubicBezTo>
                  <a:cubicBezTo>
                    <a:pt x="255" y="105"/>
                    <a:pt x="274" y="89"/>
                    <a:pt x="274" y="60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0"/>
                    <a:pt x="0" y="200"/>
                  </a:cubicBezTo>
                  <a:cubicBezTo>
                    <a:pt x="0" y="264"/>
                    <a:pt x="42" y="320"/>
                    <a:pt x="116" y="320"/>
                  </a:cubicBezTo>
                  <a:cubicBezTo>
                    <a:pt x="216" y="320"/>
                    <a:pt x="276" y="245"/>
                    <a:pt x="276" y="237"/>
                  </a:cubicBezTo>
                  <a:cubicBezTo>
                    <a:pt x="276" y="232"/>
                    <a:pt x="271" y="227"/>
                    <a:pt x="268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6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8" y="129"/>
                    <a:pt x="92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2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7" name="CustomShape 46"/>
            <p:cNvSpPr/>
            <p:nvPr/>
          </p:nvSpPr>
          <p:spPr>
            <a:xfrm>
              <a:off x="1603440" y="4129560"/>
              <a:ext cx="132840" cy="120240"/>
            </a:xfrm>
            <a:custGeom>
              <a:avLst/>
              <a:gdLst/>
              <a:ahLst/>
              <a:cxnLst/>
              <a:rect l="l" t="t" r="r" b="b"/>
              <a:pathLst>
                <a:path w="371" h="336">
                  <a:moveTo>
                    <a:pt x="219" y="35"/>
                  </a:moveTo>
                  <a:cubicBezTo>
                    <a:pt x="223" y="21"/>
                    <a:pt x="224" y="19"/>
                    <a:pt x="234" y="18"/>
                  </a:cubicBezTo>
                  <a:cubicBezTo>
                    <a:pt x="237" y="18"/>
                    <a:pt x="255" y="18"/>
                    <a:pt x="264" y="18"/>
                  </a:cubicBezTo>
                  <a:cubicBezTo>
                    <a:pt x="295" y="18"/>
                    <a:pt x="307" y="18"/>
                    <a:pt x="320" y="23"/>
                  </a:cubicBezTo>
                  <a:cubicBezTo>
                    <a:pt x="341" y="29"/>
                    <a:pt x="343" y="43"/>
                    <a:pt x="343" y="61"/>
                  </a:cubicBezTo>
                  <a:cubicBezTo>
                    <a:pt x="343" y="69"/>
                    <a:pt x="343" y="75"/>
                    <a:pt x="339" y="101"/>
                  </a:cubicBezTo>
                  <a:lnTo>
                    <a:pt x="338" y="106"/>
                  </a:lnTo>
                  <a:cubicBezTo>
                    <a:pt x="338" y="112"/>
                    <a:pt x="341" y="114"/>
                    <a:pt x="347" y="114"/>
                  </a:cubicBezTo>
                  <a:cubicBezTo>
                    <a:pt x="354" y="114"/>
                    <a:pt x="355" y="109"/>
                    <a:pt x="355" y="101"/>
                  </a:cubicBezTo>
                  <a:lnTo>
                    <a:pt x="370" y="7"/>
                  </a:lnTo>
                  <a:cubicBezTo>
                    <a:pt x="370" y="0"/>
                    <a:pt x="363" y="0"/>
                    <a:pt x="354" y="0"/>
                  </a:cubicBezTo>
                  <a:lnTo>
                    <a:pt x="51" y="0"/>
                  </a:lnTo>
                  <a:cubicBezTo>
                    <a:pt x="38" y="0"/>
                    <a:pt x="37" y="0"/>
                    <a:pt x="34" y="10"/>
                  </a:cubicBezTo>
                  <a:lnTo>
                    <a:pt x="3" y="98"/>
                  </a:lnTo>
                  <a:cubicBezTo>
                    <a:pt x="2" y="100"/>
                    <a:pt x="0" y="104"/>
                    <a:pt x="0" y="108"/>
                  </a:cubicBezTo>
                  <a:cubicBezTo>
                    <a:pt x="0" y="109"/>
                    <a:pt x="2" y="114"/>
                    <a:pt x="8" y="114"/>
                  </a:cubicBezTo>
                  <a:cubicBezTo>
                    <a:pt x="14" y="114"/>
                    <a:pt x="16" y="112"/>
                    <a:pt x="19" y="103"/>
                  </a:cubicBezTo>
                  <a:cubicBezTo>
                    <a:pt x="48" y="23"/>
                    <a:pt x="64" y="18"/>
                    <a:pt x="139" y="18"/>
                  </a:cubicBezTo>
                  <a:lnTo>
                    <a:pt x="160" y="18"/>
                  </a:lnTo>
                  <a:cubicBezTo>
                    <a:pt x="175" y="18"/>
                    <a:pt x="175" y="18"/>
                    <a:pt x="175" y="23"/>
                  </a:cubicBezTo>
                  <a:cubicBezTo>
                    <a:pt x="175" y="24"/>
                    <a:pt x="175" y="26"/>
                    <a:pt x="173" y="34"/>
                  </a:cubicBezTo>
                  <a:lnTo>
                    <a:pt x="107" y="293"/>
                  </a:lnTo>
                  <a:cubicBezTo>
                    <a:pt x="104" y="313"/>
                    <a:pt x="102" y="317"/>
                    <a:pt x="50" y="317"/>
                  </a:cubicBezTo>
                  <a:cubicBezTo>
                    <a:pt x="32" y="317"/>
                    <a:pt x="27" y="317"/>
                    <a:pt x="27" y="329"/>
                  </a:cubicBezTo>
                  <a:cubicBezTo>
                    <a:pt x="27" y="329"/>
                    <a:pt x="29" y="335"/>
                    <a:pt x="37" y="335"/>
                  </a:cubicBezTo>
                  <a:cubicBezTo>
                    <a:pt x="50" y="335"/>
                    <a:pt x="64" y="333"/>
                    <a:pt x="78" y="333"/>
                  </a:cubicBezTo>
                  <a:cubicBezTo>
                    <a:pt x="93" y="333"/>
                    <a:pt x="107" y="333"/>
                    <a:pt x="122" y="333"/>
                  </a:cubicBezTo>
                  <a:cubicBezTo>
                    <a:pt x="135" y="333"/>
                    <a:pt x="152" y="333"/>
                    <a:pt x="167" y="333"/>
                  </a:cubicBezTo>
                  <a:cubicBezTo>
                    <a:pt x="179" y="333"/>
                    <a:pt x="194" y="335"/>
                    <a:pt x="207" y="335"/>
                  </a:cubicBezTo>
                  <a:cubicBezTo>
                    <a:pt x="211" y="335"/>
                    <a:pt x="219" y="335"/>
                    <a:pt x="219" y="324"/>
                  </a:cubicBezTo>
                  <a:cubicBezTo>
                    <a:pt x="219" y="317"/>
                    <a:pt x="213" y="317"/>
                    <a:pt x="199" y="317"/>
                  </a:cubicBezTo>
                  <a:cubicBezTo>
                    <a:pt x="189" y="317"/>
                    <a:pt x="179" y="316"/>
                    <a:pt x="170" y="316"/>
                  </a:cubicBezTo>
                  <a:cubicBezTo>
                    <a:pt x="152" y="314"/>
                    <a:pt x="152" y="313"/>
                    <a:pt x="152" y="306"/>
                  </a:cubicBezTo>
                  <a:cubicBezTo>
                    <a:pt x="152" y="303"/>
                    <a:pt x="152" y="301"/>
                    <a:pt x="154" y="295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8" name="CustomShape 47"/>
            <p:cNvSpPr/>
            <p:nvPr/>
          </p:nvSpPr>
          <p:spPr>
            <a:xfrm>
              <a:off x="1762560" y="42422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9" name="CustomShape 48"/>
            <p:cNvSpPr/>
            <p:nvPr/>
          </p:nvSpPr>
          <p:spPr>
            <a:xfrm>
              <a:off x="1924920" y="41641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0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0" name="CustomShape 49"/>
            <p:cNvSpPr/>
            <p:nvPr/>
          </p:nvSpPr>
          <p:spPr>
            <a:xfrm>
              <a:off x="2003760" y="419580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1" name="CustomShape 50"/>
            <p:cNvSpPr/>
            <p:nvPr/>
          </p:nvSpPr>
          <p:spPr>
            <a:xfrm>
              <a:off x="2104200" y="41641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02" name="Group 51"/>
          <p:cNvGrpSpPr/>
          <p:nvPr/>
        </p:nvGrpSpPr>
        <p:grpSpPr>
          <a:xfrm>
            <a:off x="1789200" y="5107500"/>
            <a:ext cx="2088720" cy="218160"/>
            <a:chOff x="1828800" y="5542560"/>
            <a:chExt cx="2088720" cy="218160"/>
          </a:xfrm>
        </p:grpSpPr>
        <p:sp>
          <p:nvSpPr>
            <p:cNvPr id="1503" name="Freeform 52"/>
            <p:cNvSpPr/>
            <p:nvPr/>
          </p:nvSpPr>
          <p:spPr>
            <a:xfrm>
              <a:off x="1828800" y="5544360"/>
              <a:ext cx="2089080" cy="216720"/>
            </a:xfrm>
            <a:custGeom>
              <a:avLst/>
              <a:gdLst/>
              <a:ahLst/>
              <a:cxnLst/>
              <a:rect l="0" t="0" r="r" b="b"/>
              <a:pathLst>
                <a:path w="5803" h="602">
                  <a:moveTo>
                    <a:pt x="2901" y="601"/>
                  </a:moveTo>
                  <a:lnTo>
                    <a:pt x="0" y="601"/>
                  </a:lnTo>
                  <a:lnTo>
                    <a:pt x="0" y="0"/>
                  </a:lnTo>
                  <a:lnTo>
                    <a:pt x="5802" y="0"/>
                  </a:lnTo>
                  <a:lnTo>
                    <a:pt x="5802" y="601"/>
                  </a:lnTo>
                  <a:lnTo>
                    <a:pt x="2901" y="601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04" name="Freeform 53"/>
            <p:cNvSpPr/>
            <p:nvPr/>
          </p:nvSpPr>
          <p:spPr>
            <a:xfrm>
              <a:off x="1839240" y="5599440"/>
              <a:ext cx="142560" cy="115560"/>
            </a:xfrm>
            <a:custGeom>
              <a:avLst/>
              <a:gdLst/>
              <a:ahLst/>
              <a:cxn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1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1" y="320"/>
                    <a:pt x="113" y="320"/>
                  </a:cubicBezTo>
                  <a:cubicBezTo>
                    <a:pt x="158" y="320"/>
                    <a:pt x="209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1"/>
                  </a:cubicBezTo>
                  <a:cubicBezTo>
                    <a:pt x="387" y="266"/>
                    <a:pt x="382" y="263"/>
                    <a:pt x="377" y="263"/>
                  </a:cubicBezTo>
                  <a:cubicBezTo>
                    <a:pt x="373" y="263"/>
                    <a:pt x="371" y="266"/>
                    <a:pt x="369" y="271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5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3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1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5" name="Freeform 54"/>
            <p:cNvSpPr/>
            <p:nvPr/>
          </p:nvSpPr>
          <p:spPr>
            <a:xfrm>
              <a:off x="1998720" y="5631840"/>
              <a:ext cx="54360" cy="119880"/>
            </a:xfrm>
            <a:custGeom>
              <a:avLst/>
              <a:gdLst/>
              <a:ahLst/>
              <a:cxnLst/>
              <a:rect l="0" t="0" r="r" b="b"/>
              <a:pathLst>
                <a:path w="151" h="333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6"/>
                    <a:pt x="32" y="281"/>
                    <a:pt x="32" y="291"/>
                  </a:cubicBezTo>
                  <a:cubicBezTo>
                    <a:pt x="32" y="313"/>
                    <a:pt x="51" y="332"/>
                    <a:pt x="78" y="332"/>
                  </a:cubicBezTo>
                  <a:cubicBezTo>
                    <a:pt x="130" y="332"/>
                    <a:pt x="150" y="264"/>
                    <a:pt x="150" y="257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0"/>
                  </a:cubicBezTo>
                  <a:cubicBezTo>
                    <a:pt x="69" y="289"/>
                    <a:pt x="72" y="281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7"/>
                    <a:pt x="0" y="185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6" name="Freeform 55"/>
            <p:cNvSpPr/>
            <p:nvPr/>
          </p:nvSpPr>
          <p:spPr>
            <a:xfrm>
              <a:off x="2096640" y="5601960"/>
              <a:ext cx="28440" cy="158400"/>
            </a:xfrm>
            <a:custGeom>
              <a:avLst/>
              <a:gdLst/>
              <a:ahLst/>
              <a:cxnLst/>
              <a:rect l="0" t="0" r="r" b="b"/>
              <a:pathLst>
                <a:path w="79" h="440">
                  <a:moveTo>
                    <a:pt x="77" y="36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6"/>
                  </a:cubicBezTo>
                  <a:cubicBezTo>
                    <a:pt x="0" y="57"/>
                    <a:pt x="18" y="75"/>
                    <a:pt x="38" y="75"/>
                  </a:cubicBezTo>
                  <a:cubicBezTo>
                    <a:pt x="59" y="75"/>
                    <a:pt x="77" y="57"/>
                    <a:pt x="77" y="36"/>
                  </a:cubicBezTo>
                  <a:moveTo>
                    <a:pt x="62" y="295"/>
                  </a:moveTo>
                  <a:cubicBezTo>
                    <a:pt x="62" y="316"/>
                    <a:pt x="62" y="371"/>
                    <a:pt x="16" y="423"/>
                  </a:cubicBezTo>
                  <a:cubicBezTo>
                    <a:pt x="11" y="428"/>
                    <a:pt x="11" y="430"/>
                    <a:pt x="11" y="431"/>
                  </a:cubicBezTo>
                  <a:cubicBezTo>
                    <a:pt x="11" y="436"/>
                    <a:pt x="14" y="439"/>
                    <a:pt x="19" y="439"/>
                  </a:cubicBezTo>
                  <a:cubicBezTo>
                    <a:pt x="27" y="439"/>
                    <a:pt x="78" y="383"/>
                    <a:pt x="78" y="302"/>
                  </a:cubicBezTo>
                  <a:cubicBezTo>
                    <a:pt x="78" y="281"/>
                    <a:pt x="77" y="228"/>
                    <a:pt x="38" y="228"/>
                  </a:cubicBezTo>
                  <a:cubicBezTo>
                    <a:pt x="13" y="228"/>
                    <a:pt x="0" y="248"/>
                    <a:pt x="0" y="267"/>
                  </a:cubicBezTo>
                  <a:cubicBezTo>
                    <a:pt x="0" y="284"/>
                    <a:pt x="13" y="303"/>
                    <a:pt x="38" y="303"/>
                  </a:cubicBezTo>
                  <a:cubicBezTo>
                    <a:pt x="42" y="303"/>
                    <a:pt x="43" y="303"/>
                    <a:pt x="43" y="303"/>
                  </a:cubicBezTo>
                  <a:cubicBezTo>
                    <a:pt x="48" y="302"/>
                    <a:pt x="56" y="300"/>
                    <a:pt x="62" y="29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7" name="Freeform 56"/>
            <p:cNvSpPr/>
            <p:nvPr/>
          </p:nvSpPr>
          <p:spPr>
            <a:xfrm>
              <a:off x="2448000" y="5543640"/>
              <a:ext cx="67680" cy="170640"/>
            </a:xfrm>
            <a:custGeom>
              <a:avLst/>
              <a:gdLst/>
              <a:ahLst/>
              <a:cxnLst/>
              <a:rect l="0" t="0" r="r" b="b"/>
              <a:pathLst>
                <a:path w="188" h="474">
                  <a:moveTo>
                    <a:pt x="181" y="26"/>
                  </a:moveTo>
                  <a:cubicBezTo>
                    <a:pt x="181" y="11"/>
                    <a:pt x="171" y="0"/>
                    <a:pt x="155" y="0"/>
                  </a:cubicBezTo>
                  <a:cubicBezTo>
                    <a:pt x="136" y="0"/>
                    <a:pt x="117" y="18"/>
                    <a:pt x="117" y="37"/>
                  </a:cubicBezTo>
                  <a:cubicBezTo>
                    <a:pt x="117" y="51"/>
                    <a:pt x="127" y="63"/>
                    <a:pt x="143" y="63"/>
                  </a:cubicBezTo>
                  <a:cubicBezTo>
                    <a:pt x="160" y="63"/>
                    <a:pt x="181" y="47"/>
                    <a:pt x="181" y="26"/>
                  </a:cubicBezTo>
                  <a:moveTo>
                    <a:pt x="127" y="291"/>
                  </a:moveTo>
                  <a:cubicBezTo>
                    <a:pt x="136" y="270"/>
                    <a:pt x="136" y="269"/>
                    <a:pt x="143" y="250"/>
                  </a:cubicBezTo>
                  <a:cubicBezTo>
                    <a:pt x="149" y="235"/>
                    <a:pt x="152" y="226"/>
                    <a:pt x="152" y="213"/>
                  </a:cubicBezTo>
                  <a:cubicBezTo>
                    <a:pt x="152" y="181"/>
                    <a:pt x="130" y="155"/>
                    <a:pt x="93" y="155"/>
                  </a:cubicBezTo>
                  <a:cubicBezTo>
                    <a:pt x="27" y="155"/>
                    <a:pt x="0" y="256"/>
                    <a:pt x="0" y="262"/>
                  </a:cubicBezTo>
                  <a:cubicBezTo>
                    <a:pt x="0" y="270"/>
                    <a:pt x="7" y="270"/>
                    <a:pt x="8" y="270"/>
                  </a:cubicBezTo>
                  <a:cubicBezTo>
                    <a:pt x="16" y="270"/>
                    <a:pt x="16" y="269"/>
                    <a:pt x="19" y="258"/>
                  </a:cubicBezTo>
                  <a:cubicBezTo>
                    <a:pt x="39" y="190"/>
                    <a:pt x="67" y="170"/>
                    <a:pt x="91" y="170"/>
                  </a:cubicBezTo>
                  <a:cubicBezTo>
                    <a:pt x="98" y="170"/>
                    <a:pt x="109" y="170"/>
                    <a:pt x="109" y="192"/>
                  </a:cubicBezTo>
                  <a:cubicBezTo>
                    <a:pt x="109" y="208"/>
                    <a:pt x="104" y="222"/>
                    <a:pt x="101" y="229"/>
                  </a:cubicBezTo>
                  <a:cubicBezTo>
                    <a:pt x="96" y="248"/>
                    <a:pt x="64" y="330"/>
                    <a:pt x="53" y="360"/>
                  </a:cubicBezTo>
                  <a:cubicBezTo>
                    <a:pt x="45" y="378"/>
                    <a:pt x="37" y="402"/>
                    <a:pt x="37" y="416"/>
                  </a:cubicBezTo>
                  <a:cubicBezTo>
                    <a:pt x="37" y="450"/>
                    <a:pt x="61" y="473"/>
                    <a:pt x="95" y="473"/>
                  </a:cubicBezTo>
                  <a:cubicBezTo>
                    <a:pt x="162" y="473"/>
                    <a:pt x="187" y="371"/>
                    <a:pt x="187" y="365"/>
                  </a:cubicBezTo>
                  <a:cubicBezTo>
                    <a:pt x="187" y="358"/>
                    <a:pt x="181" y="358"/>
                    <a:pt x="179" y="358"/>
                  </a:cubicBezTo>
                  <a:cubicBezTo>
                    <a:pt x="171" y="358"/>
                    <a:pt x="171" y="360"/>
                    <a:pt x="168" y="371"/>
                  </a:cubicBezTo>
                  <a:cubicBezTo>
                    <a:pt x="155" y="416"/>
                    <a:pt x="131" y="459"/>
                    <a:pt x="96" y="459"/>
                  </a:cubicBezTo>
                  <a:cubicBezTo>
                    <a:pt x="83" y="459"/>
                    <a:pt x="79" y="451"/>
                    <a:pt x="79" y="435"/>
                  </a:cubicBezTo>
                  <a:cubicBezTo>
                    <a:pt x="79" y="418"/>
                    <a:pt x="83" y="408"/>
                    <a:pt x="99" y="365"/>
                  </a:cubicBezTo>
                  <a:lnTo>
                    <a:pt x="127" y="29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8" name="Freeform 57"/>
            <p:cNvSpPr/>
            <p:nvPr/>
          </p:nvSpPr>
          <p:spPr>
            <a:xfrm>
              <a:off x="2612160" y="561852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9" name="Freeform 58"/>
            <p:cNvSpPr/>
            <p:nvPr/>
          </p:nvSpPr>
          <p:spPr>
            <a:xfrm>
              <a:off x="2887560" y="5542560"/>
              <a:ext cx="84600" cy="169560"/>
            </a:xfrm>
            <a:custGeom>
              <a:avLst/>
              <a:gdLst/>
              <a:ahLst/>
              <a:cxnLst/>
              <a:rect l="0" t="0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0" name="Freeform 59"/>
            <p:cNvSpPr/>
            <p:nvPr/>
          </p:nvSpPr>
          <p:spPr>
            <a:xfrm>
              <a:off x="3013200" y="5684040"/>
              <a:ext cx="30240" cy="76320"/>
            </a:xfrm>
            <a:custGeom>
              <a:avLst/>
              <a:gdLst/>
              <a:ahLst/>
              <a:cxnLst/>
              <a:rect l="0" t="0" r="r" b="b"/>
              <a:pathLst>
                <a:path w="84" h="212">
                  <a:moveTo>
                    <a:pt x="83" y="74"/>
                  </a:moveTo>
                  <a:cubicBezTo>
                    <a:pt x="83" y="28"/>
                    <a:pt x="65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5" y="64"/>
                    <a:pt x="65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7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1" name="Freeform 60"/>
            <p:cNvSpPr/>
            <p:nvPr/>
          </p:nvSpPr>
          <p:spPr>
            <a:xfrm>
              <a:off x="3210120" y="563472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2" name="Freeform 61"/>
            <p:cNvSpPr/>
            <p:nvPr/>
          </p:nvSpPr>
          <p:spPr>
            <a:xfrm>
              <a:off x="3322440" y="563472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3" name="Freeform 62"/>
            <p:cNvSpPr/>
            <p:nvPr/>
          </p:nvSpPr>
          <p:spPr>
            <a:xfrm>
              <a:off x="3435480" y="563472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4" name="Freeform 63"/>
            <p:cNvSpPr/>
            <p:nvPr/>
          </p:nvSpPr>
          <p:spPr>
            <a:xfrm>
              <a:off x="3589920" y="5684040"/>
              <a:ext cx="30240" cy="76320"/>
            </a:xfrm>
            <a:custGeom>
              <a:avLst/>
              <a:gdLst/>
              <a:ahLst/>
              <a:cxnLst/>
              <a:rect l="0" t="0" r="r" b="b"/>
              <a:pathLst>
                <a:path w="84" h="212">
                  <a:moveTo>
                    <a:pt x="83" y="74"/>
                  </a:moveTo>
                  <a:cubicBezTo>
                    <a:pt x="83" y="28"/>
                    <a:pt x="65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5" y="64"/>
                    <a:pt x="65" y="64"/>
                    <a:pt x="67" y="64"/>
                  </a:cubicBezTo>
                  <a:cubicBezTo>
                    <a:pt x="67" y="64"/>
                    <a:pt x="68" y="64"/>
                    <a:pt x="68" y="74"/>
                  </a:cubicBezTo>
                  <a:cubicBezTo>
                    <a:pt x="68" y="127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5" name="Freeform 64"/>
            <p:cNvSpPr/>
            <p:nvPr/>
          </p:nvSpPr>
          <p:spPr>
            <a:xfrm>
              <a:off x="3772440" y="5599440"/>
              <a:ext cx="137880" cy="115560"/>
            </a:xfrm>
            <a:custGeom>
              <a:avLst/>
              <a:gdLst/>
              <a:ahLst/>
              <a:cxnLst/>
              <a:rect l="0" t="0" r="r" b="b"/>
              <a:pathLst>
                <a:path w="383" h="321">
                  <a:moveTo>
                    <a:pt x="41" y="271"/>
                  </a:moveTo>
                  <a:cubicBezTo>
                    <a:pt x="40" y="282"/>
                    <a:pt x="35" y="298"/>
                    <a:pt x="35" y="301"/>
                  </a:cubicBezTo>
                  <a:cubicBezTo>
                    <a:pt x="35" y="314"/>
                    <a:pt x="45" y="320"/>
                    <a:pt x="56" y="320"/>
                  </a:cubicBezTo>
                  <a:cubicBezTo>
                    <a:pt x="64" y="320"/>
                    <a:pt x="77" y="314"/>
                    <a:pt x="81" y="301"/>
                  </a:cubicBezTo>
                  <a:cubicBezTo>
                    <a:pt x="83" y="299"/>
                    <a:pt x="91" y="266"/>
                    <a:pt x="96" y="248"/>
                  </a:cubicBezTo>
                  <a:lnTo>
                    <a:pt x="110" y="184"/>
                  </a:lnTo>
                  <a:cubicBezTo>
                    <a:pt x="115" y="170"/>
                    <a:pt x="120" y="154"/>
                    <a:pt x="123" y="138"/>
                  </a:cubicBezTo>
                  <a:cubicBezTo>
                    <a:pt x="126" y="125"/>
                    <a:pt x="131" y="104"/>
                    <a:pt x="131" y="103"/>
                  </a:cubicBezTo>
                  <a:cubicBezTo>
                    <a:pt x="142" y="80"/>
                    <a:pt x="179" y="16"/>
                    <a:pt x="246" y="16"/>
                  </a:cubicBezTo>
                  <a:cubicBezTo>
                    <a:pt x="278" y="16"/>
                    <a:pt x="285" y="42"/>
                    <a:pt x="285" y="66"/>
                  </a:cubicBezTo>
                  <a:cubicBezTo>
                    <a:pt x="285" y="109"/>
                    <a:pt x="251" y="200"/>
                    <a:pt x="240" y="229"/>
                  </a:cubicBezTo>
                  <a:cubicBezTo>
                    <a:pt x="233" y="247"/>
                    <a:pt x="232" y="255"/>
                    <a:pt x="232" y="263"/>
                  </a:cubicBezTo>
                  <a:cubicBezTo>
                    <a:pt x="232" y="296"/>
                    <a:pt x="257" y="320"/>
                    <a:pt x="289" y="320"/>
                  </a:cubicBezTo>
                  <a:cubicBezTo>
                    <a:pt x="357" y="320"/>
                    <a:pt x="382" y="218"/>
                    <a:pt x="382" y="211"/>
                  </a:cubicBezTo>
                  <a:cubicBezTo>
                    <a:pt x="382" y="205"/>
                    <a:pt x="376" y="205"/>
                    <a:pt x="374" y="205"/>
                  </a:cubicBezTo>
                  <a:cubicBezTo>
                    <a:pt x="366" y="205"/>
                    <a:pt x="366" y="207"/>
                    <a:pt x="363" y="218"/>
                  </a:cubicBezTo>
                  <a:cubicBezTo>
                    <a:pt x="349" y="266"/>
                    <a:pt x="326" y="304"/>
                    <a:pt x="291" y="304"/>
                  </a:cubicBezTo>
                  <a:cubicBezTo>
                    <a:pt x="280" y="304"/>
                    <a:pt x="275" y="298"/>
                    <a:pt x="275" y="282"/>
                  </a:cubicBezTo>
                  <a:cubicBezTo>
                    <a:pt x="275" y="264"/>
                    <a:pt x="281" y="247"/>
                    <a:pt x="288" y="231"/>
                  </a:cubicBezTo>
                  <a:cubicBezTo>
                    <a:pt x="301" y="194"/>
                    <a:pt x="329" y="115"/>
                    <a:pt x="329" y="75"/>
                  </a:cubicBezTo>
                  <a:cubicBezTo>
                    <a:pt x="329" y="29"/>
                    <a:pt x="299" y="0"/>
                    <a:pt x="249" y="0"/>
                  </a:cubicBezTo>
                  <a:cubicBezTo>
                    <a:pt x="185" y="0"/>
                    <a:pt x="150" y="45"/>
                    <a:pt x="139" y="61"/>
                  </a:cubicBezTo>
                  <a:cubicBezTo>
                    <a:pt x="136" y="23"/>
                    <a:pt x="107" y="0"/>
                    <a:pt x="73" y="0"/>
                  </a:cubicBezTo>
                  <a:cubicBezTo>
                    <a:pt x="41" y="0"/>
                    <a:pt x="29" y="27"/>
                    <a:pt x="21" y="40"/>
                  </a:cubicBezTo>
                  <a:cubicBezTo>
                    <a:pt x="9" y="64"/>
                    <a:pt x="0" y="106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21" y="99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3"/>
                    <a:pt x="91" y="71"/>
                    <a:pt x="83" y="107"/>
                  </a:cubicBezTo>
                  <a:lnTo>
                    <a:pt x="41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16" name="Group 65"/>
          <p:cNvGrpSpPr/>
          <p:nvPr/>
        </p:nvGrpSpPr>
        <p:grpSpPr>
          <a:xfrm>
            <a:off x="1097280" y="4663440"/>
            <a:ext cx="2073600" cy="253440"/>
            <a:chOff x="1097280" y="4663440"/>
            <a:chExt cx="2073600" cy="253440"/>
          </a:xfrm>
        </p:grpSpPr>
        <p:sp>
          <p:nvSpPr>
            <p:cNvPr id="1517" name="Freeform 66"/>
            <p:cNvSpPr/>
            <p:nvPr/>
          </p:nvSpPr>
          <p:spPr>
            <a:xfrm>
              <a:off x="1097280" y="4663440"/>
              <a:ext cx="2073960" cy="253800"/>
            </a:xfrm>
            <a:custGeom>
              <a:avLst/>
              <a:gdLst/>
              <a:ahLst/>
              <a:cxnLst/>
              <a:rect l="0" t="0" r="r" b="b"/>
              <a:pathLst>
                <a:path w="5761" h="705">
                  <a:moveTo>
                    <a:pt x="288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5760" y="0"/>
                  </a:lnTo>
                  <a:lnTo>
                    <a:pt x="5760" y="704"/>
                  </a:lnTo>
                  <a:lnTo>
                    <a:pt x="288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18" name="Freeform 67"/>
            <p:cNvSpPr/>
            <p:nvPr/>
          </p:nvSpPr>
          <p:spPr>
            <a:xfrm>
              <a:off x="1107720" y="4741200"/>
              <a:ext cx="116640" cy="115560"/>
            </a:xfrm>
            <a:custGeom>
              <a:avLst/>
              <a:gdLst/>
              <a:ahLst/>
              <a:cxn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9" name="Freeform 68"/>
            <p:cNvSpPr/>
            <p:nvPr/>
          </p:nvSpPr>
          <p:spPr>
            <a:xfrm>
              <a:off x="1256400" y="466344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0" name="Freeform 69"/>
            <p:cNvSpPr/>
            <p:nvPr/>
          </p:nvSpPr>
          <p:spPr>
            <a:xfrm>
              <a:off x="1342800" y="474120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1" name="Freeform 70"/>
            <p:cNvSpPr/>
            <p:nvPr/>
          </p:nvSpPr>
          <p:spPr>
            <a:xfrm>
              <a:off x="1462320" y="46634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2" name="Freeform 71"/>
            <p:cNvSpPr/>
            <p:nvPr/>
          </p:nvSpPr>
          <p:spPr>
            <a:xfrm>
              <a:off x="1630800" y="4760280"/>
              <a:ext cx="168840" cy="60120"/>
            </a:xfrm>
            <a:custGeom>
              <a:avLst/>
              <a:gdLst/>
              <a:ahLst/>
              <a:cxnLst/>
              <a:rect l="0" t="0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3" name="Freeform 72"/>
            <p:cNvSpPr/>
            <p:nvPr/>
          </p:nvSpPr>
          <p:spPr>
            <a:xfrm>
              <a:off x="1893960" y="4677840"/>
              <a:ext cx="121320" cy="179640"/>
            </a:xfrm>
            <a:custGeom>
              <a:avLst/>
              <a:gdLst/>
              <a:ahLst/>
              <a:cxn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4" name="Freeform 73"/>
            <p:cNvSpPr/>
            <p:nvPr/>
          </p:nvSpPr>
          <p:spPr>
            <a:xfrm>
              <a:off x="2026800" y="4741200"/>
              <a:ext cx="98280" cy="115560"/>
            </a:xfrm>
            <a:custGeom>
              <a:avLst/>
              <a:gdLst/>
              <a:ahLst/>
              <a:cxnLst/>
              <a:rect l="0" t="0" r="r" b="b"/>
              <a:pathLst>
                <a:path w="273" h="321">
                  <a:moveTo>
                    <a:pt x="100" y="149"/>
                  </a:moveTo>
                  <a:cubicBezTo>
                    <a:pt x="120" y="149"/>
                    <a:pt x="173" y="147"/>
                    <a:pt x="208" y="133"/>
                  </a:cubicBezTo>
                  <a:cubicBezTo>
                    <a:pt x="258" y="112"/>
                    <a:pt x="261" y="70"/>
                    <a:pt x="261" y="61"/>
                  </a:cubicBezTo>
                  <a:cubicBezTo>
                    <a:pt x="261" y="29"/>
                    <a:pt x="234" y="0"/>
                    <a:pt x="186" y="0"/>
                  </a:cubicBezTo>
                  <a:cubicBezTo>
                    <a:pt x="108" y="0"/>
                    <a:pt x="0" y="69"/>
                    <a:pt x="0" y="192"/>
                  </a:cubicBezTo>
                  <a:cubicBezTo>
                    <a:pt x="0" y="264"/>
                    <a:pt x="42" y="320"/>
                    <a:pt x="111" y="320"/>
                  </a:cubicBezTo>
                  <a:cubicBezTo>
                    <a:pt x="213" y="320"/>
                    <a:pt x="272" y="245"/>
                    <a:pt x="272" y="237"/>
                  </a:cubicBezTo>
                  <a:cubicBezTo>
                    <a:pt x="272" y="232"/>
                    <a:pt x="268" y="227"/>
                    <a:pt x="263" y="227"/>
                  </a:cubicBezTo>
                  <a:cubicBezTo>
                    <a:pt x="260" y="227"/>
                    <a:pt x="258" y="229"/>
                    <a:pt x="255" y="235"/>
                  </a:cubicBezTo>
                  <a:cubicBezTo>
                    <a:pt x="199" y="304"/>
                    <a:pt x="122" y="304"/>
                    <a:pt x="112" y="304"/>
                  </a:cubicBezTo>
                  <a:cubicBezTo>
                    <a:pt x="58" y="304"/>
                    <a:pt x="52" y="245"/>
                    <a:pt x="52" y="222"/>
                  </a:cubicBezTo>
                  <a:cubicBezTo>
                    <a:pt x="52" y="214"/>
                    <a:pt x="52" y="192"/>
                    <a:pt x="63" y="149"/>
                  </a:cubicBezTo>
                  <a:lnTo>
                    <a:pt x="100" y="149"/>
                  </a:lnTo>
                  <a:moveTo>
                    <a:pt x="68" y="133"/>
                  </a:moveTo>
                  <a:cubicBezTo>
                    <a:pt x="95" y="26"/>
                    <a:pt x="167" y="16"/>
                    <a:pt x="186" y="16"/>
                  </a:cubicBezTo>
                  <a:cubicBezTo>
                    <a:pt x="220" y="16"/>
                    <a:pt x="239" y="37"/>
                    <a:pt x="239" y="61"/>
                  </a:cubicBezTo>
                  <a:cubicBezTo>
                    <a:pt x="239" y="133"/>
                    <a:pt x="125" y="133"/>
                    <a:pt x="96" y="133"/>
                  </a:cubicBezTo>
                  <a:lnTo>
                    <a:pt x="68" y="13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5" name="Freeform 74"/>
            <p:cNvSpPr/>
            <p:nvPr/>
          </p:nvSpPr>
          <p:spPr>
            <a:xfrm>
              <a:off x="2139120" y="4694400"/>
              <a:ext cx="78840" cy="162360"/>
            </a:xfrm>
            <a:custGeom>
              <a:avLst/>
              <a:gdLst/>
              <a:ahLst/>
              <a:cxn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6" name="Freeform 75"/>
            <p:cNvSpPr/>
            <p:nvPr/>
          </p:nvSpPr>
          <p:spPr>
            <a:xfrm>
              <a:off x="2250000" y="466344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7" name="Freeform 76"/>
            <p:cNvSpPr/>
            <p:nvPr/>
          </p:nvSpPr>
          <p:spPr>
            <a:xfrm>
              <a:off x="2336400" y="474120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8" name="Freeform 77"/>
            <p:cNvSpPr/>
            <p:nvPr/>
          </p:nvSpPr>
          <p:spPr>
            <a:xfrm>
              <a:off x="2450160" y="4680000"/>
              <a:ext cx="118080" cy="173880"/>
            </a:xfrm>
            <a:custGeom>
              <a:avLst/>
              <a:gdLst/>
              <a:ahLst/>
              <a:cxnLst/>
              <a:rect l="0" t="0" r="r" b="b"/>
              <a:pathLst>
                <a:path w="328" h="483">
                  <a:moveTo>
                    <a:pt x="240" y="55"/>
                  </a:moveTo>
                  <a:cubicBezTo>
                    <a:pt x="247" y="29"/>
                    <a:pt x="248" y="23"/>
                    <a:pt x="304" y="23"/>
                  </a:cubicBezTo>
                  <a:cubicBezTo>
                    <a:pt x="322" y="23"/>
                    <a:pt x="327" y="23"/>
                    <a:pt x="327" y="8"/>
                  </a:cubicBezTo>
                  <a:cubicBezTo>
                    <a:pt x="327" y="0"/>
                    <a:pt x="320" y="0"/>
                    <a:pt x="317" y="0"/>
                  </a:cubicBezTo>
                  <a:cubicBezTo>
                    <a:pt x="296" y="0"/>
                    <a:pt x="244" y="2"/>
                    <a:pt x="224" y="2"/>
                  </a:cubicBezTo>
                  <a:cubicBezTo>
                    <a:pt x="202" y="2"/>
                    <a:pt x="151" y="0"/>
                    <a:pt x="130" y="0"/>
                  </a:cubicBezTo>
                  <a:cubicBezTo>
                    <a:pt x="125" y="0"/>
                    <a:pt x="116" y="0"/>
                    <a:pt x="116" y="15"/>
                  </a:cubicBezTo>
                  <a:cubicBezTo>
                    <a:pt x="116" y="23"/>
                    <a:pt x="122" y="23"/>
                    <a:pt x="135" y="23"/>
                  </a:cubicBezTo>
                  <a:cubicBezTo>
                    <a:pt x="165" y="23"/>
                    <a:pt x="184" y="23"/>
                    <a:pt x="184" y="36"/>
                  </a:cubicBezTo>
                  <a:cubicBezTo>
                    <a:pt x="184" y="39"/>
                    <a:pt x="184" y="40"/>
                    <a:pt x="183" y="47"/>
                  </a:cubicBezTo>
                  <a:lnTo>
                    <a:pt x="87" y="428"/>
                  </a:lnTo>
                  <a:cubicBezTo>
                    <a:pt x="80" y="453"/>
                    <a:pt x="79" y="460"/>
                    <a:pt x="23" y="460"/>
                  </a:cubicBezTo>
                  <a:cubicBezTo>
                    <a:pt x="7" y="460"/>
                    <a:pt x="0" y="460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4" y="480"/>
                    <a:pt x="103" y="480"/>
                  </a:cubicBezTo>
                  <a:cubicBezTo>
                    <a:pt x="125" y="480"/>
                    <a:pt x="176" y="482"/>
                    <a:pt x="199" y="482"/>
                  </a:cubicBezTo>
                  <a:cubicBezTo>
                    <a:pt x="204" y="482"/>
                    <a:pt x="212" y="482"/>
                    <a:pt x="212" y="469"/>
                  </a:cubicBezTo>
                  <a:cubicBezTo>
                    <a:pt x="212" y="460"/>
                    <a:pt x="207" y="460"/>
                    <a:pt x="191" y="460"/>
                  </a:cubicBezTo>
                  <a:cubicBezTo>
                    <a:pt x="178" y="460"/>
                    <a:pt x="175" y="460"/>
                    <a:pt x="160" y="460"/>
                  </a:cubicBezTo>
                  <a:cubicBezTo>
                    <a:pt x="146" y="458"/>
                    <a:pt x="143" y="455"/>
                    <a:pt x="143" y="447"/>
                  </a:cubicBezTo>
                  <a:cubicBezTo>
                    <a:pt x="143" y="440"/>
                    <a:pt x="144" y="436"/>
                    <a:pt x="146" y="431"/>
                  </a:cubicBezTo>
                  <a:lnTo>
                    <a:pt x="240" y="5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9" name="Freeform 78"/>
            <p:cNvSpPr/>
            <p:nvPr/>
          </p:nvSpPr>
          <p:spPr>
            <a:xfrm>
              <a:off x="2650320" y="478512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0" name="Freeform 79"/>
            <p:cNvSpPr/>
            <p:nvPr/>
          </p:nvSpPr>
          <p:spPr>
            <a:xfrm>
              <a:off x="2890800" y="4672080"/>
              <a:ext cx="174600" cy="182520"/>
            </a:xfrm>
            <a:custGeom>
              <a:avLst/>
              <a:gdLst/>
              <a:ahLst/>
              <a:cxnLst/>
              <a:rect l="0" t="0" r="r" b="b"/>
              <a:pathLst>
                <a:path w="485" h="507">
                  <a:moveTo>
                    <a:pt x="101" y="424"/>
                  </a:moveTo>
                  <a:cubicBezTo>
                    <a:pt x="74" y="470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2"/>
                    <a:pt x="71" y="502"/>
                  </a:cubicBezTo>
                  <a:cubicBezTo>
                    <a:pt x="93" y="502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20" y="432"/>
                  </a:cubicBezTo>
                  <a:lnTo>
                    <a:pt x="173" y="342"/>
                  </a:lnTo>
                  <a:lnTo>
                    <a:pt x="351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2"/>
                    <a:pt x="392" y="502"/>
                  </a:cubicBezTo>
                  <a:cubicBezTo>
                    <a:pt x="410" y="502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8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1" name="Freeform 80"/>
            <p:cNvSpPr/>
            <p:nvPr/>
          </p:nvSpPr>
          <p:spPr>
            <a:xfrm>
              <a:off x="3086280" y="46634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3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4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35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Pojednajte o stabilite nasledovných systémov. Rozhodnite, či je daný systém stabilný. Odôvodnite svoje tvrdenie.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</p:txBody>
      </p:sp>
      <p:grpSp>
        <p:nvGrpSpPr>
          <p:cNvPr id="1536" name="Group 5"/>
          <p:cNvGrpSpPr/>
          <p:nvPr/>
        </p:nvGrpSpPr>
        <p:grpSpPr>
          <a:xfrm>
            <a:off x="427680" y="1920240"/>
            <a:ext cx="2498400" cy="580320"/>
            <a:chOff x="427680" y="1920240"/>
            <a:chExt cx="2498400" cy="580320"/>
          </a:xfrm>
        </p:grpSpPr>
        <p:sp>
          <p:nvSpPr>
            <p:cNvPr id="1537" name="Freeform 6"/>
            <p:cNvSpPr/>
            <p:nvPr/>
          </p:nvSpPr>
          <p:spPr>
            <a:xfrm>
              <a:off x="427680" y="1928160"/>
              <a:ext cx="2498760" cy="572760"/>
            </a:xfrm>
            <a:custGeom>
              <a:avLst/>
              <a:gdLst/>
              <a:ahLst/>
              <a:cxnLst/>
              <a:rect l="0" t="0" r="r" b="b"/>
              <a:pathLst>
                <a:path w="6941" h="1591">
                  <a:moveTo>
                    <a:pt x="3470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6940" y="0"/>
                  </a:lnTo>
                  <a:lnTo>
                    <a:pt x="6940" y="1590"/>
                  </a:lnTo>
                  <a:lnTo>
                    <a:pt x="3470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38" name="Freeform 7"/>
            <p:cNvSpPr/>
            <p:nvPr/>
          </p:nvSpPr>
          <p:spPr>
            <a:xfrm>
              <a:off x="440280" y="208440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9" name="Freeform 8"/>
            <p:cNvSpPr/>
            <p:nvPr/>
          </p:nvSpPr>
          <p:spPr>
            <a:xfrm>
              <a:off x="645840" y="218304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0" name="Freeform 9"/>
            <p:cNvSpPr/>
            <p:nvPr/>
          </p:nvSpPr>
          <p:spPr>
            <a:xfrm>
              <a:off x="765000" y="2072880"/>
              <a:ext cx="59760" cy="254160"/>
            </a:xfrm>
            <a:custGeom>
              <a:avLst/>
              <a:gdLst/>
              <a:ahLst/>
              <a:cxnLst/>
              <a:rect l="0" t="0" r="r" b="b"/>
              <a:pathLst>
                <a:path w="166" h="706">
                  <a:moveTo>
                    <a:pt x="165" y="698"/>
                  </a:moveTo>
                  <a:cubicBezTo>
                    <a:pt x="165" y="697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1" name="Freeform 10"/>
            <p:cNvSpPr/>
            <p:nvPr/>
          </p:nvSpPr>
          <p:spPr>
            <a:xfrm>
              <a:off x="851400" y="215064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8"/>
                    <a:pt x="204" y="228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8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20"/>
                    <a:pt x="0" y="252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6"/>
                    <a:pt x="244" y="204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2"/>
                    <a:pt x="183" y="128"/>
                    <a:pt x="151" y="122"/>
                  </a:cubicBezTo>
                  <a:cubicBezTo>
                    <a:pt x="125" y="116"/>
                    <a:pt x="98" y="111"/>
                    <a:pt x="98" y="79"/>
                  </a:cubicBezTo>
                  <a:cubicBezTo>
                    <a:pt x="98" y="60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2" name="Freeform 11"/>
            <p:cNvSpPr/>
            <p:nvPr/>
          </p:nvSpPr>
          <p:spPr>
            <a:xfrm>
              <a:off x="971280" y="2072880"/>
              <a:ext cx="59760" cy="254160"/>
            </a:xfrm>
            <a:custGeom>
              <a:avLst/>
              <a:gdLst/>
              <a:ahLst/>
              <a:cxnLst/>
              <a:rect l="0" t="0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3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3" name="Freeform 12"/>
            <p:cNvSpPr/>
            <p:nvPr/>
          </p:nvSpPr>
          <p:spPr>
            <a:xfrm>
              <a:off x="1140120" y="2169720"/>
              <a:ext cx="169200" cy="60480"/>
            </a:xfrm>
            <a:custGeom>
              <a:avLst/>
              <a:gdLst/>
              <a:ahLst/>
              <a:cxn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6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4" name="Freeform 13"/>
            <p:cNvSpPr/>
            <p:nvPr/>
          </p:nvSpPr>
          <p:spPr>
            <a:xfrm>
              <a:off x="2125440" y="1920240"/>
              <a:ext cx="109440" cy="177840"/>
            </a:xfrm>
            <a:custGeom>
              <a:avLst/>
              <a:gdLst/>
              <a:ahLst/>
              <a:cxnLst/>
              <a:rect l="0" t="0" r="r" b="b"/>
              <a:pathLst>
                <a:path w="304" h="494">
                  <a:moveTo>
                    <a:pt x="298" y="48"/>
                  </a:moveTo>
                  <a:cubicBezTo>
                    <a:pt x="303" y="38"/>
                    <a:pt x="303" y="37"/>
                    <a:pt x="303" y="22"/>
                  </a:cubicBezTo>
                  <a:lnTo>
                    <a:pt x="131" y="22"/>
                  </a:lnTo>
                  <a:cubicBezTo>
                    <a:pt x="45" y="22"/>
                    <a:pt x="43" y="13"/>
                    <a:pt x="42" y="0"/>
                  </a:cubicBezTo>
                  <a:lnTo>
                    <a:pt x="24" y="0"/>
                  </a:lnTo>
                  <a:lnTo>
                    <a:pt x="0" y="146"/>
                  </a:lnTo>
                  <a:lnTo>
                    <a:pt x="18" y="146"/>
                  </a:lnTo>
                  <a:cubicBezTo>
                    <a:pt x="19" y="134"/>
                    <a:pt x="26" y="90"/>
                    <a:pt x="35" y="82"/>
                  </a:cubicBezTo>
                  <a:cubicBezTo>
                    <a:pt x="40" y="77"/>
                    <a:pt x="96" y="77"/>
                    <a:pt x="104" y="77"/>
                  </a:cubicBezTo>
                  <a:lnTo>
                    <a:pt x="251" y="77"/>
                  </a:lnTo>
                  <a:cubicBezTo>
                    <a:pt x="243" y="88"/>
                    <a:pt x="187" y="165"/>
                    <a:pt x="171" y="189"/>
                  </a:cubicBezTo>
                  <a:cubicBezTo>
                    <a:pt x="109" y="283"/>
                    <a:pt x="85" y="381"/>
                    <a:pt x="85" y="453"/>
                  </a:cubicBezTo>
                  <a:cubicBezTo>
                    <a:pt x="85" y="461"/>
                    <a:pt x="85" y="493"/>
                    <a:pt x="117" y="493"/>
                  </a:cubicBezTo>
                  <a:cubicBezTo>
                    <a:pt x="151" y="493"/>
                    <a:pt x="151" y="461"/>
                    <a:pt x="151" y="453"/>
                  </a:cubicBezTo>
                  <a:lnTo>
                    <a:pt x="151" y="418"/>
                  </a:lnTo>
                  <a:cubicBezTo>
                    <a:pt x="151" y="379"/>
                    <a:pt x="152" y="339"/>
                    <a:pt x="159" y="303"/>
                  </a:cubicBezTo>
                  <a:cubicBezTo>
                    <a:pt x="160" y="287"/>
                    <a:pt x="170" y="226"/>
                    <a:pt x="202" y="181"/>
                  </a:cubicBezTo>
                  <a:lnTo>
                    <a:pt x="298" y="4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5" name="Freeform 14"/>
            <p:cNvSpPr/>
            <p:nvPr/>
          </p:nvSpPr>
          <p:spPr>
            <a:xfrm>
              <a:off x="1423440" y="2194560"/>
              <a:ext cx="1503000" cy="11160"/>
            </a:xfrm>
            <a:custGeom>
              <a:avLst/>
              <a:gdLst/>
              <a:ahLst/>
              <a:cxnLst/>
              <a:rect l="0" t="0" r="r" b="b"/>
              <a:pathLst>
                <a:path w="4175" h="31">
                  <a:moveTo>
                    <a:pt x="208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174" y="0"/>
                  </a:lnTo>
                  <a:lnTo>
                    <a:pt x="4174" y="30"/>
                  </a:lnTo>
                  <a:lnTo>
                    <a:pt x="208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6" name="Freeform 15"/>
            <p:cNvSpPr/>
            <p:nvPr/>
          </p:nvSpPr>
          <p:spPr>
            <a:xfrm>
              <a:off x="1448280" y="22464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7" y="704"/>
                  </a:cubicBezTo>
                  <a:cubicBezTo>
                    <a:pt x="161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7" name="Freeform 16"/>
            <p:cNvSpPr/>
            <p:nvPr/>
          </p:nvSpPr>
          <p:spPr>
            <a:xfrm>
              <a:off x="1534680" y="23241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8" name="Freeform 17"/>
            <p:cNvSpPr/>
            <p:nvPr/>
          </p:nvSpPr>
          <p:spPr>
            <a:xfrm>
              <a:off x="1710720" y="228924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9" name="Freeform 18"/>
            <p:cNvSpPr/>
            <p:nvPr/>
          </p:nvSpPr>
          <p:spPr>
            <a:xfrm>
              <a:off x="1971720" y="2267640"/>
              <a:ext cx="84600" cy="169920"/>
            </a:xfrm>
            <a:custGeom>
              <a:avLst/>
              <a:gdLst/>
              <a:ahLst/>
              <a:cxnLst/>
              <a:rect l="0" t="0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8"/>
                  </a:lnTo>
                  <a:cubicBezTo>
                    <a:pt x="15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4" y="471"/>
                  </a:cubicBezTo>
                  <a:lnTo>
                    <a:pt x="234" y="449"/>
                  </a:lnTo>
                  <a:lnTo>
                    <a:pt x="211" y="449"/>
                  </a:lnTo>
                  <a:cubicBezTo>
                    <a:pt x="147" y="449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0" name="Freeform 19"/>
            <p:cNvSpPr/>
            <p:nvPr/>
          </p:nvSpPr>
          <p:spPr>
            <a:xfrm>
              <a:off x="2090520" y="224640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1" name="Freeform 20"/>
            <p:cNvSpPr/>
            <p:nvPr/>
          </p:nvSpPr>
          <p:spPr>
            <a:xfrm>
              <a:off x="2199240" y="22464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2" name="Freeform 21"/>
            <p:cNvSpPr/>
            <p:nvPr/>
          </p:nvSpPr>
          <p:spPr>
            <a:xfrm>
              <a:off x="2286360" y="232416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2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3" name="Freeform 22"/>
            <p:cNvSpPr/>
            <p:nvPr/>
          </p:nvSpPr>
          <p:spPr>
            <a:xfrm>
              <a:off x="2462040" y="2289240"/>
              <a:ext cx="168840" cy="169560"/>
            </a:xfrm>
            <a:custGeom>
              <a:avLst/>
              <a:gdLst/>
              <a:ahLst/>
              <a:cxn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5" y="249"/>
                    <a:pt x="468" y="249"/>
                    <a:pt x="468" y="235"/>
                  </a:cubicBezTo>
                  <a:cubicBezTo>
                    <a:pt x="468" y="220"/>
                    <a:pt x="455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4" name="Freeform 23"/>
            <p:cNvSpPr/>
            <p:nvPr/>
          </p:nvSpPr>
          <p:spPr>
            <a:xfrm>
              <a:off x="2711160" y="2267640"/>
              <a:ext cx="105840" cy="174960"/>
            </a:xfrm>
            <a:custGeom>
              <a:avLst/>
              <a:gdLst/>
              <a:ahLst/>
              <a:cxnLst/>
              <a:rect l="0" t="0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5" name="Freeform 24"/>
            <p:cNvSpPr/>
            <p:nvPr/>
          </p:nvSpPr>
          <p:spPr>
            <a:xfrm>
              <a:off x="2841480" y="22464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56" name="Group 25"/>
          <p:cNvGrpSpPr/>
          <p:nvPr/>
        </p:nvGrpSpPr>
        <p:grpSpPr>
          <a:xfrm>
            <a:off x="456480" y="2805120"/>
            <a:ext cx="2743920" cy="577440"/>
            <a:chOff x="456480" y="2805120"/>
            <a:chExt cx="2743920" cy="577440"/>
          </a:xfrm>
        </p:grpSpPr>
        <p:sp>
          <p:nvSpPr>
            <p:cNvPr id="1557" name="Freeform 26"/>
            <p:cNvSpPr/>
            <p:nvPr/>
          </p:nvSpPr>
          <p:spPr>
            <a:xfrm>
              <a:off x="456480" y="2810160"/>
              <a:ext cx="2744280" cy="572760"/>
            </a:xfrm>
            <a:custGeom>
              <a:avLst/>
              <a:gdLst/>
              <a:ahLst/>
              <a:cxnLst/>
              <a:rect l="0" t="0" r="r" b="b"/>
              <a:pathLst>
                <a:path w="7623" h="1591">
                  <a:moveTo>
                    <a:pt x="3811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590"/>
                  </a:lnTo>
                  <a:lnTo>
                    <a:pt x="3811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58" name="Freeform 27"/>
            <p:cNvSpPr/>
            <p:nvPr/>
          </p:nvSpPr>
          <p:spPr>
            <a:xfrm>
              <a:off x="469080" y="296640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9" name="Freeform 28"/>
            <p:cNvSpPr/>
            <p:nvPr/>
          </p:nvSpPr>
          <p:spPr>
            <a:xfrm>
              <a:off x="666720" y="3065040"/>
              <a:ext cx="79200" cy="118440"/>
            </a:xfrm>
            <a:custGeom>
              <a:avLst/>
              <a:gdLst/>
              <a:ahLst/>
              <a:cxn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0" name="Freeform 29"/>
            <p:cNvSpPr/>
            <p:nvPr/>
          </p:nvSpPr>
          <p:spPr>
            <a:xfrm>
              <a:off x="794160" y="2954880"/>
              <a:ext cx="59400" cy="254160"/>
            </a:xfrm>
            <a:custGeom>
              <a:avLst/>
              <a:gdLst/>
              <a:ahLst/>
              <a:cxnLst/>
              <a:rect l="0" t="0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1" name="Freeform 30"/>
            <p:cNvSpPr/>
            <p:nvPr/>
          </p:nvSpPr>
          <p:spPr>
            <a:xfrm>
              <a:off x="880560" y="303264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2" name="Freeform 31"/>
            <p:cNvSpPr/>
            <p:nvPr/>
          </p:nvSpPr>
          <p:spPr>
            <a:xfrm>
              <a:off x="1000080" y="2954880"/>
              <a:ext cx="59760" cy="254160"/>
            </a:xfrm>
            <a:custGeom>
              <a:avLst/>
              <a:gdLst/>
              <a:ahLst/>
              <a:cxnLst/>
              <a:rect l="0" t="0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3" name="Freeform 32"/>
            <p:cNvSpPr/>
            <p:nvPr/>
          </p:nvSpPr>
          <p:spPr>
            <a:xfrm>
              <a:off x="1168920" y="3051720"/>
              <a:ext cx="169200" cy="60480"/>
            </a:xfrm>
            <a:custGeom>
              <a:avLst/>
              <a:gdLst/>
              <a:ahLst/>
              <a:cxn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6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4" name="Freeform 33"/>
            <p:cNvSpPr/>
            <p:nvPr/>
          </p:nvSpPr>
          <p:spPr>
            <a:xfrm>
              <a:off x="2285280" y="2805120"/>
              <a:ext cx="84240" cy="169920"/>
            </a:xfrm>
            <a:custGeom>
              <a:avLst/>
              <a:gdLst/>
              <a:ahLst/>
              <a:cxn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5" name="Freeform 34"/>
            <p:cNvSpPr/>
            <p:nvPr/>
          </p:nvSpPr>
          <p:spPr>
            <a:xfrm>
              <a:off x="1452240" y="3076560"/>
              <a:ext cx="1748520" cy="11160"/>
            </a:xfrm>
            <a:custGeom>
              <a:avLst/>
              <a:gdLst/>
              <a:ahLst/>
              <a:cxnLst/>
              <a:rect l="0" t="0" r="r" b="b"/>
              <a:pathLst>
                <a:path w="4857" h="31">
                  <a:moveTo>
                    <a:pt x="242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856" y="0"/>
                  </a:lnTo>
                  <a:lnTo>
                    <a:pt x="4856" y="30"/>
                  </a:lnTo>
                  <a:lnTo>
                    <a:pt x="242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6" name="Freeform 35"/>
            <p:cNvSpPr/>
            <p:nvPr/>
          </p:nvSpPr>
          <p:spPr>
            <a:xfrm>
              <a:off x="1464840" y="32061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7" name="Freeform 36"/>
            <p:cNvSpPr/>
            <p:nvPr/>
          </p:nvSpPr>
          <p:spPr>
            <a:xfrm>
              <a:off x="1595880" y="312840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6" y="704"/>
                  </a:cubicBezTo>
                  <a:cubicBezTo>
                    <a:pt x="161" y="704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8" name="Freeform 37"/>
            <p:cNvSpPr/>
            <p:nvPr/>
          </p:nvSpPr>
          <p:spPr>
            <a:xfrm>
              <a:off x="1679760" y="3149640"/>
              <a:ext cx="105840" cy="174960"/>
            </a:xfrm>
            <a:custGeom>
              <a:avLst/>
              <a:gdLst/>
              <a:ahLst/>
              <a:cxnLst/>
              <a:rect l="0" t="0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9" name="Freeform 38"/>
            <p:cNvSpPr/>
            <p:nvPr/>
          </p:nvSpPr>
          <p:spPr>
            <a:xfrm>
              <a:off x="1809000" y="320616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0" name="Freeform 39"/>
            <p:cNvSpPr/>
            <p:nvPr/>
          </p:nvSpPr>
          <p:spPr>
            <a:xfrm>
              <a:off x="1984680" y="3171240"/>
              <a:ext cx="168840" cy="169560"/>
            </a:xfrm>
            <a:custGeom>
              <a:avLst/>
              <a:gdLst/>
              <a:ahLst/>
              <a:cxn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1" name="Freeform 40"/>
            <p:cNvSpPr/>
            <p:nvPr/>
          </p:nvSpPr>
          <p:spPr>
            <a:xfrm>
              <a:off x="2246040" y="3149640"/>
              <a:ext cx="84600" cy="169920"/>
            </a:xfrm>
            <a:custGeom>
              <a:avLst/>
              <a:gdLst/>
              <a:ahLst/>
              <a:cxnLst/>
              <a:rect l="0" t="0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30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4" y="471"/>
                  </a:cubicBezTo>
                  <a:lnTo>
                    <a:pt x="234" y="449"/>
                  </a:lnTo>
                  <a:lnTo>
                    <a:pt x="211" y="449"/>
                  </a:lnTo>
                  <a:cubicBezTo>
                    <a:pt x="147" y="449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2" name="Freeform 41"/>
            <p:cNvSpPr/>
            <p:nvPr/>
          </p:nvSpPr>
          <p:spPr>
            <a:xfrm>
              <a:off x="2364840" y="312840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3" name="Freeform 42"/>
            <p:cNvSpPr/>
            <p:nvPr/>
          </p:nvSpPr>
          <p:spPr>
            <a:xfrm>
              <a:off x="2473560" y="31284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1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4" name="Freeform 43"/>
            <p:cNvSpPr/>
            <p:nvPr/>
          </p:nvSpPr>
          <p:spPr>
            <a:xfrm>
              <a:off x="2559960" y="32061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5" name="Freeform 44"/>
            <p:cNvSpPr/>
            <p:nvPr/>
          </p:nvSpPr>
          <p:spPr>
            <a:xfrm>
              <a:off x="2735640" y="317124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6" name="Freeform 45"/>
            <p:cNvSpPr/>
            <p:nvPr/>
          </p:nvSpPr>
          <p:spPr>
            <a:xfrm>
              <a:off x="2985480" y="3149640"/>
              <a:ext cx="105840" cy="174960"/>
            </a:xfrm>
            <a:custGeom>
              <a:avLst/>
              <a:gdLst/>
              <a:ahLst/>
              <a:cxnLst/>
              <a:rect l="0" t="0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7" name="Freeform 46"/>
            <p:cNvSpPr/>
            <p:nvPr/>
          </p:nvSpPr>
          <p:spPr>
            <a:xfrm>
              <a:off x="3115800" y="31284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78" name="Group 47"/>
          <p:cNvGrpSpPr/>
          <p:nvPr/>
        </p:nvGrpSpPr>
        <p:grpSpPr>
          <a:xfrm>
            <a:off x="457200" y="3749040"/>
            <a:ext cx="2219040" cy="534960"/>
            <a:chOff x="457200" y="3749040"/>
            <a:chExt cx="2219040" cy="534960"/>
          </a:xfrm>
        </p:grpSpPr>
        <p:sp>
          <p:nvSpPr>
            <p:cNvPr id="1579" name="Freeform 48"/>
            <p:cNvSpPr/>
            <p:nvPr/>
          </p:nvSpPr>
          <p:spPr>
            <a:xfrm>
              <a:off x="457200" y="3754080"/>
              <a:ext cx="2219400" cy="529560"/>
            </a:xfrm>
            <a:custGeom>
              <a:avLst/>
              <a:gdLst/>
              <a:ahLst/>
              <a:cxnLst/>
              <a:rect l="0" t="0" r="r" b="b"/>
              <a:pathLst>
                <a:path w="6165" h="1471">
                  <a:moveTo>
                    <a:pt x="3082" y="1470"/>
                  </a:moveTo>
                  <a:lnTo>
                    <a:pt x="0" y="1470"/>
                  </a:lnTo>
                  <a:lnTo>
                    <a:pt x="0" y="0"/>
                  </a:lnTo>
                  <a:lnTo>
                    <a:pt x="6164" y="0"/>
                  </a:lnTo>
                  <a:lnTo>
                    <a:pt x="6164" y="1470"/>
                  </a:lnTo>
                  <a:lnTo>
                    <a:pt x="3082" y="147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80" name="Freeform 49"/>
            <p:cNvSpPr/>
            <p:nvPr/>
          </p:nvSpPr>
          <p:spPr>
            <a:xfrm>
              <a:off x="469800" y="391032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1" name="Freeform 50"/>
            <p:cNvSpPr/>
            <p:nvPr/>
          </p:nvSpPr>
          <p:spPr>
            <a:xfrm>
              <a:off x="665640" y="4008600"/>
              <a:ext cx="82440" cy="122040"/>
            </a:xfrm>
            <a:custGeom>
              <a:avLst/>
              <a:gdLst/>
              <a:ahLst/>
              <a:cxnLst/>
              <a:rect l="0" t="0" r="r" b="b"/>
              <a:pathLst>
                <a:path w="229" h="339">
                  <a:moveTo>
                    <a:pt x="109" y="164"/>
                  </a:moveTo>
                  <a:cubicBezTo>
                    <a:pt x="147" y="164"/>
                    <a:pt x="175" y="191"/>
                    <a:pt x="175" y="244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8" y="293"/>
                    <a:pt x="228" y="244"/>
                  </a:cubicBezTo>
                  <a:cubicBezTo>
                    <a:pt x="228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4"/>
                    <a:pt x="74" y="164"/>
                    <a:pt x="82" y="164"/>
                  </a:cubicBezTo>
                  <a:lnTo>
                    <a:pt x="109" y="16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2" name="Freeform 51"/>
            <p:cNvSpPr/>
            <p:nvPr/>
          </p:nvSpPr>
          <p:spPr>
            <a:xfrm>
              <a:off x="794880" y="38988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3" name="Freeform 52"/>
            <p:cNvSpPr/>
            <p:nvPr/>
          </p:nvSpPr>
          <p:spPr>
            <a:xfrm>
              <a:off x="881280" y="39765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4" name="Freeform 53"/>
            <p:cNvSpPr/>
            <p:nvPr/>
          </p:nvSpPr>
          <p:spPr>
            <a:xfrm>
              <a:off x="1001160" y="389880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5" name="Freeform 54"/>
            <p:cNvSpPr/>
            <p:nvPr/>
          </p:nvSpPr>
          <p:spPr>
            <a:xfrm>
              <a:off x="1169640" y="399564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7" y="28"/>
                    <a:pt x="469" y="28"/>
                    <a:pt x="469" y="14"/>
                  </a:cubicBezTo>
                  <a:cubicBezTo>
                    <a:pt x="469" y="0"/>
                    <a:pt x="457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7" y="166"/>
                    <a:pt x="469" y="166"/>
                    <a:pt x="469" y="152"/>
                  </a:cubicBezTo>
                  <a:cubicBezTo>
                    <a:pt x="469" y="137"/>
                    <a:pt x="457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6" name="Freeform 55"/>
            <p:cNvSpPr/>
            <p:nvPr/>
          </p:nvSpPr>
          <p:spPr>
            <a:xfrm>
              <a:off x="1800000" y="38055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7" name="Freeform 56"/>
            <p:cNvSpPr/>
            <p:nvPr/>
          </p:nvSpPr>
          <p:spPr>
            <a:xfrm>
              <a:off x="1976400" y="376992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8" name="Freeform 57"/>
            <p:cNvSpPr/>
            <p:nvPr/>
          </p:nvSpPr>
          <p:spPr>
            <a:xfrm>
              <a:off x="2237400" y="3749040"/>
              <a:ext cx="84240" cy="169560"/>
            </a:xfrm>
            <a:custGeom>
              <a:avLst/>
              <a:gdLst/>
              <a:ahLst/>
              <a:cxnLst/>
              <a:rect l="0" t="0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9" name="Freeform 58"/>
            <p:cNvSpPr/>
            <p:nvPr/>
          </p:nvSpPr>
          <p:spPr>
            <a:xfrm>
              <a:off x="1453320" y="4020120"/>
              <a:ext cx="1223280" cy="11520"/>
            </a:xfrm>
            <a:custGeom>
              <a:avLst/>
              <a:gdLst/>
              <a:ahLst/>
              <a:cxnLst/>
              <a:rect l="0" t="0" r="r" b="b"/>
              <a:pathLst>
                <a:path w="3398" h="32">
                  <a:moveTo>
                    <a:pt x="1699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3397" y="0"/>
                  </a:lnTo>
                  <a:lnTo>
                    <a:pt x="3397" y="31"/>
                  </a:lnTo>
                  <a:lnTo>
                    <a:pt x="1699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0" name="Freeform 59"/>
            <p:cNvSpPr/>
            <p:nvPr/>
          </p:nvSpPr>
          <p:spPr>
            <a:xfrm>
              <a:off x="1465920" y="414972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1" name="Freeform 60"/>
            <p:cNvSpPr/>
            <p:nvPr/>
          </p:nvSpPr>
          <p:spPr>
            <a:xfrm>
              <a:off x="1582920" y="4071600"/>
              <a:ext cx="79200" cy="118440"/>
            </a:xfrm>
            <a:custGeom>
              <a:avLst/>
              <a:gdLst/>
              <a:ahLst/>
              <a:cxn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7"/>
                    <a:pt x="25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2" name="Freeform 61"/>
            <p:cNvSpPr/>
            <p:nvPr/>
          </p:nvSpPr>
          <p:spPr>
            <a:xfrm>
              <a:off x="1755720" y="411480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3" name="Freeform 62"/>
            <p:cNvSpPr/>
            <p:nvPr/>
          </p:nvSpPr>
          <p:spPr>
            <a:xfrm>
              <a:off x="2007360" y="4093560"/>
              <a:ext cx="101880" cy="169560"/>
            </a:xfrm>
            <a:custGeom>
              <a:avLst/>
              <a:gdLst/>
              <a:ahLst/>
              <a:cxnLst/>
              <a:rect l="0" t="0" r="r" b="b"/>
              <a:pathLst>
                <a:path w="283" h="471">
                  <a:moveTo>
                    <a:pt x="55" y="415"/>
                  </a:moveTo>
                  <a:lnTo>
                    <a:pt x="130" y="342"/>
                  </a:lnTo>
                  <a:cubicBezTo>
                    <a:pt x="240" y="244"/>
                    <a:pt x="282" y="207"/>
                    <a:pt x="282" y="137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2"/>
                    <a:pt x="37" y="92"/>
                  </a:cubicBezTo>
                  <a:cubicBezTo>
                    <a:pt x="31" y="92"/>
                    <a:pt x="31" y="92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7"/>
                    <a:pt x="256" y="399"/>
                    <a:pt x="250" y="409"/>
                  </a:cubicBezTo>
                  <a:cubicBezTo>
                    <a:pt x="243" y="415"/>
                    <a:pt x="197" y="415"/>
                    <a:pt x="183" y="415"/>
                  </a:cubicBezTo>
                  <a:lnTo>
                    <a:pt x="55" y="4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4" name="Freeform 63"/>
            <p:cNvSpPr/>
            <p:nvPr/>
          </p:nvSpPr>
          <p:spPr>
            <a:xfrm>
              <a:off x="2134080" y="414972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5" name="Freeform 64"/>
            <p:cNvSpPr/>
            <p:nvPr/>
          </p:nvSpPr>
          <p:spPr>
            <a:xfrm>
              <a:off x="2309760" y="411480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6" name="Freeform 65"/>
            <p:cNvSpPr/>
            <p:nvPr/>
          </p:nvSpPr>
          <p:spPr>
            <a:xfrm>
              <a:off x="2571480" y="4093560"/>
              <a:ext cx="84240" cy="169560"/>
            </a:xfrm>
            <a:custGeom>
              <a:avLst/>
              <a:gdLst/>
              <a:ahLst/>
              <a:cxn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97" name="Group 66"/>
          <p:cNvGrpSpPr/>
          <p:nvPr/>
        </p:nvGrpSpPr>
        <p:grpSpPr>
          <a:xfrm>
            <a:off x="456480" y="4663440"/>
            <a:ext cx="2612880" cy="577440"/>
            <a:chOff x="456480" y="4663440"/>
            <a:chExt cx="2612880" cy="577440"/>
          </a:xfrm>
        </p:grpSpPr>
        <p:sp>
          <p:nvSpPr>
            <p:cNvPr id="1598" name="Freeform 67"/>
            <p:cNvSpPr/>
            <p:nvPr/>
          </p:nvSpPr>
          <p:spPr>
            <a:xfrm>
              <a:off x="456480" y="4668480"/>
              <a:ext cx="2612520" cy="572760"/>
            </a:xfrm>
            <a:custGeom>
              <a:avLst/>
              <a:gdLst/>
              <a:ahLst/>
              <a:cxnLst/>
              <a:rect l="0" t="0" r="r" b="b"/>
              <a:pathLst>
                <a:path w="7257" h="1591">
                  <a:moveTo>
                    <a:pt x="3629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256" y="0"/>
                  </a:lnTo>
                  <a:lnTo>
                    <a:pt x="7256" y="1590"/>
                  </a:lnTo>
                  <a:lnTo>
                    <a:pt x="3629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99" name="Freeform 68"/>
            <p:cNvSpPr/>
            <p:nvPr/>
          </p:nvSpPr>
          <p:spPr>
            <a:xfrm>
              <a:off x="469080" y="482472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0" name="Freeform 69"/>
            <p:cNvSpPr/>
            <p:nvPr/>
          </p:nvSpPr>
          <p:spPr>
            <a:xfrm>
              <a:off x="662040" y="4921560"/>
              <a:ext cx="87840" cy="120240"/>
            </a:xfrm>
            <a:custGeom>
              <a:avLst/>
              <a:gdLst/>
              <a:ahLst/>
              <a:cxnLst/>
              <a:rect l="0" t="0" r="r" b="b"/>
              <a:pathLst>
                <a:path w="244" h="334">
                  <a:moveTo>
                    <a:pt x="243" y="253"/>
                  </a:moveTo>
                  <a:lnTo>
                    <a:pt x="243" y="234"/>
                  </a:lnTo>
                  <a:lnTo>
                    <a:pt x="187" y="234"/>
                  </a:lnTo>
                  <a:lnTo>
                    <a:pt x="187" y="15"/>
                  </a:lnTo>
                  <a:cubicBezTo>
                    <a:pt x="187" y="3"/>
                    <a:pt x="187" y="0"/>
                    <a:pt x="178" y="0"/>
                  </a:cubicBezTo>
                  <a:cubicBezTo>
                    <a:pt x="171" y="0"/>
                    <a:pt x="170" y="0"/>
                    <a:pt x="163" y="7"/>
                  </a:cubicBezTo>
                  <a:lnTo>
                    <a:pt x="0" y="234"/>
                  </a:lnTo>
                  <a:lnTo>
                    <a:pt x="0" y="253"/>
                  </a:lnTo>
                  <a:lnTo>
                    <a:pt x="146" y="253"/>
                  </a:lnTo>
                  <a:lnTo>
                    <a:pt x="146" y="293"/>
                  </a:lnTo>
                  <a:cubicBezTo>
                    <a:pt x="146" y="309"/>
                    <a:pt x="146" y="316"/>
                    <a:pt x="106" y="316"/>
                  </a:cubicBezTo>
                  <a:lnTo>
                    <a:pt x="93" y="316"/>
                  </a:lnTo>
                  <a:lnTo>
                    <a:pt x="93" y="333"/>
                  </a:lnTo>
                  <a:cubicBezTo>
                    <a:pt x="117" y="333"/>
                    <a:pt x="149" y="332"/>
                    <a:pt x="167" y="332"/>
                  </a:cubicBezTo>
                  <a:cubicBezTo>
                    <a:pt x="184" y="332"/>
                    <a:pt x="216" y="333"/>
                    <a:pt x="242" y="333"/>
                  </a:cubicBezTo>
                  <a:lnTo>
                    <a:pt x="242" y="316"/>
                  </a:lnTo>
                  <a:lnTo>
                    <a:pt x="227" y="316"/>
                  </a:lnTo>
                  <a:cubicBezTo>
                    <a:pt x="187" y="316"/>
                    <a:pt x="187" y="309"/>
                    <a:pt x="187" y="293"/>
                  </a:cubicBezTo>
                  <a:lnTo>
                    <a:pt x="187" y="253"/>
                  </a:lnTo>
                  <a:lnTo>
                    <a:pt x="243" y="253"/>
                  </a:lnTo>
                  <a:moveTo>
                    <a:pt x="149" y="53"/>
                  </a:moveTo>
                  <a:lnTo>
                    <a:pt x="149" y="234"/>
                  </a:lnTo>
                  <a:lnTo>
                    <a:pt x="18" y="234"/>
                  </a:lnTo>
                  <a:lnTo>
                    <a:pt x="149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1" name="Freeform 70"/>
            <p:cNvSpPr/>
            <p:nvPr/>
          </p:nvSpPr>
          <p:spPr>
            <a:xfrm>
              <a:off x="794160" y="4813200"/>
              <a:ext cx="59400" cy="254160"/>
            </a:xfrm>
            <a:custGeom>
              <a:avLst/>
              <a:gdLst/>
              <a:ahLst/>
              <a:cxnLst/>
              <a:rect l="0" t="0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2" name="Freeform 71"/>
            <p:cNvSpPr/>
            <p:nvPr/>
          </p:nvSpPr>
          <p:spPr>
            <a:xfrm>
              <a:off x="880560" y="489096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3" name="Freeform 72"/>
            <p:cNvSpPr/>
            <p:nvPr/>
          </p:nvSpPr>
          <p:spPr>
            <a:xfrm>
              <a:off x="1000080" y="4813200"/>
              <a:ext cx="59760" cy="254160"/>
            </a:xfrm>
            <a:custGeom>
              <a:avLst/>
              <a:gdLst/>
              <a:ahLst/>
              <a:cxnLst/>
              <a:rect l="0" t="0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4" name="Freeform 73"/>
            <p:cNvSpPr/>
            <p:nvPr/>
          </p:nvSpPr>
          <p:spPr>
            <a:xfrm>
              <a:off x="1168920" y="4910040"/>
              <a:ext cx="169200" cy="60480"/>
            </a:xfrm>
            <a:custGeom>
              <a:avLst/>
              <a:gdLst/>
              <a:ahLst/>
              <a:cxn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5" name="Freeform 74"/>
            <p:cNvSpPr/>
            <p:nvPr/>
          </p:nvSpPr>
          <p:spPr>
            <a:xfrm>
              <a:off x="1942200" y="4663440"/>
              <a:ext cx="84240" cy="169920"/>
            </a:xfrm>
            <a:custGeom>
              <a:avLst/>
              <a:gdLst/>
              <a:ahLst/>
              <a:cxn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6" name="Freeform 75"/>
            <p:cNvSpPr/>
            <p:nvPr/>
          </p:nvSpPr>
          <p:spPr>
            <a:xfrm>
              <a:off x="2055960" y="4663440"/>
              <a:ext cx="107640" cy="174960"/>
            </a:xfrm>
            <a:custGeom>
              <a:avLst/>
              <a:gdLst/>
              <a:ahLst/>
              <a:cxn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7" name="Freeform 76"/>
            <p:cNvSpPr/>
            <p:nvPr/>
          </p:nvSpPr>
          <p:spPr>
            <a:xfrm>
              <a:off x="2250360" y="476388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8" name="Freeform 77"/>
            <p:cNvSpPr/>
            <p:nvPr/>
          </p:nvSpPr>
          <p:spPr>
            <a:xfrm>
              <a:off x="2495160" y="47199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9" name="Freeform 78"/>
            <p:cNvSpPr/>
            <p:nvPr/>
          </p:nvSpPr>
          <p:spPr>
            <a:xfrm>
              <a:off x="1452600" y="4934880"/>
              <a:ext cx="1617120" cy="11160"/>
            </a:xfrm>
            <a:custGeom>
              <a:avLst/>
              <a:gdLst/>
              <a:ahLst/>
              <a:cxnLst/>
              <a:rect l="0" t="0" r="r" b="b"/>
              <a:pathLst>
                <a:path w="4492" h="31">
                  <a:moveTo>
                    <a:pt x="224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491" y="0"/>
                  </a:lnTo>
                  <a:lnTo>
                    <a:pt x="4491" y="30"/>
                  </a:lnTo>
                  <a:lnTo>
                    <a:pt x="224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0" name="Freeform 79"/>
            <p:cNvSpPr/>
            <p:nvPr/>
          </p:nvSpPr>
          <p:spPr>
            <a:xfrm>
              <a:off x="1477080" y="49867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1" name="Freeform 80"/>
            <p:cNvSpPr/>
            <p:nvPr/>
          </p:nvSpPr>
          <p:spPr>
            <a:xfrm>
              <a:off x="1563480" y="506448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2" name="Freeform 81"/>
            <p:cNvSpPr/>
            <p:nvPr/>
          </p:nvSpPr>
          <p:spPr>
            <a:xfrm>
              <a:off x="1739880" y="502956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3" name="Freeform 82"/>
            <p:cNvSpPr/>
            <p:nvPr/>
          </p:nvSpPr>
          <p:spPr>
            <a:xfrm>
              <a:off x="2000880" y="5007960"/>
              <a:ext cx="84240" cy="169920"/>
            </a:xfrm>
            <a:custGeom>
              <a:avLst/>
              <a:gdLst/>
              <a:ahLst/>
              <a:cxn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4" name="Freeform 83"/>
            <p:cNvSpPr/>
            <p:nvPr/>
          </p:nvSpPr>
          <p:spPr>
            <a:xfrm>
              <a:off x="2119320" y="49867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5" name="Freeform 84"/>
            <p:cNvSpPr/>
            <p:nvPr/>
          </p:nvSpPr>
          <p:spPr>
            <a:xfrm>
              <a:off x="2214360" y="4986000"/>
              <a:ext cx="79560" cy="118800"/>
            </a:xfrm>
            <a:custGeom>
              <a:avLst/>
              <a:gdLst/>
              <a:ahLst/>
              <a:cxnLst/>
              <a:rect l="0" t="0" r="r" b="b"/>
              <a:pathLst>
                <a:path w="221" h="330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1"/>
                    <a:pt x="119" y="228"/>
                    <a:pt x="149" y="204"/>
                  </a:cubicBezTo>
                  <a:cubicBezTo>
                    <a:pt x="186" y="175"/>
                    <a:pt x="220" y="145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3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9"/>
                  </a:cubicBezTo>
                  <a:lnTo>
                    <a:pt x="205" y="329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6" name="Freeform 85"/>
            <p:cNvSpPr/>
            <p:nvPr/>
          </p:nvSpPr>
          <p:spPr>
            <a:xfrm>
              <a:off x="2341800" y="49867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7" name="Freeform 86"/>
            <p:cNvSpPr/>
            <p:nvPr/>
          </p:nvSpPr>
          <p:spPr>
            <a:xfrm>
              <a:off x="2428920" y="506448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8" name="Freeform 87"/>
            <p:cNvSpPr/>
            <p:nvPr/>
          </p:nvSpPr>
          <p:spPr>
            <a:xfrm>
              <a:off x="2611440" y="510840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9" name="Freeform 88"/>
            <p:cNvSpPr/>
            <p:nvPr/>
          </p:nvSpPr>
          <p:spPr>
            <a:xfrm>
              <a:off x="2854080" y="5007960"/>
              <a:ext cx="105480" cy="174960"/>
            </a:xfrm>
            <a:custGeom>
              <a:avLst/>
              <a:gdLst/>
              <a:ahLst/>
              <a:cxnLst/>
              <a:rect l="0" t="0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7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2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0" name="Freeform 89"/>
            <p:cNvSpPr/>
            <p:nvPr/>
          </p:nvSpPr>
          <p:spPr>
            <a:xfrm>
              <a:off x="2984040" y="49867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621" name="Group 90"/>
          <p:cNvGrpSpPr/>
          <p:nvPr/>
        </p:nvGrpSpPr>
        <p:grpSpPr>
          <a:xfrm>
            <a:off x="457200" y="5577840"/>
            <a:ext cx="2612880" cy="577440"/>
            <a:chOff x="457200" y="5577840"/>
            <a:chExt cx="2612880" cy="577440"/>
          </a:xfrm>
        </p:grpSpPr>
        <p:sp>
          <p:nvSpPr>
            <p:cNvPr id="1622" name="Freeform 91"/>
            <p:cNvSpPr/>
            <p:nvPr/>
          </p:nvSpPr>
          <p:spPr>
            <a:xfrm>
              <a:off x="457200" y="5582880"/>
              <a:ext cx="2612520" cy="572760"/>
            </a:xfrm>
            <a:custGeom>
              <a:avLst/>
              <a:gdLst/>
              <a:ahLst/>
              <a:cxnLst/>
              <a:rect l="0" t="0" r="r" b="b"/>
              <a:pathLst>
                <a:path w="7257" h="1591">
                  <a:moveTo>
                    <a:pt x="3629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256" y="0"/>
                  </a:lnTo>
                  <a:lnTo>
                    <a:pt x="7256" y="1590"/>
                  </a:lnTo>
                  <a:lnTo>
                    <a:pt x="3629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23" name="Freeform 92"/>
            <p:cNvSpPr/>
            <p:nvPr/>
          </p:nvSpPr>
          <p:spPr>
            <a:xfrm>
              <a:off x="469800" y="573912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4" name="Freeform 93"/>
            <p:cNvSpPr/>
            <p:nvPr/>
          </p:nvSpPr>
          <p:spPr>
            <a:xfrm>
              <a:off x="667440" y="5837760"/>
              <a:ext cx="79200" cy="122040"/>
            </a:xfrm>
            <a:custGeom>
              <a:avLst/>
              <a:gdLst/>
              <a:ahLst/>
              <a:cxnLst/>
              <a:rect l="0" t="0" r="r" b="b"/>
              <a:pathLst>
                <a:path w="220" h="339">
                  <a:moveTo>
                    <a:pt x="46" y="53"/>
                  </a:moveTo>
                  <a:cubicBezTo>
                    <a:pt x="70" y="59"/>
                    <a:pt x="86" y="59"/>
                    <a:pt x="94" y="59"/>
                  </a:cubicBezTo>
                  <a:cubicBezTo>
                    <a:pt x="158" y="59"/>
                    <a:pt x="198" y="14"/>
                    <a:pt x="198" y="6"/>
                  </a:cubicBezTo>
                  <a:cubicBezTo>
                    <a:pt x="198" y="2"/>
                    <a:pt x="194" y="0"/>
                    <a:pt x="192" y="0"/>
                  </a:cubicBezTo>
                  <a:cubicBezTo>
                    <a:pt x="190" y="0"/>
                    <a:pt x="190" y="0"/>
                    <a:pt x="187" y="2"/>
                  </a:cubicBezTo>
                  <a:cubicBezTo>
                    <a:pt x="176" y="6"/>
                    <a:pt x="150" y="16"/>
                    <a:pt x="114" y="16"/>
                  </a:cubicBezTo>
                  <a:cubicBezTo>
                    <a:pt x="99" y="16"/>
                    <a:pt x="74" y="14"/>
                    <a:pt x="40" y="3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7" y="0"/>
                    <a:pt x="27" y="5"/>
                    <a:pt x="27" y="13"/>
                  </a:cubicBezTo>
                  <a:lnTo>
                    <a:pt x="27" y="158"/>
                  </a:lnTo>
                  <a:cubicBezTo>
                    <a:pt x="27" y="168"/>
                    <a:pt x="27" y="173"/>
                    <a:pt x="35" y="173"/>
                  </a:cubicBezTo>
                  <a:cubicBezTo>
                    <a:pt x="40" y="173"/>
                    <a:pt x="40" y="173"/>
                    <a:pt x="46" y="166"/>
                  </a:cubicBezTo>
                  <a:cubicBezTo>
                    <a:pt x="67" y="139"/>
                    <a:pt x="98" y="136"/>
                    <a:pt x="115" y="136"/>
                  </a:cubicBezTo>
                  <a:cubicBezTo>
                    <a:pt x="144" y="136"/>
                    <a:pt x="158" y="158"/>
                    <a:pt x="160" y="163"/>
                  </a:cubicBezTo>
                  <a:cubicBezTo>
                    <a:pt x="170" y="179"/>
                    <a:pt x="171" y="198"/>
                    <a:pt x="171" y="227"/>
                  </a:cubicBezTo>
                  <a:cubicBezTo>
                    <a:pt x="171" y="242"/>
                    <a:pt x="171" y="270"/>
                    <a:pt x="157" y="293"/>
                  </a:cubicBezTo>
                  <a:cubicBezTo>
                    <a:pt x="144" y="311"/>
                    <a:pt x="123" y="322"/>
                    <a:pt x="99" y="322"/>
                  </a:cubicBezTo>
                  <a:cubicBezTo>
                    <a:pt x="67" y="322"/>
                    <a:pt x="34" y="304"/>
                    <a:pt x="21" y="272"/>
                  </a:cubicBezTo>
                  <a:cubicBezTo>
                    <a:pt x="40" y="274"/>
                    <a:pt x="50" y="261"/>
                    <a:pt x="50" y="248"/>
                  </a:cubicBezTo>
                  <a:cubicBezTo>
                    <a:pt x="50" y="227"/>
                    <a:pt x="32" y="222"/>
                    <a:pt x="24" y="222"/>
                  </a:cubicBezTo>
                  <a:cubicBezTo>
                    <a:pt x="24" y="222"/>
                    <a:pt x="0" y="222"/>
                    <a:pt x="0" y="250"/>
                  </a:cubicBezTo>
                  <a:cubicBezTo>
                    <a:pt x="0" y="295"/>
                    <a:pt x="40" y="338"/>
                    <a:pt x="101" y="338"/>
                  </a:cubicBezTo>
                  <a:cubicBezTo>
                    <a:pt x="163" y="338"/>
                    <a:pt x="219" y="291"/>
                    <a:pt x="219" y="229"/>
                  </a:cubicBezTo>
                  <a:cubicBezTo>
                    <a:pt x="219" y="173"/>
                    <a:pt x="176" y="122"/>
                    <a:pt x="115" y="122"/>
                  </a:cubicBezTo>
                  <a:cubicBezTo>
                    <a:pt x="93" y="122"/>
                    <a:pt x="67" y="126"/>
                    <a:pt x="46" y="146"/>
                  </a:cubicBezTo>
                  <a:lnTo>
                    <a:pt x="46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5" name="Freeform 94"/>
            <p:cNvSpPr/>
            <p:nvPr/>
          </p:nvSpPr>
          <p:spPr>
            <a:xfrm>
              <a:off x="794880" y="5727600"/>
              <a:ext cx="59400" cy="254160"/>
            </a:xfrm>
            <a:custGeom>
              <a:avLst/>
              <a:gdLst/>
              <a:ahLst/>
              <a:cxnLst/>
              <a:rect l="0" t="0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6" name="Freeform 95"/>
            <p:cNvSpPr/>
            <p:nvPr/>
          </p:nvSpPr>
          <p:spPr>
            <a:xfrm>
              <a:off x="881280" y="580536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7" name="Freeform 96"/>
            <p:cNvSpPr/>
            <p:nvPr/>
          </p:nvSpPr>
          <p:spPr>
            <a:xfrm>
              <a:off x="1000800" y="5727600"/>
              <a:ext cx="59760" cy="254160"/>
            </a:xfrm>
            <a:custGeom>
              <a:avLst/>
              <a:gdLst/>
              <a:ahLst/>
              <a:cxnLst/>
              <a:rect l="0" t="0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8" name="Freeform 97"/>
            <p:cNvSpPr/>
            <p:nvPr/>
          </p:nvSpPr>
          <p:spPr>
            <a:xfrm>
              <a:off x="1169640" y="5824440"/>
              <a:ext cx="169200" cy="60480"/>
            </a:xfrm>
            <a:custGeom>
              <a:avLst/>
              <a:gdLst/>
              <a:ahLst/>
              <a:cxn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9" name="Freeform 98"/>
            <p:cNvSpPr/>
            <p:nvPr/>
          </p:nvSpPr>
          <p:spPr>
            <a:xfrm>
              <a:off x="1942920" y="5577840"/>
              <a:ext cx="84240" cy="169920"/>
            </a:xfrm>
            <a:custGeom>
              <a:avLst/>
              <a:gdLst/>
              <a:ahLst/>
              <a:cxn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0" name="Freeform 99"/>
            <p:cNvSpPr/>
            <p:nvPr/>
          </p:nvSpPr>
          <p:spPr>
            <a:xfrm>
              <a:off x="2056680" y="5577840"/>
              <a:ext cx="107640" cy="174960"/>
            </a:xfrm>
            <a:custGeom>
              <a:avLst/>
              <a:gdLst/>
              <a:ahLst/>
              <a:cxn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1" name="Freeform 100"/>
            <p:cNvSpPr/>
            <p:nvPr/>
          </p:nvSpPr>
          <p:spPr>
            <a:xfrm>
              <a:off x="2251080" y="567828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2" name="Freeform 101"/>
            <p:cNvSpPr/>
            <p:nvPr/>
          </p:nvSpPr>
          <p:spPr>
            <a:xfrm>
              <a:off x="2495880" y="56343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3" name="Freeform 102"/>
            <p:cNvSpPr/>
            <p:nvPr/>
          </p:nvSpPr>
          <p:spPr>
            <a:xfrm>
              <a:off x="1453320" y="5849280"/>
              <a:ext cx="1617120" cy="11160"/>
            </a:xfrm>
            <a:custGeom>
              <a:avLst/>
              <a:gdLst/>
              <a:ahLst/>
              <a:cxnLst/>
              <a:rect l="0" t="0" r="r" b="b"/>
              <a:pathLst>
                <a:path w="4492" h="31">
                  <a:moveTo>
                    <a:pt x="224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491" y="0"/>
                  </a:lnTo>
                  <a:lnTo>
                    <a:pt x="4491" y="30"/>
                  </a:lnTo>
                  <a:lnTo>
                    <a:pt x="224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4" name="Freeform 103"/>
            <p:cNvSpPr/>
            <p:nvPr/>
          </p:nvSpPr>
          <p:spPr>
            <a:xfrm>
              <a:off x="1477800" y="5901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5" name="Freeform 104"/>
            <p:cNvSpPr/>
            <p:nvPr/>
          </p:nvSpPr>
          <p:spPr>
            <a:xfrm>
              <a:off x="1564200" y="597888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6" name="Freeform 105"/>
            <p:cNvSpPr/>
            <p:nvPr/>
          </p:nvSpPr>
          <p:spPr>
            <a:xfrm>
              <a:off x="1740600" y="594396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7" name="Freeform 106"/>
            <p:cNvSpPr/>
            <p:nvPr/>
          </p:nvSpPr>
          <p:spPr>
            <a:xfrm>
              <a:off x="2001600" y="5922360"/>
              <a:ext cx="84240" cy="169920"/>
            </a:xfrm>
            <a:custGeom>
              <a:avLst/>
              <a:gdLst/>
              <a:ahLst/>
              <a:cxn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8" name="Freeform 107"/>
            <p:cNvSpPr/>
            <p:nvPr/>
          </p:nvSpPr>
          <p:spPr>
            <a:xfrm>
              <a:off x="2120040" y="5901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9" name="Freeform 108"/>
            <p:cNvSpPr/>
            <p:nvPr/>
          </p:nvSpPr>
          <p:spPr>
            <a:xfrm>
              <a:off x="2215080" y="5900400"/>
              <a:ext cx="79560" cy="118800"/>
            </a:xfrm>
            <a:custGeom>
              <a:avLst/>
              <a:gdLst/>
              <a:ahLst/>
              <a:cxnLst/>
              <a:rect l="0" t="0" r="r" b="b"/>
              <a:pathLst>
                <a:path w="221" h="330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1"/>
                    <a:pt x="119" y="228"/>
                    <a:pt x="149" y="204"/>
                  </a:cubicBezTo>
                  <a:cubicBezTo>
                    <a:pt x="186" y="175"/>
                    <a:pt x="220" y="145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3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9"/>
                  </a:cubicBezTo>
                  <a:lnTo>
                    <a:pt x="205" y="329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0" name="Freeform 109"/>
            <p:cNvSpPr/>
            <p:nvPr/>
          </p:nvSpPr>
          <p:spPr>
            <a:xfrm>
              <a:off x="2342520" y="5901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1" name="Freeform 110"/>
            <p:cNvSpPr/>
            <p:nvPr/>
          </p:nvSpPr>
          <p:spPr>
            <a:xfrm>
              <a:off x="2429640" y="597888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2" name="Freeform 111"/>
            <p:cNvSpPr/>
            <p:nvPr/>
          </p:nvSpPr>
          <p:spPr>
            <a:xfrm>
              <a:off x="2605320" y="594396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3" name="Freeform 112"/>
            <p:cNvSpPr/>
            <p:nvPr/>
          </p:nvSpPr>
          <p:spPr>
            <a:xfrm>
              <a:off x="2854800" y="5922360"/>
              <a:ext cx="105480" cy="174960"/>
            </a:xfrm>
            <a:custGeom>
              <a:avLst/>
              <a:gdLst/>
              <a:ahLst/>
              <a:cxnLst/>
              <a:rect l="0" t="0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7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2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4" name="Freeform 113"/>
            <p:cNvSpPr/>
            <p:nvPr/>
          </p:nvSpPr>
          <p:spPr>
            <a:xfrm>
              <a:off x="2984760" y="5901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6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7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Vyšetrovanie stability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48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otvorený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regulačný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(ORO)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pre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rozsah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zosilnení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K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bude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uzavretý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regulačný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(URO)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stabilný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?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kritéria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stability</a:t>
            </a:r>
            <a:endParaRPr lang="en-US" sz="20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Algebraické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kritéria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stability</a:t>
            </a:r>
            <a:endParaRPr lang="sk-SK" sz="2000" b="0" strike="noStrike" spc="-1" dirty="0" smtClean="0">
              <a:solidFill>
                <a:srgbClr val="404040"/>
              </a:solidFill>
              <a:latin typeface="Calibri"/>
              <a:ea typeface="DejaVu Sans"/>
            </a:endParaRPr>
          </a:p>
          <a:p>
            <a:pPr marL="432000" lvl="1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Stodolova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nutná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podmínka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stability,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která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zní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: "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Všechny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koeficienty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charakteristické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rovnice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ai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musí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existovat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musí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mít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stejné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znaménko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". Je-li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charakteristický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mnohočlen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řádu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 ,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Stodolova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podmínka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přechází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v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nutnou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postačující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ea typeface="DejaVu Sans"/>
              </a:rPr>
              <a:t>podmínku</a:t>
            </a:r>
            <a:r>
              <a:rPr lang="en-US" sz="2000" spc="-1" dirty="0">
                <a:solidFill>
                  <a:srgbClr val="404040"/>
                </a:solidFill>
                <a:latin typeface="Calibri"/>
                <a:ea typeface="DejaVu Sans"/>
              </a:rPr>
              <a:t> stability.</a:t>
            </a:r>
            <a:endParaRPr lang="en-US" sz="2000" spc="-1" dirty="0">
              <a:solidFill>
                <a:srgbClr val="404040"/>
              </a:solidFill>
              <a:latin typeface="Calibri"/>
              <a:ea typeface="DejaVu Sans"/>
            </a:endParaRPr>
          </a:p>
        </p:txBody>
      </p:sp>
      <p:grpSp>
        <p:nvGrpSpPr>
          <p:cNvPr id="1649" name="Group 5"/>
          <p:cNvGrpSpPr/>
          <p:nvPr/>
        </p:nvGrpSpPr>
        <p:grpSpPr>
          <a:xfrm>
            <a:off x="1010160" y="1645920"/>
            <a:ext cx="1641600" cy="598320"/>
            <a:chOff x="1010160" y="1645920"/>
            <a:chExt cx="1641600" cy="598320"/>
          </a:xfrm>
        </p:grpSpPr>
        <p:sp>
          <p:nvSpPr>
            <p:cNvPr id="1650" name="Freeform 6"/>
            <p:cNvSpPr/>
            <p:nvPr/>
          </p:nvSpPr>
          <p:spPr>
            <a:xfrm>
              <a:off x="1010160" y="1645920"/>
              <a:ext cx="1641240" cy="598680"/>
            </a:xfrm>
            <a:custGeom>
              <a:avLst/>
              <a:gdLst/>
              <a:ahLst/>
              <a:cxnLst/>
              <a:rect l="0" t="0" r="r" b="b"/>
              <a:pathLst>
                <a:path w="4559" h="1663">
                  <a:moveTo>
                    <a:pt x="2280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4558" y="0"/>
                  </a:lnTo>
                  <a:lnTo>
                    <a:pt x="4558" y="1662"/>
                  </a:lnTo>
                  <a:lnTo>
                    <a:pt x="2280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51" name="Freeform 7"/>
            <p:cNvSpPr/>
            <p:nvPr/>
          </p:nvSpPr>
          <p:spPr>
            <a:xfrm>
              <a:off x="1019880" y="1834920"/>
              <a:ext cx="181440" cy="173160"/>
            </a:xfrm>
            <a:custGeom>
              <a:avLst/>
              <a:gdLst/>
              <a:ahLst/>
              <a:cxnLst/>
              <a:rect l="0" t="0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2" name="Freeform 8"/>
            <p:cNvSpPr/>
            <p:nvPr/>
          </p:nvSpPr>
          <p:spPr>
            <a:xfrm>
              <a:off x="1184040" y="1966680"/>
              <a:ext cx="83880" cy="81000"/>
            </a:xfrm>
            <a:custGeom>
              <a:avLst/>
              <a:gdLst/>
              <a:ahLst/>
              <a:cxn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1" y="86"/>
                    <a:pt x="71" y="58"/>
                  </a:cubicBezTo>
                  <a:cubicBezTo>
                    <a:pt x="91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3" name="Freeform 9"/>
            <p:cNvSpPr/>
            <p:nvPr/>
          </p:nvSpPr>
          <p:spPr>
            <a:xfrm>
              <a:off x="1310400" y="181692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4" name="Freeform 10"/>
            <p:cNvSpPr/>
            <p:nvPr/>
          </p:nvSpPr>
          <p:spPr>
            <a:xfrm>
              <a:off x="1397160" y="18954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5" name="Freeform 11"/>
            <p:cNvSpPr/>
            <p:nvPr/>
          </p:nvSpPr>
          <p:spPr>
            <a:xfrm>
              <a:off x="1517040" y="18169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6" name="Freeform 12"/>
            <p:cNvSpPr/>
            <p:nvPr/>
          </p:nvSpPr>
          <p:spPr>
            <a:xfrm>
              <a:off x="1685160" y="191376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7" name="Freeform 13"/>
            <p:cNvSpPr/>
            <p:nvPr/>
          </p:nvSpPr>
          <p:spPr>
            <a:xfrm>
              <a:off x="1947960" y="1834200"/>
              <a:ext cx="216360" cy="173880"/>
            </a:xfrm>
            <a:custGeom>
              <a:avLst/>
              <a:gdLst/>
              <a:ahLst/>
              <a:cxnLst/>
              <a:rect l="0" t="0" r="r" b="b"/>
              <a:pathLst>
                <a:path w="601" h="483">
                  <a:moveTo>
                    <a:pt x="333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8" name="Freeform 14"/>
            <p:cNvSpPr/>
            <p:nvPr/>
          </p:nvSpPr>
          <p:spPr>
            <a:xfrm>
              <a:off x="2226240" y="1660320"/>
              <a:ext cx="93960" cy="179280"/>
            </a:xfrm>
            <a:custGeom>
              <a:avLst/>
              <a:gdLst/>
              <a:ahLst/>
              <a:cxnLst/>
              <a:rect l="0" t="0" r="r" b="b"/>
              <a:pathLst>
                <a:path w="261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78" y="35"/>
                    <a:pt x="78" y="42"/>
                  </a:cubicBezTo>
                  <a:cubicBezTo>
                    <a:pt x="78" y="46"/>
                    <a:pt x="73" y="70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4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2" y="409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9" name="Freeform 15"/>
            <p:cNvSpPr/>
            <p:nvPr/>
          </p:nvSpPr>
          <p:spPr>
            <a:xfrm>
              <a:off x="2347560" y="16459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0" name="Freeform 16"/>
            <p:cNvSpPr/>
            <p:nvPr/>
          </p:nvSpPr>
          <p:spPr>
            <a:xfrm>
              <a:off x="2434680" y="172368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1" name="Freeform 17"/>
            <p:cNvSpPr/>
            <p:nvPr/>
          </p:nvSpPr>
          <p:spPr>
            <a:xfrm>
              <a:off x="2554560" y="164592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2" name="Freeform 18"/>
            <p:cNvSpPr/>
            <p:nvPr/>
          </p:nvSpPr>
          <p:spPr>
            <a:xfrm>
              <a:off x="2201760" y="1938600"/>
              <a:ext cx="450360" cy="11160"/>
            </a:xfrm>
            <a:custGeom>
              <a:avLst/>
              <a:gdLst/>
              <a:ahLst/>
              <a:cxnLst/>
              <a:rect l="0" t="0" r="r" b="b"/>
              <a:pathLst>
                <a:path w="1251" h="31">
                  <a:moveTo>
                    <a:pt x="62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250" y="0"/>
                  </a:lnTo>
                  <a:lnTo>
                    <a:pt x="1250" y="30"/>
                  </a:lnTo>
                  <a:lnTo>
                    <a:pt x="62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3" name="Freeform 19"/>
            <p:cNvSpPr/>
            <p:nvPr/>
          </p:nvSpPr>
          <p:spPr>
            <a:xfrm>
              <a:off x="2211840" y="2068560"/>
              <a:ext cx="116640" cy="115560"/>
            </a:xfrm>
            <a:custGeom>
              <a:avLst/>
              <a:gdLst/>
              <a:ahLst/>
              <a:cxn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8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7" y="205"/>
                    <a:pt x="307" y="206"/>
                    <a:pt x="305" y="218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4" y="37"/>
                    <a:pt x="284" y="37"/>
                    <a:pt x="284" y="34"/>
                  </a:cubicBezTo>
                  <a:cubicBezTo>
                    <a:pt x="284" y="21"/>
                    <a:pt x="276" y="15"/>
                    <a:pt x="265" y="15"/>
                  </a:cubicBezTo>
                  <a:cubicBezTo>
                    <a:pt x="248" y="15"/>
                    <a:pt x="236" y="31"/>
                    <a:pt x="235" y="45"/>
                  </a:cubicBezTo>
                  <a:moveTo>
                    <a:pt x="188" y="229"/>
                  </a:moveTo>
                  <a:cubicBezTo>
                    <a:pt x="185" y="242"/>
                    <a:pt x="185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4" name="Freeform 20"/>
            <p:cNvSpPr/>
            <p:nvPr/>
          </p:nvSpPr>
          <p:spPr>
            <a:xfrm>
              <a:off x="2360160" y="19908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5" name="Freeform 21"/>
            <p:cNvSpPr/>
            <p:nvPr/>
          </p:nvSpPr>
          <p:spPr>
            <a:xfrm>
              <a:off x="2446560" y="20685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6" name="Freeform 22"/>
            <p:cNvSpPr/>
            <p:nvPr/>
          </p:nvSpPr>
          <p:spPr>
            <a:xfrm>
              <a:off x="2567160" y="19908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" y="607380"/>
            <a:ext cx="9122626" cy="3680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Stavový model procesu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Model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riadeného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systému</a:t>
            </a:r>
            <a:endParaRPr lang="en-US" sz="2000" b="0" strike="noStrike" spc="-1" dirty="0">
              <a:latin typeface="Arial"/>
            </a:endParaRPr>
          </a:p>
          <a:p>
            <a:pPr marL="91440" indent="-8964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Vonkajší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model (VM)</a:t>
            </a:r>
            <a:endParaRPr lang="en-US" sz="20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Diferenciálna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rovnica</a:t>
            </a:r>
            <a:endParaRPr lang="en-US" sz="20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funkcia</a:t>
            </a:r>
            <a:endParaRPr lang="en-US" sz="20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funkcia</a:t>
            </a:r>
            <a:endParaRPr lang="en-US" sz="2000" b="0" strike="noStrike" spc="-1" dirty="0">
              <a:latin typeface="Arial"/>
            </a:endParaRPr>
          </a:p>
          <a:p>
            <a:pPr marL="91440" indent="-8964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Vnútorný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model</a:t>
            </a:r>
            <a:endParaRPr lang="en-US" sz="20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Stavový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latin typeface="Arial"/>
            </a:endParaRPr>
          </a:p>
          <a:p>
            <a:pPr marL="91440" indent="-8964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Stavový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model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vytvára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pomocou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stavových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veličín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8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9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Frekvenčné kritéria stability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70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Frekvenčné kritéria stability určujú stabilitu uzavretého obvodu z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frekvenčnej prenosovej funkcie otvoreného obvodu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Existujú dve najviac používané kritéria: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Nyquistovo kritérium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vychádza z frekvenčných charakteristík ORO v komplexnej rovine.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Bodeho kritérium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vychádza z logaritmických frekvenčných charakteristík ORO.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671" name="Group 5"/>
          <p:cNvGrpSpPr/>
          <p:nvPr/>
        </p:nvGrpSpPr>
        <p:grpSpPr>
          <a:xfrm>
            <a:off x="914400" y="1920240"/>
            <a:ext cx="2659680" cy="253440"/>
            <a:chOff x="914400" y="1920240"/>
            <a:chExt cx="2659680" cy="253440"/>
          </a:xfrm>
        </p:grpSpPr>
        <p:sp>
          <p:nvSpPr>
            <p:cNvPr id="1672" name="Freeform 6"/>
            <p:cNvSpPr/>
            <p:nvPr/>
          </p:nvSpPr>
          <p:spPr>
            <a:xfrm>
              <a:off x="914400" y="1920240"/>
              <a:ext cx="2660040" cy="253800"/>
            </a:xfrm>
            <a:custGeom>
              <a:avLst/>
              <a:gdLst/>
              <a:ahLst/>
              <a:cxnLst/>
              <a:rect l="0" t="0" r="r" b="b"/>
              <a:pathLst>
                <a:path w="7389" h="705">
                  <a:moveTo>
                    <a:pt x="3694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7388" y="0"/>
                  </a:lnTo>
                  <a:lnTo>
                    <a:pt x="7388" y="704"/>
                  </a:lnTo>
                  <a:lnTo>
                    <a:pt x="3694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73" name="Freeform 7"/>
            <p:cNvSpPr/>
            <p:nvPr/>
          </p:nvSpPr>
          <p:spPr>
            <a:xfrm>
              <a:off x="927000" y="193176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4" name="Freeform 8"/>
            <p:cNvSpPr/>
            <p:nvPr/>
          </p:nvSpPr>
          <p:spPr>
            <a:xfrm>
              <a:off x="1123920" y="2070000"/>
              <a:ext cx="83880" cy="81000"/>
            </a:xfrm>
            <a:custGeom>
              <a:avLst/>
              <a:gdLst/>
              <a:ahLst/>
              <a:cxn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6"/>
                    <a:pt x="71" y="58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5" name="Freeform 9"/>
            <p:cNvSpPr/>
            <p:nvPr/>
          </p:nvSpPr>
          <p:spPr>
            <a:xfrm>
              <a:off x="1250640" y="19202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6" name="Freeform 10"/>
            <p:cNvSpPr/>
            <p:nvPr/>
          </p:nvSpPr>
          <p:spPr>
            <a:xfrm>
              <a:off x="1320840" y="1942560"/>
              <a:ext cx="104760" cy="219960"/>
            </a:xfrm>
            <a:custGeom>
              <a:avLst/>
              <a:gdLst/>
              <a:ahLst/>
              <a:cxn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6" y="63"/>
                    <a:pt x="252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6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20" y="173"/>
                    <a:pt x="220" y="202"/>
                  </a:cubicBezTo>
                  <a:cubicBezTo>
                    <a:pt x="220" y="220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7" name="Freeform 11"/>
            <p:cNvSpPr/>
            <p:nvPr/>
          </p:nvSpPr>
          <p:spPr>
            <a:xfrm>
              <a:off x="1446120" y="199800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8" name="Freeform 12"/>
            <p:cNvSpPr/>
            <p:nvPr/>
          </p:nvSpPr>
          <p:spPr>
            <a:xfrm>
              <a:off x="1623960" y="19202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9" name="Freeform 13"/>
            <p:cNvSpPr/>
            <p:nvPr/>
          </p:nvSpPr>
          <p:spPr>
            <a:xfrm>
              <a:off x="1792080" y="201708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0" name="Freeform 14"/>
            <p:cNvSpPr/>
            <p:nvPr/>
          </p:nvSpPr>
          <p:spPr>
            <a:xfrm>
              <a:off x="2058120" y="193176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1" name="Freeform 15"/>
            <p:cNvSpPr/>
            <p:nvPr/>
          </p:nvSpPr>
          <p:spPr>
            <a:xfrm>
              <a:off x="2269080" y="19202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2" name="Freeform 16"/>
            <p:cNvSpPr/>
            <p:nvPr/>
          </p:nvSpPr>
          <p:spPr>
            <a:xfrm>
              <a:off x="2339280" y="1942560"/>
              <a:ext cx="104760" cy="219960"/>
            </a:xfrm>
            <a:custGeom>
              <a:avLst/>
              <a:gdLst/>
              <a:ahLst/>
              <a:cxn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0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4" y="589"/>
                  </a:cubicBezTo>
                  <a:cubicBezTo>
                    <a:pt x="54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8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3" name="Freeform 17"/>
            <p:cNvSpPr/>
            <p:nvPr/>
          </p:nvSpPr>
          <p:spPr>
            <a:xfrm>
              <a:off x="2464200" y="199800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4" name="Freeform 18"/>
            <p:cNvSpPr/>
            <p:nvPr/>
          </p:nvSpPr>
          <p:spPr>
            <a:xfrm>
              <a:off x="2642040" y="19202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5" name="Freeform 19"/>
            <p:cNvSpPr/>
            <p:nvPr/>
          </p:nvSpPr>
          <p:spPr>
            <a:xfrm>
              <a:off x="2738880" y="193176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6" name="Freeform 20"/>
            <p:cNvSpPr/>
            <p:nvPr/>
          </p:nvSpPr>
          <p:spPr>
            <a:xfrm>
              <a:off x="2937600" y="2026800"/>
              <a:ext cx="138600" cy="125280"/>
            </a:xfrm>
            <a:custGeom>
              <a:avLst/>
              <a:gdLst/>
              <a:ahLst/>
              <a:cxnLst/>
              <a:rect l="0" t="0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5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5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3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4"/>
                    <a:pt x="3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4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1" y="190"/>
                  </a:cubicBezTo>
                  <a:cubicBezTo>
                    <a:pt x="283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7" name="Freeform 21"/>
            <p:cNvSpPr/>
            <p:nvPr/>
          </p:nvSpPr>
          <p:spPr>
            <a:xfrm>
              <a:off x="3116160" y="19202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8" name="Freeform 22"/>
            <p:cNvSpPr/>
            <p:nvPr/>
          </p:nvSpPr>
          <p:spPr>
            <a:xfrm>
              <a:off x="3186360" y="1942560"/>
              <a:ext cx="104760" cy="219960"/>
            </a:xfrm>
            <a:custGeom>
              <a:avLst/>
              <a:gdLst/>
              <a:ahLst/>
              <a:cxn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9" name="Freeform 23"/>
            <p:cNvSpPr/>
            <p:nvPr/>
          </p:nvSpPr>
          <p:spPr>
            <a:xfrm>
              <a:off x="3311280" y="1998000"/>
              <a:ext cx="151560" cy="115560"/>
            </a:xfrm>
            <a:custGeom>
              <a:avLst/>
              <a:gdLst/>
              <a:ahLst/>
              <a:cxn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90" name="Freeform 24"/>
            <p:cNvSpPr/>
            <p:nvPr/>
          </p:nvSpPr>
          <p:spPr>
            <a:xfrm>
              <a:off x="3489480" y="19202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2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3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Nyquistovo kritérium stability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94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Nyquistova krivka = frekvenčná charakteristika + komplexne združená frekvenčná charakteristika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Potom platí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						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Ω= P − 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kde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Ω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je počet obehov Nyquistovej krivky okolo bodu −1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je počet nestabilných pólov ORO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je počet nestabilných pólov URO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Dá sa riešiť aj analyticky. Hranica stability je 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695" name="Group 5"/>
          <p:cNvGrpSpPr/>
          <p:nvPr/>
        </p:nvGrpSpPr>
        <p:grpSpPr>
          <a:xfrm>
            <a:off x="4056120" y="3749040"/>
            <a:ext cx="591840" cy="253440"/>
            <a:chOff x="4056120" y="3749040"/>
            <a:chExt cx="591840" cy="253440"/>
          </a:xfrm>
        </p:grpSpPr>
        <p:sp>
          <p:nvSpPr>
            <p:cNvPr id="1696" name="Freeform 6"/>
            <p:cNvSpPr/>
            <p:nvPr/>
          </p:nvSpPr>
          <p:spPr>
            <a:xfrm>
              <a:off x="4056120" y="3749040"/>
              <a:ext cx="592200" cy="253800"/>
            </a:xfrm>
            <a:custGeom>
              <a:avLst/>
              <a:gdLst/>
              <a:ahLst/>
              <a:cxnLst/>
              <a:rect l="0" t="0" r="r" b="b"/>
              <a:pathLst>
                <a:path w="1645" h="705">
                  <a:moveTo>
                    <a:pt x="82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644" y="0"/>
                  </a:lnTo>
                  <a:lnTo>
                    <a:pt x="1644" y="704"/>
                  </a:lnTo>
                  <a:lnTo>
                    <a:pt x="82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97" name="Freeform 7"/>
            <p:cNvSpPr/>
            <p:nvPr/>
          </p:nvSpPr>
          <p:spPr>
            <a:xfrm>
              <a:off x="4065840" y="3767040"/>
              <a:ext cx="181440" cy="173160"/>
            </a:xfrm>
            <a:custGeom>
              <a:avLst/>
              <a:gdLst/>
              <a:ahLst/>
              <a:cxnLst/>
              <a:rect l="0" t="0" r="r" b="b"/>
              <a:pathLst>
                <a:path w="504" h="481">
                  <a:moveTo>
                    <a:pt x="188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8" y="320"/>
                    <a:pt x="308" y="323"/>
                    <a:pt x="308" y="324"/>
                  </a:cubicBezTo>
                  <a:cubicBezTo>
                    <a:pt x="308" y="329"/>
                    <a:pt x="311" y="332"/>
                    <a:pt x="316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8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4" y="24"/>
                    <a:pt x="245" y="22"/>
                    <a:pt x="276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20" y="459"/>
                    <a:pt x="220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8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98" name="Freeform 8"/>
            <p:cNvSpPr/>
            <p:nvPr/>
          </p:nvSpPr>
          <p:spPr>
            <a:xfrm>
              <a:off x="4230000" y="3898800"/>
              <a:ext cx="84240" cy="81000"/>
            </a:xfrm>
            <a:custGeom>
              <a:avLst/>
              <a:gdLst/>
              <a:ahLst/>
              <a:cxnLst/>
              <a:rect l="0" t="0" r="r" b="b"/>
              <a:pathLst>
                <a:path w="234" h="225">
                  <a:moveTo>
                    <a:pt x="233" y="86"/>
                  </a:moveTo>
                  <a:cubicBezTo>
                    <a:pt x="233" y="32"/>
                    <a:pt x="193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3" y="158"/>
                    <a:pt x="233" y="86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6"/>
                    <a:pt x="71" y="58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3" y="32"/>
                    <a:pt x="193" y="69"/>
                  </a:cubicBezTo>
                  <a:cubicBezTo>
                    <a:pt x="193" y="80"/>
                    <a:pt x="186" y="130"/>
                    <a:pt x="164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99" name="Freeform 9"/>
            <p:cNvSpPr/>
            <p:nvPr/>
          </p:nvSpPr>
          <p:spPr>
            <a:xfrm>
              <a:off x="4356360" y="37490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0" name="Freeform 10"/>
            <p:cNvSpPr/>
            <p:nvPr/>
          </p:nvSpPr>
          <p:spPr>
            <a:xfrm>
              <a:off x="4443480" y="38268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1" name="Freeform 11"/>
            <p:cNvSpPr/>
            <p:nvPr/>
          </p:nvSpPr>
          <p:spPr>
            <a:xfrm>
              <a:off x="4563360" y="37490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702" name="Group 12"/>
          <p:cNvGrpSpPr/>
          <p:nvPr/>
        </p:nvGrpSpPr>
        <p:grpSpPr>
          <a:xfrm>
            <a:off x="4052160" y="4206240"/>
            <a:ext cx="611280" cy="253440"/>
            <a:chOff x="4052160" y="4206240"/>
            <a:chExt cx="611280" cy="253440"/>
          </a:xfrm>
        </p:grpSpPr>
        <p:sp>
          <p:nvSpPr>
            <p:cNvPr id="1703" name="Freeform 13"/>
            <p:cNvSpPr/>
            <p:nvPr/>
          </p:nvSpPr>
          <p:spPr>
            <a:xfrm>
              <a:off x="4052160" y="4206240"/>
              <a:ext cx="611640" cy="253800"/>
            </a:xfrm>
            <a:custGeom>
              <a:avLst/>
              <a:gdLst/>
              <a:ahLst/>
              <a:cxnLst/>
              <a:rect l="0" t="0" r="r" b="b"/>
              <a:pathLst>
                <a:path w="1699" h="705">
                  <a:moveTo>
                    <a:pt x="848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698" y="0"/>
                  </a:lnTo>
                  <a:lnTo>
                    <a:pt x="1698" y="704"/>
                  </a:lnTo>
                  <a:lnTo>
                    <a:pt x="848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704" name="Freeform 14"/>
            <p:cNvSpPr/>
            <p:nvPr/>
          </p:nvSpPr>
          <p:spPr>
            <a:xfrm>
              <a:off x="4061880" y="4224240"/>
              <a:ext cx="181440" cy="173160"/>
            </a:xfrm>
            <a:custGeom>
              <a:avLst/>
              <a:gdLst/>
              <a:ahLst/>
              <a:cxnLst/>
              <a:rect l="0" t="0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5" name="Freeform 15"/>
            <p:cNvSpPr/>
            <p:nvPr/>
          </p:nvSpPr>
          <p:spPr>
            <a:xfrm>
              <a:off x="4223160" y="4356000"/>
              <a:ext cx="104040" cy="81000"/>
            </a:xfrm>
            <a:custGeom>
              <a:avLst/>
              <a:gdLst/>
              <a:ahLst/>
              <a:cxnLst/>
              <a:rect l="0" t="0" r="r" b="b"/>
              <a:pathLst>
                <a:path w="289" h="225">
                  <a:moveTo>
                    <a:pt x="186" y="138"/>
                  </a:moveTo>
                  <a:cubicBezTo>
                    <a:pt x="184" y="149"/>
                    <a:pt x="180" y="166"/>
                    <a:pt x="178" y="168"/>
                  </a:cubicBezTo>
                  <a:cubicBezTo>
                    <a:pt x="168" y="182"/>
                    <a:pt x="149" y="210"/>
                    <a:pt x="119" y="210"/>
                  </a:cubicBezTo>
                  <a:cubicBezTo>
                    <a:pt x="85" y="210"/>
                    <a:pt x="85" y="178"/>
                    <a:pt x="85" y="168"/>
                  </a:cubicBezTo>
                  <a:cubicBezTo>
                    <a:pt x="85" y="139"/>
                    <a:pt x="98" y="104"/>
                    <a:pt x="112" y="67"/>
                  </a:cubicBezTo>
                  <a:cubicBezTo>
                    <a:pt x="116" y="58"/>
                    <a:pt x="119" y="51"/>
                    <a:pt x="119" y="43"/>
                  </a:cubicBezTo>
                  <a:cubicBezTo>
                    <a:pt x="119" y="18"/>
                    <a:pt x="98" y="0"/>
                    <a:pt x="72" y="0"/>
                  </a:cubicBezTo>
                  <a:cubicBezTo>
                    <a:pt x="23" y="0"/>
                    <a:pt x="0" y="67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8" y="74"/>
                  </a:cubicBezTo>
                  <a:cubicBezTo>
                    <a:pt x="29" y="34"/>
                    <a:pt x="52" y="14"/>
                    <a:pt x="71" y="14"/>
                  </a:cubicBezTo>
                  <a:cubicBezTo>
                    <a:pt x="79" y="14"/>
                    <a:pt x="84" y="19"/>
                    <a:pt x="84" y="32"/>
                  </a:cubicBezTo>
                  <a:cubicBezTo>
                    <a:pt x="84" y="43"/>
                    <a:pt x="79" y="53"/>
                    <a:pt x="74" y="64"/>
                  </a:cubicBezTo>
                  <a:cubicBezTo>
                    <a:pt x="47" y="133"/>
                    <a:pt x="47" y="147"/>
                    <a:pt x="47" y="160"/>
                  </a:cubicBezTo>
                  <a:cubicBezTo>
                    <a:pt x="47" y="170"/>
                    <a:pt x="47" y="192"/>
                    <a:pt x="66" y="208"/>
                  </a:cubicBezTo>
                  <a:cubicBezTo>
                    <a:pt x="80" y="219"/>
                    <a:pt x="100" y="224"/>
                    <a:pt x="117" y="224"/>
                  </a:cubicBezTo>
                  <a:cubicBezTo>
                    <a:pt x="148" y="224"/>
                    <a:pt x="165" y="206"/>
                    <a:pt x="181" y="190"/>
                  </a:cubicBezTo>
                  <a:cubicBezTo>
                    <a:pt x="192" y="222"/>
                    <a:pt x="224" y="224"/>
                    <a:pt x="231" y="224"/>
                  </a:cubicBezTo>
                  <a:cubicBezTo>
                    <a:pt x="248" y="224"/>
                    <a:pt x="261" y="214"/>
                    <a:pt x="271" y="197"/>
                  </a:cubicBezTo>
                  <a:cubicBezTo>
                    <a:pt x="280" y="178"/>
                    <a:pt x="288" y="149"/>
                    <a:pt x="288" y="147"/>
                  </a:cubicBezTo>
                  <a:cubicBezTo>
                    <a:pt x="288" y="141"/>
                    <a:pt x="280" y="141"/>
                    <a:pt x="279" y="141"/>
                  </a:cubicBezTo>
                  <a:cubicBezTo>
                    <a:pt x="272" y="141"/>
                    <a:pt x="272" y="144"/>
                    <a:pt x="269" y="157"/>
                  </a:cubicBezTo>
                  <a:cubicBezTo>
                    <a:pt x="263" y="179"/>
                    <a:pt x="253" y="210"/>
                    <a:pt x="232" y="210"/>
                  </a:cubicBezTo>
                  <a:cubicBezTo>
                    <a:pt x="220" y="210"/>
                    <a:pt x="216" y="198"/>
                    <a:pt x="216" y="186"/>
                  </a:cubicBezTo>
                  <a:cubicBezTo>
                    <a:pt x="216" y="178"/>
                    <a:pt x="220" y="158"/>
                    <a:pt x="223" y="146"/>
                  </a:cubicBezTo>
                  <a:cubicBezTo>
                    <a:pt x="228" y="133"/>
                    <a:pt x="232" y="112"/>
                    <a:pt x="234" y="101"/>
                  </a:cubicBezTo>
                  <a:lnTo>
                    <a:pt x="245" y="58"/>
                  </a:lnTo>
                  <a:cubicBezTo>
                    <a:pt x="248" y="45"/>
                    <a:pt x="255" y="24"/>
                    <a:pt x="255" y="21"/>
                  </a:cubicBezTo>
                  <a:cubicBezTo>
                    <a:pt x="255" y="11"/>
                    <a:pt x="247" y="5"/>
                    <a:pt x="237" y="5"/>
                  </a:cubicBezTo>
                  <a:cubicBezTo>
                    <a:pt x="220" y="5"/>
                    <a:pt x="216" y="19"/>
                    <a:pt x="212" y="35"/>
                  </a:cubicBezTo>
                  <a:lnTo>
                    <a:pt x="186" y="1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6" name="Freeform 16"/>
            <p:cNvSpPr/>
            <p:nvPr/>
          </p:nvSpPr>
          <p:spPr>
            <a:xfrm>
              <a:off x="4372560" y="42062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7" name="Freeform 17"/>
            <p:cNvSpPr/>
            <p:nvPr/>
          </p:nvSpPr>
          <p:spPr>
            <a:xfrm>
              <a:off x="4458960" y="42840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8" name="Freeform 18"/>
            <p:cNvSpPr/>
            <p:nvPr/>
          </p:nvSpPr>
          <p:spPr>
            <a:xfrm>
              <a:off x="4578840" y="42062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709" name="Group 19"/>
          <p:cNvGrpSpPr/>
          <p:nvPr/>
        </p:nvGrpSpPr>
        <p:grpSpPr>
          <a:xfrm>
            <a:off x="2011680" y="5760720"/>
            <a:ext cx="4104000" cy="253440"/>
            <a:chOff x="2011680" y="5760720"/>
            <a:chExt cx="4104000" cy="253440"/>
          </a:xfrm>
        </p:grpSpPr>
        <p:sp>
          <p:nvSpPr>
            <p:cNvPr id="1710" name="Freeform 20"/>
            <p:cNvSpPr/>
            <p:nvPr/>
          </p:nvSpPr>
          <p:spPr>
            <a:xfrm>
              <a:off x="2011680" y="5760720"/>
              <a:ext cx="4104360" cy="253800"/>
            </a:xfrm>
            <a:custGeom>
              <a:avLst/>
              <a:gdLst/>
              <a:ahLst/>
              <a:cxnLst/>
              <a:rect l="0" t="0" r="r" b="b"/>
              <a:pathLst>
                <a:path w="11401" h="705">
                  <a:moveTo>
                    <a:pt x="570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400" y="0"/>
                  </a:lnTo>
                  <a:lnTo>
                    <a:pt x="11400" y="704"/>
                  </a:lnTo>
                  <a:lnTo>
                    <a:pt x="570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711" name="Freeform 21"/>
            <p:cNvSpPr/>
            <p:nvPr/>
          </p:nvSpPr>
          <p:spPr>
            <a:xfrm>
              <a:off x="2023200" y="5769360"/>
              <a:ext cx="169560" cy="187560"/>
            </a:xfrm>
            <a:custGeom>
              <a:avLst/>
              <a:gdLst/>
              <a:ahLst/>
              <a:cxn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2" name="Freeform 22"/>
            <p:cNvSpPr/>
            <p:nvPr/>
          </p:nvSpPr>
          <p:spPr>
            <a:xfrm>
              <a:off x="2254680" y="576072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3" name="Freeform 23"/>
            <p:cNvSpPr/>
            <p:nvPr/>
          </p:nvSpPr>
          <p:spPr>
            <a:xfrm>
              <a:off x="2372760" y="5778720"/>
              <a:ext cx="181440" cy="173160"/>
            </a:xfrm>
            <a:custGeom>
              <a:avLst/>
              <a:gdLst/>
              <a:ahLst/>
              <a:cxnLst/>
              <a:rect l="0" t="0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4" name="Freeform 24"/>
            <p:cNvSpPr/>
            <p:nvPr/>
          </p:nvSpPr>
          <p:spPr>
            <a:xfrm>
              <a:off x="2535120" y="5870880"/>
              <a:ext cx="83520" cy="121680"/>
            </a:xfrm>
            <a:custGeom>
              <a:avLst/>
              <a:gdLst/>
              <a:ahLst/>
              <a:cxn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6" y="121"/>
                    <a:pt x="186" y="164"/>
                  </a:cubicBezTo>
                  <a:cubicBezTo>
                    <a:pt x="186" y="200"/>
                    <a:pt x="186" y="236"/>
                    <a:pt x="178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5" name="Freeform 25"/>
            <p:cNvSpPr/>
            <p:nvPr/>
          </p:nvSpPr>
          <p:spPr>
            <a:xfrm>
              <a:off x="2664360" y="57607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6" name="Freeform 26"/>
            <p:cNvSpPr/>
            <p:nvPr/>
          </p:nvSpPr>
          <p:spPr>
            <a:xfrm>
              <a:off x="2734560" y="5783040"/>
              <a:ext cx="104760" cy="219960"/>
            </a:xfrm>
            <a:custGeom>
              <a:avLst/>
              <a:gdLst/>
              <a:ahLst/>
              <a:cxn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0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4" y="589"/>
                  </a:cubicBezTo>
                  <a:cubicBezTo>
                    <a:pt x="54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8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7" name="Freeform 27"/>
            <p:cNvSpPr/>
            <p:nvPr/>
          </p:nvSpPr>
          <p:spPr>
            <a:xfrm>
              <a:off x="2859480" y="583848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8" name="Freeform 28"/>
            <p:cNvSpPr/>
            <p:nvPr/>
          </p:nvSpPr>
          <p:spPr>
            <a:xfrm>
              <a:off x="3037680" y="576072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9" name="Freeform 29"/>
            <p:cNvSpPr/>
            <p:nvPr/>
          </p:nvSpPr>
          <p:spPr>
            <a:xfrm>
              <a:off x="3139560" y="576072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0" name="Freeform 30"/>
            <p:cNvSpPr/>
            <p:nvPr/>
          </p:nvSpPr>
          <p:spPr>
            <a:xfrm>
              <a:off x="3332520" y="585756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1" name="Freeform 31"/>
            <p:cNvSpPr/>
            <p:nvPr/>
          </p:nvSpPr>
          <p:spPr>
            <a:xfrm>
              <a:off x="3606480" y="588240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2" name="Freeform 32"/>
            <p:cNvSpPr/>
            <p:nvPr/>
          </p:nvSpPr>
          <p:spPr>
            <a:xfrm>
              <a:off x="3804840" y="5781960"/>
              <a:ext cx="84240" cy="169920"/>
            </a:xfrm>
            <a:custGeom>
              <a:avLst/>
              <a:gdLst/>
              <a:ahLst/>
              <a:cxn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3" name="Freeform 33"/>
            <p:cNvSpPr/>
            <p:nvPr/>
          </p:nvSpPr>
          <p:spPr>
            <a:xfrm>
              <a:off x="4428720" y="5772240"/>
              <a:ext cx="162000" cy="182520"/>
            </a:xfrm>
            <a:custGeom>
              <a:avLst/>
              <a:gdLst/>
              <a:ahLst/>
              <a:cxnLst/>
              <a:rect l="0" t="0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28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28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6" y="488"/>
                  </a:cubicBezTo>
                  <a:cubicBezTo>
                    <a:pt x="252" y="488"/>
                    <a:pt x="232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4" name="Freeform 34"/>
            <p:cNvSpPr/>
            <p:nvPr/>
          </p:nvSpPr>
          <p:spPr>
            <a:xfrm>
              <a:off x="4657680" y="5760720"/>
              <a:ext cx="91080" cy="253800"/>
            </a:xfrm>
            <a:custGeom>
              <a:avLst/>
              <a:gdLst/>
              <a:ahLst/>
              <a:cxnLst/>
              <a:rect l="0" t="0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48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5" name="Freeform 35"/>
            <p:cNvSpPr/>
            <p:nvPr/>
          </p:nvSpPr>
          <p:spPr>
            <a:xfrm>
              <a:off x="4775760" y="5778720"/>
              <a:ext cx="181440" cy="173160"/>
            </a:xfrm>
            <a:custGeom>
              <a:avLst/>
              <a:gdLst/>
              <a:ahLst/>
              <a:cxnLst/>
              <a:rect l="0" t="0" r="r" b="b"/>
              <a:pathLst>
                <a:path w="504" h="481">
                  <a:moveTo>
                    <a:pt x="188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8" y="320"/>
                    <a:pt x="308" y="323"/>
                    <a:pt x="308" y="324"/>
                  </a:cubicBezTo>
                  <a:cubicBezTo>
                    <a:pt x="308" y="329"/>
                    <a:pt x="311" y="332"/>
                    <a:pt x="316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8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4" y="24"/>
                    <a:pt x="245" y="22"/>
                    <a:pt x="276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6" y="0"/>
                    <a:pt x="116" y="14"/>
                  </a:cubicBezTo>
                  <a:cubicBezTo>
                    <a:pt x="116" y="22"/>
                    <a:pt x="122" y="22"/>
                    <a:pt x="135" y="22"/>
                  </a:cubicBezTo>
                  <a:cubicBezTo>
                    <a:pt x="162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4" y="424"/>
                  </a:lnTo>
                  <a:cubicBezTo>
                    <a:pt x="77" y="452"/>
                    <a:pt x="76" y="457"/>
                    <a:pt x="20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2" y="480"/>
                  </a:cubicBezTo>
                  <a:cubicBezTo>
                    <a:pt x="31" y="480"/>
                    <a:pt x="84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20" y="459"/>
                    <a:pt x="220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4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8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6" name="Freeform 36"/>
            <p:cNvSpPr/>
            <p:nvPr/>
          </p:nvSpPr>
          <p:spPr>
            <a:xfrm>
              <a:off x="4938480" y="5870880"/>
              <a:ext cx="83160" cy="121680"/>
            </a:xfrm>
            <a:custGeom>
              <a:avLst/>
              <a:gdLst/>
              <a:ahLst/>
              <a:cxnLst/>
              <a:rect l="0" t="0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2" y="324"/>
                    <a:pt x="62" y="310"/>
                    <a:pt x="52" y="270"/>
                  </a:cubicBezTo>
                  <a:cubicBezTo>
                    <a:pt x="44" y="241"/>
                    <a:pt x="44" y="200"/>
                    <a:pt x="44" y="164"/>
                  </a:cubicBezTo>
                  <a:cubicBezTo>
                    <a:pt x="44" y="128"/>
                    <a:pt x="44" y="91"/>
                    <a:pt x="52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7" name="Freeform 37"/>
            <p:cNvSpPr/>
            <p:nvPr/>
          </p:nvSpPr>
          <p:spPr>
            <a:xfrm>
              <a:off x="5067360" y="57607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8" name="Freeform 38"/>
            <p:cNvSpPr/>
            <p:nvPr/>
          </p:nvSpPr>
          <p:spPr>
            <a:xfrm>
              <a:off x="5137560" y="5783040"/>
              <a:ext cx="104760" cy="219960"/>
            </a:xfrm>
            <a:custGeom>
              <a:avLst/>
              <a:gdLst/>
              <a:ahLst/>
              <a:cxn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9" name="Freeform 39"/>
            <p:cNvSpPr/>
            <p:nvPr/>
          </p:nvSpPr>
          <p:spPr>
            <a:xfrm>
              <a:off x="5262480" y="5838480"/>
              <a:ext cx="150840" cy="115560"/>
            </a:xfrm>
            <a:custGeom>
              <a:avLst/>
              <a:gdLst/>
              <a:ahLst/>
              <a:cxnLst/>
              <a:rect l="0" t="0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0" name="Freeform 40"/>
            <p:cNvSpPr/>
            <p:nvPr/>
          </p:nvSpPr>
          <p:spPr>
            <a:xfrm>
              <a:off x="5440680" y="57607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1" name="Freeform 41"/>
            <p:cNvSpPr/>
            <p:nvPr/>
          </p:nvSpPr>
          <p:spPr>
            <a:xfrm>
              <a:off x="5543280" y="576072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8" y="670"/>
                    <a:pt x="148" y="616"/>
                  </a:cubicBezTo>
                  <a:lnTo>
                    <a:pt x="148" y="456"/>
                  </a:lnTo>
                  <a:cubicBezTo>
                    <a:pt x="148" y="429"/>
                    <a:pt x="148" y="406"/>
                    <a:pt x="177" y="382"/>
                  </a:cubicBezTo>
                  <a:cubicBezTo>
                    <a:pt x="201" y="362"/>
                    <a:pt x="228" y="360"/>
                    <a:pt x="244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8" y="274"/>
                    <a:pt x="148" y="272"/>
                    <a:pt x="148" y="248"/>
                  </a:cubicBezTo>
                  <a:lnTo>
                    <a:pt x="148" y="107"/>
                  </a:lnTo>
                  <a:cubicBezTo>
                    <a:pt x="148" y="78"/>
                    <a:pt x="148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4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4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2" name="Freeform 42"/>
            <p:cNvSpPr/>
            <p:nvPr/>
          </p:nvSpPr>
          <p:spPr>
            <a:xfrm>
              <a:off x="5735520" y="585756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3" name="Freeform 43"/>
            <p:cNvSpPr/>
            <p:nvPr/>
          </p:nvSpPr>
          <p:spPr>
            <a:xfrm>
              <a:off x="5998320" y="5781960"/>
              <a:ext cx="107280" cy="174960"/>
            </a:xfrm>
            <a:custGeom>
              <a:avLst/>
              <a:gdLst/>
              <a:ahLst/>
              <a:cxn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7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5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6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Nyquistovo kritérium stability – príklad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Analytický výpočet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37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38" name="Group 5"/>
          <p:cNvGrpSpPr/>
          <p:nvPr/>
        </p:nvGrpSpPr>
        <p:grpSpPr>
          <a:xfrm>
            <a:off x="3017520" y="2032560"/>
            <a:ext cx="4176720" cy="253440"/>
            <a:chOff x="3017520" y="2032560"/>
            <a:chExt cx="4176720" cy="253440"/>
          </a:xfrm>
        </p:grpSpPr>
        <p:sp>
          <p:nvSpPr>
            <p:cNvPr id="1739" name="Freeform 6"/>
            <p:cNvSpPr/>
            <p:nvPr/>
          </p:nvSpPr>
          <p:spPr>
            <a:xfrm>
              <a:off x="3017520" y="2032560"/>
              <a:ext cx="4177080" cy="253800"/>
            </a:xfrm>
            <a:custGeom>
              <a:avLst/>
              <a:gdLst/>
              <a:ahLst/>
              <a:cxnLst/>
              <a:rect l="0" t="0" r="r" b="b"/>
              <a:pathLst>
                <a:path w="11603" h="705">
                  <a:moveTo>
                    <a:pt x="580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602" y="0"/>
                  </a:lnTo>
                  <a:lnTo>
                    <a:pt x="11602" y="704"/>
                  </a:lnTo>
                  <a:lnTo>
                    <a:pt x="580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740" name="Freeform 7"/>
            <p:cNvSpPr/>
            <p:nvPr/>
          </p:nvSpPr>
          <p:spPr>
            <a:xfrm>
              <a:off x="3029040" y="2041200"/>
              <a:ext cx="169560" cy="187560"/>
            </a:xfrm>
            <a:custGeom>
              <a:avLst/>
              <a:gdLst/>
              <a:ahLst/>
              <a:cxn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1" name="Freeform 8"/>
            <p:cNvSpPr/>
            <p:nvPr/>
          </p:nvSpPr>
          <p:spPr>
            <a:xfrm>
              <a:off x="3260520" y="203256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2" name="Freeform 9"/>
            <p:cNvSpPr/>
            <p:nvPr/>
          </p:nvSpPr>
          <p:spPr>
            <a:xfrm>
              <a:off x="3381480" y="204408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3" name="Freeform 10"/>
            <p:cNvSpPr/>
            <p:nvPr/>
          </p:nvSpPr>
          <p:spPr>
            <a:xfrm>
              <a:off x="3577320" y="2142720"/>
              <a:ext cx="83520" cy="121680"/>
            </a:xfrm>
            <a:custGeom>
              <a:avLst/>
              <a:gdLst/>
              <a:ahLst/>
              <a:cxn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4" name="Freeform 11"/>
            <p:cNvSpPr/>
            <p:nvPr/>
          </p:nvSpPr>
          <p:spPr>
            <a:xfrm>
              <a:off x="3706560" y="203256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5" name="Freeform 12"/>
            <p:cNvSpPr/>
            <p:nvPr/>
          </p:nvSpPr>
          <p:spPr>
            <a:xfrm>
              <a:off x="3776760" y="2054880"/>
              <a:ext cx="104400" cy="219960"/>
            </a:xfrm>
            <a:custGeom>
              <a:avLst/>
              <a:gdLst/>
              <a:ahLst/>
              <a:cxnLst/>
              <a:rect l="0" t="0" r="r" b="b"/>
              <a:pathLst>
                <a:path w="290" h="611">
                  <a:moveTo>
                    <a:pt x="289" y="26"/>
                  </a:moveTo>
                  <a:cubicBezTo>
                    <a:pt x="289" y="12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2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40"/>
                    <a:pt x="57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6" name="Freeform 13"/>
            <p:cNvSpPr/>
            <p:nvPr/>
          </p:nvSpPr>
          <p:spPr>
            <a:xfrm>
              <a:off x="3901680" y="211032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7" name="Freeform 14"/>
            <p:cNvSpPr/>
            <p:nvPr/>
          </p:nvSpPr>
          <p:spPr>
            <a:xfrm>
              <a:off x="4079880" y="203256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8" name="Freeform 15"/>
            <p:cNvSpPr/>
            <p:nvPr/>
          </p:nvSpPr>
          <p:spPr>
            <a:xfrm>
              <a:off x="4181760" y="203256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9" name="Freeform 16"/>
            <p:cNvSpPr/>
            <p:nvPr/>
          </p:nvSpPr>
          <p:spPr>
            <a:xfrm>
              <a:off x="4374720" y="212940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0" name="Freeform 17"/>
            <p:cNvSpPr/>
            <p:nvPr/>
          </p:nvSpPr>
          <p:spPr>
            <a:xfrm>
              <a:off x="4648680" y="215424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1" name="Freeform 18"/>
            <p:cNvSpPr/>
            <p:nvPr/>
          </p:nvSpPr>
          <p:spPr>
            <a:xfrm>
              <a:off x="4847040" y="2053800"/>
              <a:ext cx="84240" cy="169920"/>
            </a:xfrm>
            <a:custGeom>
              <a:avLst/>
              <a:gdLst/>
              <a:ahLst/>
              <a:cxn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9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2" name="Freeform 19"/>
            <p:cNvSpPr/>
            <p:nvPr/>
          </p:nvSpPr>
          <p:spPr>
            <a:xfrm>
              <a:off x="5470920" y="2044080"/>
              <a:ext cx="162000" cy="182520"/>
            </a:xfrm>
            <a:custGeom>
              <a:avLst/>
              <a:gdLst/>
              <a:ahLst/>
              <a:cxnLst/>
              <a:rect l="0" t="0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30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30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7" y="488"/>
                  </a:cubicBezTo>
                  <a:cubicBezTo>
                    <a:pt x="252" y="488"/>
                    <a:pt x="233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3" name="Freeform 20"/>
            <p:cNvSpPr/>
            <p:nvPr/>
          </p:nvSpPr>
          <p:spPr>
            <a:xfrm>
              <a:off x="5699880" y="2032560"/>
              <a:ext cx="91080" cy="253800"/>
            </a:xfrm>
            <a:custGeom>
              <a:avLst/>
              <a:gdLst/>
              <a:ahLst/>
              <a:cxnLst/>
              <a:rect l="0" t="0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7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4" name="Freeform 21"/>
            <p:cNvSpPr/>
            <p:nvPr/>
          </p:nvSpPr>
          <p:spPr>
            <a:xfrm>
              <a:off x="5820840" y="204408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6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4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5" name="Freeform 22"/>
            <p:cNvSpPr/>
            <p:nvPr/>
          </p:nvSpPr>
          <p:spPr>
            <a:xfrm>
              <a:off x="6016680" y="2142720"/>
              <a:ext cx="83520" cy="121680"/>
            </a:xfrm>
            <a:custGeom>
              <a:avLst/>
              <a:gdLst/>
              <a:ahLst/>
              <a:cxn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80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6" name="Freeform 23"/>
            <p:cNvSpPr/>
            <p:nvPr/>
          </p:nvSpPr>
          <p:spPr>
            <a:xfrm>
              <a:off x="6145920" y="20325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7" name="Freeform 24"/>
            <p:cNvSpPr/>
            <p:nvPr/>
          </p:nvSpPr>
          <p:spPr>
            <a:xfrm>
              <a:off x="6216120" y="2054880"/>
              <a:ext cx="104760" cy="219960"/>
            </a:xfrm>
            <a:custGeom>
              <a:avLst/>
              <a:gdLst/>
              <a:ahLst/>
              <a:cxn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8" name="Freeform 25"/>
            <p:cNvSpPr/>
            <p:nvPr/>
          </p:nvSpPr>
          <p:spPr>
            <a:xfrm>
              <a:off x="6341040" y="2110320"/>
              <a:ext cx="151560" cy="115560"/>
            </a:xfrm>
            <a:custGeom>
              <a:avLst/>
              <a:gdLst/>
              <a:ahLst/>
              <a:cxn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9" name="Freeform 26"/>
            <p:cNvSpPr/>
            <p:nvPr/>
          </p:nvSpPr>
          <p:spPr>
            <a:xfrm>
              <a:off x="6519240" y="20325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0" name="Freeform 27"/>
            <p:cNvSpPr/>
            <p:nvPr/>
          </p:nvSpPr>
          <p:spPr>
            <a:xfrm>
              <a:off x="6621120" y="203256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1" name="Freeform 28"/>
            <p:cNvSpPr/>
            <p:nvPr/>
          </p:nvSpPr>
          <p:spPr>
            <a:xfrm>
              <a:off x="6814080" y="212940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2" name="Freeform 29"/>
            <p:cNvSpPr/>
            <p:nvPr/>
          </p:nvSpPr>
          <p:spPr>
            <a:xfrm>
              <a:off x="7076880" y="2053800"/>
              <a:ext cx="107280" cy="174960"/>
            </a:xfrm>
            <a:custGeom>
              <a:avLst/>
              <a:gdLst/>
              <a:ahLst/>
              <a:cxn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763" name="Group 30"/>
          <p:cNvGrpSpPr/>
          <p:nvPr/>
        </p:nvGrpSpPr>
        <p:grpSpPr>
          <a:xfrm>
            <a:off x="448560" y="1247040"/>
            <a:ext cx="3391920" cy="581760"/>
            <a:chOff x="448560" y="1247040"/>
            <a:chExt cx="3391920" cy="581760"/>
          </a:xfrm>
        </p:grpSpPr>
        <p:sp>
          <p:nvSpPr>
            <p:cNvPr id="1764" name="Freeform 31"/>
            <p:cNvSpPr/>
            <p:nvPr/>
          </p:nvSpPr>
          <p:spPr>
            <a:xfrm>
              <a:off x="448560" y="1247040"/>
              <a:ext cx="3392280" cy="582120"/>
            </a:xfrm>
            <a:custGeom>
              <a:avLst/>
              <a:gdLst/>
              <a:ahLst/>
              <a:cxnLst/>
              <a:rect l="0" t="0" r="r" b="b"/>
              <a:pathLst>
                <a:path w="9423" h="1617">
                  <a:moveTo>
                    <a:pt x="4712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9422" y="0"/>
                  </a:lnTo>
                  <a:lnTo>
                    <a:pt x="9422" y="1616"/>
                  </a:lnTo>
                  <a:lnTo>
                    <a:pt x="4712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765" name="Freeform 32"/>
            <p:cNvSpPr/>
            <p:nvPr/>
          </p:nvSpPr>
          <p:spPr>
            <a:xfrm>
              <a:off x="461160" y="141300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6" name="Freeform 33"/>
            <p:cNvSpPr/>
            <p:nvPr/>
          </p:nvSpPr>
          <p:spPr>
            <a:xfrm>
              <a:off x="658080" y="1551240"/>
              <a:ext cx="83880" cy="81000"/>
            </a:xfrm>
            <a:custGeom>
              <a:avLst/>
              <a:gdLst/>
              <a:ahLst/>
              <a:cxn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7" name="Freeform 34"/>
            <p:cNvSpPr/>
            <p:nvPr/>
          </p:nvSpPr>
          <p:spPr>
            <a:xfrm>
              <a:off x="784800" y="1401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8" name="Freeform 35"/>
            <p:cNvSpPr/>
            <p:nvPr/>
          </p:nvSpPr>
          <p:spPr>
            <a:xfrm>
              <a:off x="871200" y="147924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9" name="Freeform 36"/>
            <p:cNvSpPr/>
            <p:nvPr/>
          </p:nvSpPr>
          <p:spPr>
            <a:xfrm>
              <a:off x="991800" y="1401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0" name="Freeform 37"/>
            <p:cNvSpPr/>
            <p:nvPr/>
          </p:nvSpPr>
          <p:spPr>
            <a:xfrm>
              <a:off x="1159920" y="149832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1" name="Freeform 38"/>
            <p:cNvSpPr/>
            <p:nvPr/>
          </p:nvSpPr>
          <p:spPr>
            <a:xfrm>
              <a:off x="1425240" y="141300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6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2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4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2" name="Freeform 39"/>
            <p:cNvSpPr/>
            <p:nvPr/>
          </p:nvSpPr>
          <p:spPr>
            <a:xfrm>
              <a:off x="1636920" y="140148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3" name="Freeform 40"/>
            <p:cNvSpPr/>
            <p:nvPr/>
          </p:nvSpPr>
          <p:spPr>
            <a:xfrm>
              <a:off x="1723320" y="147924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4" name="Freeform 41"/>
            <p:cNvSpPr/>
            <p:nvPr/>
          </p:nvSpPr>
          <p:spPr>
            <a:xfrm>
              <a:off x="1842840" y="1401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5" name="Freeform 42"/>
            <p:cNvSpPr/>
            <p:nvPr/>
          </p:nvSpPr>
          <p:spPr>
            <a:xfrm>
              <a:off x="1939680" y="141300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6" name="Freeform 43"/>
            <p:cNvSpPr/>
            <p:nvPr/>
          </p:nvSpPr>
          <p:spPr>
            <a:xfrm>
              <a:off x="2138400" y="1508040"/>
              <a:ext cx="138600" cy="125280"/>
            </a:xfrm>
            <a:custGeom>
              <a:avLst/>
              <a:gdLst/>
              <a:ahLst/>
              <a:cxnLst/>
              <a:rect l="0" t="0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9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2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0"/>
                  </a:cubicBezTo>
                  <a:cubicBezTo>
                    <a:pt x="283" y="179"/>
                    <a:pt x="269" y="173"/>
                    <a:pt x="259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7" name="Freeform 44"/>
            <p:cNvSpPr/>
            <p:nvPr/>
          </p:nvSpPr>
          <p:spPr>
            <a:xfrm>
              <a:off x="2316960" y="1401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8" name="Freeform 45"/>
            <p:cNvSpPr/>
            <p:nvPr/>
          </p:nvSpPr>
          <p:spPr>
            <a:xfrm>
              <a:off x="2404080" y="147924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9" name="Freeform 46"/>
            <p:cNvSpPr/>
            <p:nvPr/>
          </p:nvSpPr>
          <p:spPr>
            <a:xfrm>
              <a:off x="2523960" y="140148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0" name="Freeform 47"/>
            <p:cNvSpPr/>
            <p:nvPr/>
          </p:nvSpPr>
          <p:spPr>
            <a:xfrm>
              <a:off x="2692080" y="149832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1" name="Freeform 48"/>
            <p:cNvSpPr/>
            <p:nvPr/>
          </p:nvSpPr>
          <p:spPr>
            <a:xfrm>
              <a:off x="3300840" y="1247040"/>
              <a:ext cx="216360" cy="173880"/>
            </a:xfrm>
            <a:custGeom>
              <a:avLst/>
              <a:gdLst/>
              <a:ahLst/>
              <a:cxn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2" name="Freeform 49"/>
            <p:cNvSpPr/>
            <p:nvPr/>
          </p:nvSpPr>
          <p:spPr>
            <a:xfrm>
              <a:off x="2975400" y="1522800"/>
              <a:ext cx="865440" cy="11520"/>
            </a:xfrm>
            <a:custGeom>
              <a:avLst/>
              <a:gdLst/>
              <a:ahLst/>
              <a:cxnLst/>
              <a:rect l="0" t="0" r="r" b="b"/>
              <a:pathLst>
                <a:path w="2404" h="32">
                  <a:moveTo>
                    <a:pt x="1201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403" y="0"/>
                  </a:lnTo>
                  <a:lnTo>
                    <a:pt x="2403" y="31"/>
                  </a:lnTo>
                  <a:lnTo>
                    <a:pt x="1201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3" name="Freeform 50"/>
            <p:cNvSpPr/>
            <p:nvPr/>
          </p:nvSpPr>
          <p:spPr>
            <a:xfrm>
              <a:off x="3000240" y="157464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6" y="704"/>
                  </a:cubicBezTo>
                  <a:cubicBezTo>
                    <a:pt x="161" y="704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4" name="Freeform 51"/>
            <p:cNvSpPr/>
            <p:nvPr/>
          </p:nvSpPr>
          <p:spPr>
            <a:xfrm>
              <a:off x="3087000" y="165312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5" name="Freeform 52"/>
            <p:cNvSpPr/>
            <p:nvPr/>
          </p:nvSpPr>
          <p:spPr>
            <a:xfrm>
              <a:off x="3262680" y="161748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6" name="Freeform 53"/>
            <p:cNvSpPr/>
            <p:nvPr/>
          </p:nvSpPr>
          <p:spPr>
            <a:xfrm>
              <a:off x="3524400" y="1596240"/>
              <a:ext cx="84240" cy="169560"/>
            </a:xfrm>
            <a:custGeom>
              <a:avLst/>
              <a:gdLst/>
              <a:ahLst/>
              <a:cxn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7" name="Freeform 54"/>
            <p:cNvSpPr/>
            <p:nvPr/>
          </p:nvSpPr>
          <p:spPr>
            <a:xfrm>
              <a:off x="3642480" y="157464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8" name="Freeform 55"/>
            <p:cNvSpPr/>
            <p:nvPr/>
          </p:nvSpPr>
          <p:spPr>
            <a:xfrm>
              <a:off x="3736080" y="1574280"/>
              <a:ext cx="82440" cy="121680"/>
            </a:xfrm>
            <a:custGeom>
              <a:avLst/>
              <a:gdLst/>
              <a:ahLst/>
              <a:cxnLst/>
              <a:rect l="0" t="0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3"/>
                    <a:pt x="28" y="233"/>
                  </a:cubicBezTo>
                  <a:cubicBezTo>
                    <a:pt x="15" y="233"/>
                    <a:pt x="0" y="241"/>
                    <a:pt x="0" y="261"/>
                  </a:cubicBezTo>
                  <a:cubicBezTo>
                    <a:pt x="0" y="309"/>
                    <a:pt x="52" y="337"/>
                    <a:pt x="112" y="337"/>
                  </a:cubicBezTo>
                  <a:cubicBezTo>
                    <a:pt x="181" y="337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789" name="Group 56"/>
          <p:cNvGrpSpPr/>
          <p:nvPr/>
        </p:nvGrpSpPr>
        <p:grpSpPr>
          <a:xfrm>
            <a:off x="4480560" y="1247040"/>
            <a:ext cx="4059360" cy="581760"/>
            <a:chOff x="4480560" y="1247040"/>
            <a:chExt cx="4059360" cy="581760"/>
          </a:xfrm>
        </p:grpSpPr>
        <p:sp>
          <p:nvSpPr>
            <p:cNvPr id="1790" name="Freeform 57"/>
            <p:cNvSpPr/>
            <p:nvPr/>
          </p:nvSpPr>
          <p:spPr>
            <a:xfrm>
              <a:off x="4480560" y="1247040"/>
              <a:ext cx="4059720" cy="582120"/>
            </a:xfrm>
            <a:custGeom>
              <a:avLst/>
              <a:gdLst/>
              <a:ahLst/>
              <a:cxnLst/>
              <a:rect l="0" t="0" r="r" b="b"/>
              <a:pathLst>
                <a:path w="11277" h="1617">
                  <a:moveTo>
                    <a:pt x="5637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11276" y="0"/>
                  </a:lnTo>
                  <a:lnTo>
                    <a:pt x="11276" y="1616"/>
                  </a:lnTo>
                  <a:lnTo>
                    <a:pt x="5637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791" name="Freeform 58"/>
            <p:cNvSpPr/>
            <p:nvPr/>
          </p:nvSpPr>
          <p:spPr>
            <a:xfrm>
              <a:off x="4493160" y="141300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2" name="Freeform 59"/>
            <p:cNvSpPr/>
            <p:nvPr/>
          </p:nvSpPr>
          <p:spPr>
            <a:xfrm>
              <a:off x="4690080" y="1551240"/>
              <a:ext cx="83880" cy="81000"/>
            </a:xfrm>
            <a:custGeom>
              <a:avLst/>
              <a:gdLst/>
              <a:ahLst/>
              <a:cxn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3" name="Freeform 60"/>
            <p:cNvSpPr/>
            <p:nvPr/>
          </p:nvSpPr>
          <p:spPr>
            <a:xfrm>
              <a:off x="4816800" y="1401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4" name="Freeform 61"/>
            <p:cNvSpPr/>
            <p:nvPr/>
          </p:nvSpPr>
          <p:spPr>
            <a:xfrm>
              <a:off x="4887360" y="1423800"/>
              <a:ext cx="104400" cy="219960"/>
            </a:xfrm>
            <a:custGeom>
              <a:avLst/>
              <a:gdLst/>
              <a:ahLst/>
              <a:cxnLst/>
              <a:rect l="0" t="0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5" name="Freeform 62"/>
            <p:cNvSpPr/>
            <p:nvPr/>
          </p:nvSpPr>
          <p:spPr>
            <a:xfrm>
              <a:off x="5012280" y="147924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6" name="Freeform 63"/>
            <p:cNvSpPr/>
            <p:nvPr/>
          </p:nvSpPr>
          <p:spPr>
            <a:xfrm>
              <a:off x="5190120" y="1401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7" name="Freeform 64"/>
            <p:cNvSpPr/>
            <p:nvPr/>
          </p:nvSpPr>
          <p:spPr>
            <a:xfrm>
              <a:off x="5358600" y="1498320"/>
              <a:ext cx="168840" cy="60120"/>
            </a:xfrm>
            <a:custGeom>
              <a:avLst/>
              <a:gdLst/>
              <a:ahLst/>
              <a:cxnLst/>
              <a:rect l="0" t="0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8" name="Freeform 65"/>
            <p:cNvSpPr/>
            <p:nvPr/>
          </p:nvSpPr>
          <p:spPr>
            <a:xfrm>
              <a:off x="5624640" y="141300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3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2"/>
                    <a:pt x="78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29" y="467"/>
                    <a:pt x="342" y="453"/>
                  </a:cubicBezTo>
                  <a:cubicBezTo>
                    <a:pt x="349" y="470"/>
                    <a:pt x="366" y="496"/>
                    <a:pt x="374" y="496"/>
                  </a:cubicBezTo>
                  <a:cubicBezTo>
                    <a:pt x="377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0" y="451"/>
                  </a:cubicBezTo>
                  <a:lnTo>
                    <a:pt x="405" y="397"/>
                  </a:lnTo>
                  <a:cubicBezTo>
                    <a:pt x="406" y="384"/>
                    <a:pt x="409" y="373"/>
                    <a:pt x="413" y="360"/>
                  </a:cubicBezTo>
                  <a:cubicBezTo>
                    <a:pt x="421" y="328"/>
                    <a:pt x="422" y="326"/>
                    <a:pt x="462" y="326"/>
                  </a:cubicBezTo>
                  <a:cubicBezTo>
                    <a:pt x="465" y="326"/>
                    <a:pt x="473" y="326"/>
                    <a:pt x="473" y="312"/>
                  </a:cubicBezTo>
                  <a:cubicBezTo>
                    <a:pt x="473" y="307"/>
                    <a:pt x="470" y="304"/>
                    <a:pt x="464" y="304"/>
                  </a:cubicBezTo>
                  <a:cubicBezTo>
                    <a:pt x="448" y="304"/>
                    <a:pt x="406" y="307"/>
                    <a:pt x="390" y="307"/>
                  </a:cubicBezTo>
                  <a:cubicBezTo>
                    <a:pt x="368" y="307"/>
                    <a:pt x="313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1" y="326"/>
                    <a:pt x="297" y="326"/>
                  </a:cubicBezTo>
                  <a:cubicBezTo>
                    <a:pt x="297" y="326"/>
                    <a:pt x="318" y="326"/>
                    <a:pt x="334" y="328"/>
                  </a:cubicBezTo>
                  <a:cubicBezTo>
                    <a:pt x="353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2" y="405"/>
                  </a:cubicBezTo>
                  <a:cubicBezTo>
                    <a:pt x="321" y="483"/>
                    <a:pt x="230" y="491"/>
                    <a:pt x="206" y="491"/>
                  </a:cubicBezTo>
                  <a:cubicBezTo>
                    <a:pt x="137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5" y="113"/>
                  </a:cubicBezTo>
                  <a:cubicBezTo>
                    <a:pt x="184" y="65"/>
                    <a:pt x="251" y="22"/>
                    <a:pt x="321" y="22"/>
                  </a:cubicBezTo>
                  <a:cubicBezTo>
                    <a:pt x="393" y="22"/>
                    <a:pt x="435" y="77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9" name="Freeform 66"/>
            <p:cNvSpPr/>
            <p:nvPr/>
          </p:nvSpPr>
          <p:spPr>
            <a:xfrm>
              <a:off x="5835240" y="1401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0" name="Freeform 67"/>
            <p:cNvSpPr/>
            <p:nvPr/>
          </p:nvSpPr>
          <p:spPr>
            <a:xfrm>
              <a:off x="5905800" y="1423800"/>
              <a:ext cx="104400" cy="219960"/>
            </a:xfrm>
            <a:custGeom>
              <a:avLst/>
              <a:gdLst/>
              <a:ahLst/>
              <a:cxnLst/>
              <a:rect l="0" t="0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1" name="Freeform 68"/>
            <p:cNvSpPr/>
            <p:nvPr/>
          </p:nvSpPr>
          <p:spPr>
            <a:xfrm>
              <a:off x="6030720" y="147924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2" name="Freeform 69"/>
            <p:cNvSpPr/>
            <p:nvPr/>
          </p:nvSpPr>
          <p:spPr>
            <a:xfrm>
              <a:off x="6208560" y="1401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3" name="Freeform 70"/>
            <p:cNvSpPr/>
            <p:nvPr/>
          </p:nvSpPr>
          <p:spPr>
            <a:xfrm>
              <a:off x="6305400" y="141300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4" name="Freeform 71"/>
            <p:cNvSpPr/>
            <p:nvPr/>
          </p:nvSpPr>
          <p:spPr>
            <a:xfrm>
              <a:off x="6504120" y="1508040"/>
              <a:ext cx="138600" cy="125280"/>
            </a:xfrm>
            <a:custGeom>
              <a:avLst/>
              <a:gdLst/>
              <a:ahLst/>
              <a:cxnLst/>
              <a:rect l="0" t="0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8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3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1" y="190"/>
                  </a:cubicBezTo>
                  <a:cubicBezTo>
                    <a:pt x="283" y="179"/>
                    <a:pt x="269" y="173"/>
                    <a:pt x="258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5" name="Freeform 72"/>
            <p:cNvSpPr/>
            <p:nvPr/>
          </p:nvSpPr>
          <p:spPr>
            <a:xfrm>
              <a:off x="6682680" y="1401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6" name="Freeform 73"/>
            <p:cNvSpPr/>
            <p:nvPr/>
          </p:nvSpPr>
          <p:spPr>
            <a:xfrm>
              <a:off x="6752880" y="1423800"/>
              <a:ext cx="104760" cy="219960"/>
            </a:xfrm>
            <a:custGeom>
              <a:avLst/>
              <a:gdLst/>
              <a:ahLst/>
              <a:cxn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6" y="63"/>
                    <a:pt x="252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39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5"/>
                    <a:pt x="29" y="610"/>
                    <a:pt x="63" y="610"/>
                  </a:cubicBezTo>
                  <a:cubicBezTo>
                    <a:pt x="112" y="610"/>
                    <a:pt x="178" y="573"/>
                    <a:pt x="196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20" y="173"/>
                    <a:pt x="220" y="202"/>
                  </a:cubicBezTo>
                  <a:cubicBezTo>
                    <a:pt x="220" y="219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7" name="Freeform 74"/>
            <p:cNvSpPr/>
            <p:nvPr/>
          </p:nvSpPr>
          <p:spPr>
            <a:xfrm>
              <a:off x="6878160" y="147924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8" name="Freeform 75"/>
            <p:cNvSpPr/>
            <p:nvPr/>
          </p:nvSpPr>
          <p:spPr>
            <a:xfrm>
              <a:off x="7056000" y="14014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9" name="Freeform 76"/>
            <p:cNvSpPr/>
            <p:nvPr/>
          </p:nvSpPr>
          <p:spPr>
            <a:xfrm>
              <a:off x="7224120" y="149832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0" name="Freeform 77"/>
            <p:cNvSpPr/>
            <p:nvPr/>
          </p:nvSpPr>
          <p:spPr>
            <a:xfrm>
              <a:off x="7916760" y="1247040"/>
              <a:ext cx="216360" cy="173880"/>
            </a:xfrm>
            <a:custGeom>
              <a:avLst/>
              <a:gdLst/>
              <a:ahLst/>
              <a:cxn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4"/>
                  </a:lnTo>
                  <a:cubicBezTo>
                    <a:pt x="243" y="29"/>
                    <a:pt x="244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6" y="22"/>
                    <a:pt x="166" y="24"/>
                  </a:cubicBezTo>
                  <a:cubicBezTo>
                    <a:pt x="177" y="24"/>
                    <a:pt x="180" y="27"/>
                    <a:pt x="180" y="35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1" name="Freeform 78"/>
            <p:cNvSpPr/>
            <p:nvPr/>
          </p:nvSpPr>
          <p:spPr>
            <a:xfrm>
              <a:off x="7507800" y="1522800"/>
              <a:ext cx="1032480" cy="11520"/>
            </a:xfrm>
            <a:custGeom>
              <a:avLst/>
              <a:gdLst/>
              <a:ahLst/>
              <a:cxnLst/>
              <a:rect l="0" t="0" r="r" b="b"/>
              <a:pathLst>
                <a:path w="2868" h="32">
                  <a:moveTo>
                    <a:pt x="143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867" y="0"/>
                  </a:lnTo>
                  <a:lnTo>
                    <a:pt x="2867" y="31"/>
                  </a:lnTo>
                  <a:lnTo>
                    <a:pt x="143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2" name="Freeform 79"/>
            <p:cNvSpPr/>
            <p:nvPr/>
          </p:nvSpPr>
          <p:spPr>
            <a:xfrm>
              <a:off x="7533000" y="15746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3" name="Freeform 80"/>
            <p:cNvSpPr/>
            <p:nvPr/>
          </p:nvSpPr>
          <p:spPr>
            <a:xfrm>
              <a:off x="7602840" y="1597320"/>
              <a:ext cx="104400" cy="219600"/>
            </a:xfrm>
            <a:custGeom>
              <a:avLst/>
              <a:gdLst/>
              <a:ahLst/>
              <a:cxn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4" name="Freeform 81"/>
            <p:cNvSpPr/>
            <p:nvPr/>
          </p:nvSpPr>
          <p:spPr>
            <a:xfrm>
              <a:off x="7727760" y="165312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3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5" name="Freeform 82"/>
            <p:cNvSpPr/>
            <p:nvPr/>
          </p:nvSpPr>
          <p:spPr>
            <a:xfrm>
              <a:off x="7961400" y="161748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7" y="249"/>
                    <a:pt x="469" y="249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6" name="Freeform 83"/>
            <p:cNvSpPr/>
            <p:nvPr/>
          </p:nvSpPr>
          <p:spPr>
            <a:xfrm>
              <a:off x="8223120" y="1596240"/>
              <a:ext cx="84600" cy="169560"/>
            </a:xfrm>
            <a:custGeom>
              <a:avLst/>
              <a:gdLst/>
              <a:ahLst/>
              <a:cxn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7" name="Freeform 84"/>
            <p:cNvSpPr/>
            <p:nvPr/>
          </p:nvSpPr>
          <p:spPr>
            <a:xfrm>
              <a:off x="8341920" y="157464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8" name="Freeform 85"/>
            <p:cNvSpPr/>
            <p:nvPr/>
          </p:nvSpPr>
          <p:spPr>
            <a:xfrm>
              <a:off x="8435160" y="1574280"/>
              <a:ext cx="82080" cy="121680"/>
            </a:xfrm>
            <a:custGeom>
              <a:avLst/>
              <a:gdLst/>
              <a:ahLst/>
              <a:cxnLst/>
              <a:rect l="0" t="0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sp>
        <p:nvSpPr>
          <p:cNvPr id="1819" name="TextShape 86"/>
          <p:cNvSpPr txBox="1"/>
          <p:nvPr/>
        </p:nvSpPr>
        <p:spPr>
          <a:xfrm>
            <a:off x="361800" y="2011680"/>
            <a:ext cx="8507880" cy="2890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Hranica stability je: </a:t>
            </a:r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úpravou</a:t>
            </a:r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získame tvar: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820" name="Group 87"/>
          <p:cNvGrpSpPr/>
          <p:nvPr/>
        </p:nvGrpSpPr>
        <p:grpSpPr>
          <a:xfrm>
            <a:off x="432360" y="2892240"/>
            <a:ext cx="5357520" cy="581760"/>
            <a:chOff x="432360" y="2892240"/>
            <a:chExt cx="5357520" cy="581760"/>
          </a:xfrm>
        </p:grpSpPr>
        <p:sp>
          <p:nvSpPr>
            <p:cNvPr id="1821" name="Freeform 88"/>
            <p:cNvSpPr/>
            <p:nvPr/>
          </p:nvSpPr>
          <p:spPr>
            <a:xfrm>
              <a:off x="432360" y="2892240"/>
              <a:ext cx="5357880" cy="582120"/>
            </a:xfrm>
            <a:custGeom>
              <a:avLst/>
              <a:gdLst/>
              <a:ahLst/>
              <a:cxnLst/>
              <a:rect l="0" t="0" r="r" b="b"/>
              <a:pathLst>
                <a:path w="14883" h="1617">
                  <a:moveTo>
                    <a:pt x="7442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14882" y="0"/>
                  </a:lnTo>
                  <a:lnTo>
                    <a:pt x="14882" y="1616"/>
                  </a:lnTo>
                  <a:lnTo>
                    <a:pt x="7442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822" name="Freeform 89"/>
            <p:cNvSpPr/>
            <p:nvPr/>
          </p:nvSpPr>
          <p:spPr>
            <a:xfrm>
              <a:off x="444960" y="305820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3" name="Freeform 90"/>
            <p:cNvSpPr/>
            <p:nvPr/>
          </p:nvSpPr>
          <p:spPr>
            <a:xfrm>
              <a:off x="641880" y="3196440"/>
              <a:ext cx="83880" cy="81000"/>
            </a:xfrm>
            <a:custGeom>
              <a:avLst/>
              <a:gdLst/>
              <a:ahLst/>
              <a:cxn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4" name="Freeform 91"/>
            <p:cNvSpPr/>
            <p:nvPr/>
          </p:nvSpPr>
          <p:spPr>
            <a:xfrm>
              <a:off x="768600" y="30466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5" name="Freeform 92"/>
            <p:cNvSpPr/>
            <p:nvPr/>
          </p:nvSpPr>
          <p:spPr>
            <a:xfrm>
              <a:off x="839160" y="3069000"/>
              <a:ext cx="104400" cy="219960"/>
            </a:xfrm>
            <a:custGeom>
              <a:avLst/>
              <a:gdLst/>
              <a:ahLst/>
              <a:cxnLst/>
              <a:rect l="0" t="0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6" name="Freeform 93"/>
            <p:cNvSpPr/>
            <p:nvPr/>
          </p:nvSpPr>
          <p:spPr>
            <a:xfrm>
              <a:off x="964080" y="312444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7" name="Freeform 94"/>
            <p:cNvSpPr/>
            <p:nvPr/>
          </p:nvSpPr>
          <p:spPr>
            <a:xfrm>
              <a:off x="1141920" y="30466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8" name="Freeform 95"/>
            <p:cNvSpPr/>
            <p:nvPr/>
          </p:nvSpPr>
          <p:spPr>
            <a:xfrm>
              <a:off x="1310040" y="314352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9" name="Freeform 96"/>
            <p:cNvSpPr/>
            <p:nvPr/>
          </p:nvSpPr>
          <p:spPr>
            <a:xfrm>
              <a:off x="2002680" y="2892240"/>
              <a:ext cx="216360" cy="173880"/>
            </a:xfrm>
            <a:custGeom>
              <a:avLst/>
              <a:gdLst/>
              <a:ahLst/>
              <a:cxn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89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4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0" name="Freeform 97"/>
            <p:cNvSpPr/>
            <p:nvPr/>
          </p:nvSpPr>
          <p:spPr>
            <a:xfrm>
              <a:off x="1593720" y="3168000"/>
              <a:ext cx="1032480" cy="11520"/>
            </a:xfrm>
            <a:custGeom>
              <a:avLst/>
              <a:gdLst/>
              <a:ahLst/>
              <a:cxnLst/>
              <a:rect l="0" t="0" r="r" b="b"/>
              <a:pathLst>
                <a:path w="2868" h="32">
                  <a:moveTo>
                    <a:pt x="143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867" y="0"/>
                  </a:lnTo>
                  <a:lnTo>
                    <a:pt x="2867" y="31"/>
                  </a:lnTo>
                  <a:lnTo>
                    <a:pt x="143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1" name="Freeform 98"/>
            <p:cNvSpPr/>
            <p:nvPr/>
          </p:nvSpPr>
          <p:spPr>
            <a:xfrm>
              <a:off x="1618920" y="321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2" name="Freeform 99"/>
            <p:cNvSpPr/>
            <p:nvPr/>
          </p:nvSpPr>
          <p:spPr>
            <a:xfrm>
              <a:off x="1688760" y="3242520"/>
              <a:ext cx="104400" cy="219600"/>
            </a:xfrm>
            <a:custGeom>
              <a:avLst/>
              <a:gdLst/>
              <a:ahLst/>
              <a:cxn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3" name="Freeform 100"/>
            <p:cNvSpPr/>
            <p:nvPr/>
          </p:nvSpPr>
          <p:spPr>
            <a:xfrm>
              <a:off x="1813680" y="329832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4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4" name="Freeform 101"/>
            <p:cNvSpPr/>
            <p:nvPr/>
          </p:nvSpPr>
          <p:spPr>
            <a:xfrm>
              <a:off x="2048040" y="326268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5" name="Freeform 102"/>
            <p:cNvSpPr/>
            <p:nvPr/>
          </p:nvSpPr>
          <p:spPr>
            <a:xfrm>
              <a:off x="2309040" y="3241440"/>
              <a:ext cx="84600" cy="169560"/>
            </a:xfrm>
            <a:custGeom>
              <a:avLst/>
              <a:gdLst/>
              <a:ahLst/>
              <a:cxn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6" name="Freeform 103"/>
            <p:cNvSpPr/>
            <p:nvPr/>
          </p:nvSpPr>
          <p:spPr>
            <a:xfrm>
              <a:off x="2427840" y="321984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7" name="Freeform 104"/>
            <p:cNvSpPr/>
            <p:nvPr/>
          </p:nvSpPr>
          <p:spPr>
            <a:xfrm>
              <a:off x="2521080" y="3219480"/>
              <a:ext cx="82080" cy="121680"/>
            </a:xfrm>
            <a:custGeom>
              <a:avLst/>
              <a:gdLst/>
              <a:ahLst/>
              <a:cxnLst/>
              <a:rect l="0" t="0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8" name="Freeform 105"/>
            <p:cNvSpPr/>
            <p:nvPr/>
          </p:nvSpPr>
          <p:spPr>
            <a:xfrm>
              <a:off x="2739960" y="314352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9" name="Freeform 106"/>
            <p:cNvSpPr/>
            <p:nvPr/>
          </p:nvSpPr>
          <p:spPr>
            <a:xfrm>
              <a:off x="4150440" y="2892240"/>
              <a:ext cx="216360" cy="173880"/>
            </a:xfrm>
            <a:custGeom>
              <a:avLst/>
              <a:gdLst/>
              <a:ahLst/>
              <a:cxn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7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4"/>
                  </a:cubicBezTo>
                  <a:cubicBezTo>
                    <a:pt x="450" y="19"/>
                    <a:pt x="455" y="21"/>
                    <a:pt x="459" y="22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4" y="22"/>
                    <a:pt x="320" y="22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0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2" y="22"/>
                    <a:pt x="136" y="22"/>
                  </a:cubicBezTo>
                  <a:cubicBezTo>
                    <a:pt x="144" y="22"/>
                    <a:pt x="157" y="22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2"/>
                    <a:pt x="175" y="306"/>
                  </a:cubicBezTo>
                  <a:lnTo>
                    <a:pt x="279" y="224"/>
                  </a:lnTo>
                  <a:lnTo>
                    <a:pt x="360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5" y="482"/>
                    <a:pt x="327" y="482"/>
                  </a:cubicBezTo>
                  <a:cubicBezTo>
                    <a:pt x="355" y="482"/>
                    <a:pt x="384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0" name="Freeform 107"/>
            <p:cNvSpPr/>
            <p:nvPr/>
          </p:nvSpPr>
          <p:spPr>
            <a:xfrm>
              <a:off x="3023280" y="3168000"/>
              <a:ext cx="2469600" cy="11520"/>
            </a:xfrm>
            <a:custGeom>
              <a:avLst/>
              <a:gdLst/>
              <a:ahLst/>
              <a:cxnLst/>
              <a:rect l="0" t="0" r="r" b="b"/>
              <a:pathLst>
                <a:path w="6860" h="32">
                  <a:moveTo>
                    <a:pt x="3429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6859" y="0"/>
                  </a:lnTo>
                  <a:lnTo>
                    <a:pt x="6859" y="31"/>
                  </a:lnTo>
                  <a:lnTo>
                    <a:pt x="3429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1" name="Freeform 108"/>
            <p:cNvSpPr/>
            <p:nvPr/>
          </p:nvSpPr>
          <p:spPr>
            <a:xfrm>
              <a:off x="3044520" y="334152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2" name="Freeform 109"/>
            <p:cNvSpPr/>
            <p:nvPr/>
          </p:nvSpPr>
          <p:spPr>
            <a:xfrm>
              <a:off x="3216960" y="3242520"/>
              <a:ext cx="104400" cy="219600"/>
            </a:xfrm>
            <a:custGeom>
              <a:avLst/>
              <a:gdLst/>
              <a:ahLst/>
              <a:cxn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6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3" name="Freeform 110"/>
            <p:cNvSpPr/>
            <p:nvPr/>
          </p:nvSpPr>
          <p:spPr>
            <a:xfrm>
              <a:off x="3341880" y="329832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4" name="Freeform 111"/>
            <p:cNvSpPr/>
            <p:nvPr/>
          </p:nvSpPr>
          <p:spPr>
            <a:xfrm>
              <a:off x="3515040" y="3219480"/>
              <a:ext cx="82440" cy="121680"/>
            </a:xfrm>
            <a:custGeom>
              <a:avLst/>
              <a:gdLst/>
              <a:ahLst/>
              <a:cxnLst/>
              <a:rect l="0" t="0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3"/>
                    <a:pt x="28" y="233"/>
                  </a:cubicBezTo>
                  <a:cubicBezTo>
                    <a:pt x="15" y="233"/>
                    <a:pt x="0" y="241"/>
                    <a:pt x="0" y="261"/>
                  </a:cubicBezTo>
                  <a:cubicBezTo>
                    <a:pt x="0" y="309"/>
                    <a:pt x="52" y="337"/>
                    <a:pt x="112" y="337"/>
                  </a:cubicBezTo>
                  <a:cubicBezTo>
                    <a:pt x="181" y="337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5" name="Freeform 112"/>
            <p:cNvSpPr/>
            <p:nvPr/>
          </p:nvSpPr>
          <p:spPr>
            <a:xfrm>
              <a:off x="3696120" y="334152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6" name="Freeform 113"/>
            <p:cNvSpPr/>
            <p:nvPr/>
          </p:nvSpPr>
          <p:spPr>
            <a:xfrm>
              <a:off x="3939120" y="324144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7" name="Freeform 114"/>
            <p:cNvSpPr/>
            <p:nvPr/>
          </p:nvSpPr>
          <p:spPr>
            <a:xfrm>
              <a:off x="4057920" y="329832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8" name="Freeform 115"/>
            <p:cNvSpPr/>
            <p:nvPr/>
          </p:nvSpPr>
          <p:spPr>
            <a:xfrm>
              <a:off x="4232160" y="3219480"/>
              <a:ext cx="79560" cy="118440"/>
            </a:xfrm>
            <a:custGeom>
              <a:avLst/>
              <a:gdLst/>
              <a:ahLst/>
              <a:cxn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9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9" name="Freeform 116"/>
            <p:cNvSpPr/>
            <p:nvPr/>
          </p:nvSpPr>
          <p:spPr>
            <a:xfrm>
              <a:off x="4404960" y="326268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7" y="249"/>
                    <a:pt x="469" y="249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0" name="Freeform 117"/>
            <p:cNvSpPr/>
            <p:nvPr/>
          </p:nvSpPr>
          <p:spPr>
            <a:xfrm>
              <a:off x="4655160" y="324144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1" name="Freeform 118"/>
            <p:cNvSpPr/>
            <p:nvPr/>
          </p:nvSpPr>
          <p:spPr>
            <a:xfrm>
              <a:off x="4767480" y="3242520"/>
              <a:ext cx="104760" cy="219600"/>
            </a:xfrm>
            <a:custGeom>
              <a:avLst/>
              <a:gdLst/>
              <a:ahLst/>
              <a:cxnLst/>
              <a:rect l="0" t="0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0" y="62"/>
                    <a:pt x="290" y="45"/>
                    <a:pt x="290" y="25"/>
                  </a:cubicBezTo>
                  <a:moveTo>
                    <a:pt x="147" y="501"/>
                  </a:moveTo>
                  <a:cubicBezTo>
                    <a:pt x="134" y="555"/>
                    <a:pt x="101" y="595"/>
                    <a:pt x="61" y="595"/>
                  </a:cubicBezTo>
                  <a:cubicBezTo>
                    <a:pt x="56" y="595"/>
                    <a:pt x="46" y="595"/>
                    <a:pt x="34" y="589"/>
                  </a:cubicBezTo>
                  <a:cubicBezTo>
                    <a:pt x="54" y="584"/>
                    <a:pt x="66" y="565"/>
                    <a:pt x="66" y="550"/>
                  </a:cubicBezTo>
                  <a:cubicBezTo>
                    <a:pt x="66" y="539"/>
                    <a:pt x="58" y="526"/>
                    <a:pt x="38" y="526"/>
                  </a:cubicBezTo>
                  <a:cubicBezTo>
                    <a:pt x="21" y="526"/>
                    <a:pt x="0" y="541"/>
                    <a:pt x="0" y="566"/>
                  </a:cubicBezTo>
                  <a:cubicBezTo>
                    <a:pt x="0" y="595"/>
                    <a:pt x="29" y="609"/>
                    <a:pt x="62" y="609"/>
                  </a:cubicBezTo>
                  <a:cubicBezTo>
                    <a:pt x="112" y="609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4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3" y="270"/>
                    <a:pt x="94" y="270"/>
                  </a:cubicBezTo>
                  <a:cubicBezTo>
                    <a:pt x="101" y="270"/>
                    <a:pt x="102" y="269"/>
                    <a:pt x="107" y="256"/>
                  </a:cubicBezTo>
                  <a:cubicBezTo>
                    <a:pt x="125" y="213"/>
                    <a:pt x="157" y="169"/>
                    <a:pt x="197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8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2" name="Freeform 119"/>
            <p:cNvSpPr/>
            <p:nvPr/>
          </p:nvSpPr>
          <p:spPr>
            <a:xfrm>
              <a:off x="4892400" y="3298320"/>
              <a:ext cx="150840" cy="115560"/>
            </a:xfrm>
            <a:custGeom>
              <a:avLst/>
              <a:gdLst/>
              <a:ahLst/>
              <a:cxnLst/>
              <a:rect l="0" t="0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3" name="Freeform 120"/>
            <p:cNvSpPr/>
            <p:nvPr/>
          </p:nvSpPr>
          <p:spPr>
            <a:xfrm>
              <a:off x="5126400" y="326268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4" name="Freeform 121"/>
            <p:cNvSpPr/>
            <p:nvPr/>
          </p:nvSpPr>
          <p:spPr>
            <a:xfrm>
              <a:off x="5387760" y="3241440"/>
              <a:ext cx="84600" cy="169560"/>
            </a:xfrm>
            <a:custGeom>
              <a:avLst/>
              <a:gdLst/>
              <a:ahLst/>
              <a:cxn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5" name="Freeform 122"/>
            <p:cNvSpPr/>
            <p:nvPr/>
          </p:nvSpPr>
          <p:spPr>
            <a:xfrm>
              <a:off x="5606640" y="314352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856" name="Group 123"/>
          <p:cNvGrpSpPr/>
          <p:nvPr/>
        </p:nvGrpSpPr>
        <p:grpSpPr>
          <a:xfrm>
            <a:off x="1280160" y="3688560"/>
            <a:ext cx="5451840" cy="617760"/>
            <a:chOff x="1280160" y="3688560"/>
            <a:chExt cx="5451840" cy="617760"/>
          </a:xfrm>
        </p:grpSpPr>
        <p:sp>
          <p:nvSpPr>
            <p:cNvPr id="1857" name="Freeform 124"/>
            <p:cNvSpPr/>
            <p:nvPr/>
          </p:nvSpPr>
          <p:spPr>
            <a:xfrm>
              <a:off x="1280160" y="3692160"/>
              <a:ext cx="5452200" cy="614520"/>
            </a:xfrm>
            <a:custGeom>
              <a:avLst/>
              <a:gdLst/>
              <a:ahLst/>
              <a:cxnLst/>
              <a:rect l="0" t="0" r="r" b="b"/>
              <a:pathLst>
                <a:path w="15145" h="1707">
                  <a:moveTo>
                    <a:pt x="7573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5144" y="0"/>
                  </a:lnTo>
                  <a:lnTo>
                    <a:pt x="15144" y="1706"/>
                  </a:lnTo>
                  <a:lnTo>
                    <a:pt x="7573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858" name="Freeform 125"/>
            <p:cNvSpPr/>
            <p:nvPr/>
          </p:nvSpPr>
          <p:spPr>
            <a:xfrm>
              <a:off x="1294560" y="397656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9" name="Freeform 126"/>
            <p:cNvSpPr/>
            <p:nvPr/>
          </p:nvSpPr>
          <p:spPr>
            <a:xfrm>
              <a:off x="2743920" y="3725280"/>
              <a:ext cx="216360" cy="173880"/>
            </a:xfrm>
            <a:custGeom>
              <a:avLst/>
              <a:gdLst/>
              <a:ahLst/>
              <a:cxn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5"/>
                  </a:cubicBezTo>
                  <a:cubicBezTo>
                    <a:pt x="449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4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0" name="Freeform 127"/>
            <p:cNvSpPr/>
            <p:nvPr/>
          </p:nvSpPr>
          <p:spPr>
            <a:xfrm>
              <a:off x="1577520" y="4000680"/>
              <a:ext cx="2547360" cy="11160"/>
            </a:xfrm>
            <a:custGeom>
              <a:avLst/>
              <a:gdLst/>
              <a:ahLst/>
              <a:cxnLst/>
              <a:rect l="0" t="0" r="r" b="b"/>
              <a:pathLst>
                <a:path w="7076" h="31">
                  <a:moveTo>
                    <a:pt x="353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075" y="0"/>
                  </a:lnTo>
                  <a:lnTo>
                    <a:pt x="7075" y="30"/>
                  </a:lnTo>
                  <a:lnTo>
                    <a:pt x="353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1" name="Freeform 128"/>
            <p:cNvSpPr/>
            <p:nvPr/>
          </p:nvSpPr>
          <p:spPr>
            <a:xfrm>
              <a:off x="1602720" y="40528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2" name="Freeform 129"/>
            <p:cNvSpPr/>
            <p:nvPr/>
          </p:nvSpPr>
          <p:spPr>
            <a:xfrm>
              <a:off x="1698480" y="4074480"/>
              <a:ext cx="84240" cy="169560"/>
            </a:xfrm>
            <a:custGeom>
              <a:avLst/>
              <a:gdLst/>
              <a:ahLst/>
              <a:cxn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9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7"/>
                  </a:cubicBezTo>
                  <a:lnTo>
                    <a:pt x="92" y="414"/>
                  </a:lnTo>
                  <a:cubicBezTo>
                    <a:pt x="92" y="439"/>
                    <a:pt x="91" y="447"/>
                    <a:pt x="27" y="447"/>
                  </a:cubicBezTo>
                  <a:lnTo>
                    <a:pt x="4" y="447"/>
                  </a:lnTo>
                  <a:lnTo>
                    <a:pt x="4" y="470"/>
                  </a:lnTo>
                  <a:cubicBezTo>
                    <a:pt x="28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3" name="Freeform 130"/>
            <p:cNvSpPr/>
            <p:nvPr/>
          </p:nvSpPr>
          <p:spPr>
            <a:xfrm>
              <a:off x="1879920" y="417456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4" name="Freeform 131"/>
            <p:cNvSpPr/>
            <p:nvPr/>
          </p:nvSpPr>
          <p:spPr>
            <a:xfrm>
              <a:off x="2122200" y="407448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5" name="Freeform 132"/>
            <p:cNvSpPr/>
            <p:nvPr/>
          </p:nvSpPr>
          <p:spPr>
            <a:xfrm>
              <a:off x="2241360" y="4130640"/>
              <a:ext cx="151560" cy="115560"/>
            </a:xfrm>
            <a:custGeom>
              <a:avLst/>
              <a:gdLst/>
              <a:ahLst/>
              <a:cxn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6" name="Freeform 133"/>
            <p:cNvSpPr/>
            <p:nvPr/>
          </p:nvSpPr>
          <p:spPr>
            <a:xfrm>
              <a:off x="2415960" y="4051800"/>
              <a:ext cx="79200" cy="118440"/>
            </a:xfrm>
            <a:custGeom>
              <a:avLst/>
              <a:gdLst/>
              <a:ahLst/>
              <a:cxn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7" name="Freeform 134"/>
            <p:cNvSpPr/>
            <p:nvPr/>
          </p:nvSpPr>
          <p:spPr>
            <a:xfrm>
              <a:off x="2532960" y="40528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8" name="Freeform 135"/>
            <p:cNvSpPr/>
            <p:nvPr/>
          </p:nvSpPr>
          <p:spPr>
            <a:xfrm>
              <a:off x="2687400" y="409500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9" name="Freeform 136"/>
            <p:cNvSpPr/>
            <p:nvPr/>
          </p:nvSpPr>
          <p:spPr>
            <a:xfrm>
              <a:off x="2922840" y="4075560"/>
              <a:ext cx="104760" cy="219600"/>
            </a:xfrm>
            <a:custGeom>
              <a:avLst/>
              <a:gdLst/>
              <a:ahLst/>
              <a:cxnLst/>
              <a:rect l="0" t="0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6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1" y="62"/>
                    <a:pt x="290" y="44"/>
                    <a:pt x="290" y="25"/>
                  </a:cubicBezTo>
                  <a:moveTo>
                    <a:pt x="147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5" y="503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7" y="256"/>
                  </a:cubicBezTo>
                  <a:cubicBezTo>
                    <a:pt x="125" y="212"/>
                    <a:pt x="159" y="169"/>
                    <a:pt x="197" y="169"/>
                  </a:cubicBezTo>
                  <a:cubicBezTo>
                    <a:pt x="207" y="169"/>
                    <a:pt x="219" y="172"/>
                    <a:pt x="219" y="201"/>
                  </a:cubicBezTo>
                  <a:cubicBezTo>
                    <a:pt x="219" y="219"/>
                    <a:pt x="218" y="225"/>
                    <a:pt x="215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0" name="Freeform 137"/>
            <p:cNvSpPr/>
            <p:nvPr/>
          </p:nvSpPr>
          <p:spPr>
            <a:xfrm>
              <a:off x="3069720" y="40528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1" name="Freeform 138"/>
            <p:cNvSpPr/>
            <p:nvPr/>
          </p:nvSpPr>
          <p:spPr>
            <a:xfrm>
              <a:off x="3153960" y="407448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5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2" name="Freeform 139"/>
            <p:cNvSpPr/>
            <p:nvPr/>
          </p:nvSpPr>
          <p:spPr>
            <a:xfrm>
              <a:off x="3273120" y="4130640"/>
              <a:ext cx="150840" cy="115560"/>
            </a:xfrm>
            <a:custGeom>
              <a:avLst/>
              <a:gdLst/>
              <a:ahLst/>
              <a:cxnLst/>
              <a:rect l="0" t="0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3" name="Freeform 140"/>
            <p:cNvSpPr/>
            <p:nvPr/>
          </p:nvSpPr>
          <p:spPr>
            <a:xfrm>
              <a:off x="3513960" y="417456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4" name="Freeform 141"/>
            <p:cNvSpPr/>
            <p:nvPr/>
          </p:nvSpPr>
          <p:spPr>
            <a:xfrm>
              <a:off x="3749040" y="413064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5" name="Freeform 142"/>
            <p:cNvSpPr/>
            <p:nvPr/>
          </p:nvSpPr>
          <p:spPr>
            <a:xfrm>
              <a:off x="3921840" y="4051800"/>
              <a:ext cx="82080" cy="122040"/>
            </a:xfrm>
            <a:custGeom>
              <a:avLst/>
              <a:gdLst/>
              <a:ahLst/>
              <a:cxnLst/>
              <a:rect l="0" t="0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6" name="Freeform 143"/>
            <p:cNvSpPr/>
            <p:nvPr/>
          </p:nvSpPr>
          <p:spPr>
            <a:xfrm>
              <a:off x="4040280" y="40528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7" name="Freeform 144"/>
            <p:cNvSpPr/>
            <p:nvPr/>
          </p:nvSpPr>
          <p:spPr>
            <a:xfrm>
              <a:off x="4210200" y="37080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8" name="Freeform 145"/>
            <p:cNvSpPr/>
            <p:nvPr/>
          </p:nvSpPr>
          <p:spPr>
            <a:xfrm>
              <a:off x="4305960" y="3729600"/>
              <a:ext cx="84240" cy="169560"/>
            </a:xfrm>
            <a:custGeom>
              <a:avLst/>
              <a:gdLst/>
              <a:ahLst/>
              <a:cxn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9" name="Freeform 146"/>
            <p:cNvSpPr/>
            <p:nvPr/>
          </p:nvSpPr>
          <p:spPr>
            <a:xfrm>
              <a:off x="4487400" y="382968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0" name="Freeform 147"/>
            <p:cNvSpPr/>
            <p:nvPr/>
          </p:nvSpPr>
          <p:spPr>
            <a:xfrm>
              <a:off x="4729680" y="372960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4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1" name="Freeform 148"/>
            <p:cNvSpPr/>
            <p:nvPr/>
          </p:nvSpPr>
          <p:spPr>
            <a:xfrm>
              <a:off x="4848480" y="378576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2" name="Freeform 149"/>
            <p:cNvSpPr/>
            <p:nvPr/>
          </p:nvSpPr>
          <p:spPr>
            <a:xfrm>
              <a:off x="5023440" y="3688560"/>
              <a:ext cx="79560" cy="118440"/>
            </a:xfrm>
            <a:custGeom>
              <a:avLst/>
              <a:gdLst/>
              <a:ahLst/>
              <a:cxn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3" name="Freeform 150"/>
            <p:cNvSpPr/>
            <p:nvPr/>
          </p:nvSpPr>
          <p:spPr>
            <a:xfrm>
              <a:off x="5140080" y="370800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4" name="Freeform 151"/>
            <p:cNvSpPr/>
            <p:nvPr/>
          </p:nvSpPr>
          <p:spPr>
            <a:xfrm>
              <a:off x="5301360" y="382968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5" name="Freeform 152"/>
            <p:cNvSpPr/>
            <p:nvPr/>
          </p:nvSpPr>
          <p:spPr>
            <a:xfrm>
              <a:off x="5530320" y="3730680"/>
              <a:ext cx="104760" cy="219600"/>
            </a:xfrm>
            <a:custGeom>
              <a:avLst/>
              <a:gdLst/>
              <a:ahLst/>
              <a:cxnLst/>
              <a:rect l="0" t="0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6" y="62"/>
                    <a:pt x="252" y="62"/>
                  </a:cubicBezTo>
                  <a:cubicBezTo>
                    <a:pt x="271" y="62"/>
                    <a:pt x="290" y="45"/>
                    <a:pt x="290" y="25"/>
                  </a:cubicBezTo>
                  <a:moveTo>
                    <a:pt x="148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6" y="504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8" y="256"/>
                  </a:cubicBezTo>
                  <a:cubicBezTo>
                    <a:pt x="125" y="212"/>
                    <a:pt x="157" y="169"/>
                    <a:pt x="197" y="169"/>
                  </a:cubicBezTo>
                  <a:cubicBezTo>
                    <a:pt x="207" y="169"/>
                    <a:pt x="220" y="172"/>
                    <a:pt x="220" y="201"/>
                  </a:cubicBezTo>
                  <a:cubicBezTo>
                    <a:pt x="220" y="219"/>
                    <a:pt x="218" y="225"/>
                    <a:pt x="215" y="238"/>
                  </a:cubicBezTo>
                  <a:lnTo>
                    <a:pt x="148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6" name="Freeform 153"/>
            <p:cNvSpPr/>
            <p:nvPr/>
          </p:nvSpPr>
          <p:spPr>
            <a:xfrm>
              <a:off x="5677200" y="37080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7" name="Freeform 154"/>
            <p:cNvSpPr/>
            <p:nvPr/>
          </p:nvSpPr>
          <p:spPr>
            <a:xfrm>
              <a:off x="5761440" y="372960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8" name="Freeform 155"/>
            <p:cNvSpPr/>
            <p:nvPr/>
          </p:nvSpPr>
          <p:spPr>
            <a:xfrm>
              <a:off x="5880240" y="378576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7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9" name="Freeform 156"/>
            <p:cNvSpPr/>
            <p:nvPr/>
          </p:nvSpPr>
          <p:spPr>
            <a:xfrm>
              <a:off x="6120720" y="382968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0" name="Freeform 157"/>
            <p:cNvSpPr/>
            <p:nvPr/>
          </p:nvSpPr>
          <p:spPr>
            <a:xfrm>
              <a:off x="6355800" y="378576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1" name="Freeform 158"/>
            <p:cNvSpPr/>
            <p:nvPr/>
          </p:nvSpPr>
          <p:spPr>
            <a:xfrm>
              <a:off x="6529320" y="3688560"/>
              <a:ext cx="82080" cy="121680"/>
            </a:xfrm>
            <a:custGeom>
              <a:avLst/>
              <a:gdLst/>
              <a:ahLst/>
              <a:cxnLst/>
              <a:rect l="0" t="0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2" name="Freeform 159"/>
            <p:cNvSpPr/>
            <p:nvPr/>
          </p:nvSpPr>
          <p:spPr>
            <a:xfrm>
              <a:off x="6647400" y="37080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3" name="Freeform 160"/>
            <p:cNvSpPr/>
            <p:nvPr/>
          </p:nvSpPr>
          <p:spPr>
            <a:xfrm>
              <a:off x="4185000" y="4000680"/>
              <a:ext cx="2547360" cy="11160"/>
            </a:xfrm>
            <a:custGeom>
              <a:avLst/>
              <a:gdLst/>
              <a:ahLst/>
              <a:cxnLst/>
              <a:rect l="0" t="0" r="r" b="b"/>
              <a:pathLst>
                <a:path w="7076" h="31">
                  <a:moveTo>
                    <a:pt x="353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075" y="0"/>
                  </a:lnTo>
                  <a:lnTo>
                    <a:pt x="7075" y="30"/>
                  </a:lnTo>
                  <a:lnTo>
                    <a:pt x="353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4" name="Freeform 161"/>
            <p:cNvSpPr/>
            <p:nvPr/>
          </p:nvSpPr>
          <p:spPr>
            <a:xfrm>
              <a:off x="4210200" y="40528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5" name="Freeform 162"/>
            <p:cNvSpPr/>
            <p:nvPr/>
          </p:nvSpPr>
          <p:spPr>
            <a:xfrm>
              <a:off x="4305960" y="4074480"/>
              <a:ext cx="84240" cy="169560"/>
            </a:xfrm>
            <a:custGeom>
              <a:avLst/>
              <a:gdLst/>
              <a:ahLst/>
              <a:cxn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6" name="Freeform 163"/>
            <p:cNvSpPr/>
            <p:nvPr/>
          </p:nvSpPr>
          <p:spPr>
            <a:xfrm>
              <a:off x="4487400" y="417456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7" name="Freeform 164"/>
            <p:cNvSpPr/>
            <p:nvPr/>
          </p:nvSpPr>
          <p:spPr>
            <a:xfrm>
              <a:off x="4729680" y="407448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20" y="41"/>
                    <a:pt x="20" y="95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5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8" name="Freeform 165"/>
            <p:cNvSpPr/>
            <p:nvPr/>
          </p:nvSpPr>
          <p:spPr>
            <a:xfrm>
              <a:off x="4848480" y="413064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9" name="Freeform 166"/>
            <p:cNvSpPr/>
            <p:nvPr/>
          </p:nvSpPr>
          <p:spPr>
            <a:xfrm>
              <a:off x="5023440" y="4051800"/>
              <a:ext cx="79560" cy="118440"/>
            </a:xfrm>
            <a:custGeom>
              <a:avLst/>
              <a:gdLst/>
              <a:ahLst/>
              <a:cxn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0" name="Freeform 167"/>
            <p:cNvSpPr/>
            <p:nvPr/>
          </p:nvSpPr>
          <p:spPr>
            <a:xfrm>
              <a:off x="5140080" y="405288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1" name="Freeform 168"/>
            <p:cNvSpPr/>
            <p:nvPr/>
          </p:nvSpPr>
          <p:spPr>
            <a:xfrm>
              <a:off x="5301360" y="417456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2" name="Freeform 169"/>
            <p:cNvSpPr/>
            <p:nvPr/>
          </p:nvSpPr>
          <p:spPr>
            <a:xfrm>
              <a:off x="5530320" y="4075560"/>
              <a:ext cx="104760" cy="219600"/>
            </a:xfrm>
            <a:custGeom>
              <a:avLst/>
              <a:gdLst/>
              <a:ahLst/>
              <a:cxnLst/>
              <a:rect l="0" t="0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6"/>
                  </a:cubicBezTo>
                  <a:cubicBezTo>
                    <a:pt x="226" y="51"/>
                    <a:pt x="236" y="62"/>
                    <a:pt x="252" y="62"/>
                  </a:cubicBezTo>
                  <a:cubicBezTo>
                    <a:pt x="271" y="62"/>
                    <a:pt x="290" y="44"/>
                    <a:pt x="290" y="25"/>
                  </a:cubicBezTo>
                  <a:moveTo>
                    <a:pt x="148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6" y="503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8" y="256"/>
                  </a:cubicBezTo>
                  <a:cubicBezTo>
                    <a:pt x="125" y="212"/>
                    <a:pt x="157" y="169"/>
                    <a:pt x="197" y="169"/>
                  </a:cubicBezTo>
                  <a:cubicBezTo>
                    <a:pt x="207" y="169"/>
                    <a:pt x="220" y="172"/>
                    <a:pt x="220" y="201"/>
                  </a:cubicBezTo>
                  <a:cubicBezTo>
                    <a:pt x="220" y="219"/>
                    <a:pt x="218" y="225"/>
                    <a:pt x="215" y="238"/>
                  </a:cubicBezTo>
                  <a:lnTo>
                    <a:pt x="148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3" name="Freeform 170"/>
            <p:cNvSpPr/>
            <p:nvPr/>
          </p:nvSpPr>
          <p:spPr>
            <a:xfrm>
              <a:off x="5677200" y="40528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4" name="Freeform 171"/>
            <p:cNvSpPr/>
            <p:nvPr/>
          </p:nvSpPr>
          <p:spPr>
            <a:xfrm>
              <a:off x="5761440" y="407448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5" name="Freeform 172"/>
            <p:cNvSpPr/>
            <p:nvPr/>
          </p:nvSpPr>
          <p:spPr>
            <a:xfrm>
              <a:off x="5880240" y="413064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6" name="Freeform 173"/>
            <p:cNvSpPr/>
            <p:nvPr/>
          </p:nvSpPr>
          <p:spPr>
            <a:xfrm>
              <a:off x="6120720" y="417456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7" name="Freeform 174"/>
            <p:cNvSpPr/>
            <p:nvPr/>
          </p:nvSpPr>
          <p:spPr>
            <a:xfrm>
              <a:off x="6355800" y="413064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8" name="Freeform 175"/>
            <p:cNvSpPr/>
            <p:nvPr/>
          </p:nvSpPr>
          <p:spPr>
            <a:xfrm>
              <a:off x="6529320" y="4051800"/>
              <a:ext cx="82080" cy="122040"/>
            </a:xfrm>
            <a:custGeom>
              <a:avLst/>
              <a:gdLst/>
              <a:ahLst/>
              <a:cxnLst/>
              <a:rect l="0" t="0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1" y="42"/>
                  </a:cubicBezTo>
                  <a:cubicBezTo>
                    <a:pt x="59" y="19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9" name="Freeform 176"/>
            <p:cNvSpPr/>
            <p:nvPr/>
          </p:nvSpPr>
          <p:spPr>
            <a:xfrm>
              <a:off x="6647400" y="40528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910" name="Group 177"/>
          <p:cNvGrpSpPr/>
          <p:nvPr/>
        </p:nvGrpSpPr>
        <p:grpSpPr>
          <a:xfrm>
            <a:off x="1188720" y="5234400"/>
            <a:ext cx="4055760" cy="617760"/>
            <a:chOff x="1188720" y="5234400"/>
            <a:chExt cx="4055760" cy="617760"/>
          </a:xfrm>
        </p:grpSpPr>
        <p:sp>
          <p:nvSpPr>
            <p:cNvPr id="1911" name="Freeform 178"/>
            <p:cNvSpPr/>
            <p:nvPr/>
          </p:nvSpPr>
          <p:spPr>
            <a:xfrm>
              <a:off x="1188720" y="5238000"/>
              <a:ext cx="4056120" cy="614520"/>
            </a:xfrm>
            <a:custGeom>
              <a:avLst/>
              <a:gdLst/>
              <a:ahLst/>
              <a:cxnLst/>
              <a:rect l="0" t="0" r="r" b="b"/>
              <a:pathLst>
                <a:path w="11267" h="1707">
                  <a:moveTo>
                    <a:pt x="5634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1266" y="0"/>
                  </a:lnTo>
                  <a:lnTo>
                    <a:pt x="11266" y="1706"/>
                  </a:lnTo>
                  <a:lnTo>
                    <a:pt x="5634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912" name="Freeform 179"/>
            <p:cNvSpPr/>
            <p:nvPr/>
          </p:nvSpPr>
          <p:spPr>
            <a:xfrm>
              <a:off x="1201320" y="543636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3" name="Freeform 180"/>
            <p:cNvSpPr/>
            <p:nvPr/>
          </p:nvSpPr>
          <p:spPr>
            <a:xfrm>
              <a:off x="1398240" y="5574600"/>
              <a:ext cx="83880" cy="81000"/>
            </a:xfrm>
            <a:custGeom>
              <a:avLst/>
              <a:gdLst/>
              <a:ahLst/>
              <a:cxnLst/>
              <a:rect l="0" t="0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7"/>
                    <a:pt x="71" y="58"/>
                  </a:cubicBezTo>
                  <a:cubicBezTo>
                    <a:pt x="92" y="27"/>
                    <a:pt x="120" y="15"/>
                    <a:pt x="143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4" name="Freeform 181"/>
            <p:cNvSpPr/>
            <p:nvPr/>
          </p:nvSpPr>
          <p:spPr>
            <a:xfrm>
              <a:off x="1524960" y="5424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5" name="Freeform 182"/>
            <p:cNvSpPr/>
            <p:nvPr/>
          </p:nvSpPr>
          <p:spPr>
            <a:xfrm>
              <a:off x="1595520" y="5447520"/>
              <a:ext cx="104400" cy="219600"/>
            </a:xfrm>
            <a:custGeom>
              <a:avLst/>
              <a:gdLst/>
              <a:ahLst/>
              <a:cxn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6" name="Freeform 183"/>
            <p:cNvSpPr/>
            <p:nvPr/>
          </p:nvSpPr>
          <p:spPr>
            <a:xfrm>
              <a:off x="1720440" y="550332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7" name="Freeform 184"/>
            <p:cNvSpPr/>
            <p:nvPr/>
          </p:nvSpPr>
          <p:spPr>
            <a:xfrm>
              <a:off x="1898280" y="5424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8" name="Freeform 185"/>
            <p:cNvSpPr/>
            <p:nvPr/>
          </p:nvSpPr>
          <p:spPr>
            <a:xfrm>
              <a:off x="2066400" y="552240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7" y="28"/>
                    <a:pt x="469" y="28"/>
                    <a:pt x="469" y="14"/>
                  </a:cubicBezTo>
                  <a:cubicBezTo>
                    <a:pt x="469" y="0"/>
                    <a:pt x="457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7" y="166"/>
                    <a:pt x="469" y="166"/>
                    <a:pt x="469" y="152"/>
                  </a:cubicBezTo>
                  <a:cubicBezTo>
                    <a:pt x="469" y="137"/>
                    <a:pt x="457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9" name="Freeform 186"/>
            <p:cNvSpPr/>
            <p:nvPr/>
          </p:nvSpPr>
          <p:spPr>
            <a:xfrm>
              <a:off x="2359800" y="5271120"/>
              <a:ext cx="216360" cy="173880"/>
            </a:xfrm>
            <a:custGeom>
              <a:avLst/>
              <a:gdLst/>
              <a:ahLst/>
              <a:cxn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4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4" y="306"/>
                  </a:cubicBezTo>
                  <a:lnTo>
                    <a:pt x="278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0" name="Freeform 187"/>
            <p:cNvSpPr/>
            <p:nvPr/>
          </p:nvSpPr>
          <p:spPr>
            <a:xfrm>
              <a:off x="2608200" y="525384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1" name="Freeform 188"/>
            <p:cNvSpPr/>
            <p:nvPr/>
          </p:nvSpPr>
          <p:spPr>
            <a:xfrm>
              <a:off x="2704320" y="5275440"/>
              <a:ext cx="84240" cy="169560"/>
            </a:xfrm>
            <a:custGeom>
              <a:avLst/>
              <a:gdLst/>
              <a:ahLst/>
              <a:cxn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9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2" name="Freeform 189"/>
            <p:cNvSpPr/>
            <p:nvPr/>
          </p:nvSpPr>
          <p:spPr>
            <a:xfrm>
              <a:off x="2885040" y="537552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3" name="Freeform 190"/>
            <p:cNvSpPr/>
            <p:nvPr/>
          </p:nvSpPr>
          <p:spPr>
            <a:xfrm>
              <a:off x="3128040" y="527544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4" name="Freeform 191"/>
            <p:cNvSpPr/>
            <p:nvPr/>
          </p:nvSpPr>
          <p:spPr>
            <a:xfrm>
              <a:off x="3246840" y="533160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4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5" name="Freeform 192"/>
            <p:cNvSpPr/>
            <p:nvPr/>
          </p:nvSpPr>
          <p:spPr>
            <a:xfrm>
              <a:off x="3421800" y="5234400"/>
              <a:ext cx="79560" cy="118440"/>
            </a:xfrm>
            <a:custGeom>
              <a:avLst/>
              <a:gdLst/>
              <a:ahLst/>
              <a:cxn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6" name="Freeform 193"/>
            <p:cNvSpPr/>
            <p:nvPr/>
          </p:nvSpPr>
          <p:spPr>
            <a:xfrm>
              <a:off x="3538440" y="525384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7" name="Freeform 194"/>
            <p:cNvSpPr/>
            <p:nvPr/>
          </p:nvSpPr>
          <p:spPr>
            <a:xfrm>
              <a:off x="3699720" y="537552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8" name="Freeform 195"/>
            <p:cNvSpPr/>
            <p:nvPr/>
          </p:nvSpPr>
          <p:spPr>
            <a:xfrm>
              <a:off x="3941640" y="5271120"/>
              <a:ext cx="216360" cy="173880"/>
            </a:xfrm>
            <a:custGeom>
              <a:avLst/>
              <a:gdLst/>
              <a:ahLst/>
              <a:cxnLst/>
              <a:rect l="0" t="0" r="r" b="b"/>
              <a:pathLst>
                <a:path w="601" h="483">
                  <a:moveTo>
                    <a:pt x="332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51" y="0"/>
                    <a:pt x="451" y="15"/>
                  </a:cubicBezTo>
                  <a:cubicBezTo>
                    <a:pt x="451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31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9" name="Freeform 196"/>
            <p:cNvSpPr/>
            <p:nvPr/>
          </p:nvSpPr>
          <p:spPr>
            <a:xfrm>
              <a:off x="4167720" y="5331600"/>
              <a:ext cx="151560" cy="115560"/>
            </a:xfrm>
            <a:custGeom>
              <a:avLst/>
              <a:gdLst/>
              <a:ahLst/>
              <a:cxn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4" y="55"/>
                  </a:cubicBezTo>
                  <a:cubicBezTo>
                    <a:pt x="377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2" y="245"/>
                    <a:pt x="306" y="269"/>
                    <a:pt x="273" y="269"/>
                  </a:cubicBezTo>
                  <a:cubicBezTo>
                    <a:pt x="233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5" y="107"/>
                    <a:pt x="217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7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3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0" name="Freeform 197"/>
            <p:cNvSpPr/>
            <p:nvPr/>
          </p:nvSpPr>
          <p:spPr>
            <a:xfrm>
              <a:off x="4356360" y="5253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1" name="Freeform 198"/>
            <p:cNvSpPr/>
            <p:nvPr/>
          </p:nvSpPr>
          <p:spPr>
            <a:xfrm>
              <a:off x="4440240" y="527544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2" name="Freeform 199"/>
            <p:cNvSpPr/>
            <p:nvPr/>
          </p:nvSpPr>
          <p:spPr>
            <a:xfrm>
              <a:off x="4633200" y="537552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3" name="Freeform 200"/>
            <p:cNvSpPr/>
            <p:nvPr/>
          </p:nvSpPr>
          <p:spPr>
            <a:xfrm>
              <a:off x="4869000" y="533160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4" name="Freeform 201"/>
            <p:cNvSpPr/>
            <p:nvPr/>
          </p:nvSpPr>
          <p:spPr>
            <a:xfrm>
              <a:off x="5043600" y="5234400"/>
              <a:ext cx="79200" cy="118440"/>
            </a:xfrm>
            <a:custGeom>
              <a:avLst/>
              <a:gdLst/>
              <a:ahLst/>
              <a:cxn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5" name="Freeform 202"/>
            <p:cNvSpPr/>
            <p:nvPr/>
          </p:nvSpPr>
          <p:spPr>
            <a:xfrm>
              <a:off x="5160240" y="5253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6" name="Freeform 203"/>
            <p:cNvSpPr/>
            <p:nvPr/>
          </p:nvSpPr>
          <p:spPr>
            <a:xfrm>
              <a:off x="2350080" y="5546520"/>
              <a:ext cx="2894760" cy="11160"/>
            </a:xfrm>
            <a:custGeom>
              <a:avLst/>
              <a:gdLst/>
              <a:ahLst/>
              <a:cxnLst/>
              <a:rect l="0" t="0" r="r" b="b"/>
              <a:pathLst>
                <a:path w="8041" h="31">
                  <a:moveTo>
                    <a:pt x="4021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040" y="0"/>
                  </a:lnTo>
                  <a:lnTo>
                    <a:pt x="8040" y="30"/>
                  </a:lnTo>
                  <a:lnTo>
                    <a:pt x="4021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7" name="Freeform 204"/>
            <p:cNvSpPr/>
            <p:nvPr/>
          </p:nvSpPr>
          <p:spPr>
            <a:xfrm>
              <a:off x="2494440" y="55987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8" name="Freeform 205"/>
            <p:cNvSpPr/>
            <p:nvPr/>
          </p:nvSpPr>
          <p:spPr>
            <a:xfrm>
              <a:off x="2590920" y="5620320"/>
              <a:ext cx="84240" cy="169560"/>
            </a:xfrm>
            <a:custGeom>
              <a:avLst/>
              <a:gdLst/>
              <a:ahLst/>
              <a:cxn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7"/>
                  </a:cubicBezTo>
                  <a:lnTo>
                    <a:pt x="92" y="414"/>
                  </a:lnTo>
                  <a:cubicBezTo>
                    <a:pt x="92" y="439"/>
                    <a:pt x="91" y="447"/>
                    <a:pt x="27" y="447"/>
                  </a:cubicBezTo>
                  <a:lnTo>
                    <a:pt x="4" y="447"/>
                  </a:lnTo>
                  <a:lnTo>
                    <a:pt x="4" y="470"/>
                  </a:lnTo>
                  <a:cubicBezTo>
                    <a:pt x="28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9" name="Freeform 206"/>
            <p:cNvSpPr/>
            <p:nvPr/>
          </p:nvSpPr>
          <p:spPr>
            <a:xfrm>
              <a:off x="2771640" y="572040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0" name="Freeform 207"/>
            <p:cNvSpPr/>
            <p:nvPr/>
          </p:nvSpPr>
          <p:spPr>
            <a:xfrm>
              <a:off x="3014640" y="562032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1" name="Freeform 208"/>
            <p:cNvSpPr/>
            <p:nvPr/>
          </p:nvSpPr>
          <p:spPr>
            <a:xfrm>
              <a:off x="3133440" y="567648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2" name="Freeform 209"/>
            <p:cNvSpPr/>
            <p:nvPr/>
          </p:nvSpPr>
          <p:spPr>
            <a:xfrm>
              <a:off x="3308040" y="5597640"/>
              <a:ext cx="79200" cy="118440"/>
            </a:xfrm>
            <a:custGeom>
              <a:avLst/>
              <a:gdLst/>
              <a:ahLst/>
              <a:cxn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3" name="Freeform 210"/>
            <p:cNvSpPr/>
            <p:nvPr/>
          </p:nvSpPr>
          <p:spPr>
            <a:xfrm>
              <a:off x="3424680" y="55987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4" name="Freeform 211"/>
            <p:cNvSpPr/>
            <p:nvPr/>
          </p:nvSpPr>
          <p:spPr>
            <a:xfrm>
              <a:off x="3519720" y="5597640"/>
              <a:ext cx="79560" cy="118440"/>
            </a:xfrm>
            <a:custGeom>
              <a:avLst/>
              <a:gdLst/>
              <a:ahLst/>
              <a:cxn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5" name="Freeform 212"/>
            <p:cNvSpPr/>
            <p:nvPr/>
          </p:nvSpPr>
          <p:spPr>
            <a:xfrm>
              <a:off x="3692520" y="564084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6" name="Freeform 213"/>
            <p:cNvSpPr/>
            <p:nvPr/>
          </p:nvSpPr>
          <p:spPr>
            <a:xfrm>
              <a:off x="3957120" y="55987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7" name="Freeform 214"/>
            <p:cNvSpPr/>
            <p:nvPr/>
          </p:nvSpPr>
          <p:spPr>
            <a:xfrm>
              <a:off x="4040640" y="562032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5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8" name="Freeform 215"/>
            <p:cNvSpPr/>
            <p:nvPr/>
          </p:nvSpPr>
          <p:spPr>
            <a:xfrm>
              <a:off x="4159800" y="567648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9" name="Freeform 216"/>
            <p:cNvSpPr/>
            <p:nvPr/>
          </p:nvSpPr>
          <p:spPr>
            <a:xfrm>
              <a:off x="4400640" y="572040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50" name="Freeform 217"/>
            <p:cNvSpPr/>
            <p:nvPr/>
          </p:nvSpPr>
          <p:spPr>
            <a:xfrm>
              <a:off x="4635720" y="567648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51" name="Freeform 218"/>
            <p:cNvSpPr/>
            <p:nvPr/>
          </p:nvSpPr>
          <p:spPr>
            <a:xfrm>
              <a:off x="4808880" y="5597640"/>
              <a:ext cx="82440" cy="122040"/>
            </a:xfrm>
            <a:custGeom>
              <a:avLst/>
              <a:gdLst/>
              <a:ahLst/>
              <a:cxnLst/>
              <a:rect l="0" t="0" r="r" b="b"/>
              <a:pathLst>
                <a:path w="229" h="339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2"/>
                    <a:pt x="111" y="322"/>
                  </a:cubicBezTo>
                  <a:cubicBezTo>
                    <a:pt x="92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4"/>
                    <a:pt x="28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2" y="338"/>
                    <a:pt x="112" y="338"/>
                  </a:cubicBezTo>
                  <a:cubicBezTo>
                    <a:pt x="181" y="338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8" y="82"/>
                    <a:pt x="68" y="67"/>
                  </a:cubicBezTo>
                  <a:cubicBezTo>
                    <a:pt x="68" y="53"/>
                    <a:pt x="56" y="43"/>
                    <a:pt x="42" y="42"/>
                  </a:cubicBezTo>
                  <a:cubicBezTo>
                    <a:pt x="60" y="19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52" name="Freeform 219"/>
            <p:cNvSpPr/>
            <p:nvPr/>
          </p:nvSpPr>
          <p:spPr>
            <a:xfrm>
              <a:off x="4926960" y="55987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53" name="Freeform 220"/>
            <p:cNvSpPr/>
            <p:nvPr/>
          </p:nvSpPr>
          <p:spPr>
            <a:xfrm>
              <a:off x="5022000" y="5597640"/>
              <a:ext cx="79560" cy="118440"/>
            </a:xfrm>
            <a:custGeom>
              <a:avLst/>
              <a:gdLst/>
              <a:ahLst/>
              <a:cxn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5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6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Nyquistovo kritérium stability – príklad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Analytický výpočet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57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58" name="Group 5"/>
          <p:cNvGrpSpPr/>
          <p:nvPr/>
        </p:nvGrpSpPr>
        <p:grpSpPr>
          <a:xfrm>
            <a:off x="822960" y="2946960"/>
            <a:ext cx="4176720" cy="253440"/>
            <a:chOff x="822960" y="2946960"/>
            <a:chExt cx="4176720" cy="253440"/>
          </a:xfrm>
        </p:grpSpPr>
        <p:sp>
          <p:nvSpPr>
            <p:cNvPr id="1959" name="Freeform 6"/>
            <p:cNvSpPr/>
            <p:nvPr/>
          </p:nvSpPr>
          <p:spPr>
            <a:xfrm>
              <a:off x="822960" y="2946960"/>
              <a:ext cx="4177080" cy="253800"/>
            </a:xfrm>
            <a:custGeom>
              <a:avLst/>
              <a:gdLst/>
              <a:ahLst/>
              <a:cxnLst/>
              <a:rect l="0" t="0" r="r" b="b"/>
              <a:pathLst>
                <a:path w="11603" h="705">
                  <a:moveTo>
                    <a:pt x="580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602" y="0"/>
                  </a:lnTo>
                  <a:lnTo>
                    <a:pt x="11602" y="704"/>
                  </a:lnTo>
                  <a:lnTo>
                    <a:pt x="580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960" name="Freeform 7"/>
            <p:cNvSpPr/>
            <p:nvPr/>
          </p:nvSpPr>
          <p:spPr>
            <a:xfrm>
              <a:off x="834480" y="2955600"/>
              <a:ext cx="169560" cy="187560"/>
            </a:xfrm>
            <a:custGeom>
              <a:avLst/>
              <a:gdLst/>
              <a:ahLst/>
              <a:cxn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1" name="Freeform 8"/>
            <p:cNvSpPr/>
            <p:nvPr/>
          </p:nvSpPr>
          <p:spPr>
            <a:xfrm>
              <a:off x="1065960" y="294696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2" name="Freeform 9"/>
            <p:cNvSpPr/>
            <p:nvPr/>
          </p:nvSpPr>
          <p:spPr>
            <a:xfrm>
              <a:off x="1186920" y="295848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3" name="Freeform 10"/>
            <p:cNvSpPr/>
            <p:nvPr/>
          </p:nvSpPr>
          <p:spPr>
            <a:xfrm>
              <a:off x="1382760" y="3057120"/>
              <a:ext cx="83520" cy="121680"/>
            </a:xfrm>
            <a:custGeom>
              <a:avLst/>
              <a:gdLst/>
              <a:ahLst/>
              <a:cxn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4" name="Freeform 11"/>
            <p:cNvSpPr/>
            <p:nvPr/>
          </p:nvSpPr>
          <p:spPr>
            <a:xfrm>
              <a:off x="1512000" y="294696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5" name="Freeform 12"/>
            <p:cNvSpPr/>
            <p:nvPr/>
          </p:nvSpPr>
          <p:spPr>
            <a:xfrm>
              <a:off x="1582200" y="2969280"/>
              <a:ext cx="104400" cy="219960"/>
            </a:xfrm>
            <a:custGeom>
              <a:avLst/>
              <a:gdLst/>
              <a:ahLst/>
              <a:cxnLst/>
              <a:rect l="0" t="0" r="r" b="b"/>
              <a:pathLst>
                <a:path w="290" h="611">
                  <a:moveTo>
                    <a:pt x="289" y="26"/>
                  </a:moveTo>
                  <a:cubicBezTo>
                    <a:pt x="289" y="12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2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40"/>
                    <a:pt x="57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6" name="Freeform 13"/>
            <p:cNvSpPr/>
            <p:nvPr/>
          </p:nvSpPr>
          <p:spPr>
            <a:xfrm>
              <a:off x="1707120" y="302472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7" name="Freeform 14"/>
            <p:cNvSpPr/>
            <p:nvPr/>
          </p:nvSpPr>
          <p:spPr>
            <a:xfrm>
              <a:off x="1885320" y="294696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8" name="Freeform 15"/>
            <p:cNvSpPr/>
            <p:nvPr/>
          </p:nvSpPr>
          <p:spPr>
            <a:xfrm>
              <a:off x="1987200" y="294696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9" name="Freeform 16"/>
            <p:cNvSpPr/>
            <p:nvPr/>
          </p:nvSpPr>
          <p:spPr>
            <a:xfrm>
              <a:off x="2180160" y="304380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0" name="Freeform 17"/>
            <p:cNvSpPr/>
            <p:nvPr/>
          </p:nvSpPr>
          <p:spPr>
            <a:xfrm>
              <a:off x="2454120" y="306864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1" name="Freeform 18"/>
            <p:cNvSpPr/>
            <p:nvPr/>
          </p:nvSpPr>
          <p:spPr>
            <a:xfrm>
              <a:off x="2652480" y="2968200"/>
              <a:ext cx="84240" cy="169920"/>
            </a:xfrm>
            <a:custGeom>
              <a:avLst/>
              <a:gdLst/>
              <a:ahLst/>
              <a:cxn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9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2" name="Freeform 19"/>
            <p:cNvSpPr/>
            <p:nvPr/>
          </p:nvSpPr>
          <p:spPr>
            <a:xfrm>
              <a:off x="3276360" y="2958480"/>
              <a:ext cx="162000" cy="182520"/>
            </a:xfrm>
            <a:custGeom>
              <a:avLst/>
              <a:gdLst/>
              <a:ahLst/>
              <a:cxnLst/>
              <a:rect l="0" t="0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30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30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7" y="488"/>
                  </a:cubicBezTo>
                  <a:cubicBezTo>
                    <a:pt x="252" y="488"/>
                    <a:pt x="233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3" name="Freeform 20"/>
            <p:cNvSpPr/>
            <p:nvPr/>
          </p:nvSpPr>
          <p:spPr>
            <a:xfrm>
              <a:off x="3505320" y="2946960"/>
              <a:ext cx="91080" cy="253800"/>
            </a:xfrm>
            <a:custGeom>
              <a:avLst/>
              <a:gdLst/>
              <a:ahLst/>
              <a:cxnLst/>
              <a:rect l="0" t="0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7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4" name="Freeform 21"/>
            <p:cNvSpPr/>
            <p:nvPr/>
          </p:nvSpPr>
          <p:spPr>
            <a:xfrm>
              <a:off x="3626280" y="295848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6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4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5" name="Freeform 22"/>
            <p:cNvSpPr/>
            <p:nvPr/>
          </p:nvSpPr>
          <p:spPr>
            <a:xfrm>
              <a:off x="3822120" y="3057120"/>
              <a:ext cx="83520" cy="121680"/>
            </a:xfrm>
            <a:custGeom>
              <a:avLst/>
              <a:gdLst/>
              <a:ahLst/>
              <a:cxn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80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6" name="Freeform 23"/>
            <p:cNvSpPr/>
            <p:nvPr/>
          </p:nvSpPr>
          <p:spPr>
            <a:xfrm>
              <a:off x="3951360" y="29469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7" name="Freeform 24"/>
            <p:cNvSpPr/>
            <p:nvPr/>
          </p:nvSpPr>
          <p:spPr>
            <a:xfrm>
              <a:off x="4021560" y="2969280"/>
              <a:ext cx="104760" cy="219960"/>
            </a:xfrm>
            <a:custGeom>
              <a:avLst/>
              <a:gdLst/>
              <a:ahLst/>
              <a:cxn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8" name="Freeform 25"/>
            <p:cNvSpPr/>
            <p:nvPr/>
          </p:nvSpPr>
          <p:spPr>
            <a:xfrm>
              <a:off x="4146480" y="3024720"/>
              <a:ext cx="151560" cy="115560"/>
            </a:xfrm>
            <a:custGeom>
              <a:avLst/>
              <a:gdLst/>
              <a:ahLst/>
              <a:cxn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9" name="Freeform 26"/>
            <p:cNvSpPr/>
            <p:nvPr/>
          </p:nvSpPr>
          <p:spPr>
            <a:xfrm>
              <a:off x="4324680" y="29469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0" name="Freeform 27"/>
            <p:cNvSpPr/>
            <p:nvPr/>
          </p:nvSpPr>
          <p:spPr>
            <a:xfrm>
              <a:off x="4426560" y="294696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1" name="Freeform 28"/>
            <p:cNvSpPr/>
            <p:nvPr/>
          </p:nvSpPr>
          <p:spPr>
            <a:xfrm>
              <a:off x="4619520" y="304380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2" name="Freeform 29"/>
            <p:cNvSpPr/>
            <p:nvPr/>
          </p:nvSpPr>
          <p:spPr>
            <a:xfrm>
              <a:off x="4882320" y="2968200"/>
              <a:ext cx="107280" cy="174960"/>
            </a:xfrm>
            <a:custGeom>
              <a:avLst/>
              <a:gdLst/>
              <a:ahLst/>
              <a:cxn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sp>
        <p:nvSpPr>
          <p:cNvPr id="1983" name="TextShape 30"/>
          <p:cNvSpPr txBox="1"/>
          <p:nvPr/>
        </p:nvSpPr>
        <p:spPr>
          <a:xfrm>
            <a:off x="389880" y="1224720"/>
            <a:ext cx="8507880" cy="416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Dostali sme teda tvar</a:t>
            </a:r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Ešte raz si pripomenieme kritérium stability:</a:t>
            </a:r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Aby sa imaginárna časť frekvenčnej charakteristiky rovnala 0, tak sa musí menovateľ rovnať 0. A teda:</a:t>
            </a:r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následne: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984" name="Group 31"/>
          <p:cNvGrpSpPr/>
          <p:nvPr/>
        </p:nvGrpSpPr>
        <p:grpSpPr>
          <a:xfrm>
            <a:off x="790560" y="1645920"/>
            <a:ext cx="4174560" cy="617760"/>
            <a:chOff x="790560" y="1645920"/>
            <a:chExt cx="4174560" cy="617760"/>
          </a:xfrm>
        </p:grpSpPr>
        <p:sp>
          <p:nvSpPr>
            <p:cNvPr id="1985" name="Freeform 32"/>
            <p:cNvSpPr/>
            <p:nvPr/>
          </p:nvSpPr>
          <p:spPr>
            <a:xfrm>
              <a:off x="790560" y="1649520"/>
              <a:ext cx="4174920" cy="614520"/>
            </a:xfrm>
            <a:custGeom>
              <a:avLst/>
              <a:gdLst/>
              <a:ahLst/>
              <a:cxnLst/>
              <a:rect l="0" t="0" r="r" b="b"/>
              <a:pathLst>
                <a:path w="11597" h="1707">
                  <a:moveTo>
                    <a:pt x="5799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1596" y="0"/>
                  </a:lnTo>
                  <a:lnTo>
                    <a:pt x="11596" y="1706"/>
                  </a:lnTo>
                  <a:lnTo>
                    <a:pt x="5799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986" name="Freeform 33"/>
            <p:cNvSpPr/>
            <p:nvPr/>
          </p:nvSpPr>
          <p:spPr>
            <a:xfrm>
              <a:off x="803160" y="184788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7" name="Freeform 34"/>
            <p:cNvSpPr/>
            <p:nvPr/>
          </p:nvSpPr>
          <p:spPr>
            <a:xfrm>
              <a:off x="1000080" y="1986120"/>
              <a:ext cx="83880" cy="81000"/>
            </a:xfrm>
            <a:custGeom>
              <a:avLst/>
              <a:gdLst/>
              <a:ahLst/>
              <a:cxnLst/>
              <a:rect l="0" t="0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7"/>
                    <a:pt x="71" y="58"/>
                  </a:cubicBezTo>
                  <a:cubicBezTo>
                    <a:pt x="92" y="27"/>
                    <a:pt x="120" y="15"/>
                    <a:pt x="143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8" name="Freeform 35"/>
            <p:cNvSpPr/>
            <p:nvPr/>
          </p:nvSpPr>
          <p:spPr>
            <a:xfrm>
              <a:off x="1126800" y="18363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9" name="Freeform 36"/>
            <p:cNvSpPr/>
            <p:nvPr/>
          </p:nvSpPr>
          <p:spPr>
            <a:xfrm>
              <a:off x="1197360" y="1859040"/>
              <a:ext cx="104400" cy="219600"/>
            </a:xfrm>
            <a:custGeom>
              <a:avLst/>
              <a:gdLst/>
              <a:ahLst/>
              <a:cxn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0" name="Freeform 37"/>
            <p:cNvSpPr/>
            <p:nvPr/>
          </p:nvSpPr>
          <p:spPr>
            <a:xfrm>
              <a:off x="1322280" y="191484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1" name="Freeform 38"/>
            <p:cNvSpPr/>
            <p:nvPr/>
          </p:nvSpPr>
          <p:spPr>
            <a:xfrm>
              <a:off x="1500120" y="18363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2" name="Freeform 39"/>
            <p:cNvSpPr/>
            <p:nvPr/>
          </p:nvSpPr>
          <p:spPr>
            <a:xfrm>
              <a:off x="1668600" y="1933920"/>
              <a:ext cx="168840" cy="60120"/>
            </a:xfrm>
            <a:custGeom>
              <a:avLst/>
              <a:gdLst/>
              <a:ahLst/>
              <a:cxnLst/>
              <a:rect l="0" t="0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3" name="Freeform 40"/>
            <p:cNvSpPr/>
            <p:nvPr/>
          </p:nvSpPr>
          <p:spPr>
            <a:xfrm>
              <a:off x="1961640" y="1682640"/>
              <a:ext cx="216360" cy="173880"/>
            </a:xfrm>
            <a:custGeom>
              <a:avLst/>
              <a:gdLst/>
              <a:ahLst/>
              <a:cxn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4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4" y="306"/>
                  </a:cubicBezTo>
                  <a:lnTo>
                    <a:pt x="278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4" name="Freeform 41"/>
            <p:cNvSpPr/>
            <p:nvPr/>
          </p:nvSpPr>
          <p:spPr>
            <a:xfrm>
              <a:off x="2210040" y="166536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5" name="Freeform 42"/>
            <p:cNvSpPr/>
            <p:nvPr/>
          </p:nvSpPr>
          <p:spPr>
            <a:xfrm>
              <a:off x="2306160" y="1686960"/>
              <a:ext cx="84600" cy="169560"/>
            </a:xfrm>
            <a:custGeom>
              <a:avLst/>
              <a:gdLst/>
              <a:ahLst/>
              <a:cxn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9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1" y="447"/>
                  </a:lnTo>
                  <a:cubicBezTo>
                    <a:pt x="147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6" name="Freeform 43"/>
            <p:cNvSpPr/>
            <p:nvPr/>
          </p:nvSpPr>
          <p:spPr>
            <a:xfrm>
              <a:off x="2486880" y="178704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7" name="Freeform 44"/>
            <p:cNvSpPr/>
            <p:nvPr/>
          </p:nvSpPr>
          <p:spPr>
            <a:xfrm>
              <a:off x="2730240" y="1686960"/>
              <a:ext cx="105480" cy="174600"/>
            </a:xfrm>
            <a:custGeom>
              <a:avLst/>
              <a:gdLst/>
              <a:ahLst/>
              <a:cxnLst/>
              <a:rect l="0" t="0" r="r" b="b"/>
              <a:pathLst>
                <a:path w="293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6" y="132"/>
                    <a:pt x="91" y="116"/>
                    <a:pt x="91" y="96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8" y="27"/>
                    <a:pt x="115" y="17"/>
                    <a:pt x="140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8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2" y="215"/>
                    <a:pt x="88" y="217"/>
                    <a:pt x="88" y="223"/>
                  </a:cubicBezTo>
                  <a:cubicBezTo>
                    <a:pt x="88" y="231"/>
                    <a:pt x="92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0" y="279"/>
                    <a:pt x="220" y="348"/>
                  </a:cubicBezTo>
                  <a:cubicBezTo>
                    <a:pt x="220" y="444"/>
                    <a:pt x="171" y="465"/>
                    <a:pt x="140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0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8" y="484"/>
                    <a:pt x="292" y="420"/>
                    <a:pt x="292" y="348"/>
                  </a:cubicBezTo>
                  <a:cubicBezTo>
                    <a:pt x="292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8" name="Freeform 45"/>
            <p:cNvSpPr/>
            <p:nvPr/>
          </p:nvSpPr>
          <p:spPr>
            <a:xfrm>
              <a:off x="2848680" y="174312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9" name="Freeform 46"/>
            <p:cNvSpPr/>
            <p:nvPr/>
          </p:nvSpPr>
          <p:spPr>
            <a:xfrm>
              <a:off x="3024000" y="1645920"/>
              <a:ext cx="79200" cy="118440"/>
            </a:xfrm>
            <a:custGeom>
              <a:avLst/>
              <a:gdLst/>
              <a:ahLst/>
              <a:cxn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0" name="Freeform 47"/>
            <p:cNvSpPr/>
            <p:nvPr/>
          </p:nvSpPr>
          <p:spPr>
            <a:xfrm>
              <a:off x="3140280" y="16653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1" name="Freeform 48"/>
            <p:cNvSpPr/>
            <p:nvPr/>
          </p:nvSpPr>
          <p:spPr>
            <a:xfrm>
              <a:off x="3301560" y="178704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2" name="Freeform 49"/>
            <p:cNvSpPr/>
            <p:nvPr/>
          </p:nvSpPr>
          <p:spPr>
            <a:xfrm>
              <a:off x="3530160" y="1688040"/>
              <a:ext cx="104760" cy="219600"/>
            </a:xfrm>
            <a:custGeom>
              <a:avLst/>
              <a:gdLst/>
              <a:ahLst/>
              <a:cxnLst/>
              <a:rect l="0" t="0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1" y="62"/>
                    <a:pt x="290" y="45"/>
                    <a:pt x="290" y="25"/>
                  </a:cubicBezTo>
                  <a:moveTo>
                    <a:pt x="147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5" y="504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7" y="256"/>
                  </a:cubicBezTo>
                  <a:cubicBezTo>
                    <a:pt x="125" y="212"/>
                    <a:pt x="159" y="169"/>
                    <a:pt x="197" y="169"/>
                  </a:cubicBezTo>
                  <a:cubicBezTo>
                    <a:pt x="207" y="169"/>
                    <a:pt x="219" y="172"/>
                    <a:pt x="219" y="201"/>
                  </a:cubicBezTo>
                  <a:cubicBezTo>
                    <a:pt x="219" y="219"/>
                    <a:pt x="218" y="225"/>
                    <a:pt x="215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3" name="Freeform 50"/>
            <p:cNvSpPr/>
            <p:nvPr/>
          </p:nvSpPr>
          <p:spPr>
            <a:xfrm>
              <a:off x="3662280" y="1682640"/>
              <a:ext cx="216360" cy="173880"/>
            </a:xfrm>
            <a:custGeom>
              <a:avLst/>
              <a:gdLst/>
              <a:ahLst/>
              <a:cxnLst/>
              <a:rect l="0" t="0" r="r" b="b"/>
              <a:pathLst>
                <a:path w="601" h="483">
                  <a:moveTo>
                    <a:pt x="332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51" y="0"/>
                    <a:pt x="451" y="15"/>
                  </a:cubicBezTo>
                  <a:cubicBezTo>
                    <a:pt x="451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31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4" name="Freeform 51"/>
            <p:cNvSpPr/>
            <p:nvPr/>
          </p:nvSpPr>
          <p:spPr>
            <a:xfrm>
              <a:off x="3888360" y="1743120"/>
              <a:ext cx="151560" cy="115560"/>
            </a:xfrm>
            <a:custGeom>
              <a:avLst/>
              <a:gdLst/>
              <a:ahLst/>
              <a:cxn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4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5" name="Freeform 52"/>
            <p:cNvSpPr/>
            <p:nvPr/>
          </p:nvSpPr>
          <p:spPr>
            <a:xfrm>
              <a:off x="4077000" y="166536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6" name="Freeform 53"/>
            <p:cNvSpPr/>
            <p:nvPr/>
          </p:nvSpPr>
          <p:spPr>
            <a:xfrm>
              <a:off x="4160880" y="168696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7" name="Freeform 54"/>
            <p:cNvSpPr/>
            <p:nvPr/>
          </p:nvSpPr>
          <p:spPr>
            <a:xfrm>
              <a:off x="4353840" y="178704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8" name="Freeform 55"/>
            <p:cNvSpPr/>
            <p:nvPr/>
          </p:nvSpPr>
          <p:spPr>
            <a:xfrm>
              <a:off x="4589640" y="174312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9" name="Freeform 56"/>
            <p:cNvSpPr/>
            <p:nvPr/>
          </p:nvSpPr>
          <p:spPr>
            <a:xfrm>
              <a:off x="4764240" y="1645920"/>
              <a:ext cx="79200" cy="118440"/>
            </a:xfrm>
            <a:custGeom>
              <a:avLst/>
              <a:gdLst/>
              <a:ahLst/>
              <a:cxn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0" name="Freeform 57"/>
            <p:cNvSpPr/>
            <p:nvPr/>
          </p:nvSpPr>
          <p:spPr>
            <a:xfrm>
              <a:off x="4880880" y="16653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1" name="Freeform 58"/>
            <p:cNvSpPr/>
            <p:nvPr/>
          </p:nvSpPr>
          <p:spPr>
            <a:xfrm>
              <a:off x="1951920" y="1958040"/>
              <a:ext cx="3013560" cy="11160"/>
            </a:xfrm>
            <a:custGeom>
              <a:avLst/>
              <a:gdLst/>
              <a:ahLst/>
              <a:cxnLst/>
              <a:rect l="0" t="0" r="r" b="b"/>
              <a:pathLst>
                <a:path w="8371" h="31">
                  <a:moveTo>
                    <a:pt x="418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370" y="0"/>
                  </a:lnTo>
                  <a:lnTo>
                    <a:pt x="8370" y="30"/>
                  </a:lnTo>
                  <a:lnTo>
                    <a:pt x="418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2" name="Freeform 59"/>
            <p:cNvSpPr/>
            <p:nvPr/>
          </p:nvSpPr>
          <p:spPr>
            <a:xfrm>
              <a:off x="2155680" y="20102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3" name="Freeform 60"/>
            <p:cNvSpPr/>
            <p:nvPr/>
          </p:nvSpPr>
          <p:spPr>
            <a:xfrm>
              <a:off x="2251800" y="2031840"/>
              <a:ext cx="84600" cy="169560"/>
            </a:xfrm>
            <a:custGeom>
              <a:avLst/>
              <a:gdLst/>
              <a:ahLst/>
              <a:cxn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2" y="466"/>
                    <a:pt x="119" y="466"/>
                  </a:cubicBezTo>
                  <a:cubicBezTo>
                    <a:pt x="148" y="466"/>
                    <a:pt x="208" y="466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4" name="Freeform 61"/>
            <p:cNvSpPr/>
            <p:nvPr/>
          </p:nvSpPr>
          <p:spPr>
            <a:xfrm>
              <a:off x="2432880" y="213192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5" name="Freeform 62"/>
            <p:cNvSpPr/>
            <p:nvPr/>
          </p:nvSpPr>
          <p:spPr>
            <a:xfrm>
              <a:off x="2675880" y="203184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6" name="Freeform 63"/>
            <p:cNvSpPr/>
            <p:nvPr/>
          </p:nvSpPr>
          <p:spPr>
            <a:xfrm>
              <a:off x="2794680" y="2088000"/>
              <a:ext cx="150480" cy="115560"/>
            </a:xfrm>
            <a:custGeom>
              <a:avLst/>
              <a:gdLst/>
              <a:ahLst/>
              <a:cxnLst/>
              <a:rect l="0" t="0" r="r" b="b"/>
              <a:pathLst>
                <a:path w="418" h="321">
                  <a:moveTo>
                    <a:pt x="417" y="50"/>
                  </a:moveTo>
                  <a:cubicBezTo>
                    <a:pt x="417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7" y="93"/>
                    <a:pt x="417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7" name="Freeform 64"/>
            <p:cNvSpPr/>
            <p:nvPr/>
          </p:nvSpPr>
          <p:spPr>
            <a:xfrm>
              <a:off x="2969280" y="2009160"/>
              <a:ext cx="79200" cy="118440"/>
            </a:xfrm>
            <a:custGeom>
              <a:avLst/>
              <a:gdLst/>
              <a:ahLst/>
              <a:cxn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8" name="Freeform 65"/>
            <p:cNvSpPr/>
            <p:nvPr/>
          </p:nvSpPr>
          <p:spPr>
            <a:xfrm>
              <a:off x="3085920" y="20102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9" name="Freeform 66"/>
            <p:cNvSpPr/>
            <p:nvPr/>
          </p:nvSpPr>
          <p:spPr>
            <a:xfrm>
              <a:off x="3180960" y="2009160"/>
              <a:ext cx="79560" cy="118440"/>
            </a:xfrm>
            <a:custGeom>
              <a:avLst/>
              <a:gdLst/>
              <a:ahLst/>
              <a:cxn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0" name="Freeform 67"/>
            <p:cNvSpPr/>
            <p:nvPr/>
          </p:nvSpPr>
          <p:spPr>
            <a:xfrm>
              <a:off x="3353760" y="205236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7" y="250"/>
                    <a:pt x="469" y="250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1" name="Freeform 68"/>
            <p:cNvSpPr/>
            <p:nvPr/>
          </p:nvSpPr>
          <p:spPr>
            <a:xfrm>
              <a:off x="3618360" y="20102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2" name="Freeform 69"/>
            <p:cNvSpPr/>
            <p:nvPr/>
          </p:nvSpPr>
          <p:spPr>
            <a:xfrm>
              <a:off x="3701880" y="203184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3" name="Freeform 70"/>
            <p:cNvSpPr/>
            <p:nvPr/>
          </p:nvSpPr>
          <p:spPr>
            <a:xfrm>
              <a:off x="3821040" y="2088000"/>
              <a:ext cx="150840" cy="115560"/>
            </a:xfrm>
            <a:custGeom>
              <a:avLst/>
              <a:gdLst/>
              <a:ahLst/>
              <a:cxnLst/>
              <a:rect l="0" t="0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4" name="Freeform 71"/>
            <p:cNvSpPr/>
            <p:nvPr/>
          </p:nvSpPr>
          <p:spPr>
            <a:xfrm>
              <a:off x="4061880" y="213192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5" name="Freeform 72"/>
            <p:cNvSpPr/>
            <p:nvPr/>
          </p:nvSpPr>
          <p:spPr>
            <a:xfrm>
              <a:off x="4296960" y="208800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6" name="Freeform 73"/>
            <p:cNvSpPr/>
            <p:nvPr/>
          </p:nvSpPr>
          <p:spPr>
            <a:xfrm>
              <a:off x="4470480" y="2009160"/>
              <a:ext cx="82080" cy="122040"/>
            </a:xfrm>
            <a:custGeom>
              <a:avLst/>
              <a:gdLst/>
              <a:ahLst/>
              <a:cxnLst/>
              <a:rect l="0" t="0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7" name="Freeform 74"/>
            <p:cNvSpPr/>
            <p:nvPr/>
          </p:nvSpPr>
          <p:spPr>
            <a:xfrm>
              <a:off x="4588560" y="201024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8" name="Freeform 75"/>
            <p:cNvSpPr/>
            <p:nvPr/>
          </p:nvSpPr>
          <p:spPr>
            <a:xfrm>
              <a:off x="4683600" y="2009160"/>
              <a:ext cx="79200" cy="118440"/>
            </a:xfrm>
            <a:custGeom>
              <a:avLst/>
              <a:gdLst/>
              <a:ahLst/>
              <a:cxn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029" name="Group 76"/>
          <p:cNvGrpSpPr/>
          <p:nvPr/>
        </p:nvGrpSpPr>
        <p:grpSpPr>
          <a:xfrm>
            <a:off x="513360" y="4297680"/>
            <a:ext cx="6893280" cy="617760"/>
            <a:chOff x="513360" y="4297680"/>
            <a:chExt cx="6893280" cy="617760"/>
          </a:xfrm>
        </p:grpSpPr>
        <p:sp>
          <p:nvSpPr>
            <p:cNvPr id="2030" name="Freeform 77"/>
            <p:cNvSpPr/>
            <p:nvPr/>
          </p:nvSpPr>
          <p:spPr>
            <a:xfrm>
              <a:off x="513360" y="4301280"/>
              <a:ext cx="6892920" cy="614520"/>
            </a:xfrm>
            <a:custGeom>
              <a:avLst/>
              <a:gdLst/>
              <a:ahLst/>
              <a:cxnLst/>
              <a:rect l="0" t="0" r="r" b="b"/>
              <a:pathLst>
                <a:path w="19147" h="1707">
                  <a:moveTo>
                    <a:pt x="9574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9146" y="0"/>
                  </a:lnTo>
                  <a:lnTo>
                    <a:pt x="19146" y="1706"/>
                  </a:lnTo>
                  <a:lnTo>
                    <a:pt x="9574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031" name="Freeform 78"/>
            <p:cNvSpPr/>
            <p:nvPr/>
          </p:nvSpPr>
          <p:spPr>
            <a:xfrm>
              <a:off x="527040" y="4499640"/>
              <a:ext cx="162360" cy="182520"/>
            </a:xfrm>
            <a:custGeom>
              <a:avLst/>
              <a:gdLst/>
              <a:ahLst/>
              <a:cxnLst/>
              <a:rect l="0" t="0" r="r" b="b"/>
              <a:pathLst>
                <a:path w="451" h="507">
                  <a:moveTo>
                    <a:pt x="164" y="261"/>
                  </a:moveTo>
                  <a:cubicBezTo>
                    <a:pt x="164" y="256"/>
                    <a:pt x="160" y="253"/>
                    <a:pt x="157" y="253"/>
                  </a:cubicBezTo>
                  <a:cubicBezTo>
                    <a:pt x="50" y="247"/>
                    <a:pt x="23" y="176"/>
                    <a:pt x="23" y="135"/>
                  </a:cubicBezTo>
                  <a:cubicBezTo>
                    <a:pt x="23" y="64"/>
                    <a:pt x="87" y="16"/>
                    <a:pt x="151" y="16"/>
                  </a:cubicBezTo>
                  <a:cubicBezTo>
                    <a:pt x="191" y="16"/>
                    <a:pt x="213" y="42"/>
                    <a:pt x="244" y="79"/>
                  </a:cubicBezTo>
                  <a:cubicBezTo>
                    <a:pt x="276" y="119"/>
                    <a:pt x="309" y="162"/>
                    <a:pt x="370" y="162"/>
                  </a:cubicBezTo>
                  <a:cubicBezTo>
                    <a:pt x="420" y="162"/>
                    <a:pt x="450" y="139"/>
                    <a:pt x="450" y="114"/>
                  </a:cubicBezTo>
                  <a:cubicBezTo>
                    <a:pt x="450" y="104"/>
                    <a:pt x="444" y="104"/>
                    <a:pt x="439" y="104"/>
                  </a:cubicBezTo>
                  <a:cubicBezTo>
                    <a:pt x="431" y="104"/>
                    <a:pt x="429" y="107"/>
                    <a:pt x="429" y="114"/>
                  </a:cubicBezTo>
                  <a:cubicBezTo>
                    <a:pt x="423" y="147"/>
                    <a:pt x="373" y="147"/>
                    <a:pt x="372" y="147"/>
                  </a:cubicBezTo>
                  <a:cubicBezTo>
                    <a:pt x="362" y="147"/>
                    <a:pt x="357" y="144"/>
                    <a:pt x="346" y="125"/>
                  </a:cubicBezTo>
                  <a:cubicBezTo>
                    <a:pt x="284" y="7"/>
                    <a:pt x="183" y="0"/>
                    <a:pt x="154" y="0"/>
                  </a:cubicBezTo>
                  <a:cubicBezTo>
                    <a:pt x="68" y="0"/>
                    <a:pt x="0" y="60"/>
                    <a:pt x="0" y="135"/>
                  </a:cubicBezTo>
                  <a:cubicBezTo>
                    <a:pt x="0" y="221"/>
                    <a:pt x="87" y="267"/>
                    <a:pt x="152" y="267"/>
                  </a:cubicBezTo>
                  <a:cubicBezTo>
                    <a:pt x="156" y="267"/>
                    <a:pt x="164" y="267"/>
                    <a:pt x="164" y="261"/>
                  </a:cubicBezTo>
                  <a:moveTo>
                    <a:pt x="20" y="368"/>
                  </a:moveTo>
                  <a:cubicBezTo>
                    <a:pt x="7" y="368"/>
                    <a:pt x="0" y="368"/>
                    <a:pt x="0" y="376"/>
                  </a:cubicBezTo>
                  <a:cubicBezTo>
                    <a:pt x="0" y="378"/>
                    <a:pt x="0" y="383"/>
                    <a:pt x="7" y="384"/>
                  </a:cubicBezTo>
                  <a:cubicBezTo>
                    <a:pt x="31" y="386"/>
                    <a:pt x="55" y="387"/>
                    <a:pt x="109" y="437"/>
                  </a:cubicBezTo>
                  <a:cubicBezTo>
                    <a:pt x="184" y="506"/>
                    <a:pt x="199" y="506"/>
                    <a:pt x="256" y="506"/>
                  </a:cubicBezTo>
                  <a:cubicBezTo>
                    <a:pt x="293" y="506"/>
                    <a:pt x="322" y="506"/>
                    <a:pt x="357" y="482"/>
                  </a:cubicBezTo>
                  <a:cubicBezTo>
                    <a:pt x="381" y="464"/>
                    <a:pt x="402" y="435"/>
                    <a:pt x="402" y="400"/>
                  </a:cubicBezTo>
                  <a:cubicBezTo>
                    <a:pt x="402" y="375"/>
                    <a:pt x="392" y="360"/>
                    <a:pt x="365" y="331"/>
                  </a:cubicBezTo>
                  <a:cubicBezTo>
                    <a:pt x="338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70" y="208"/>
                  </a:cubicBezTo>
                  <a:cubicBezTo>
                    <a:pt x="370" y="208"/>
                    <a:pt x="423" y="208"/>
                    <a:pt x="429" y="258"/>
                  </a:cubicBezTo>
                  <a:cubicBezTo>
                    <a:pt x="429" y="263"/>
                    <a:pt x="431" y="267"/>
                    <a:pt x="439" y="267"/>
                  </a:cubicBezTo>
                  <a:cubicBezTo>
                    <a:pt x="448" y="267"/>
                    <a:pt x="450" y="264"/>
                    <a:pt x="450" y="258"/>
                  </a:cubicBezTo>
                  <a:cubicBezTo>
                    <a:pt x="450" y="227"/>
                    <a:pt x="418" y="194"/>
                    <a:pt x="368" y="194"/>
                  </a:cubicBezTo>
                  <a:cubicBezTo>
                    <a:pt x="317" y="194"/>
                    <a:pt x="277" y="231"/>
                    <a:pt x="277" y="274"/>
                  </a:cubicBezTo>
                  <a:cubicBezTo>
                    <a:pt x="277" y="303"/>
                    <a:pt x="293" y="320"/>
                    <a:pt x="314" y="344"/>
                  </a:cubicBezTo>
                  <a:cubicBezTo>
                    <a:pt x="341" y="375"/>
                    <a:pt x="343" y="386"/>
                    <a:pt x="343" y="400"/>
                  </a:cubicBezTo>
                  <a:cubicBezTo>
                    <a:pt x="343" y="466"/>
                    <a:pt x="269" y="488"/>
                    <a:pt x="256" y="488"/>
                  </a:cubicBezTo>
                  <a:cubicBezTo>
                    <a:pt x="253" y="488"/>
                    <a:pt x="232" y="483"/>
                    <a:pt x="210" y="467"/>
                  </a:cubicBezTo>
                  <a:cubicBezTo>
                    <a:pt x="197" y="458"/>
                    <a:pt x="178" y="440"/>
                    <a:pt x="175" y="437"/>
                  </a:cubicBezTo>
                  <a:cubicBezTo>
                    <a:pt x="124" y="389"/>
                    <a:pt x="96" y="368"/>
                    <a:pt x="48" y="368"/>
                  </a:cubicBezTo>
                  <a:lnTo>
                    <a:pt x="20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2" name="Freeform 79"/>
            <p:cNvSpPr/>
            <p:nvPr/>
          </p:nvSpPr>
          <p:spPr>
            <a:xfrm>
              <a:off x="756360" y="448812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49" y="95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5"/>
                    <a:pt x="251" y="12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6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3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3"/>
                  </a:cubicBezTo>
                  <a:cubicBezTo>
                    <a:pt x="103" y="431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7"/>
                  </a:lnTo>
                  <a:cubicBezTo>
                    <a:pt x="149" y="415"/>
                    <a:pt x="144" y="402"/>
                    <a:pt x="122" y="379"/>
                  </a:cubicBezTo>
                  <a:cubicBezTo>
                    <a:pt x="106" y="365"/>
                    <a:pt x="85" y="359"/>
                    <a:pt x="66" y="352"/>
                  </a:cubicBezTo>
                  <a:cubicBezTo>
                    <a:pt x="123" y="336"/>
                    <a:pt x="149" y="304"/>
                    <a:pt x="149" y="263"/>
                  </a:cubicBezTo>
                  <a:lnTo>
                    <a:pt x="149" y="9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3" name="Freeform 80"/>
            <p:cNvSpPr/>
            <p:nvPr/>
          </p:nvSpPr>
          <p:spPr>
            <a:xfrm>
              <a:off x="877320" y="449964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4" name="Freeform 81"/>
            <p:cNvSpPr/>
            <p:nvPr/>
          </p:nvSpPr>
          <p:spPr>
            <a:xfrm>
              <a:off x="1074960" y="4637880"/>
              <a:ext cx="83880" cy="81000"/>
            </a:xfrm>
            <a:custGeom>
              <a:avLst/>
              <a:gdLst/>
              <a:ahLst/>
              <a:cxnLst/>
              <a:rect l="0" t="0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2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1" y="87"/>
                    <a:pt x="70" y="58"/>
                  </a:cubicBezTo>
                  <a:cubicBezTo>
                    <a:pt x="91" y="27"/>
                    <a:pt x="120" y="15"/>
                    <a:pt x="142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5" name="Freeform 82"/>
            <p:cNvSpPr/>
            <p:nvPr/>
          </p:nvSpPr>
          <p:spPr>
            <a:xfrm>
              <a:off x="1200960" y="4488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6" name="Freeform 83"/>
            <p:cNvSpPr/>
            <p:nvPr/>
          </p:nvSpPr>
          <p:spPr>
            <a:xfrm>
              <a:off x="1271520" y="4510800"/>
              <a:ext cx="104400" cy="219600"/>
            </a:xfrm>
            <a:custGeom>
              <a:avLst/>
              <a:gdLst/>
              <a:ahLst/>
              <a:cxn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7" name="Freeform 84"/>
            <p:cNvSpPr/>
            <p:nvPr/>
          </p:nvSpPr>
          <p:spPr>
            <a:xfrm>
              <a:off x="1396440" y="456660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5"/>
                    <a:pt x="388" y="85"/>
                    <a:pt x="388" y="113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8" name="Freeform 85"/>
            <p:cNvSpPr/>
            <p:nvPr/>
          </p:nvSpPr>
          <p:spPr>
            <a:xfrm>
              <a:off x="1574280" y="4488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9" name="Freeform 86"/>
            <p:cNvSpPr/>
            <p:nvPr/>
          </p:nvSpPr>
          <p:spPr>
            <a:xfrm>
              <a:off x="1676880" y="448812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7"/>
                    <a:pt x="177" y="383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3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8"/>
                  </a:lnTo>
                  <a:cubicBezTo>
                    <a:pt x="149" y="79"/>
                    <a:pt x="149" y="56"/>
                    <a:pt x="115" y="29"/>
                  </a:cubicBezTo>
                  <a:cubicBezTo>
                    <a:pt x="86" y="7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5"/>
                    <a:pt x="5" y="15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4"/>
                    <a:pt x="102" y="85"/>
                    <a:pt x="102" y="111"/>
                  </a:cubicBezTo>
                  <a:lnTo>
                    <a:pt x="102" y="258"/>
                  </a:lnTo>
                  <a:cubicBezTo>
                    <a:pt x="102" y="290"/>
                    <a:pt x="107" y="303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0" name="Freeform 87"/>
            <p:cNvSpPr/>
            <p:nvPr/>
          </p:nvSpPr>
          <p:spPr>
            <a:xfrm>
              <a:off x="1869120" y="458568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1" name="Freeform 88"/>
            <p:cNvSpPr/>
            <p:nvPr/>
          </p:nvSpPr>
          <p:spPr>
            <a:xfrm>
              <a:off x="2746440" y="443880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2" name="Freeform 89"/>
            <p:cNvSpPr/>
            <p:nvPr/>
          </p:nvSpPr>
          <p:spPr>
            <a:xfrm>
              <a:off x="2931840" y="4334400"/>
              <a:ext cx="216360" cy="173880"/>
            </a:xfrm>
            <a:custGeom>
              <a:avLst/>
              <a:gdLst/>
              <a:ahLst/>
              <a:cxnLst/>
              <a:rect l="0" t="0" r="r" b="b"/>
              <a:pathLst>
                <a:path w="601" h="483">
                  <a:moveTo>
                    <a:pt x="333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3" name="Freeform 90"/>
            <p:cNvSpPr/>
            <p:nvPr/>
          </p:nvSpPr>
          <p:spPr>
            <a:xfrm>
              <a:off x="3158280" y="439488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4" name="Freeform 91"/>
            <p:cNvSpPr/>
            <p:nvPr/>
          </p:nvSpPr>
          <p:spPr>
            <a:xfrm>
              <a:off x="3347280" y="431712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5" name="Freeform 92"/>
            <p:cNvSpPr/>
            <p:nvPr/>
          </p:nvSpPr>
          <p:spPr>
            <a:xfrm>
              <a:off x="3430800" y="4338720"/>
              <a:ext cx="105480" cy="174600"/>
            </a:xfrm>
            <a:custGeom>
              <a:avLst/>
              <a:gdLst/>
              <a:ahLst/>
              <a:cxnLst/>
              <a:rect l="0" t="0" r="r" b="b"/>
              <a:pathLst>
                <a:path w="293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6" y="132"/>
                    <a:pt x="91" y="116"/>
                    <a:pt x="91" y="96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8" y="27"/>
                    <a:pt x="115" y="17"/>
                    <a:pt x="140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8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2" y="215"/>
                    <a:pt x="88" y="217"/>
                    <a:pt x="88" y="223"/>
                  </a:cubicBezTo>
                  <a:cubicBezTo>
                    <a:pt x="88" y="231"/>
                    <a:pt x="92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0" y="279"/>
                    <a:pt x="220" y="348"/>
                  </a:cubicBezTo>
                  <a:cubicBezTo>
                    <a:pt x="220" y="444"/>
                    <a:pt x="171" y="465"/>
                    <a:pt x="140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0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8" y="484"/>
                    <a:pt x="292" y="420"/>
                    <a:pt x="292" y="348"/>
                  </a:cubicBezTo>
                  <a:cubicBezTo>
                    <a:pt x="292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6" name="Freeform 93"/>
            <p:cNvSpPr/>
            <p:nvPr/>
          </p:nvSpPr>
          <p:spPr>
            <a:xfrm>
              <a:off x="3624120" y="443880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7" name="Freeform 94"/>
            <p:cNvSpPr/>
            <p:nvPr/>
          </p:nvSpPr>
          <p:spPr>
            <a:xfrm>
              <a:off x="3859200" y="439488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8" name="Freeform 95"/>
            <p:cNvSpPr/>
            <p:nvPr/>
          </p:nvSpPr>
          <p:spPr>
            <a:xfrm>
              <a:off x="4033800" y="4297680"/>
              <a:ext cx="79200" cy="118440"/>
            </a:xfrm>
            <a:custGeom>
              <a:avLst/>
              <a:gdLst/>
              <a:ahLst/>
              <a:cxn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9" name="Freeform 96"/>
            <p:cNvSpPr/>
            <p:nvPr/>
          </p:nvSpPr>
          <p:spPr>
            <a:xfrm>
              <a:off x="4150800" y="431712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0" name="Freeform 97"/>
            <p:cNvSpPr/>
            <p:nvPr/>
          </p:nvSpPr>
          <p:spPr>
            <a:xfrm>
              <a:off x="2152440" y="4609800"/>
              <a:ext cx="2655720" cy="11160"/>
            </a:xfrm>
            <a:custGeom>
              <a:avLst/>
              <a:gdLst/>
              <a:ahLst/>
              <a:cxnLst/>
              <a:rect l="0" t="0" r="r" b="b"/>
              <a:pathLst>
                <a:path w="7377" h="31">
                  <a:moveTo>
                    <a:pt x="368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376" y="0"/>
                  </a:lnTo>
                  <a:lnTo>
                    <a:pt x="7376" y="30"/>
                  </a:lnTo>
                  <a:lnTo>
                    <a:pt x="368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1" name="Freeform 98"/>
            <p:cNvSpPr/>
            <p:nvPr/>
          </p:nvSpPr>
          <p:spPr>
            <a:xfrm>
              <a:off x="2178000" y="46620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2" name="Freeform 99"/>
            <p:cNvSpPr/>
            <p:nvPr/>
          </p:nvSpPr>
          <p:spPr>
            <a:xfrm>
              <a:off x="2273400" y="4683600"/>
              <a:ext cx="84600" cy="169560"/>
            </a:xfrm>
            <a:custGeom>
              <a:avLst/>
              <a:gdLst/>
              <a:ahLst/>
              <a:cxn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2" y="466"/>
                    <a:pt x="119" y="466"/>
                  </a:cubicBezTo>
                  <a:cubicBezTo>
                    <a:pt x="148" y="466"/>
                    <a:pt x="208" y="466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3" name="Freeform 100"/>
            <p:cNvSpPr/>
            <p:nvPr/>
          </p:nvSpPr>
          <p:spPr>
            <a:xfrm>
              <a:off x="2454840" y="478368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4" name="Freeform 101"/>
            <p:cNvSpPr/>
            <p:nvPr/>
          </p:nvSpPr>
          <p:spPr>
            <a:xfrm>
              <a:off x="2697480" y="468360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5" name="Freeform 102"/>
            <p:cNvSpPr/>
            <p:nvPr/>
          </p:nvSpPr>
          <p:spPr>
            <a:xfrm>
              <a:off x="2816640" y="473976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6" name="Freeform 103"/>
            <p:cNvSpPr/>
            <p:nvPr/>
          </p:nvSpPr>
          <p:spPr>
            <a:xfrm>
              <a:off x="2991240" y="4660920"/>
              <a:ext cx="79200" cy="118440"/>
            </a:xfrm>
            <a:custGeom>
              <a:avLst/>
              <a:gdLst/>
              <a:ahLst/>
              <a:cxn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7" name="Freeform 104"/>
            <p:cNvSpPr/>
            <p:nvPr/>
          </p:nvSpPr>
          <p:spPr>
            <a:xfrm>
              <a:off x="3108240" y="466200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8" name="Freeform 105"/>
            <p:cNvSpPr/>
            <p:nvPr/>
          </p:nvSpPr>
          <p:spPr>
            <a:xfrm>
              <a:off x="3203280" y="4660920"/>
              <a:ext cx="79200" cy="118440"/>
            </a:xfrm>
            <a:custGeom>
              <a:avLst/>
              <a:gdLst/>
              <a:ahLst/>
              <a:cxn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9" name="Freeform 106"/>
            <p:cNvSpPr/>
            <p:nvPr/>
          </p:nvSpPr>
          <p:spPr>
            <a:xfrm>
              <a:off x="3376080" y="4704120"/>
              <a:ext cx="168840" cy="169560"/>
            </a:xfrm>
            <a:custGeom>
              <a:avLst/>
              <a:gdLst/>
              <a:ahLst/>
              <a:cxnLst/>
              <a:rect l="0" t="0" r="r" b="b"/>
              <a:pathLst>
                <a:path w="469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0" name="Freeform 107"/>
            <p:cNvSpPr/>
            <p:nvPr/>
          </p:nvSpPr>
          <p:spPr>
            <a:xfrm>
              <a:off x="3639600" y="46620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1" name="Freeform 108"/>
            <p:cNvSpPr/>
            <p:nvPr/>
          </p:nvSpPr>
          <p:spPr>
            <a:xfrm>
              <a:off x="3723840" y="468360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2" name="Freeform 109"/>
            <p:cNvSpPr/>
            <p:nvPr/>
          </p:nvSpPr>
          <p:spPr>
            <a:xfrm>
              <a:off x="3842640" y="473976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3" name="Freeform 110"/>
            <p:cNvSpPr/>
            <p:nvPr/>
          </p:nvSpPr>
          <p:spPr>
            <a:xfrm>
              <a:off x="4083120" y="478368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4" name="Freeform 111"/>
            <p:cNvSpPr/>
            <p:nvPr/>
          </p:nvSpPr>
          <p:spPr>
            <a:xfrm>
              <a:off x="4318200" y="473976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5" name="Freeform 112"/>
            <p:cNvSpPr/>
            <p:nvPr/>
          </p:nvSpPr>
          <p:spPr>
            <a:xfrm>
              <a:off x="4491720" y="4660920"/>
              <a:ext cx="82080" cy="122040"/>
            </a:xfrm>
            <a:custGeom>
              <a:avLst/>
              <a:gdLst/>
              <a:ahLst/>
              <a:cxnLst/>
              <a:rect l="0" t="0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6" name="Freeform 113"/>
            <p:cNvSpPr/>
            <p:nvPr/>
          </p:nvSpPr>
          <p:spPr>
            <a:xfrm>
              <a:off x="4609800" y="46620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7" name="Freeform 114"/>
            <p:cNvSpPr/>
            <p:nvPr/>
          </p:nvSpPr>
          <p:spPr>
            <a:xfrm>
              <a:off x="4705200" y="4660920"/>
              <a:ext cx="79560" cy="118440"/>
            </a:xfrm>
            <a:custGeom>
              <a:avLst/>
              <a:gdLst/>
              <a:ahLst/>
              <a:cxn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8" name="Freeform 115"/>
            <p:cNvSpPr/>
            <p:nvPr/>
          </p:nvSpPr>
          <p:spPr>
            <a:xfrm>
              <a:off x="4922280" y="458568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9" name="Freeform 116"/>
            <p:cNvSpPr/>
            <p:nvPr/>
          </p:nvSpPr>
          <p:spPr>
            <a:xfrm>
              <a:off x="5185080" y="4509720"/>
              <a:ext cx="107640" cy="174600"/>
            </a:xfrm>
            <a:custGeom>
              <a:avLst/>
              <a:gdLst/>
              <a:ahLst/>
              <a:cxnLst/>
              <a:rect l="0" t="0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8" y="452"/>
                    <a:pt x="66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3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8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0" name="Freeform 117"/>
            <p:cNvSpPr/>
            <p:nvPr/>
          </p:nvSpPr>
          <p:spPr>
            <a:xfrm>
              <a:off x="5639040" y="4545360"/>
              <a:ext cx="225360" cy="140040"/>
            </a:xfrm>
            <a:custGeom>
              <a:avLst/>
              <a:gdLst/>
              <a:ahLst/>
              <a:cxnLst/>
              <a:rect l="0" t="0" r="r" b="b"/>
              <a:pathLst>
                <a:path w="626" h="389">
                  <a:moveTo>
                    <a:pt x="473" y="139"/>
                  </a:moveTo>
                  <a:cubicBezTo>
                    <a:pt x="502" y="164"/>
                    <a:pt x="539" y="184"/>
                    <a:pt x="561" y="193"/>
                  </a:cubicBezTo>
                  <a:cubicBezTo>
                    <a:pt x="536" y="204"/>
                    <a:pt x="502" y="224"/>
                    <a:pt x="473" y="248"/>
                  </a:cubicBezTo>
                  <a:lnTo>
                    <a:pt x="25" y="248"/>
                  </a:lnTo>
                  <a:cubicBezTo>
                    <a:pt x="13" y="248"/>
                    <a:pt x="0" y="248"/>
                    <a:pt x="0" y="262"/>
                  </a:cubicBezTo>
                  <a:cubicBezTo>
                    <a:pt x="0" y="276"/>
                    <a:pt x="13" y="276"/>
                    <a:pt x="24" y="276"/>
                  </a:cubicBezTo>
                  <a:lnTo>
                    <a:pt x="441" y="276"/>
                  </a:lnTo>
                  <a:cubicBezTo>
                    <a:pt x="408" y="308"/>
                    <a:pt x="371" y="371"/>
                    <a:pt x="371" y="380"/>
                  </a:cubicBezTo>
                  <a:cubicBezTo>
                    <a:pt x="371" y="388"/>
                    <a:pt x="379" y="388"/>
                    <a:pt x="384" y="388"/>
                  </a:cubicBezTo>
                  <a:cubicBezTo>
                    <a:pt x="390" y="388"/>
                    <a:pt x="395" y="388"/>
                    <a:pt x="397" y="382"/>
                  </a:cubicBezTo>
                  <a:cubicBezTo>
                    <a:pt x="413" y="355"/>
                    <a:pt x="432" y="318"/>
                    <a:pt x="478" y="276"/>
                  </a:cubicBezTo>
                  <a:cubicBezTo>
                    <a:pt x="526" y="233"/>
                    <a:pt x="574" y="216"/>
                    <a:pt x="609" y="204"/>
                  </a:cubicBezTo>
                  <a:cubicBezTo>
                    <a:pt x="622" y="200"/>
                    <a:pt x="622" y="200"/>
                    <a:pt x="624" y="198"/>
                  </a:cubicBezTo>
                  <a:cubicBezTo>
                    <a:pt x="625" y="198"/>
                    <a:pt x="625" y="195"/>
                    <a:pt x="625" y="193"/>
                  </a:cubicBezTo>
                  <a:cubicBezTo>
                    <a:pt x="625" y="192"/>
                    <a:pt x="625" y="192"/>
                    <a:pt x="625" y="190"/>
                  </a:cubicBezTo>
                  <a:lnTo>
                    <a:pt x="622" y="188"/>
                  </a:lnTo>
                  <a:cubicBezTo>
                    <a:pt x="622" y="187"/>
                    <a:pt x="621" y="187"/>
                    <a:pt x="608" y="182"/>
                  </a:cubicBezTo>
                  <a:cubicBezTo>
                    <a:pt x="512" y="155"/>
                    <a:pt x="441" y="89"/>
                    <a:pt x="403" y="14"/>
                  </a:cubicBezTo>
                  <a:cubicBezTo>
                    <a:pt x="395" y="0"/>
                    <a:pt x="393" y="0"/>
                    <a:pt x="384" y="0"/>
                  </a:cubicBezTo>
                  <a:cubicBezTo>
                    <a:pt x="379" y="0"/>
                    <a:pt x="371" y="0"/>
                    <a:pt x="371" y="8"/>
                  </a:cubicBezTo>
                  <a:cubicBezTo>
                    <a:pt x="371" y="17"/>
                    <a:pt x="406" y="78"/>
                    <a:pt x="441" y="112"/>
                  </a:cubicBezTo>
                  <a:lnTo>
                    <a:pt x="24" y="112"/>
                  </a:lnTo>
                  <a:cubicBezTo>
                    <a:pt x="13" y="112"/>
                    <a:pt x="0" y="112"/>
                    <a:pt x="0" y="126"/>
                  </a:cubicBezTo>
                  <a:cubicBezTo>
                    <a:pt x="0" y="139"/>
                    <a:pt x="13" y="139"/>
                    <a:pt x="25" y="139"/>
                  </a:cubicBezTo>
                  <a:lnTo>
                    <a:pt x="473" y="1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1" name="Freeform 118"/>
            <p:cNvSpPr/>
            <p:nvPr/>
          </p:nvSpPr>
          <p:spPr>
            <a:xfrm>
              <a:off x="6204600" y="456660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2" name="Freeform 119"/>
            <p:cNvSpPr/>
            <p:nvPr/>
          </p:nvSpPr>
          <p:spPr>
            <a:xfrm>
              <a:off x="6372360" y="4592880"/>
              <a:ext cx="87840" cy="126000"/>
            </a:xfrm>
            <a:custGeom>
              <a:avLst/>
              <a:gdLst/>
              <a:ahLst/>
              <a:cxnLst/>
              <a:rect l="0" t="0" r="r" b="b"/>
              <a:pathLst>
                <a:path w="244" h="350">
                  <a:moveTo>
                    <a:pt x="118" y="15"/>
                  </a:moveTo>
                  <a:cubicBezTo>
                    <a:pt x="118" y="15"/>
                    <a:pt x="120" y="8"/>
                    <a:pt x="120" y="7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0" y="4"/>
                    <a:pt x="48" y="5"/>
                  </a:cubicBezTo>
                  <a:cubicBezTo>
                    <a:pt x="44" y="5"/>
                    <a:pt x="38" y="7"/>
                    <a:pt x="38" y="16"/>
                  </a:cubicBezTo>
                  <a:cubicBezTo>
                    <a:pt x="38" y="24"/>
                    <a:pt x="44" y="24"/>
                    <a:pt x="51" y="24"/>
                  </a:cubicBezTo>
                  <a:cubicBezTo>
                    <a:pt x="73" y="24"/>
                    <a:pt x="73" y="28"/>
                    <a:pt x="73" y="31"/>
                  </a:cubicBezTo>
                  <a:cubicBezTo>
                    <a:pt x="73" y="34"/>
                    <a:pt x="73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6" y="349"/>
                    <a:pt x="17" y="349"/>
                  </a:cubicBezTo>
                  <a:cubicBezTo>
                    <a:pt x="30" y="349"/>
                    <a:pt x="36" y="338"/>
                    <a:pt x="40" y="328"/>
                  </a:cubicBezTo>
                  <a:cubicBezTo>
                    <a:pt x="40" y="325"/>
                    <a:pt x="62" y="239"/>
                    <a:pt x="64" y="232"/>
                  </a:cubicBezTo>
                  <a:cubicBezTo>
                    <a:pt x="99" y="236"/>
                    <a:pt x="128" y="247"/>
                    <a:pt x="128" y="272"/>
                  </a:cubicBezTo>
                  <a:cubicBezTo>
                    <a:pt x="128" y="274"/>
                    <a:pt x="128" y="277"/>
                    <a:pt x="126" y="282"/>
                  </a:cubicBezTo>
                  <a:cubicBezTo>
                    <a:pt x="124" y="290"/>
                    <a:pt x="124" y="291"/>
                    <a:pt x="124" y="298"/>
                  </a:cubicBezTo>
                  <a:cubicBezTo>
                    <a:pt x="124" y="333"/>
                    <a:pt x="153" y="349"/>
                    <a:pt x="176" y="349"/>
                  </a:cubicBezTo>
                  <a:cubicBezTo>
                    <a:pt x="225" y="349"/>
                    <a:pt x="240" y="274"/>
                    <a:pt x="240" y="272"/>
                  </a:cubicBezTo>
                  <a:cubicBezTo>
                    <a:pt x="240" y="266"/>
                    <a:pt x="233" y="266"/>
                    <a:pt x="232" y="266"/>
                  </a:cubicBezTo>
                  <a:cubicBezTo>
                    <a:pt x="225" y="266"/>
                    <a:pt x="224" y="269"/>
                    <a:pt x="222" y="279"/>
                  </a:cubicBezTo>
                  <a:cubicBezTo>
                    <a:pt x="216" y="299"/>
                    <a:pt x="203" y="335"/>
                    <a:pt x="177" y="335"/>
                  </a:cubicBezTo>
                  <a:cubicBezTo>
                    <a:pt x="164" y="335"/>
                    <a:pt x="161" y="322"/>
                    <a:pt x="161" y="309"/>
                  </a:cubicBezTo>
                  <a:cubicBezTo>
                    <a:pt x="161" y="301"/>
                    <a:pt x="161" y="299"/>
                    <a:pt x="163" y="287"/>
                  </a:cubicBezTo>
                  <a:cubicBezTo>
                    <a:pt x="164" y="285"/>
                    <a:pt x="166" y="277"/>
                    <a:pt x="166" y="271"/>
                  </a:cubicBezTo>
                  <a:cubicBezTo>
                    <a:pt x="166" y="228"/>
                    <a:pt x="107" y="220"/>
                    <a:pt x="86" y="220"/>
                  </a:cubicBezTo>
                  <a:cubicBezTo>
                    <a:pt x="100" y="210"/>
                    <a:pt x="118" y="194"/>
                    <a:pt x="128" y="186"/>
                  </a:cubicBezTo>
                  <a:cubicBezTo>
                    <a:pt x="152" y="162"/>
                    <a:pt x="177" y="140"/>
                    <a:pt x="204" y="140"/>
                  </a:cubicBezTo>
                  <a:cubicBezTo>
                    <a:pt x="211" y="140"/>
                    <a:pt x="217" y="141"/>
                    <a:pt x="220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4" y="192"/>
                    <a:pt x="216" y="192"/>
                  </a:cubicBezTo>
                  <a:cubicBezTo>
                    <a:pt x="228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4" y="125"/>
                  </a:cubicBezTo>
                  <a:cubicBezTo>
                    <a:pt x="177" y="125"/>
                    <a:pt x="152" y="146"/>
                    <a:pt x="126" y="168"/>
                  </a:cubicBezTo>
                  <a:cubicBezTo>
                    <a:pt x="105" y="189"/>
                    <a:pt x="89" y="204"/>
                    <a:pt x="68" y="213"/>
                  </a:cubicBezTo>
                  <a:lnTo>
                    <a:pt x="118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3" name="Freeform 120"/>
            <p:cNvSpPr/>
            <p:nvPr/>
          </p:nvSpPr>
          <p:spPr>
            <a:xfrm>
              <a:off x="6479280" y="4637880"/>
              <a:ext cx="83160" cy="81000"/>
            </a:xfrm>
            <a:custGeom>
              <a:avLst/>
              <a:gdLst/>
              <a:ahLst/>
              <a:cxnLst/>
              <a:rect l="0" t="0" r="r" b="b"/>
              <a:pathLst>
                <a:path w="231" h="225">
                  <a:moveTo>
                    <a:pt x="93" y="119"/>
                  </a:moveTo>
                  <a:cubicBezTo>
                    <a:pt x="95" y="115"/>
                    <a:pt x="106" y="71"/>
                    <a:pt x="106" y="69"/>
                  </a:cubicBezTo>
                  <a:cubicBezTo>
                    <a:pt x="107" y="64"/>
                    <a:pt x="122" y="40"/>
                    <a:pt x="138" y="27"/>
                  </a:cubicBezTo>
                  <a:cubicBezTo>
                    <a:pt x="143" y="24"/>
                    <a:pt x="157" y="15"/>
                    <a:pt x="178" y="15"/>
                  </a:cubicBezTo>
                  <a:cubicBezTo>
                    <a:pt x="183" y="15"/>
                    <a:pt x="195" y="15"/>
                    <a:pt x="205" y="21"/>
                  </a:cubicBezTo>
                  <a:cubicBezTo>
                    <a:pt x="189" y="26"/>
                    <a:pt x="183" y="39"/>
                    <a:pt x="183" y="48"/>
                  </a:cubicBezTo>
                  <a:cubicBezTo>
                    <a:pt x="183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8" y="0"/>
                  </a:cubicBezTo>
                  <a:cubicBezTo>
                    <a:pt x="152" y="0"/>
                    <a:pt x="130" y="11"/>
                    <a:pt x="107" y="35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1"/>
                    <a:pt x="18" y="26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6" y="224"/>
                    <a:pt x="66" y="219"/>
                    <a:pt x="71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4" name="Freeform 121"/>
            <p:cNvSpPr/>
            <p:nvPr/>
          </p:nvSpPr>
          <p:spPr>
            <a:xfrm>
              <a:off x="6578280" y="4598640"/>
              <a:ext cx="54720" cy="120240"/>
            </a:xfrm>
            <a:custGeom>
              <a:avLst/>
              <a:gdLst/>
              <a:ahLst/>
              <a:cxnLst/>
              <a:rect l="0" t="0" r="r" b="b"/>
              <a:pathLst>
                <a:path w="152" h="334">
                  <a:moveTo>
                    <a:pt x="138" y="20"/>
                  </a:moveTo>
                  <a:cubicBezTo>
                    <a:pt x="138" y="12"/>
                    <a:pt x="131" y="0"/>
                    <a:pt x="119" y="0"/>
                  </a:cubicBezTo>
                  <a:cubicBezTo>
                    <a:pt x="104" y="0"/>
                    <a:pt x="90" y="13"/>
                    <a:pt x="90" y="28"/>
                  </a:cubicBezTo>
                  <a:cubicBezTo>
                    <a:pt x="90" y="36"/>
                    <a:pt x="96" y="47"/>
                    <a:pt x="111" y="47"/>
                  </a:cubicBezTo>
                  <a:cubicBezTo>
                    <a:pt x="125" y="47"/>
                    <a:pt x="138" y="32"/>
                    <a:pt x="138" y="20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9" y="333"/>
                  </a:cubicBezTo>
                  <a:cubicBezTo>
                    <a:pt x="128" y="333"/>
                    <a:pt x="151" y="264"/>
                    <a:pt x="151" y="258"/>
                  </a:cubicBezTo>
                  <a:cubicBezTo>
                    <a:pt x="151" y="251"/>
                    <a:pt x="144" y="251"/>
                    <a:pt x="143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1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7" y="243"/>
                    <a:pt x="91" y="231"/>
                  </a:cubicBezTo>
                  <a:cubicBezTo>
                    <a:pt x="96" y="220"/>
                    <a:pt x="114" y="173"/>
                    <a:pt x="117" y="168"/>
                  </a:cubicBezTo>
                  <a:cubicBezTo>
                    <a:pt x="119" y="164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3" y="111"/>
                    <a:pt x="0" y="178"/>
                    <a:pt x="0" y="186"/>
                  </a:cubicBezTo>
                  <a:cubicBezTo>
                    <a:pt x="0" y="192"/>
                    <a:pt x="7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1" y="141"/>
                    <a:pt x="53" y="124"/>
                    <a:pt x="71" y="124"/>
                  </a:cubicBezTo>
                  <a:cubicBezTo>
                    <a:pt x="79" y="124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5" name="Freeform 122"/>
            <p:cNvSpPr/>
            <p:nvPr/>
          </p:nvSpPr>
          <p:spPr>
            <a:xfrm>
              <a:off x="6649200" y="4605840"/>
              <a:ext cx="60840" cy="113040"/>
            </a:xfrm>
            <a:custGeom>
              <a:avLst/>
              <a:gdLst/>
              <a:ahLst/>
              <a:cxnLst/>
              <a:rect l="0" t="0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0"/>
                    <a:pt x="126" y="17"/>
                    <a:pt x="126" y="16"/>
                  </a:cubicBezTo>
                  <a:cubicBezTo>
                    <a:pt x="126" y="6"/>
                    <a:pt x="118" y="0"/>
                    <a:pt x="109" y="0"/>
                  </a:cubicBezTo>
                  <a:cubicBezTo>
                    <a:pt x="96" y="0"/>
                    <a:pt x="90" y="8"/>
                    <a:pt x="85" y="20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7"/>
                  </a:cubicBezTo>
                  <a:cubicBezTo>
                    <a:pt x="0" y="113"/>
                    <a:pt x="6" y="113"/>
                    <a:pt x="14" y="113"/>
                  </a:cubicBezTo>
                  <a:lnTo>
                    <a:pt x="62" y="113"/>
                  </a:lnTo>
                  <a:lnTo>
                    <a:pt x="34" y="230"/>
                  </a:lnTo>
                  <a:cubicBezTo>
                    <a:pt x="30" y="243"/>
                    <a:pt x="26" y="260"/>
                    <a:pt x="26" y="267"/>
                  </a:cubicBezTo>
                  <a:cubicBezTo>
                    <a:pt x="26" y="295"/>
                    <a:pt x="50" y="313"/>
                    <a:pt x="78" y="313"/>
                  </a:cubicBezTo>
                  <a:cubicBezTo>
                    <a:pt x="134" y="313"/>
                    <a:pt x="165" y="244"/>
                    <a:pt x="165" y="238"/>
                  </a:cubicBezTo>
                  <a:cubicBezTo>
                    <a:pt x="165" y="231"/>
                    <a:pt x="158" y="231"/>
                    <a:pt x="157" y="231"/>
                  </a:cubicBezTo>
                  <a:cubicBezTo>
                    <a:pt x="150" y="231"/>
                    <a:pt x="150" y="233"/>
                    <a:pt x="147" y="241"/>
                  </a:cubicBezTo>
                  <a:cubicBezTo>
                    <a:pt x="133" y="271"/>
                    <a:pt x="107" y="300"/>
                    <a:pt x="80" y="300"/>
                  </a:cubicBezTo>
                  <a:cubicBezTo>
                    <a:pt x="69" y="300"/>
                    <a:pt x="62" y="294"/>
                    <a:pt x="62" y="275"/>
                  </a:cubicBezTo>
                  <a:cubicBezTo>
                    <a:pt x="62" y="270"/>
                    <a:pt x="64" y="260"/>
                    <a:pt x="66" y="255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6" name="Freeform 123"/>
            <p:cNvSpPr/>
            <p:nvPr/>
          </p:nvSpPr>
          <p:spPr>
            <a:xfrm>
              <a:off x="6815160" y="458568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7" name="Freeform 124"/>
            <p:cNvSpPr/>
            <p:nvPr/>
          </p:nvSpPr>
          <p:spPr>
            <a:xfrm>
              <a:off x="7086960" y="4446360"/>
              <a:ext cx="198360" cy="253440"/>
            </a:xfrm>
            <a:custGeom>
              <a:avLst/>
              <a:gdLst/>
              <a:ahLst/>
              <a:cxnLst/>
              <a:rect l="0" t="0" r="r" b="b"/>
              <a:pathLst>
                <a:path w="551" h="704">
                  <a:moveTo>
                    <a:pt x="222" y="630"/>
                  </a:moveTo>
                  <a:lnTo>
                    <a:pt x="99" y="356"/>
                  </a:lnTo>
                  <a:cubicBezTo>
                    <a:pt x="94" y="345"/>
                    <a:pt x="90" y="345"/>
                    <a:pt x="88" y="345"/>
                  </a:cubicBezTo>
                  <a:cubicBezTo>
                    <a:pt x="88" y="345"/>
                    <a:pt x="83" y="345"/>
                    <a:pt x="77" y="350"/>
                  </a:cubicBezTo>
                  <a:lnTo>
                    <a:pt x="10" y="401"/>
                  </a:lnTo>
                  <a:cubicBezTo>
                    <a:pt x="0" y="407"/>
                    <a:pt x="0" y="411"/>
                    <a:pt x="0" y="412"/>
                  </a:cubicBezTo>
                  <a:cubicBezTo>
                    <a:pt x="0" y="415"/>
                    <a:pt x="2" y="420"/>
                    <a:pt x="6" y="420"/>
                  </a:cubicBezTo>
                  <a:cubicBezTo>
                    <a:pt x="11" y="420"/>
                    <a:pt x="24" y="411"/>
                    <a:pt x="30" y="404"/>
                  </a:cubicBezTo>
                  <a:cubicBezTo>
                    <a:pt x="35" y="401"/>
                    <a:pt x="46" y="393"/>
                    <a:pt x="53" y="388"/>
                  </a:cubicBezTo>
                  <a:lnTo>
                    <a:pt x="192" y="692"/>
                  </a:lnTo>
                  <a:cubicBezTo>
                    <a:pt x="197" y="703"/>
                    <a:pt x="202" y="703"/>
                    <a:pt x="208" y="703"/>
                  </a:cubicBezTo>
                  <a:cubicBezTo>
                    <a:pt x="218" y="703"/>
                    <a:pt x="219" y="700"/>
                    <a:pt x="226" y="690"/>
                  </a:cubicBezTo>
                  <a:lnTo>
                    <a:pt x="546" y="28"/>
                  </a:lnTo>
                  <a:cubicBezTo>
                    <a:pt x="550" y="17"/>
                    <a:pt x="550" y="16"/>
                    <a:pt x="550" y="14"/>
                  </a:cubicBezTo>
                  <a:cubicBezTo>
                    <a:pt x="550" y="6"/>
                    <a:pt x="544" y="0"/>
                    <a:pt x="536" y="0"/>
                  </a:cubicBezTo>
                  <a:cubicBezTo>
                    <a:pt x="530" y="0"/>
                    <a:pt x="525" y="3"/>
                    <a:pt x="520" y="14"/>
                  </a:cubicBezTo>
                  <a:lnTo>
                    <a:pt x="222" y="6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8" name="Freeform 125"/>
            <p:cNvSpPr/>
            <p:nvPr/>
          </p:nvSpPr>
          <p:spPr>
            <a:xfrm>
              <a:off x="7279200" y="4446360"/>
              <a:ext cx="127800" cy="11160"/>
            </a:xfrm>
            <a:custGeom>
              <a:avLst/>
              <a:gdLst/>
              <a:ahLst/>
              <a:cxnLst/>
              <a:rect l="0" t="0" r="r" b="b"/>
              <a:pathLst>
                <a:path w="355" h="31">
                  <a:moveTo>
                    <a:pt x="17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0"/>
                  </a:lnTo>
                  <a:lnTo>
                    <a:pt x="17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9" name="Freeform 126"/>
            <p:cNvSpPr/>
            <p:nvPr/>
          </p:nvSpPr>
          <p:spPr>
            <a:xfrm>
              <a:off x="7289640" y="450972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080" name="Group 127"/>
          <p:cNvGrpSpPr/>
          <p:nvPr/>
        </p:nvGrpSpPr>
        <p:grpSpPr>
          <a:xfrm>
            <a:off x="523440" y="5486400"/>
            <a:ext cx="7797600" cy="632880"/>
            <a:chOff x="523440" y="5486400"/>
            <a:chExt cx="7797600" cy="632880"/>
          </a:xfrm>
        </p:grpSpPr>
        <p:sp>
          <p:nvSpPr>
            <p:cNvPr id="2081" name="Freeform 128"/>
            <p:cNvSpPr/>
            <p:nvPr/>
          </p:nvSpPr>
          <p:spPr>
            <a:xfrm>
              <a:off x="523440" y="5490000"/>
              <a:ext cx="7797960" cy="627840"/>
            </a:xfrm>
            <a:custGeom>
              <a:avLst/>
              <a:gdLst/>
              <a:ahLst/>
              <a:cxnLst/>
              <a:rect l="0" t="0" r="r" b="b"/>
              <a:pathLst>
                <a:path w="21661" h="1744">
                  <a:moveTo>
                    <a:pt x="10830" y="1743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21660" y="0"/>
                  </a:lnTo>
                  <a:lnTo>
                    <a:pt x="21660" y="1743"/>
                  </a:lnTo>
                  <a:lnTo>
                    <a:pt x="10830" y="1743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082" name="Freeform 129"/>
            <p:cNvSpPr/>
            <p:nvPr/>
          </p:nvSpPr>
          <p:spPr>
            <a:xfrm>
              <a:off x="534960" y="5685480"/>
              <a:ext cx="169560" cy="187560"/>
            </a:xfrm>
            <a:custGeom>
              <a:avLst/>
              <a:gdLst/>
              <a:ahLst/>
              <a:cxnLst/>
              <a:rect l="0" t="0" r="r" b="b"/>
              <a:pathLst>
                <a:path w="471" h="521">
                  <a:moveTo>
                    <a:pt x="371" y="12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20"/>
                    <a:pt x="184" y="80"/>
                  </a:cubicBezTo>
                  <a:cubicBezTo>
                    <a:pt x="173" y="60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9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6"/>
                    <a:pt x="77" y="319"/>
                    <a:pt x="48" y="319"/>
                  </a:cubicBezTo>
                  <a:cubicBezTo>
                    <a:pt x="29" y="319"/>
                    <a:pt x="24" y="292"/>
                    <a:pt x="24" y="280"/>
                  </a:cubicBezTo>
                  <a:cubicBezTo>
                    <a:pt x="24" y="274"/>
                    <a:pt x="24" y="268"/>
                    <a:pt x="14" y="268"/>
                  </a:cubicBezTo>
                  <a:cubicBezTo>
                    <a:pt x="6" y="268"/>
                    <a:pt x="6" y="276"/>
                    <a:pt x="6" y="279"/>
                  </a:cubicBezTo>
                  <a:cubicBezTo>
                    <a:pt x="6" y="292"/>
                    <a:pt x="13" y="333"/>
                    <a:pt x="48" y="333"/>
                  </a:cubicBezTo>
                  <a:cubicBezTo>
                    <a:pt x="104" y="333"/>
                    <a:pt x="104" y="244"/>
                    <a:pt x="104" y="228"/>
                  </a:cubicBezTo>
                  <a:cubicBezTo>
                    <a:pt x="104" y="207"/>
                    <a:pt x="102" y="180"/>
                    <a:pt x="54" y="135"/>
                  </a:cubicBezTo>
                  <a:cubicBezTo>
                    <a:pt x="35" y="117"/>
                    <a:pt x="27" y="108"/>
                    <a:pt x="27" y="92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9"/>
                    <a:pt x="149" y="160"/>
                  </a:cubicBezTo>
                  <a:lnTo>
                    <a:pt x="149" y="368"/>
                  </a:lnTo>
                  <a:cubicBezTo>
                    <a:pt x="149" y="375"/>
                    <a:pt x="149" y="506"/>
                    <a:pt x="104" y="506"/>
                  </a:cubicBezTo>
                  <a:cubicBezTo>
                    <a:pt x="77" y="506"/>
                    <a:pt x="51" y="484"/>
                    <a:pt x="37" y="439"/>
                  </a:cubicBezTo>
                  <a:cubicBezTo>
                    <a:pt x="38" y="439"/>
                    <a:pt x="53" y="434"/>
                    <a:pt x="53" y="428"/>
                  </a:cubicBezTo>
                  <a:cubicBezTo>
                    <a:pt x="53" y="423"/>
                    <a:pt x="48" y="420"/>
                    <a:pt x="45" y="420"/>
                  </a:cubicBezTo>
                  <a:cubicBezTo>
                    <a:pt x="42" y="420"/>
                    <a:pt x="34" y="423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3"/>
                  </a:cubicBezTo>
                  <a:cubicBezTo>
                    <a:pt x="11" y="424"/>
                    <a:pt x="13" y="429"/>
                    <a:pt x="14" y="431"/>
                  </a:cubicBezTo>
                  <a:cubicBezTo>
                    <a:pt x="11" y="432"/>
                    <a:pt x="0" y="436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7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1"/>
                  </a:cubicBezTo>
                  <a:lnTo>
                    <a:pt x="453" y="471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5"/>
                    <a:pt x="451" y="452"/>
                    <a:pt x="450" y="452"/>
                  </a:cubicBezTo>
                  <a:cubicBezTo>
                    <a:pt x="446" y="452"/>
                    <a:pt x="421" y="471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6"/>
                    <a:pt x="355" y="359"/>
                    <a:pt x="355" y="338"/>
                  </a:cubicBezTo>
                  <a:cubicBezTo>
                    <a:pt x="354" y="324"/>
                    <a:pt x="350" y="268"/>
                    <a:pt x="350" y="256"/>
                  </a:cubicBezTo>
                  <a:cubicBezTo>
                    <a:pt x="389" y="244"/>
                    <a:pt x="466" y="199"/>
                    <a:pt x="467" y="199"/>
                  </a:cubicBezTo>
                  <a:cubicBezTo>
                    <a:pt x="470" y="197"/>
                    <a:pt x="470" y="196"/>
                    <a:pt x="470" y="191"/>
                  </a:cubicBezTo>
                  <a:cubicBezTo>
                    <a:pt x="470" y="191"/>
                    <a:pt x="467" y="181"/>
                    <a:pt x="466" y="181"/>
                  </a:cubicBezTo>
                  <a:lnTo>
                    <a:pt x="371" y="12"/>
                  </a:lnTo>
                  <a:moveTo>
                    <a:pt x="411" y="204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8"/>
                  </a:cubicBezTo>
                  <a:cubicBezTo>
                    <a:pt x="221" y="40"/>
                    <a:pt x="310" y="28"/>
                    <a:pt x="312" y="28"/>
                  </a:cubicBezTo>
                  <a:cubicBezTo>
                    <a:pt x="314" y="28"/>
                    <a:pt x="317" y="34"/>
                    <a:pt x="318" y="36"/>
                  </a:cubicBezTo>
                  <a:lnTo>
                    <a:pt x="411" y="2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3" name="Freeform 130"/>
            <p:cNvSpPr/>
            <p:nvPr/>
          </p:nvSpPr>
          <p:spPr>
            <a:xfrm>
              <a:off x="766440" y="567684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49" y="95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5"/>
                    <a:pt x="251" y="12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6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300"/>
                    <a:pt x="74" y="322"/>
                  </a:cubicBezTo>
                  <a:cubicBezTo>
                    <a:pt x="50" y="343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4"/>
                    <a:pt x="91" y="389"/>
                    <a:pt x="99" y="423"/>
                  </a:cubicBezTo>
                  <a:cubicBezTo>
                    <a:pt x="103" y="431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6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7"/>
                    <a:pt x="160" y="664"/>
                    <a:pt x="152" y="628"/>
                  </a:cubicBezTo>
                  <a:cubicBezTo>
                    <a:pt x="149" y="621"/>
                    <a:pt x="149" y="620"/>
                    <a:pt x="149" y="596"/>
                  </a:cubicBezTo>
                  <a:lnTo>
                    <a:pt x="149" y="447"/>
                  </a:lnTo>
                  <a:cubicBezTo>
                    <a:pt x="149" y="415"/>
                    <a:pt x="144" y="402"/>
                    <a:pt x="122" y="380"/>
                  </a:cubicBezTo>
                  <a:cubicBezTo>
                    <a:pt x="106" y="365"/>
                    <a:pt x="85" y="359"/>
                    <a:pt x="66" y="352"/>
                  </a:cubicBezTo>
                  <a:cubicBezTo>
                    <a:pt x="123" y="336"/>
                    <a:pt x="149" y="304"/>
                    <a:pt x="149" y="263"/>
                  </a:cubicBezTo>
                  <a:lnTo>
                    <a:pt x="149" y="9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4" name="Freeform 131"/>
            <p:cNvSpPr/>
            <p:nvPr/>
          </p:nvSpPr>
          <p:spPr>
            <a:xfrm>
              <a:off x="887400" y="568836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5" name="Freeform 132"/>
            <p:cNvSpPr/>
            <p:nvPr/>
          </p:nvSpPr>
          <p:spPr>
            <a:xfrm>
              <a:off x="1085040" y="5826600"/>
              <a:ext cx="83880" cy="81000"/>
            </a:xfrm>
            <a:custGeom>
              <a:avLst/>
              <a:gdLst/>
              <a:ahLst/>
              <a:cxnLst/>
              <a:rect l="0" t="0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2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9"/>
                    <a:pt x="232" y="87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6"/>
                  </a:cubicBezTo>
                  <a:cubicBezTo>
                    <a:pt x="42" y="135"/>
                    <a:pt x="51" y="87"/>
                    <a:pt x="70" y="58"/>
                  </a:cubicBezTo>
                  <a:cubicBezTo>
                    <a:pt x="91" y="28"/>
                    <a:pt x="120" y="15"/>
                    <a:pt x="142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6" name="Freeform 133"/>
            <p:cNvSpPr/>
            <p:nvPr/>
          </p:nvSpPr>
          <p:spPr>
            <a:xfrm>
              <a:off x="1211040" y="5676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7" name="Freeform 134"/>
            <p:cNvSpPr/>
            <p:nvPr/>
          </p:nvSpPr>
          <p:spPr>
            <a:xfrm>
              <a:off x="1281600" y="5699520"/>
              <a:ext cx="104400" cy="219600"/>
            </a:xfrm>
            <a:custGeom>
              <a:avLst/>
              <a:gdLst/>
              <a:ahLst/>
              <a:cxn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8" name="Freeform 135"/>
            <p:cNvSpPr/>
            <p:nvPr/>
          </p:nvSpPr>
          <p:spPr>
            <a:xfrm>
              <a:off x="1406520" y="5755320"/>
              <a:ext cx="151200" cy="115560"/>
            </a:xfrm>
            <a:custGeom>
              <a:avLst/>
              <a:gdLst/>
              <a:ahLst/>
              <a:cxn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9" name="Freeform 136"/>
            <p:cNvSpPr/>
            <p:nvPr/>
          </p:nvSpPr>
          <p:spPr>
            <a:xfrm>
              <a:off x="1584360" y="5676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0" name="Freeform 137"/>
            <p:cNvSpPr/>
            <p:nvPr/>
          </p:nvSpPr>
          <p:spPr>
            <a:xfrm>
              <a:off x="1686960" y="5676840"/>
              <a:ext cx="90720" cy="253800"/>
            </a:xfrm>
            <a:custGeom>
              <a:avLst/>
              <a:gdLst/>
              <a:ahLst/>
              <a:cxnLst/>
              <a:rect l="0" t="0" r="r" b="b"/>
              <a:pathLst>
                <a:path w="252" h="705">
                  <a:moveTo>
                    <a:pt x="102" y="612"/>
                  </a:moveTo>
                  <a:cubicBezTo>
                    <a:pt x="102" y="639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1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7"/>
                    <a:pt x="177" y="383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3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8"/>
                  </a:lnTo>
                  <a:cubicBezTo>
                    <a:pt x="149" y="79"/>
                    <a:pt x="149" y="56"/>
                    <a:pt x="115" y="29"/>
                  </a:cubicBezTo>
                  <a:cubicBezTo>
                    <a:pt x="86" y="7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5"/>
                    <a:pt x="5" y="15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4"/>
                    <a:pt x="102" y="85"/>
                    <a:pt x="102" y="111"/>
                  </a:cubicBezTo>
                  <a:lnTo>
                    <a:pt x="102" y="258"/>
                  </a:lnTo>
                  <a:cubicBezTo>
                    <a:pt x="102" y="290"/>
                    <a:pt x="107" y="303"/>
                    <a:pt x="129" y="325"/>
                  </a:cubicBezTo>
                  <a:cubicBezTo>
                    <a:pt x="145" y="340"/>
                    <a:pt x="165" y="348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1" name="Freeform 138"/>
            <p:cNvSpPr/>
            <p:nvPr/>
          </p:nvSpPr>
          <p:spPr>
            <a:xfrm>
              <a:off x="1879200" y="577440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2" name="Freeform 139"/>
            <p:cNvSpPr/>
            <p:nvPr/>
          </p:nvSpPr>
          <p:spPr>
            <a:xfrm>
              <a:off x="3169440" y="5523120"/>
              <a:ext cx="216360" cy="173880"/>
            </a:xfrm>
            <a:custGeom>
              <a:avLst/>
              <a:gdLst/>
              <a:ahLst/>
              <a:cxnLst/>
              <a:rect l="0" t="0" r="r" b="b"/>
              <a:pathLst>
                <a:path w="601" h="483">
                  <a:moveTo>
                    <a:pt x="333" y="197"/>
                  </a:moveTo>
                  <a:cubicBezTo>
                    <a:pt x="331" y="196"/>
                    <a:pt x="328" y="189"/>
                    <a:pt x="328" y="188"/>
                  </a:cubicBezTo>
                  <a:cubicBezTo>
                    <a:pt x="328" y="186"/>
                    <a:pt x="341" y="176"/>
                    <a:pt x="349" y="172"/>
                  </a:cubicBezTo>
                  <a:lnTo>
                    <a:pt x="472" y="76"/>
                  </a:lnTo>
                  <a:cubicBezTo>
                    <a:pt x="539" y="28"/>
                    <a:pt x="567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3" name="Freeform 140"/>
            <p:cNvSpPr/>
            <p:nvPr/>
          </p:nvSpPr>
          <p:spPr>
            <a:xfrm>
              <a:off x="3418200" y="5505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4" name="Freeform 141"/>
            <p:cNvSpPr/>
            <p:nvPr/>
          </p:nvSpPr>
          <p:spPr>
            <a:xfrm>
              <a:off x="3513960" y="5527440"/>
              <a:ext cx="84240" cy="169560"/>
            </a:xfrm>
            <a:custGeom>
              <a:avLst/>
              <a:gdLst/>
              <a:ahLst/>
              <a:cxn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5" name="Freeform 142"/>
            <p:cNvSpPr/>
            <p:nvPr/>
          </p:nvSpPr>
          <p:spPr>
            <a:xfrm>
              <a:off x="3695400" y="562752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6" name="Freeform 143"/>
            <p:cNvSpPr/>
            <p:nvPr/>
          </p:nvSpPr>
          <p:spPr>
            <a:xfrm>
              <a:off x="3937680" y="552744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6"/>
                    <a:pt x="100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7" name="Freeform 144"/>
            <p:cNvSpPr/>
            <p:nvPr/>
          </p:nvSpPr>
          <p:spPr>
            <a:xfrm>
              <a:off x="4057200" y="5583600"/>
              <a:ext cx="150480" cy="115560"/>
            </a:xfrm>
            <a:custGeom>
              <a:avLst/>
              <a:gdLst/>
              <a:ahLst/>
              <a:cxnLst/>
              <a:rect l="0" t="0" r="r" b="b"/>
              <a:pathLst>
                <a:path w="418" h="321">
                  <a:moveTo>
                    <a:pt x="417" y="50"/>
                  </a:moveTo>
                  <a:cubicBezTo>
                    <a:pt x="417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8"/>
                    <a:pt x="214" y="108"/>
                  </a:cubicBezTo>
                  <a:cubicBezTo>
                    <a:pt x="209" y="108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100"/>
                    <a:pt x="94" y="26"/>
                    <a:pt x="94" y="16"/>
                  </a:cubicBezTo>
                  <a:cubicBezTo>
                    <a:pt x="94" y="8"/>
                    <a:pt x="89" y="4"/>
                    <a:pt x="81" y="4"/>
                  </a:cubicBezTo>
                  <a:cubicBezTo>
                    <a:pt x="72" y="4"/>
                    <a:pt x="67" y="13"/>
                    <a:pt x="62" y="18"/>
                  </a:cubicBezTo>
                  <a:cubicBezTo>
                    <a:pt x="27" y="71"/>
                    <a:pt x="0" y="156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7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7" y="93"/>
                    <a:pt x="417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8" name="Freeform 145"/>
            <p:cNvSpPr/>
            <p:nvPr/>
          </p:nvSpPr>
          <p:spPr>
            <a:xfrm>
              <a:off x="4231440" y="5486400"/>
              <a:ext cx="79560" cy="118440"/>
            </a:xfrm>
            <a:custGeom>
              <a:avLst/>
              <a:gdLst/>
              <a:ahLst/>
              <a:cxn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9" name="Freeform 146"/>
            <p:cNvSpPr/>
            <p:nvPr/>
          </p:nvSpPr>
          <p:spPr>
            <a:xfrm>
              <a:off x="4224600" y="5644800"/>
              <a:ext cx="87840" cy="126000"/>
            </a:xfrm>
            <a:custGeom>
              <a:avLst/>
              <a:gdLst/>
              <a:ahLst/>
              <a:cxnLst/>
              <a:rect l="0" t="0" r="r" b="b"/>
              <a:pathLst>
                <a:path w="244" h="350">
                  <a:moveTo>
                    <a:pt x="119" y="14"/>
                  </a:moveTo>
                  <a:cubicBezTo>
                    <a:pt x="119" y="14"/>
                    <a:pt x="120" y="8"/>
                    <a:pt x="120" y="6"/>
                  </a:cubicBezTo>
                  <a:cubicBezTo>
                    <a:pt x="120" y="5"/>
                    <a:pt x="119" y="0"/>
                    <a:pt x="112" y="0"/>
                  </a:cubicBezTo>
                  <a:cubicBezTo>
                    <a:pt x="103" y="0"/>
                    <a:pt x="61" y="3"/>
                    <a:pt x="48" y="5"/>
                  </a:cubicBezTo>
                  <a:cubicBezTo>
                    <a:pt x="45" y="5"/>
                    <a:pt x="39" y="6"/>
                    <a:pt x="39" y="16"/>
                  </a:cubicBezTo>
                  <a:cubicBezTo>
                    <a:pt x="39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0"/>
                  </a:cubicBezTo>
                  <a:cubicBezTo>
                    <a:pt x="74" y="33"/>
                    <a:pt x="74" y="37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3"/>
                  </a:cubicBezTo>
                  <a:cubicBezTo>
                    <a:pt x="0" y="339"/>
                    <a:pt x="7" y="349"/>
                    <a:pt x="18" y="349"/>
                  </a:cubicBezTo>
                  <a:cubicBezTo>
                    <a:pt x="31" y="349"/>
                    <a:pt x="37" y="337"/>
                    <a:pt x="40" y="328"/>
                  </a:cubicBezTo>
                  <a:cubicBezTo>
                    <a:pt x="40" y="325"/>
                    <a:pt x="63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7"/>
                    <a:pt x="127" y="281"/>
                  </a:cubicBezTo>
                  <a:cubicBezTo>
                    <a:pt x="125" y="289"/>
                    <a:pt x="125" y="291"/>
                    <a:pt x="125" y="297"/>
                  </a:cubicBezTo>
                  <a:cubicBezTo>
                    <a:pt x="125" y="333"/>
                    <a:pt x="154" y="349"/>
                    <a:pt x="178" y="349"/>
                  </a:cubicBezTo>
                  <a:cubicBezTo>
                    <a:pt x="226" y="349"/>
                    <a:pt x="240" y="273"/>
                    <a:pt x="240" y="272"/>
                  </a:cubicBezTo>
                  <a:cubicBezTo>
                    <a:pt x="240" y="265"/>
                    <a:pt x="234" y="265"/>
                    <a:pt x="232" y="265"/>
                  </a:cubicBezTo>
                  <a:cubicBezTo>
                    <a:pt x="226" y="265"/>
                    <a:pt x="224" y="269"/>
                    <a:pt x="223" y="278"/>
                  </a:cubicBezTo>
                  <a:cubicBezTo>
                    <a:pt x="216" y="299"/>
                    <a:pt x="203" y="334"/>
                    <a:pt x="178" y="334"/>
                  </a:cubicBezTo>
                  <a:cubicBezTo>
                    <a:pt x="165" y="334"/>
                    <a:pt x="162" y="321"/>
                    <a:pt x="162" y="309"/>
                  </a:cubicBezTo>
                  <a:cubicBezTo>
                    <a:pt x="162" y="301"/>
                    <a:pt x="162" y="299"/>
                    <a:pt x="163" y="286"/>
                  </a:cubicBezTo>
                  <a:cubicBezTo>
                    <a:pt x="165" y="285"/>
                    <a:pt x="167" y="277"/>
                    <a:pt x="167" y="270"/>
                  </a:cubicBezTo>
                  <a:cubicBezTo>
                    <a:pt x="167" y="227"/>
                    <a:pt x="107" y="219"/>
                    <a:pt x="87" y="219"/>
                  </a:cubicBezTo>
                  <a:cubicBezTo>
                    <a:pt x="101" y="209"/>
                    <a:pt x="119" y="193"/>
                    <a:pt x="128" y="185"/>
                  </a:cubicBezTo>
                  <a:cubicBezTo>
                    <a:pt x="152" y="161"/>
                    <a:pt x="178" y="139"/>
                    <a:pt x="205" y="139"/>
                  </a:cubicBezTo>
                  <a:cubicBezTo>
                    <a:pt x="211" y="139"/>
                    <a:pt x="218" y="141"/>
                    <a:pt x="221" y="145"/>
                  </a:cubicBezTo>
                  <a:cubicBezTo>
                    <a:pt x="200" y="149"/>
                    <a:pt x="195" y="165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7" y="125"/>
                  </a:cubicBezTo>
                  <a:cubicBezTo>
                    <a:pt x="178" y="125"/>
                    <a:pt x="152" y="145"/>
                    <a:pt x="127" y="168"/>
                  </a:cubicBezTo>
                  <a:cubicBezTo>
                    <a:pt x="106" y="189"/>
                    <a:pt x="90" y="203"/>
                    <a:pt x="69" y="213"/>
                  </a:cubicBezTo>
                  <a:lnTo>
                    <a:pt x="119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0" name="Freeform 147"/>
            <p:cNvSpPr/>
            <p:nvPr/>
          </p:nvSpPr>
          <p:spPr>
            <a:xfrm>
              <a:off x="4331880" y="5689080"/>
              <a:ext cx="83160" cy="81000"/>
            </a:xfrm>
            <a:custGeom>
              <a:avLst/>
              <a:gdLst/>
              <a:ahLst/>
              <a:cxnLst/>
              <a:rect l="0" t="0" r="r" b="b"/>
              <a:pathLst>
                <a:path w="231" h="225">
                  <a:moveTo>
                    <a:pt x="93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7" y="14"/>
                    <a:pt x="177" y="14"/>
                  </a:cubicBezTo>
                  <a:cubicBezTo>
                    <a:pt x="182" y="14"/>
                    <a:pt x="195" y="14"/>
                    <a:pt x="205" y="21"/>
                  </a:cubicBezTo>
                  <a:cubicBezTo>
                    <a:pt x="189" y="26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9" y="0"/>
                    <a:pt x="57" y="0"/>
                  </a:cubicBezTo>
                  <a:cubicBezTo>
                    <a:pt x="38" y="0"/>
                    <a:pt x="25" y="11"/>
                    <a:pt x="17" y="26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1" name="Freeform 148"/>
            <p:cNvSpPr/>
            <p:nvPr/>
          </p:nvSpPr>
          <p:spPr>
            <a:xfrm>
              <a:off x="4430880" y="5649840"/>
              <a:ext cx="54360" cy="120240"/>
            </a:xfrm>
            <a:custGeom>
              <a:avLst/>
              <a:gdLst/>
              <a:ahLst/>
              <a:cxn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7"/>
                    <a:pt x="110" y="47"/>
                  </a:cubicBezTo>
                  <a:cubicBezTo>
                    <a:pt x="125" y="47"/>
                    <a:pt x="138" y="32"/>
                    <a:pt x="138" y="19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6" y="243"/>
                    <a:pt x="93" y="231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2" name="Freeform 149"/>
            <p:cNvSpPr/>
            <p:nvPr/>
          </p:nvSpPr>
          <p:spPr>
            <a:xfrm>
              <a:off x="4501800" y="5656680"/>
              <a:ext cx="60840" cy="113400"/>
            </a:xfrm>
            <a:custGeom>
              <a:avLst/>
              <a:gdLst/>
              <a:ahLst/>
              <a:cxnLst/>
              <a:rect l="0" t="0" r="r" b="b"/>
              <a:pathLst>
                <a:path w="169" h="315">
                  <a:moveTo>
                    <a:pt x="101" y="114"/>
                  </a:moveTo>
                  <a:lnTo>
                    <a:pt x="152" y="114"/>
                  </a:lnTo>
                  <a:cubicBezTo>
                    <a:pt x="161" y="114"/>
                    <a:pt x="168" y="114"/>
                    <a:pt x="168" y="103"/>
                  </a:cubicBezTo>
                  <a:cubicBezTo>
                    <a:pt x="168" y="96"/>
                    <a:pt x="161" y="96"/>
                    <a:pt x="153" y="96"/>
                  </a:cubicBezTo>
                  <a:lnTo>
                    <a:pt x="105" y="96"/>
                  </a:lnTo>
                  <a:lnTo>
                    <a:pt x="125" y="23"/>
                  </a:lnTo>
                  <a:cubicBezTo>
                    <a:pt x="125" y="21"/>
                    <a:pt x="126" y="18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96" y="0"/>
                    <a:pt x="89" y="8"/>
                    <a:pt x="85" y="21"/>
                  </a:cubicBezTo>
                  <a:cubicBezTo>
                    <a:pt x="81" y="34"/>
                    <a:pt x="88" y="10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8"/>
                  </a:cubicBezTo>
                  <a:cubicBezTo>
                    <a:pt x="0" y="114"/>
                    <a:pt x="6" y="114"/>
                    <a:pt x="14" y="114"/>
                  </a:cubicBezTo>
                  <a:lnTo>
                    <a:pt x="62" y="114"/>
                  </a:lnTo>
                  <a:lnTo>
                    <a:pt x="32" y="231"/>
                  </a:lnTo>
                  <a:cubicBezTo>
                    <a:pt x="30" y="244"/>
                    <a:pt x="25" y="261"/>
                    <a:pt x="25" y="268"/>
                  </a:cubicBezTo>
                  <a:cubicBezTo>
                    <a:pt x="25" y="296"/>
                    <a:pt x="49" y="314"/>
                    <a:pt x="78" y="314"/>
                  </a:cubicBezTo>
                  <a:cubicBezTo>
                    <a:pt x="134" y="314"/>
                    <a:pt x="165" y="245"/>
                    <a:pt x="165" y="239"/>
                  </a:cubicBezTo>
                  <a:cubicBezTo>
                    <a:pt x="165" y="232"/>
                    <a:pt x="158" y="232"/>
                    <a:pt x="157" y="232"/>
                  </a:cubicBezTo>
                  <a:cubicBezTo>
                    <a:pt x="150" y="232"/>
                    <a:pt x="150" y="234"/>
                    <a:pt x="147" y="242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2" y="295"/>
                    <a:pt x="62" y="276"/>
                  </a:cubicBezTo>
                  <a:cubicBezTo>
                    <a:pt x="62" y="271"/>
                    <a:pt x="64" y="261"/>
                    <a:pt x="65" y="256"/>
                  </a:cubicBezTo>
                  <a:lnTo>
                    <a:pt x="101" y="1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3" name="Freeform 150"/>
            <p:cNvSpPr/>
            <p:nvPr/>
          </p:nvSpPr>
          <p:spPr>
            <a:xfrm>
              <a:off x="4597920" y="5505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4" name="Freeform 151"/>
            <p:cNvSpPr/>
            <p:nvPr/>
          </p:nvSpPr>
          <p:spPr>
            <a:xfrm>
              <a:off x="2162520" y="5798520"/>
              <a:ext cx="3517560" cy="11160"/>
            </a:xfrm>
            <a:custGeom>
              <a:avLst/>
              <a:gdLst/>
              <a:ahLst/>
              <a:cxnLst/>
              <a:rect l="0" t="0" r="r" b="b"/>
              <a:pathLst>
                <a:path w="9771" h="31">
                  <a:moveTo>
                    <a:pt x="4885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9770" y="0"/>
                  </a:lnTo>
                  <a:lnTo>
                    <a:pt x="9770" y="30"/>
                  </a:lnTo>
                  <a:lnTo>
                    <a:pt x="4885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5" name="Freeform 152"/>
            <p:cNvSpPr/>
            <p:nvPr/>
          </p:nvSpPr>
          <p:spPr>
            <a:xfrm>
              <a:off x="2188080" y="5851080"/>
              <a:ext cx="59760" cy="253440"/>
            </a:xfrm>
            <a:custGeom>
              <a:avLst/>
              <a:gdLst/>
              <a:ahLst/>
              <a:cxnLst/>
              <a:rect l="0" t="0" r="r" b="b"/>
              <a:pathLst>
                <a:path w="166" h="704">
                  <a:moveTo>
                    <a:pt x="165" y="697"/>
                  </a:moveTo>
                  <a:cubicBezTo>
                    <a:pt x="165" y="695"/>
                    <a:pt x="165" y="694"/>
                    <a:pt x="152" y="681"/>
                  </a:cubicBezTo>
                  <a:cubicBezTo>
                    <a:pt x="64" y="593"/>
                    <a:pt x="41" y="460"/>
                    <a:pt x="41" y="351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2"/>
                    <a:pt x="0" y="351"/>
                  </a:cubicBezTo>
                  <a:cubicBezTo>
                    <a:pt x="0" y="407"/>
                    <a:pt x="8" y="492"/>
                    <a:pt x="46" y="572"/>
                  </a:cubicBezTo>
                  <a:cubicBezTo>
                    <a:pt x="89" y="659"/>
                    <a:pt x="150" y="703"/>
                    <a:pt x="157" y="703"/>
                  </a:cubicBezTo>
                  <a:cubicBezTo>
                    <a:pt x="161" y="703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6" name="Freeform 153"/>
            <p:cNvSpPr/>
            <p:nvPr/>
          </p:nvSpPr>
          <p:spPr>
            <a:xfrm>
              <a:off x="2283480" y="5872320"/>
              <a:ext cx="84600" cy="169560"/>
            </a:xfrm>
            <a:custGeom>
              <a:avLst/>
              <a:gdLst/>
              <a:ahLst/>
              <a:cxn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7" name="Freeform 154"/>
            <p:cNvSpPr/>
            <p:nvPr/>
          </p:nvSpPr>
          <p:spPr>
            <a:xfrm>
              <a:off x="2464920" y="597240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8" name="Freeform 155"/>
            <p:cNvSpPr/>
            <p:nvPr/>
          </p:nvSpPr>
          <p:spPr>
            <a:xfrm>
              <a:off x="2707560" y="587232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1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4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9" name="Freeform 156"/>
            <p:cNvSpPr/>
            <p:nvPr/>
          </p:nvSpPr>
          <p:spPr>
            <a:xfrm>
              <a:off x="2826720" y="5928840"/>
              <a:ext cx="151200" cy="115200"/>
            </a:xfrm>
            <a:custGeom>
              <a:avLst/>
              <a:gdLst/>
              <a:ahLst/>
              <a:cxnLst/>
              <a:rect l="0" t="0" r="r" b="b"/>
              <a:pathLst>
                <a:path w="420" h="320">
                  <a:moveTo>
                    <a:pt x="419" y="49"/>
                  </a:moveTo>
                  <a:cubicBezTo>
                    <a:pt x="419" y="17"/>
                    <a:pt x="407" y="0"/>
                    <a:pt x="391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3" y="204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5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79" y="179"/>
                    <a:pt x="179" y="204"/>
                  </a:cubicBezTo>
                  <a:cubicBezTo>
                    <a:pt x="157" y="236"/>
                    <a:pt x="128" y="268"/>
                    <a:pt x="83" y="268"/>
                  </a:cubicBezTo>
                  <a:cubicBezTo>
                    <a:pt x="37" y="268"/>
                    <a:pt x="23" y="227"/>
                    <a:pt x="23" y="187"/>
                  </a:cubicBezTo>
                  <a:cubicBezTo>
                    <a:pt x="23" y="99"/>
                    <a:pt x="95" y="25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2"/>
                    <a:pt x="63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3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5" y="319"/>
                    <a:pt x="349" y="276"/>
                    <a:pt x="375" y="223"/>
                  </a:cubicBezTo>
                  <a:cubicBezTo>
                    <a:pt x="392" y="188"/>
                    <a:pt x="419" y="92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0" name="Freeform 157"/>
            <p:cNvSpPr/>
            <p:nvPr/>
          </p:nvSpPr>
          <p:spPr>
            <a:xfrm>
              <a:off x="3001320" y="5835960"/>
              <a:ext cx="79200" cy="118440"/>
            </a:xfrm>
            <a:custGeom>
              <a:avLst/>
              <a:gdLst/>
              <a:ahLst/>
              <a:cxn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1" name="Freeform 158"/>
            <p:cNvSpPr/>
            <p:nvPr/>
          </p:nvSpPr>
          <p:spPr>
            <a:xfrm>
              <a:off x="2994480" y="5993640"/>
              <a:ext cx="87840" cy="126000"/>
            </a:xfrm>
            <a:custGeom>
              <a:avLst/>
              <a:gdLst/>
              <a:ahLst/>
              <a:cxnLst/>
              <a:rect l="0" t="0" r="r" b="b"/>
              <a:pathLst>
                <a:path w="244" h="350">
                  <a:moveTo>
                    <a:pt x="118" y="15"/>
                  </a:moveTo>
                  <a:cubicBezTo>
                    <a:pt x="118" y="15"/>
                    <a:pt x="120" y="8"/>
                    <a:pt x="120" y="7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1" y="3"/>
                    <a:pt x="48" y="5"/>
                  </a:cubicBezTo>
                  <a:cubicBezTo>
                    <a:pt x="45" y="5"/>
                    <a:pt x="38" y="7"/>
                    <a:pt x="38" y="16"/>
                  </a:cubicBezTo>
                  <a:cubicBezTo>
                    <a:pt x="38" y="24"/>
                    <a:pt x="45" y="24"/>
                    <a:pt x="51" y="24"/>
                  </a:cubicBezTo>
                  <a:cubicBezTo>
                    <a:pt x="73" y="24"/>
                    <a:pt x="73" y="27"/>
                    <a:pt x="73" y="31"/>
                  </a:cubicBezTo>
                  <a:cubicBezTo>
                    <a:pt x="73" y="34"/>
                    <a:pt x="73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6" y="349"/>
                    <a:pt x="17" y="349"/>
                  </a:cubicBezTo>
                  <a:cubicBezTo>
                    <a:pt x="30" y="349"/>
                    <a:pt x="37" y="338"/>
                    <a:pt x="40" y="328"/>
                  </a:cubicBezTo>
                  <a:cubicBezTo>
                    <a:pt x="40" y="325"/>
                    <a:pt x="62" y="239"/>
                    <a:pt x="64" y="232"/>
                  </a:cubicBezTo>
                  <a:cubicBezTo>
                    <a:pt x="99" y="235"/>
                    <a:pt x="128" y="247"/>
                    <a:pt x="128" y="272"/>
                  </a:cubicBezTo>
                  <a:cubicBezTo>
                    <a:pt x="128" y="274"/>
                    <a:pt x="128" y="277"/>
                    <a:pt x="126" y="282"/>
                  </a:cubicBezTo>
                  <a:cubicBezTo>
                    <a:pt x="125" y="290"/>
                    <a:pt x="125" y="291"/>
                    <a:pt x="125" y="298"/>
                  </a:cubicBezTo>
                  <a:cubicBezTo>
                    <a:pt x="125" y="333"/>
                    <a:pt x="153" y="349"/>
                    <a:pt x="176" y="349"/>
                  </a:cubicBezTo>
                  <a:cubicBezTo>
                    <a:pt x="225" y="349"/>
                    <a:pt x="240" y="274"/>
                    <a:pt x="240" y="272"/>
                  </a:cubicBezTo>
                  <a:cubicBezTo>
                    <a:pt x="240" y="266"/>
                    <a:pt x="233" y="266"/>
                    <a:pt x="232" y="266"/>
                  </a:cubicBezTo>
                  <a:cubicBezTo>
                    <a:pt x="225" y="266"/>
                    <a:pt x="224" y="269"/>
                    <a:pt x="222" y="279"/>
                  </a:cubicBezTo>
                  <a:cubicBezTo>
                    <a:pt x="216" y="299"/>
                    <a:pt x="203" y="335"/>
                    <a:pt x="177" y="335"/>
                  </a:cubicBezTo>
                  <a:cubicBezTo>
                    <a:pt x="165" y="335"/>
                    <a:pt x="161" y="322"/>
                    <a:pt x="161" y="309"/>
                  </a:cubicBezTo>
                  <a:cubicBezTo>
                    <a:pt x="161" y="301"/>
                    <a:pt x="161" y="299"/>
                    <a:pt x="163" y="287"/>
                  </a:cubicBezTo>
                  <a:cubicBezTo>
                    <a:pt x="165" y="285"/>
                    <a:pt x="166" y="277"/>
                    <a:pt x="166" y="271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1" y="210"/>
                    <a:pt x="118" y="194"/>
                    <a:pt x="128" y="186"/>
                  </a:cubicBezTo>
                  <a:cubicBezTo>
                    <a:pt x="152" y="162"/>
                    <a:pt x="177" y="139"/>
                    <a:pt x="205" y="139"/>
                  </a:cubicBezTo>
                  <a:cubicBezTo>
                    <a:pt x="211" y="139"/>
                    <a:pt x="217" y="141"/>
                    <a:pt x="221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5" y="125"/>
                  </a:cubicBezTo>
                  <a:cubicBezTo>
                    <a:pt x="177" y="125"/>
                    <a:pt x="152" y="146"/>
                    <a:pt x="126" y="168"/>
                  </a:cubicBezTo>
                  <a:cubicBezTo>
                    <a:pt x="105" y="189"/>
                    <a:pt x="89" y="203"/>
                    <a:pt x="69" y="213"/>
                  </a:cubicBezTo>
                  <a:lnTo>
                    <a:pt x="118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2" name="Freeform 159"/>
            <p:cNvSpPr/>
            <p:nvPr/>
          </p:nvSpPr>
          <p:spPr>
            <a:xfrm>
              <a:off x="3101040" y="6038640"/>
              <a:ext cx="83160" cy="81000"/>
            </a:xfrm>
            <a:custGeom>
              <a:avLst/>
              <a:gdLst/>
              <a:ahLst/>
              <a:cxnLst/>
              <a:rect l="0" t="0" r="r" b="b"/>
              <a:pathLst>
                <a:path w="231" h="225">
                  <a:moveTo>
                    <a:pt x="93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7" y="14"/>
                    <a:pt x="177" y="14"/>
                  </a:cubicBezTo>
                  <a:cubicBezTo>
                    <a:pt x="182" y="14"/>
                    <a:pt x="195" y="14"/>
                    <a:pt x="205" y="21"/>
                  </a:cubicBezTo>
                  <a:cubicBezTo>
                    <a:pt x="189" y="26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9" y="0"/>
                    <a:pt x="57" y="0"/>
                  </a:cubicBezTo>
                  <a:cubicBezTo>
                    <a:pt x="38" y="0"/>
                    <a:pt x="25" y="11"/>
                    <a:pt x="17" y="26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3" name="Freeform 160"/>
            <p:cNvSpPr/>
            <p:nvPr/>
          </p:nvSpPr>
          <p:spPr>
            <a:xfrm>
              <a:off x="3200760" y="5999400"/>
              <a:ext cx="54360" cy="120240"/>
            </a:xfrm>
            <a:custGeom>
              <a:avLst/>
              <a:gdLst/>
              <a:ahLst/>
              <a:cxnLst/>
              <a:rect l="0" t="0" r="r" b="b"/>
              <a:pathLst>
                <a:path w="151" h="334">
                  <a:moveTo>
                    <a:pt x="137" y="19"/>
                  </a:moveTo>
                  <a:cubicBezTo>
                    <a:pt x="137" y="11"/>
                    <a:pt x="131" y="0"/>
                    <a:pt x="118" y="0"/>
                  </a:cubicBezTo>
                  <a:cubicBezTo>
                    <a:pt x="104" y="0"/>
                    <a:pt x="89" y="13"/>
                    <a:pt x="89" y="27"/>
                  </a:cubicBezTo>
                  <a:cubicBezTo>
                    <a:pt x="89" y="35"/>
                    <a:pt x="96" y="47"/>
                    <a:pt x="110" y="47"/>
                  </a:cubicBezTo>
                  <a:cubicBezTo>
                    <a:pt x="124" y="47"/>
                    <a:pt x="137" y="32"/>
                    <a:pt x="137" y="19"/>
                  </a:cubicBezTo>
                  <a:moveTo>
                    <a:pt x="36" y="271"/>
                  </a:moveTo>
                  <a:cubicBezTo>
                    <a:pt x="33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2" y="259"/>
                  </a:cubicBezTo>
                  <a:cubicBezTo>
                    <a:pt x="121" y="299"/>
                    <a:pt x="99" y="319"/>
                    <a:pt x="80" y="319"/>
                  </a:cubicBezTo>
                  <a:cubicBezTo>
                    <a:pt x="70" y="319"/>
                    <a:pt x="68" y="312"/>
                    <a:pt x="68" y="303"/>
                  </a:cubicBezTo>
                  <a:cubicBezTo>
                    <a:pt x="68" y="290"/>
                    <a:pt x="72" y="282"/>
                    <a:pt x="76" y="271"/>
                  </a:cubicBezTo>
                  <a:cubicBezTo>
                    <a:pt x="81" y="256"/>
                    <a:pt x="86" y="243"/>
                    <a:pt x="91" y="231"/>
                  </a:cubicBezTo>
                  <a:cubicBezTo>
                    <a:pt x="96" y="219"/>
                    <a:pt x="113" y="173"/>
                    <a:pt x="116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2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6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4" name="Freeform 161"/>
            <p:cNvSpPr/>
            <p:nvPr/>
          </p:nvSpPr>
          <p:spPr>
            <a:xfrm>
              <a:off x="3271320" y="6005880"/>
              <a:ext cx="60840" cy="113040"/>
            </a:xfrm>
            <a:custGeom>
              <a:avLst/>
              <a:gdLst/>
              <a:ahLst/>
              <a:cxnLst/>
              <a:rect l="0" t="0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7" y="17"/>
                    <a:pt x="127" y="16"/>
                  </a:cubicBezTo>
                  <a:cubicBezTo>
                    <a:pt x="127" y="6"/>
                    <a:pt x="119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8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3" y="113"/>
                  </a:lnTo>
                  <a:lnTo>
                    <a:pt x="34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9" y="313"/>
                  </a:cubicBezTo>
                  <a:cubicBezTo>
                    <a:pt x="135" y="313"/>
                    <a:pt x="165" y="245"/>
                    <a:pt x="165" y="238"/>
                  </a:cubicBezTo>
                  <a:cubicBezTo>
                    <a:pt x="165" y="232"/>
                    <a:pt x="159" y="232"/>
                    <a:pt x="157" y="232"/>
                  </a:cubicBezTo>
                  <a:cubicBezTo>
                    <a:pt x="151" y="232"/>
                    <a:pt x="151" y="233"/>
                    <a:pt x="148" y="241"/>
                  </a:cubicBezTo>
                  <a:cubicBezTo>
                    <a:pt x="133" y="272"/>
                    <a:pt x="108" y="301"/>
                    <a:pt x="80" y="301"/>
                  </a:cubicBezTo>
                  <a:cubicBezTo>
                    <a:pt x="69" y="301"/>
                    <a:pt x="63" y="294"/>
                    <a:pt x="63" y="275"/>
                  </a:cubicBezTo>
                  <a:cubicBezTo>
                    <a:pt x="63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5" name="Freeform 162"/>
            <p:cNvSpPr/>
            <p:nvPr/>
          </p:nvSpPr>
          <p:spPr>
            <a:xfrm>
              <a:off x="3367080" y="5851080"/>
              <a:ext cx="59760" cy="253440"/>
            </a:xfrm>
            <a:custGeom>
              <a:avLst/>
              <a:gdLst/>
              <a:ahLst/>
              <a:cxnLst/>
              <a:rect l="0" t="0" r="r" b="b"/>
              <a:pathLst>
                <a:path w="166" h="704">
                  <a:moveTo>
                    <a:pt x="165" y="351"/>
                  </a:moveTo>
                  <a:cubicBezTo>
                    <a:pt x="165" y="297"/>
                    <a:pt x="157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1"/>
                  </a:cubicBezTo>
                  <a:cubicBezTo>
                    <a:pt x="123" y="471"/>
                    <a:pt x="98" y="596"/>
                    <a:pt x="10" y="684"/>
                  </a:cubicBezTo>
                  <a:cubicBezTo>
                    <a:pt x="0" y="694"/>
                    <a:pt x="0" y="695"/>
                    <a:pt x="0" y="697"/>
                  </a:cubicBezTo>
                  <a:cubicBezTo>
                    <a:pt x="0" y="702"/>
                    <a:pt x="3" y="703"/>
                    <a:pt x="6" y="703"/>
                  </a:cubicBezTo>
                  <a:cubicBezTo>
                    <a:pt x="14" y="703"/>
                    <a:pt x="78" y="655"/>
                    <a:pt x="120" y="566"/>
                  </a:cubicBezTo>
                  <a:cubicBezTo>
                    <a:pt x="157" y="489"/>
                    <a:pt x="165" y="411"/>
                    <a:pt x="165" y="35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6" name="Freeform 163"/>
            <p:cNvSpPr/>
            <p:nvPr/>
          </p:nvSpPr>
          <p:spPr>
            <a:xfrm>
              <a:off x="3462480" y="5849640"/>
              <a:ext cx="79560" cy="118440"/>
            </a:xfrm>
            <a:custGeom>
              <a:avLst/>
              <a:gdLst/>
              <a:ahLst/>
              <a:cxnLst/>
              <a:rect l="0" t="0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7" name="Freeform 164"/>
            <p:cNvSpPr/>
            <p:nvPr/>
          </p:nvSpPr>
          <p:spPr>
            <a:xfrm>
              <a:off x="3635280" y="5892840"/>
              <a:ext cx="169200" cy="169920"/>
            </a:xfrm>
            <a:custGeom>
              <a:avLst/>
              <a:gdLst/>
              <a:ahLst/>
              <a:cxnLst/>
              <a:rect l="0" t="0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7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8" name="Freeform 165"/>
            <p:cNvSpPr/>
            <p:nvPr/>
          </p:nvSpPr>
          <p:spPr>
            <a:xfrm>
              <a:off x="3899160" y="5851080"/>
              <a:ext cx="59760" cy="253440"/>
            </a:xfrm>
            <a:custGeom>
              <a:avLst/>
              <a:gdLst/>
              <a:ahLst/>
              <a:cxnLst/>
              <a:rect l="0" t="0" r="r" b="b"/>
              <a:pathLst>
                <a:path w="166" h="704">
                  <a:moveTo>
                    <a:pt x="165" y="697"/>
                  </a:moveTo>
                  <a:cubicBezTo>
                    <a:pt x="165" y="695"/>
                    <a:pt x="165" y="694"/>
                    <a:pt x="152" y="681"/>
                  </a:cubicBezTo>
                  <a:cubicBezTo>
                    <a:pt x="64" y="593"/>
                    <a:pt x="42" y="460"/>
                    <a:pt x="42" y="351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2"/>
                    <a:pt x="0" y="351"/>
                  </a:cubicBezTo>
                  <a:cubicBezTo>
                    <a:pt x="0" y="407"/>
                    <a:pt x="8" y="492"/>
                    <a:pt x="47" y="572"/>
                  </a:cubicBezTo>
                  <a:cubicBezTo>
                    <a:pt x="90" y="659"/>
                    <a:pt x="151" y="703"/>
                    <a:pt x="157" y="703"/>
                  </a:cubicBezTo>
                  <a:cubicBezTo>
                    <a:pt x="162" y="703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9" name="Freeform 166"/>
            <p:cNvSpPr/>
            <p:nvPr/>
          </p:nvSpPr>
          <p:spPr>
            <a:xfrm>
              <a:off x="3983400" y="587232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0" name="Freeform 167"/>
            <p:cNvSpPr/>
            <p:nvPr/>
          </p:nvSpPr>
          <p:spPr>
            <a:xfrm>
              <a:off x="4101840" y="5928840"/>
              <a:ext cx="151560" cy="115200"/>
            </a:xfrm>
            <a:custGeom>
              <a:avLst/>
              <a:gdLst/>
              <a:ahLst/>
              <a:cxnLst/>
              <a:rect l="0" t="0" r="r" b="b"/>
              <a:pathLst>
                <a:path w="421" h="320">
                  <a:moveTo>
                    <a:pt x="420" y="49"/>
                  </a:moveTo>
                  <a:cubicBezTo>
                    <a:pt x="420" y="17"/>
                    <a:pt x="407" y="0"/>
                    <a:pt x="391" y="0"/>
                  </a:cubicBezTo>
                  <a:cubicBezTo>
                    <a:pt x="372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4" y="204"/>
                  </a:cubicBezTo>
                  <a:cubicBezTo>
                    <a:pt x="212" y="187"/>
                    <a:pt x="228" y="142"/>
                    <a:pt x="228" y="121"/>
                  </a:cubicBezTo>
                  <a:cubicBezTo>
                    <a:pt x="228" y="113"/>
                    <a:pt x="224" y="107"/>
                    <a:pt x="215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80" y="179"/>
                    <a:pt x="180" y="204"/>
                  </a:cubicBezTo>
                  <a:cubicBezTo>
                    <a:pt x="157" y="236"/>
                    <a:pt x="128" y="268"/>
                    <a:pt x="84" y="268"/>
                  </a:cubicBezTo>
                  <a:cubicBezTo>
                    <a:pt x="37" y="268"/>
                    <a:pt x="23" y="227"/>
                    <a:pt x="23" y="187"/>
                  </a:cubicBezTo>
                  <a:cubicBezTo>
                    <a:pt x="23" y="99"/>
                    <a:pt x="95" y="25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2"/>
                    <a:pt x="63" y="17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3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6" y="319"/>
                    <a:pt x="349" y="276"/>
                    <a:pt x="375" y="223"/>
                  </a:cubicBezTo>
                  <a:cubicBezTo>
                    <a:pt x="392" y="188"/>
                    <a:pt x="420" y="92"/>
                    <a:pt x="420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1" name="Freeform 168"/>
            <p:cNvSpPr/>
            <p:nvPr/>
          </p:nvSpPr>
          <p:spPr>
            <a:xfrm>
              <a:off x="4269600" y="5955840"/>
              <a:ext cx="87840" cy="125640"/>
            </a:xfrm>
            <a:custGeom>
              <a:avLst/>
              <a:gdLst/>
              <a:ahLst/>
              <a:cxnLst/>
              <a:rect l="0" t="0" r="r" b="b"/>
              <a:pathLst>
                <a:path w="244" h="349">
                  <a:moveTo>
                    <a:pt x="118" y="14"/>
                  </a:moveTo>
                  <a:cubicBezTo>
                    <a:pt x="118" y="14"/>
                    <a:pt x="120" y="8"/>
                    <a:pt x="120" y="6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1" y="3"/>
                    <a:pt x="48" y="5"/>
                  </a:cubicBezTo>
                  <a:cubicBezTo>
                    <a:pt x="45" y="5"/>
                    <a:pt x="38" y="6"/>
                    <a:pt x="38" y="16"/>
                  </a:cubicBezTo>
                  <a:cubicBezTo>
                    <a:pt x="38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0"/>
                  </a:cubicBezTo>
                  <a:cubicBezTo>
                    <a:pt x="74" y="33"/>
                    <a:pt x="74" y="36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2"/>
                  </a:cubicBezTo>
                  <a:cubicBezTo>
                    <a:pt x="0" y="339"/>
                    <a:pt x="6" y="348"/>
                    <a:pt x="18" y="348"/>
                  </a:cubicBezTo>
                  <a:cubicBezTo>
                    <a:pt x="30" y="348"/>
                    <a:pt x="37" y="337"/>
                    <a:pt x="40" y="328"/>
                  </a:cubicBezTo>
                  <a:cubicBezTo>
                    <a:pt x="40" y="324"/>
                    <a:pt x="62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6"/>
                    <a:pt x="126" y="281"/>
                  </a:cubicBezTo>
                  <a:cubicBezTo>
                    <a:pt x="125" y="289"/>
                    <a:pt x="125" y="291"/>
                    <a:pt x="125" y="297"/>
                  </a:cubicBezTo>
                  <a:cubicBezTo>
                    <a:pt x="125" y="332"/>
                    <a:pt x="154" y="348"/>
                    <a:pt x="178" y="348"/>
                  </a:cubicBezTo>
                  <a:cubicBezTo>
                    <a:pt x="226" y="348"/>
                    <a:pt x="240" y="273"/>
                    <a:pt x="240" y="272"/>
                  </a:cubicBezTo>
                  <a:cubicBezTo>
                    <a:pt x="240" y="265"/>
                    <a:pt x="234" y="265"/>
                    <a:pt x="232" y="265"/>
                  </a:cubicBezTo>
                  <a:cubicBezTo>
                    <a:pt x="226" y="265"/>
                    <a:pt x="224" y="268"/>
                    <a:pt x="222" y="278"/>
                  </a:cubicBezTo>
                  <a:cubicBezTo>
                    <a:pt x="216" y="299"/>
                    <a:pt x="203" y="334"/>
                    <a:pt x="178" y="334"/>
                  </a:cubicBezTo>
                  <a:cubicBezTo>
                    <a:pt x="165" y="334"/>
                    <a:pt x="162" y="321"/>
                    <a:pt x="162" y="308"/>
                  </a:cubicBezTo>
                  <a:cubicBezTo>
                    <a:pt x="162" y="300"/>
                    <a:pt x="162" y="299"/>
                    <a:pt x="163" y="286"/>
                  </a:cubicBezTo>
                  <a:cubicBezTo>
                    <a:pt x="165" y="284"/>
                    <a:pt x="166" y="276"/>
                    <a:pt x="166" y="270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1" y="209"/>
                    <a:pt x="118" y="193"/>
                    <a:pt x="128" y="185"/>
                  </a:cubicBezTo>
                  <a:cubicBezTo>
                    <a:pt x="152" y="161"/>
                    <a:pt x="178" y="139"/>
                    <a:pt x="205" y="139"/>
                  </a:cubicBezTo>
                  <a:cubicBezTo>
                    <a:pt x="211" y="139"/>
                    <a:pt x="218" y="140"/>
                    <a:pt x="221" y="145"/>
                  </a:cubicBezTo>
                  <a:cubicBezTo>
                    <a:pt x="200" y="148"/>
                    <a:pt x="195" y="166"/>
                    <a:pt x="195" y="172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0"/>
                    <a:pt x="243" y="160"/>
                  </a:cubicBezTo>
                  <a:cubicBezTo>
                    <a:pt x="243" y="144"/>
                    <a:pt x="232" y="124"/>
                    <a:pt x="206" y="124"/>
                  </a:cubicBezTo>
                  <a:cubicBezTo>
                    <a:pt x="178" y="124"/>
                    <a:pt x="152" y="145"/>
                    <a:pt x="126" y="168"/>
                  </a:cubicBezTo>
                  <a:cubicBezTo>
                    <a:pt x="106" y="188"/>
                    <a:pt x="90" y="203"/>
                    <a:pt x="69" y="212"/>
                  </a:cubicBezTo>
                  <a:lnTo>
                    <a:pt x="118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2" name="Freeform 169"/>
            <p:cNvSpPr/>
            <p:nvPr/>
          </p:nvSpPr>
          <p:spPr>
            <a:xfrm>
              <a:off x="4376880" y="6000120"/>
              <a:ext cx="83160" cy="81000"/>
            </a:xfrm>
            <a:custGeom>
              <a:avLst/>
              <a:gdLst/>
              <a:ahLst/>
              <a:cxnLst/>
              <a:rect l="0" t="0" r="r" b="b"/>
              <a:pathLst>
                <a:path w="231" h="225">
                  <a:moveTo>
                    <a:pt x="92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6" y="14"/>
                    <a:pt x="177" y="14"/>
                  </a:cubicBezTo>
                  <a:cubicBezTo>
                    <a:pt x="182" y="14"/>
                    <a:pt x="195" y="14"/>
                    <a:pt x="204" y="21"/>
                  </a:cubicBezTo>
                  <a:cubicBezTo>
                    <a:pt x="188" y="25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7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8" y="0"/>
                    <a:pt x="57" y="0"/>
                  </a:cubicBezTo>
                  <a:cubicBezTo>
                    <a:pt x="38" y="0"/>
                    <a:pt x="25" y="11"/>
                    <a:pt x="17" y="25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7"/>
                    <a:pt x="36" y="14"/>
                    <a:pt x="56" y="14"/>
                  </a:cubicBezTo>
                  <a:cubicBezTo>
                    <a:pt x="68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0" y="93"/>
                    <a:pt x="56" y="113"/>
                    <a:pt x="52" y="123"/>
                  </a:cubicBezTo>
                  <a:lnTo>
                    <a:pt x="36" y="187"/>
                  </a:ln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09"/>
                  </a:cubicBezTo>
                  <a:cubicBezTo>
                    <a:pt x="72" y="206"/>
                    <a:pt x="76" y="184"/>
                    <a:pt x="80" y="171"/>
                  </a:cubicBezTo>
                  <a:lnTo>
                    <a:pt x="92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3" name="Freeform 170"/>
            <p:cNvSpPr/>
            <p:nvPr/>
          </p:nvSpPr>
          <p:spPr>
            <a:xfrm>
              <a:off x="4475880" y="5960880"/>
              <a:ext cx="54360" cy="120240"/>
            </a:xfrm>
            <a:custGeom>
              <a:avLst/>
              <a:gdLst/>
              <a:ahLst/>
              <a:cxnLst/>
              <a:rect l="0" t="0" r="r" b="b"/>
              <a:pathLst>
                <a:path w="151" h="334">
                  <a:moveTo>
                    <a:pt x="137" y="19"/>
                  </a:moveTo>
                  <a:cubicBezTo>
                    <a:pt x="137" y="11"/>
                    <a:pt x="131" y="0"/>
                    <a:pt x="118" y="0"/>
                  </a:cubicBezTo>
                  <a:cubicBezTo>
                    <a:pt x="104" y="0"/>
                    <a:pt x="89" y="13"/>
                    <a:pt x="89" y="27"/>
                  </a:cubicBezTo>
                  <a:cubicBezTo>
                    <a:pt x="89" y="35"/>
                    <a:pt x="96" y="46"/>
                    <a:pt x="110" y="46"/>
                  </a:cubicBezTo>
                  <a:cubicBezTo>
                    <a:pt x="125" y="46"/>
                    <a:pt x="137" y="32"/>
                    <a:pt x="137" y="19"/>
                  </a:cubicBezTo>
                  <a:moveTo>
                    <a:pt x="37" y="270"/>
                  </a:moveTo>
                  <a:cubicBezTo>
                    <a:pt x="33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9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1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1" y="256"/>
                    <a:pt x="86" y="243"/>
                    <a:pt x="93" y="230"/>
                  </a:cubicBezTo>
                  <a:cubicBezTo>
                    <a:pt x="96" y="219"/>
                    <a:pt x="113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4" name="Freeform 171"/>
            <p:cNvSpPr/>
            <p:nvPr/>
          </p:nvSpPr>
          <p:spPr>
            <a:xfrm>
              <a:off x="4546800" y="5967720"/>
              <a:ext cx="60840" cy="113400"/>
            </a:xfrm>
            <a:custGeom>
              <a:avLst/>
              <a:gdLst/>
              <a:ahLst/>
              <a:cxnLst/>
              <a:rect l="0" t="0" r="r" b="b"/>
              <a:pathLst>
                <a:path w="169" h="315">
                  <a:moveTo>
                    <a:pt x="100" y="114"/>
                  </a:moveTo>
                  <a:lnTo>
                    <a:pt x="152" y="114"/>
                  </a:lnTo>
                  <a:cubicBezTo>
                    <a:pt x="161" y="114"/>
                    <a:pt x="168" y="114"/>
                    <a:pt x="168" y="103"/>
                  </a:cubicBezTo>
                  <a:cubicBezTo>
                    <a:pt x="168" y="96"/>
                    <a:pt x="161" y="96"/>
                    <a:pt x="153" y="96"/>
                  </a:cubicBezTo>
                  <a:lnTo>
                    <a:pt x="105" y="96"/>
                  </a:lnTo>
                  <a:lnTo>
                    <a:pt x="124" y="23"/>
                  </a:lnTo>
                  <a:cubicBezTo>
                    <a:pt x="124" y="21"/>
                    <a:pt x="126" y="18"/>
                    <a:pt x="126" y="16"/>
                  </a:cubicBezTo>
                  <a:cubicBezTo>
                    <a:pt x="126" y="7"/>
                    <a:pt x="118" y="0"/>
                    <a:pt x="108" y="0"/>
                  </a:cubicBezTo>
                  <a:cubicBezTo>
                    <a:pt x="96" y="0"/>
                    <a:pt x="89" y="8"/>
                    <a:pt x="84" y="21"/>
                  </a:cubicBezTo>
                  <a:cubicBezTo>
                    <a:pt x="81" y="34"/>
                    <a:pt x="88" y="10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7"/>
                  </a:cubicBezTo>
                  <a:cubicBezTo>
                    <a:pt x="0" y="114"/>
                    <a:pt x="6" y="114"/>
                    <a:pt x="14" y="114"/>
                  </a:cubicBezTo>
                  <a:lnTo>
                    <a:pt x="62" y="114"/>
                  </a:lnTo>
                  <a:lnTo>
                    <a:pt x="33" y="231"/>
                  </a:lnTo>
                  <a:cubicBezTo>
                    <a:pt x="30" y="243"/>
                    <a:pt x="25" y="261"/>
                    <a:pt x="25" y="267"/>
                  </a:cubicBezTo>
                  <a:cubicBezTo>
                    <a:pt x="25" y="296"/>
                    <a:pt x="49" y="314"/>
                    <a:pt x="78" y="314"/>
                  </a:cubicBezTo>
                  <a:cubicBezTo>
                    <a:pt x="134" y="314"/>
                    <a:pt x="164" y="245"/>
                    <a:pt x="164" y="239"/>
                  </a:cubicBezTo>
                  <a:cubicBezTo>
                    <a:pt x="164" y="232"/>
                    <a:pt x="158" y="232"/>
                    <a:pt x="156" y="232"/>
                  </a:cubicBezTo>
                  <a:cubicBezTo>
                    <a:pt x="150" y="232"/>
                    <a:pt x="150" y="234"/>
                    <a:pt x="147" y="242"/>
                  </a:cubicBezTo>
                  <a:cubicBezTo>
                    <a:pt x="132" y="272"/>
                    <a:pt x="107" y="301"/>
                    <a:pt x="80" y="301"/>
                  </a:cubicBezTo>
                  <a:cubicBezTo>
                    <a:pt x="68" y="301"/>
                    <a:pt x="62" y="295"/>
                    <a:pt x="62" y="275"/>
                  </a:cubicBezTo>
                  <a:cubicBezTo>
                    <a:pt x="62" y="271"/>
                    <a:pt x="64" y="261"/>
                    <a:pt x="65" y="256"/>
                  </a:cubicBezTo>
                  <a:lnTo>
                    <a:pt x="100" y="1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5" name="Freeform 172"/>
            <p:cNvSpPr/>
            <p:nvPr/>
          </p:nvSpPr>
          <p:spPr>
            <a:xfrm>
              <a:off x="4705560" y="597240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6" name="Freeform 173"/>
            <p:cNvSpPr/>
            <p:nvPr/>
          </p:nvSpPr>
          <p:spPr>
            <a:xfrm>
              <a:off x="4940640" y="5928840"/>
              <a:ext cx="151200" cy="115200"/>
            </a:xfrm>
            <a:custGeom>
              <a:avLst/>
              <a:gdLst/>
              <a:ahLst/>
              <a:cxnLst/>
              <a:rect l="0" t="0" r="r" b="b"/>
              <a:pathLst>
                <a:path w="420" h="320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3" y="204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79" y="179"/>
                    <a:pt x="179" y="204"/>
                  </a:cubicBezTo>
                  <a:cubicBezTo>
                    <a:pt x="157" y="236"/>
                    <a:pt x="128" y="268"/>
                    <a:pt x="83" y="268"/>
                  </a:cubicBezTo>
                  <a:cubicBezTo>
                    <a:pt x="37" y="268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2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2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5" y="319"/>
                    <a:pt x="349" y="276"/>
                    <a:pt x="374" y="223"/>
                  </a:cubicBezTo>
                  <a:cubicBezTo>
                    <a:pt x="392" y="188"/>
                    <a:pt x="419" y="92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7" name="Freeform 174"/>
            <p:cNvSpPr/>
            <p:nvPr/>
          </p:nvSpPr>
          <p:spPr>
            <a:xfrm>
              <a:off x="5114160" y="5835960"/>
              <a:ext cx="82080" cy="122040"/>
            </a:xfrm>
            <a:custGeom>
              <a:avLst/>
              <a:gdLst/>
              <a:ahLst/>
              <a:cxnLst/>
              <a:rect l="0" t="0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8" name="Freeform 175"/>
            <p:cNvSpPr/>
            <p:nvPr/>
          </p:nvSpPr>
          <p:spPr>
            <a:xfrm>
              <a:off x="5108760" y="5993640"/>
              <a:ext cx="87840" cy="126000"/>
            </a:xfrm>
            <a:custGeom>
              <a:avLst/>
              <a:gdLst/>
              <a:ahLst/>
              <a:cxnLst/>
              <a:rect l="0" t="0" r="r" b="b"/>
              <a:pathLst>
                <a:path w="244" h="350">
                  <a:moveTo>
                    <a:pt x="119" y="15"/>
                  </a:moveTo>
                  <a:cubicBezTo>
                    <a:pt x="119" y="15"/>
                    <a:pt x="120" y="8"/>
                    <a:pt x="120" y="7"/>
                  </a:cubicBezTo>
                  <a:cubicBezTo>
                    <a:pt x="120" y="5"/>
                    <a:pt x="119" y="0"/>
                    <a:pt x="112" y="0"/>
                  </a:cubicBezTo>
                  <a:cubicBezTo>
                    <a:pt x="103" y="0"/>
                    <a:pt x="61" y="3"/>
                    <a:pt x="48" y="5"/>
                  </a:cubicBezTo>
                  <a:cubicBezTo>
                    <a:pt x="45" y="5"/>
                    <a:pt x="39" y="7"/>
                    <a:pt x="39" y="16"/>
                  </a:cubicBezTo>
                  <a:cubicBezTo>
                    <a:pt x="39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1"/>
                  </a:cubicBezTo>
                  <a:cubicBezTo>
                    <a:pt x="74" y="34"/>
                    <a:pt x="74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7" y="349"/>
                    <a:pt x="18" y="349"/>
                  </a:cubicBezTo>
                  <a:cubicBezTo>
                    <a:pt x="31" y="349"/>
                    <a:pt x="37" y="338"/>
                    <a:pt x="40" y="328"/>
                  </a:cubicBezTo>
                  <a:cubicBezTo>
                    <a:pt x="40" y="325"/>
                    <a:pt x="63" y="239"/>
                    <a:pt x="64" y="232"/>
                  </a:cubicBezTo>
                  <a:cubicBezTo>
                    <a:pt x="99" y="235"/>
                    <a:pt x="128" y="247"/>
                    <a:pt x="128" y="272"/>
                  </a:cubicBezTo>
                  <a:cubicBezTo>
                    <a:pt x="128" y="274"/>
                    <a:pt x="128" y="277"/>
                    <a:pt x="127" y="282"/>
                  </a:cubicBezTo>
                  <a:cubicBezTo>
                    <a:pt x="125" y="290"/>
                    <a:pt x="125" y="291"/>
                    <a:pt x="125" y="298"/>
                  </a:cubicBezTo>
                  <a:cubicBezTo>
                    <a:pt x="125" y="333"/>
                    <a:pt x="154" y="349"/>
                    <a:pt x="178" y="349"/>
                  </a:cubicBezTo>
                  <a:cubicBezTo>
                    <a:pt x="226" y="349"/>
                    <a:pt x="240" y="274"/>
                    <a:pt x="240" y="272"/>
                  </a:cubicBezTo>
                  <a:cubicBezTo>
                    <a:pt x="240" y="266"/>
                    <a:pt x="234" y="266"/>
                    <a:pt x="232" y="266"/>
                  </a:cubicBezTo>
                  <a:cubicBezTo>
                    <a:pt x="226" y="266"/>
                    <a:pt x="224" y="269"/>
                    <a:pt x="223" y="279"/>
                  </a:cubicBezTo>
                  <a:cubicBezTo>
                    <a:pt x="216" y="299"/>
                    <a:pt x="203" y="335"/>
                    <a:pt x="178" y="335"/>
                  </a:cubicBezTo>
                  <a:cubicBezTo>
                    <a:pt x="165" y="335"/>
                    <a:pt x="162" y="322"/>
                    <a:pt x="162" y="309"/>
                  </a:cubicBezTo>
                  <a:cubicBezTo>
                    <a:pt x="162" y="301"/>
                    <a:pt x="162" y="299"/>
                    <a:pt x="163" y="287"/>
                  </a:cubicBezTo>
                  <a:cubicBezTo>
                    <a:pt x="165" y="285"/>
                    <a:pt x="167" y="277"/>
                    <a:pt x="167" y="271"/>
                  </a:cubicBezTo>
                  <a:cubicBezTo>
                    <a:pt x="167" y="227"/>
                    <a:pt x="107" y="219"/>
                    <a:pt x="87" y="219"/>
                  </a:cubicBezTo>
                  <a:cubicBezTo>
                    <a:pt x="101" y="210"/>
                    <a:pt x="119" y="194"/>
                    <a:pt x="128" y="186"/>
                  </a:cubicBezTo>
                  <a:cubicBezTo>
                    <a:pt x="152" y="162"/>
                    <a:pt x="178" y="139"/>
                    <a:pt x="205" y="139"/>
                  </a:cubicBezTo>
                  <a:cubicBezTo>
                    <a:pt x="211" y="139"/>
                    <a:pt x="218" y="141"/>
                    <a:pt x="221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5" y="125"/>
                  </a:cubicBezTo>
                  <a:cubicBezTo>
                    <a:pt x="178" y="125"/>
                    <a:pt x="152" y="146"/>
                    <a:pt x="127" y="168"/>
                  </a:cubicBezTo>
                  <a:cubicBezTo>
                    <a:pt x="106" y="189"/>
                    <a:pt x="90" y="203"/>
                    <a:pt x="69" y="213"/>
                  </a:cubicBezTo>
                  <a:lnTo>
                    <a:pt x="119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9" name="Freeform 176"/>
            <p:cNvSpPr/>
            <p:nvPr/>
          </p:nvSpPr>
          <p:spPr>
            <a:xfrm>
              <a:off x="5215320" y="6038640"/>
              <a:ext cx="83520" cy="81000"/>
            </a:xfrm>
            <a:custGeom>
              <a:avLst/>
              <a:gdLst/>
              <a:ahLst/>
              <a:cxnLst/>
              <a:rect l="0" t="0" r="r" b="b"/>
              <a:pathLst>
                <a:path w="232" h="225">
                  <a:moveTo>
                    <a:pt x="93" y="118"/>
                  </a:moveTo>
                  <a:cubicBezTo>
                    <a:pt x="95" y="115"/>
                    <a:pt x="106" y="70"/>
                    <a:pt x="106" y="69"/>
                  </a:cubicBezTo>
                  <a:cubicBezTo>
                    <a:pt x="107" y="64"/>
                    <a:pt x="122" y="40"/>
                    <a:pt x="138" y="27"/>
                  </a:cubicBezTo>
                  <a:cubicBezTo>
                    <a:pt x="143" y="24"/>
                    <a:pt x="157" y="14"/>
                    <a:pt x="178" y="14"/>
                  </a:cubicBezTo>
                  <a:cubicBezTo>
                    <a:pt x="183" y="14"/>
                    <a:pt x="195" y="14"/>
                    <a:pt x="205" y="21"/>
                  </a:cubicBezTo>
                  <a:cubicBezTo>
                    <a:pt x="189" y="26"/>
                    <a:pt x="183" y="38"/>
                    <a:pt x="183" y="48"/>
                  </a:cubicBezTo>
                  <a:cubicBezTo>
                    <a:pt x="183" y="59"/>
                    <a:pt x="192" y="67"/>
                    <a:pt x="203" y="67"/>
                  </a:cubicBezTo>
                  <a:cubicBezTo>
                    <a:pt x="215" y="67"/>
                    <a:pt x="231" y="58"/>
                    <a:pt x="231" y="37"/>
                  </a:cubicBezTo>
                  <a:cubicBezTo>
                    <a:pt x="231" y="11"/>
                    <a:pt x="203" y="0"/>
                    <a:pt x="178" y="0"/>
                  </a:cubicBezTo>
                  <a:cubicBezTo>
                    <a:pt x="152" y="0"/>
                    <a:pt x="130" y="11"/>
                    <a:pt x="109" y="35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1"/>
                    <a:pt x="18" y="26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6" y="224"/>
                    <a:pt x="67" y="219"/>
                    <a:pt x="71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0" name="Freeform 177"/>
            <p:cNvSpPr/>
            <p:nvPr/>
          </p:nvSpPr>
          <p:spPr>
            <a:xfrm>
              <a:off x="5315040" y="5999400"/>
              <a:ext cx="54360" cy="120240"/>
            </a:xfrm>
            <a:custGeom>
              <a:avLst/>
              <a:gdLst/>
              <a:ahLst/>
              <a:cxn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7"/>
                    <a:pt x="110" y="47"/>
                  </a:cubicBezTo>
                  <a:cubicBezTo>
                    <a:pt x="125" y="47"/>
                    <a:pt x="138" y="32"/>
                    <a:pt x="138" y="19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6" y="243"/>
                    <a:pt x="91" y="231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1" name="Freeform 178"/>
            <p:cNvSpPr/>
            <p:nvPr/>
          </p:nvSpPr>
          <p:spPr>
            <a:xfrm>
              <a:off x="5385240" y="6005880"/>
              <a:ext cx="60840" cy="113040"/>
            </a:xfrm>
            <a:custGeom>
              <a:avLst/>
              <a:gdLst/>
              <a:ahLst/>
              <a:cxnLst/>
              <a:rect l="0" t="0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6" y="17"/>
                    <a:pt x="126" y="16"/>
                  </a:cubicBezTo>
                  <a:cubicBezTo>
                    <a:pt x="126" y="6"/>
                    <a:pt x="118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2" y="113"/>
                  </a:lnTo>
                  <a:lnTo>
                    <a:pt x="32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8" y="313"/>
                  </a:cubicBezTo>
                  <a:cubicBezTo>
                    <a:pt x="134" y="313"/>
                    <a:pt x="165" y="245"/>
                    <a:pt x="165" y="238"/>
                  </a:cubicBezTo>
                  <a:cubicBezTo>
                    <a:pt x="165" y="232"/>
                    <a:pt x="158" y="232"/>
                    <a:pt x="157" y="232"/>
                  </a:cubicBezTo>
                  <a:cubicBezTo>
                    <a:pt x="150" y="232"/>
                    <a:pt x="150" y="233"/>
                    <a:pt x="147" y="241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2" y="294"/>
                    <a:pt x="62" y="275"/>
                  </a:cubicBezTo>
                  <a:cubicBezTo>
                    <a:pt x="62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2" name="Freeform 179"/>
            <p:cNvSpPr/>
            <p:nvPr/>
          </p:nvSpPr>
          <p:spPr>
            <a:xfrm>
              <a:off x="5481360" y="5851080"/>
              <a:ext cx="59760" cy="253440"/>
            </a:xfrm>
            <a:custGeom>
              <a:avLst/>
              <a:gdLst/>
              <a:ahLst/>
              <a:cxnLst/>
              <a:rect l="0" t="0" r="r" b="b"/>
              <a:pathLst>
                <a:path w="166" h="704">
                  <a:moveTo>
                    <a:pt x="165" y="351"/>
                  </a:moveTo>
                  <a:cubicBezTo>
                    <a:pt x="165" y="297"/>
                    <a:pt x="157" y="212"/>
                    <a:pt x="119" y="132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1"/>
                  </a:cubicBezTo>
                  <a:cubicBezTo>
                    <a:pt x="123" y="471"/>
                    <a:pt x="98" y="596"/>
                    <a:pt x="10" y="684"/>
                  </a:cubicBezTo>
                  <a:cubicBezTo>
                    <a:pt x="0" y="694"/>
                    <a:pt x="0" y="695"/>
                    <a:pt x="0" y="697"/>
                  </a:cubicBezTo>
                  <a:cubicBezTo>
                    <a:pt x="0" y="702"/>
                    <a:pt x="3" y="703"/>
                    <a:pt x="7" y="703"/>
                  </a:cubicBezTo>
                  <a:cubicBezTo>
                    <a:pt x="15" y="703"/>
                    <a:pt x="79" y="655"/>
                    <a:pt x="120" y="566"/>
                  </a:cubicBezTo>
                  <a:cubicBezTo>
                    <a:pt x="157" y="489"/>
                    <a:pt x="165" y="411"/>
                    <a:pt x="165" y="35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3" name="Freeform 180"/>
            <p:cNvSpPr/>
            <p:nvPr/>
          </p:nvSpPr>
          <p:spPr>
            <a:xfrm>
              <a:off x="5576400" y="5849640"/>
              <a:ext cx="79200" cy="118440"/>
            </a:xfrm>
            <a:custGeom>
              <a:avLst/>
              <a:gdLst/>
              <a:ahLst/>
              <a:cxnLst/>
              <a:rect l="0" t="0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4" name="Freeform 181"/>
            <p:cNvSpPr/>
            <p:nvPr/>
          </p:nvSpPr>
          <p:spPr>
            <a:xfrm>
              <a:off x="5793480" y="577440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5" name="Freeform 182"/>
            <p:cNvSpPr/>
            <p:nvPr/>
          </p:nvSpPr>
          <p:spPr>
            <a:xfrm>
              <a:off x="6067800" y="579852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6" name="Freeform 183"/>
            <p:cNvSpPr/>
            <p:nvPr/>
          </p:nvSpPr>
          <p:spPr>
            <a:xfrm>
              <a:off x="6265800" y="5698440"/>
              <a:ext cx="84600" cy="169560"/>
            </a:xfrm>
            <a:custGeom>
              <a:avLst/>
              <a:gdLst/>
              <a:ahLst/>
              <a:cxn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30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7" name="Freeform 184"/>
            <p:cNvSpPr/>
            <p:nvPr/>
          </p:nvSpPr>
          <p:spPr>
            <a:xfrm>
              <a:off x="6707160" y="5734080"/>
              <a:ext cx="225720" cy="140400"/>
            </a:xfrm>
            <a:custGeom>
              <a:avLst/>
              <a:gdLst/>
              <a:ahLst/>
              <a:cxnLst/>
              <a:rect l="0" t="0" r="r" b="b"/>
              <a:pathLst>
                <a:path w="627" h="390">
                  <a:moveTo>
                    <a:pt x="474" y="139"/>
                  </a:moveTo>
                  <a:cubicBezTo>
                    <a:pt x="502" y="165"/>
                    <a:pt x="539" y="184"/>
                    <a:pt x="562" y="193"/>
                  </a:cubicBezTo>
                  <a:cubicBezTo>
                    <a:pt x="536" y="205"/>
                    <a:pt x="502" y="224"/>
                    <a:pt x="474" y="248"/>
                  </a:cubicBezTo>
                  <a:lnTo>
                    <a:pt x="26" y="248"/>
                  </a:lnTo>
                  <a:cubicBezTo>
                    <a:pt x="13" y="248"/>
                    <a:pt x="0" y="248"/>
                    <a:pt x="0" y="262"/>
                  </a:cubicBezTo>
                  <a:cubicBezTo>
                    <a:pt x="0" y="277"/>
                    <a:pt x="13" y="277"/>
                    <a:pt x="24" y="277"/>
                  </a:cubicBezTo>
                  <a:lnTo>
                    <a:pt x="442" y="277"/>
                  </a:lnTo>
                  <a:cubicBezTo>
                    <a:pt x="408" y="309"/>
                    <a:pt x="371" y="371"/>
                    <a:pt x="371" y="381"/>
                  </a:cubicBezTo>
                  <a:cubicBezTo>
                    <a:pt x="371" y="389"/>
                    <a:pt x="379" y="389"/>
                    <a:pt x="384" y="389"/>
                  </a:cubicBezTo>
                  <a:cubicBezTo>
                    <a:pt x="390" y="389"/>
                    <a:pt x="395" y="389"/>
                    <a:pt x="397" y="382"/>
                  </a:cubicBezTo>
                  <a:cubicBezTo>
                    <a:pt x="413" y="355"/>
                    <a:pt x="432" y="318"/>
                    <a:pt x="478" y="277"/>
                  </a:cubicBezTo>
                  <a:cubicBezTo>
                    <a:pt x="526" y="233"/>
                    <a:pt x="574" y="216"/>
                    <a:pt x="610" y="205"/>
                  </a:cubicBezTo>
                  <a:cubicBezTo>
                    <a:pt x="622" y="200"/>
                    <a:pt x="622" y="200"/>
                    <a:pt x="624" y="198"/>
                  </a:cubicBezTo>
                  <a:cubicBezTo>
                    <a:pt x="626" y="198"/>
                    <a:pt x="626" y="195"/>
                    <a:pt x="626" y="193"/>
                  </a:cubicBezTo>
                  <a:cubicBezTo>
                    <a:pt x="626" y="192"/>
                    <a:pt x="626" y="192"/>
                    <a:pt x="626" y="190"/>
                  </a:cubicBezTo>
                  <a:lnTo>
                    <a:pt x="622" y="189"/>
                  </a:lnTo>
                  <a:cubicBezTo>
                    <a:pt x="621" y="187"/>
                    <a:pt x="621" y="187"/>
                    <a:pt x="608" y="182"/>
                  </a:cubicBezTo>
                  <a:cubicBezTo>
                    <a:pt x="512" y="155"/>
                    <a:pt x="442" y="89"/>
                    <a:pt x="403" y="14"/>
                  </a:cubicBezTo>
                  <a:cubicBezTo>
                    <a:pt x="395" y="0"/>
                    <a:pt x="394" y="0"/>
                    <a:pt x="384" y="0"/>
                  </a:cubicBezTo>
                  <a:cubicBezTo>
                    <a:pt x="379" y="0"/>
                    <a:pt x="371" y="0"/>
                    <a:pt x="371" y="8"/>
                  </a:cubicBezTo>
                  <a:cubicBezTo>
                    <a:pt x="371" y="17"/>
                    <a:pt x="406" y="78"/>
                    <a:pt x="442" y="112"/>
                  </a:cubicBezTo>
                  <a:lnTo>
                    <a:pt x="24" y="112"/>
                  </a:lnTo>
                  <a:cubicBezTo>
                    <a:pt x="13" y="112"/>
                    <a:pt x="0" y="112"/>
                    <a:pt x="0" y="126"/>
                  </a:cubicBezTo>
                  <a:cubicBezTo>
                    <a:pt x="0" y="139"/>
                    <a:pt x="13" y="139"/>
                    <a:pt x="26" y="139"/>
                  </a:cubicBezTo>
                  <a:lnTo>
                    <a:pt x="474" y="1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8" name="Freeform 185"/>
            <p:cNvSpPr/>
            <p:nvPr/>
          </p:nvSpPr>
          <p:spPr>
            <a:xfrm>
              <a:off x="7279560" y="5694120"/>
              <a:ext cx="216360" cy="173880"/>
            </a:xfrm>
            <a:custGeom>
              <a:avLst/>
              <a:gdLst/>
              <a:ahLst/>
              <a:cxnLst/>
              <a:rect l="0" t="0" r="r" b="b"/>
              <a:pathLst>
                <a:path w="601" h="483">
                  <a:moveTo>
                    <a:pt x="333" y="197"/>
                  </a:moveTo>
                  <a:cubicBezTo>
                    <a:pt x="331" y="196"/>
                    <a:pt x="328" y="189"/>
                    <a:pt x="328" y="188"/>
                  </a:cubicBezTo>
                  <a:cubicBezTo>
                    <a:pt x="328" y="186"/>
                    <a:pt x="341" y="176"/>
                    <a:pt x="349" y="172"/>
                  </a:cubicBezTo>
                  <a:lnTo>
                    <a:pt x="472" y="76"/>
                  </a:lnTo>
                  <a:cubicBezTo>
                    <a:pt x="539" y="28"/>
                    <a:pt x="567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8"/>
                  </a:lnTo>
                  <a:cubicBezTo>
                    <a:pt x="77" y="455"/>
                    <a:pt x="76" y="460"/>
                    <a:pt x="20" y="460"/>
                  </a:cubicBezTo>
                  <a:cubicBezTo>
                    <a:pt x="8" y="460"/>
                    <a:pt x="0" y="460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8"/>
                  </a:cubicBezTo>
                  <a:cubicBezTo>
                    <a:pt x="205" y="460"/>
                    <a:pt x="199" y="460"/>
                    <a:pt x="186" y="460"/>
                  </a:cubicBezTo>
                  <a:cubicBezTo>
                    <a:pt x="160" y="460"/>
                    <a:pt x="140" y="460"/>
                    <a:pt x="140" y="447"/>
                  </a:cubicBezTo>
                  <a:cubicBezTo>
                    <a:pt x="140" y="442"/>
                    <a:pt x="144" y="428"/>
                    <a:pt x="146" y="416"/>
                  </a:cubicBezTo>
                  <a:cubicBezTo>
                    <a:pt x="156" y="380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60"/>
                    <a:pt x="339" y="460"/>
                    <a:pt x="333" y="460"/>
                  </a:cubicBezTo>
                  <a:cubicBezTo>
                    <a:pt x="325" y="460"/>
                    <a:pt x="317" y="460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7" y="482"/>
                    <a:pt x="495" y="482"/>
                    <a:pt x="495" y="468"/>
                  </a:cubicBezTo>
                  <a:cubicBezTo>
                    <a:pt x="495" y="460"/>
                    <a:pt x="487" y="460"/>
                    <a:pt x="480" y="460"/>
                  </a:cubicBezTo>
                  <a:cubicBezTo>
                    <a:pt x="451" y="460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9" name="Freeform 186"/>
            <p:cNvSpPr/>
            <p:nvPr/>
          </p:nvSpPr>
          <p:spPr>
            <a:xfrm>
              <a:off x="7498080" y="5781960"/>
              <a:ext cx="87840" cy="125640"/>
            </a:xfrm>
            <a:custGeom>
              <a:avLst/>
              <a:gdLst/>
              <a:ahLst/>
              <a:cxnLst/>
              <a:rect l="0" t="0" r="r" b="b"/>
              <a:pathLst>
                <a:path w="244" h="349">
                  <a:moveTo>
                    <a:pt x="118" y="14"/>
                  </a:moveTo>
                  <a:cubicBezTo>
                    <a:pt x="118" y="14"/>
                    <a:pt x="120" y="8"/>
                    <a:pt x="120" y="6"/>
                  </a:cubicBezTo>
                  <a:cubicBezTo>
                    <a:pt x="120" y="4"/>
                    <a:pt x="118" y="0"/>
                    <a:pt x="112" y="0"/>
                  </a:cubicBezTo>
                  <a:cubicBezTo>
                    <a:pt x="102" y="0"/>
                    <a:pt x="60" y="3"/>
                    <a:pt x="48" y="4"/>
                  </a:cubicBezTo>
                  <a:cubicBezTo>
                    <a:pt x="44" y="4"/>
                    <a:pt x="38" y="6"/>
                    <a:pt x="38" y="16"/>
                  </a:cubicBezTo>
                  <a:cubicBezTo>
                    <a:pt x="38" y="24"/>
                    <a:pt x="44" y="24"/>
                    <a:pt x="51" y="24"/>
                  </a:cubicBezTo>
                  <a:cubicBezTo>
                    <a:pt x="73" y="24"/>
                    <a:pt x="73" y="27"/>
                    <a:pt x="73" y="30"/>
                  </a:cubicBezTo>
                  <a:cubicBezTo>
                    <a:pt x="73" y="33"/>
                    <a:pt x="73" y="36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2"/>
                  </a:cubicBezTo>
                  <a:cubicBezTo>
                    <a:pt x="0" y="339"/>
                    <a:pt x="6" y="348"/>
                    <a:pt x="17" y="348"/>
                  </a:cubicBezTo>
                  <a:cubicBezTo>
                    <a:pt x="30" y="348"/>
                    <a:pt x="36" y="337"/>
                    <a:pt x="40" y="328"/>
                  </a:cubicBezTo>
                  <a:cubicBezTo>
                    <a:pt x="40" y="324"/>
                    <a:pt x="62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6"/>
                    <a:pt x="126" y="281"/>
                  </a:cubicBezTo>
                  <a:cubicBezTo>
                    <a:pt x="124" y="289"/>
                    <a:pt x="124" y="291"/>
                    <a:pt x="124" y="297"/>
                  </a:cubicBezTo>
                  <a:cubicBezTo>
                    <a:pt x="124" y="332"/>
                    <a:pt x="153" y="348"/>
                    <a:pt x="177" y="348"/>
                  </a:cubicBezTo>
                  <a:cubicBezTo>
                    <a:pt x="225" y="348"/>
                    <a:pt x="240" y="273"/>
                    <a:pt x="240" y="272"/>
                  </a:cubicBezTo>
                  <a:cubicBezTo>
                    <a:pt x="240" y="265"/>
                    <a:pt x="233" y="265"/>
                    <a:pt x="232" y="265"/>
                  </a:cubicBezTo>
                  <a:cubicBezTo>
                    <a:pt x="225" y="265"/>
                    <a:pt x="224" y="268"/>
                    <a:pt x="222" y="278"/>
                  </a:cubicBezTo>
                  <a:cubicBezTo>
                    <a:pt x="216" y="299"/>
                    <a:pt x="203" y="334"/>
                    <a:pt x="177" y="334"/>
                  </a:cubicBezTo>
                  <a:cubicBezTo>
                    <a:pt x="164" y="334"/>
                    <a:pt x="161" y="321"/>
                    <a:pt x="161" y="308"/>
                  </a:cubicBezTo>
                  <a:cubicBezTo>
                    <a:pt x="161" y="300"/>
                    <a:pt x="161" y="299"/>
                    <a:pt x="163" y="286"/>
                  </a:cubicBezTo>
                  <a:cubicBezTo>
                    <a:pt x="164" y="284"/>
                    <a:pt x="166" y="276"/>
                    <a:pt x="166" y="270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0" y="209"/>
                    <a:pt x="118" y="193"/>
                    <a:pt x="128" y="185"/>
                  </a:cubicBezTo>
                  <a:cubicBezTo>
                    <a:pt x="152" y="161"/>
                    <a:pt x="177" y="139"/>
                    <a:pt x="204" y="139"/>
                  </a:cubicBezTo>
                  <a:cubicBezTo>
                    <a:pt x="211" y="139"/>
                    <a:pt x="217" y="140"/>
                    <a:pt x="220" y="145"/>
                  </a:cubicBezTo>
                  <a:cubicBezTo>
                    <a:pt x="200" y="148"/>
                    <a:pt x="195" y="166"/>
                    <a:pt x="195" y="172"/>
                  </a:cubicBezTo>
                  <a:cubicBezTo>
                    <a:pt x="195" y="184"/>
                    <a:pt x="204" y="192"/>
                    <a:pt x="216" y="192"/>
                  </a:cubicBezTo>
                  <a:cubicBezTo>
                    <a:pt x="228" y="192"/>
                    <a:pt x="243" y="180"/>
                    <a:pt x="243" y="160"/>
                  </a:cubicBezTo>
                  <a:cubicBezTo>
                    <a:pt x="243" y="144"/>
                    <a:pt x="232" y="124"/>
                    <a:pt x="204" y="124"/>
                  </a:cubicBezTo>
                  <a:cubicBezTo>
                    <a:pt x="177" y="124"/>
                    <a:pt x="152" y="145"/>
                    <a:pt x="126" y="168"/>
                  </a:cubicBezTo>
                  <a:cubicBezTo>
                    <a:pt x="105" y="188"/>
                    <a:pt x="89" y="203"/>
                    <a:pt x="68" y="212"/>
                  </a:cubicBezTo>
                  <a:lnTo>
                    <a:pt x="118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0" name="Freeform 187"/>
            <p:cNvSpPr/>
            <p:nvPr/>
          </p:nvSpPr>
          <p:spPr>
            <a:xfrm>
              <a:off x="7605000" y="5826600"/>
              <a:ext cx="83520" cy="81000"/>
            </a:xfrm>
            <a:custGeom>
              <a:avLst/>
              <a:gdLst/>
              <a:ahLst/>
              <a:cxnLst/>
              <a:rect l="0" t="0" r="r" b="b"/>
              <a:pathLst>
                <a:path w="232" h="225">
                  <a:moveTo>
                    <a:pt x="93" y="119"/>
                  </a:moveTo>
                  <a:cubicBezTo>
                    <a:pt x="95" y="116"/>
                    <a:pt x="106" y="71"/>
                    <a:pt x="106" y="69"/>
                  </a:cubicBezTo>
                  <a:cubicBezTo>
                    <a:pt x="107" y="64"/>
                    <a:pt x="122" y="40"/>
                    <a:pt x="138" y="28"/>
                  </a:cubicBezTo>
                  <a:cubicBezTo>
                    <a:pt x="143" y="24"/>
                    <a:pt x="157" y="15"/>
                    <a:pt x="178" y="15"/>
                  </a:cubicBezTo>
                  <a:cubicBezTo>
                    <a:pt x="183" y="15"/>
                    <a:pt x="195" y="15"/>
                    <a:pt x="205" y="21"/>
                  </a:cubicBezTo>
                  <a:cubicBezTo>
                    <a:pt x="189" y="26"/>
                    <a:pt x="183" y="39"/>
                    <a:pt x="183" y="48"/>
                  </a:cubicBezTo>
                  <a:cubicBezTo>
                    <a:pt x="183" y="60"/>
                    <a:pt x="191" y="68"/>
                    <a:pt x="203" y="68"/>
                  </a:cubicBezTo>
                  <a:cubicBezTo>
                    <a:pt x="215" y="68"/>
                    <a:pt x="231" y="58"/>
                    <a:pt x="231" y="37"/>
                  </a:cubicBezTo>
                  <a:cubicBezTo>
                    <a:pt x="231" y="12"/>
                    <a:pt x="203" y="0"/>
                    <a:pt x="178" y="0"/>
                  </a:cubicBezTo>
                  <a:cubicBezTo>
                    <a:pt x="152" y="0"/>
                    <a:pt x="130" y="12"/>
                    <a:pt x="107" y="36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2"/>
                    <a:pt x="18" y="26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7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6" y="224"/>
                    <a:pt x="66" y="220"/>
                    <a:pt x="71" y="210"/>
                  </a:cubicBezTo>
                  <a:cubicBezTo>
                    <a:pt x="72" y="207"/>
                    <a:pt x="77" y="184"/>
                    <a:pt x="80" y="172"/>
                  </a:cubicBezTo>
                  <a:lnTo>
                    <a:pt x="93" y="1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1" name="Freeform 188"/>
            <p:cNvSpPr/>
            <p:nvPr/>
          </p:nvSpPr>
          <p:spPr>
            <a:xfrm>
              <a:off x="7704000" y="5787720"/>
              <a:ext cx="54720" cy="119880"/>
            </a:xfrm>
            <a:custGeom>
              <a:avLst/>
              <a:gdLst/>
              <a:ahLst/>
              <a:cxnLst/>
              <a:rect l="0" t="0" r="r" b="b"/>
              <a:pathLst>
                <a:path w="152" h="333">
                  <a:moveTo>
                    <a:pt x="138" y="19"/>
                  </a:moveTo>
                  <a:cubicBezTo>
                    <a:pt x="138" y="11"/>
                    <a:pt x="132" y="0"/>
                    <a:pt x="119" y="0"/>
                  </a:cubicBezTo>
                  <a:cubicBezTo>
                    <a:pt x="104" y="0"/>
                    <a:pt x="90" y="12"/>
                    <a:pt x="90" y="27"/>
                  </a:cubicBezTo>
                  <a:cubicBezTo>
                    <a:pt x="90" y="35"/>
                    <a:pt x="96" y="46"/>
                    <a:pt x="111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6"/>
                    <a:pt x="32" y="281"/>
                    <a:pt x="32" y="291"/>
                  </a:cubicBezTo>
                  <a:cubicBezTo>
                    <a:pt x="32" y="313"/>
                    <a:pt x="52" y="332"/>
                    <a:pt x="79" y="332"/>
                  </a:cubicBezTo>
                  <a:cubicBezTo>
                    <a:pt x="128" y="332"/>
                    <a:pt x="151" y="264"/>
                    <a:pt x="151" y="257"/>
                  </a:cubicBezTo>
                  <a:cubicBezTo>
                    <a:pt x="151" y="251"/>
                    <a:pt x="144" y="251"/>
                    <a:pt x="143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100" y="318"/>
                    <a:pt x="80" y="318"/>
                  </a:cubicBezTo>
                  <a:cubicBezTo>
                    <a:pt x="71" y="318"/>
                    <a:pt x="69" y="312"/>
                    <a:pt x="69" y="302"/>
                  </a:cubicBezTo>
                  <a:cubicBezTo>
                    <a:pt x="69" y="289"/>
                    <a:pt x="72" y="281"/>
                    <a:pt x="77" y="270"/>
                  </a:cubicBezTo>
                  <a:cubicBezTo>
                    <a:pt x="82" y="256"/>
                    <a:pt x="87" y="243"/>
                    <a:pt x="92" y="230"/>
                  </a:cubicBezTo>
                  <a:cubicBezTo>
                    <a:pt x="96" y="219"/>
                    <a:pt x="114" y="172"/>
                    <a:pt x="117" y="168"/>
                  </a:cubicBezTo>
                  <a:cubicBezTo>
                    <a:pt x="119" y="163"/>
                    <a:pt x="120" y="156"/>
                    <a:pt x="120" y="152"/>
                  </a:cubicBezTo>
                  <a:cubicBezTo>
                    <a:pt x="120" y="128"/>
                    <a:pt x="100" y="110"/>
                    <a:pt x="72" y="110"/>
                  </a:cubicBezTo>
                  <a:cubicBezTo>
                    <a:pt x="23" y="110"/>
                    <a:pt x="0" y="177"/>
                    <a:pt x="0" y="185"/>
                  </a:cubicBezTo>
                  <a:cubicBezTo>
                    <a:pt x="0" y="192"/>
                    <a:pt x="7" y="192"/>
                    <a:pt x="8" y="192"/>
                  </a:cubicBezTo>
                  <a:cubicBezTo>
                    <a:pt x="16" y="192"/>
                    <a:pt x="16" y="188"/>
                    <a:pt x="18" y="184"/>
                  </a:cubicBezTo>
                  <a:cubicBezTo>
                    <a:pt x="31" y="140"/>
                    <a:pt x="53" y="123"/>
                    <a:pt x="71" y="123"/>
                  </a:cubicBezTo>
                  <a:cubicBezTo>
                    <a:pt x="79" y="123"/>
                    <a:pt x="84" y="128"/>
                    <a:pt x="84" y="140"/>
                  </a:cubicBezTo>
                  <a:cubicBezTo>
                    <a:pt x="84" y="152"/>
                    <a:pt x="80" y="160"/>
                    <a:pt x="68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2" name="Freeform 189"/>
            <p:cNvSpPr/>
            <p:nvPr/>
          </p:nvSpPr>
          <p:spPr>
            <a:xfrm>
              <a:off x="7774920" y="5794560"/>
              <a:ext cx="60840" cy="113040"/>
            </a:xfrm>
            <a:custGeom>
              <a:avLst/>
              <a:gdLst/>
              <a:ahLst/>
              <a:cxnLst/>
              <a:rect l="0" t="0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7" y="17"/>
                    <a:pt x="127" y="16"/>
                  </a:cubicBezTo>
                  <a:cubicBezTo>
                    <a:pt x="127" y="6"/>
                    <a:pt x="119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3" y="113"/>
                  </a:lnTo>
                  <a:lnTo>
                    <a:pt x="32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9" y="313"/>
                  </a:cubicBezTo>
                  <a:cubicBezTo>
                    <a:pt x="135" y="313"/>
                    <a:pt x="165" y="245"/>
                    <a:pt x="165" y="238"/>
                  </a:cubicBezTo>
                  <a:cubicBezTo>
                    <a:pt x="165" y="232"/>
                    <a:pt x="159" y="232"/>
                    <a:pt x="157" y="232"/>
                  </a:cubicBezTo>
                  <a:cubicBezTo>
                    <a:pt x="151" y="232"/>
                    <a:pt x="151" y="233"/>
                    <a:pt x="147" y="241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3" y="294"/>
                    <a:pt x="63" y="275"/>
                  </a:cubicBezTo>
                  <a:cubicBezTo>
                    <a:pt x="63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3" name="Freeform 190"/>
            <p:cNvSpPr/>
            <p:nvPr/>
          </p:nvSpPr>
          <p:spPr>
            <a:xfrm>
              <a:off x="7940880" y="577440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4" name="Freeform 191"/>
            <p:cNvSpPr/>
            <p:nvPr/>
          </p:nvSpPr>
          <p:spPr>
            <a:xfrm>
              <a:off x="8204760" y="5698440"/>
              <a:ext cx="105840" cy="174600"/>
            </a:xfrm>
            <a:custGeom>
              <a:avLst/>
              <a:gdLst/>
              <a:ahLst/>
              <a:cxnLst/>
              <a:rect l="0" t="0" r="r" b="b"/>
              <a:pathLst>
                <a:path w="294" h="485">
                  <a:moveTo>
                    <a:pt x="85" y="147"/>
                  </a:moveTo>
                  <a:cubicBezTo>
                    <a:pt x="53" y="126"/>
                    <a:pt x="49" y="102"/>
                    <a:pt x="49" y="89"/>
                  </a:cubicBezTo>
                  <a:cubicBezTo>
                    <a:pt x="49" y="48"/>
                    <a:pt x="96" y="17"/>
                    <a:pt x="145" y="17"/>
                  </a:cubicBezTo>
                  <a:cubicBezTo>
                    <a:pt x="198" y="17"/>
                    <a:pt x="243" y="54"/>
                    <a:pt x="243" y="105"/>
                  </a:cubicBezTo>
                  <a:cubicBezTo>
                    <a:pt x="243" y="145"/>
                    <a:pt x="216" y="179"/>
                    <a:pt x="173" y="203"/>
                  </a:cubicBezTo>
                  <a:lnTo>
                    <a:pt x="85" y="147"/>
                  </a:lnTo>
                  <a:moveTo>
                    <a:pt x="189" y="214"/>
                  </a:moveTo>
                  <a:cubicBezTo>
                    <a:pt x="240" y="188"/>
                    <a:pt x="273" y="152"/>
                    <a:pt x="273" y="105"/>
                  </a:cubicBezTo>
                  <a:cubicBezTo>
                    <a:pt x="273" y="40"/>
                    <a:pt x="211" y="0"/>
                    <a:pt x="147" y="0"/>
                  </a:cubicBezTo>
                  <a:cubicBezTo>
                    <a:pt x="77" y="0"/>
                    <a:pt x="19" y="52"/>
                    <a:pt x="19" y="118"/>
                  </a:cubicBezTo>
                  <a:cubicBezTo>
                    <a:pt x="19" y="131"/>
                    <a:pt x="21" y="161"/>
                    <a:pt x="49" y="195"/>
                  </a:cubicBezTo>
                  <a:cubicBezTo>
                    <a:pt x="57" y="203"/>
                    <a:pt x="85" y="220"/>
                    <a:pt x="102" y="233"/>
                  </a:cubicBezTo>
                  <a:cubicBezTo>
                    <a:pt x="61" y="254"/>
                    <a:pt x="0" y="292"/>
                    <a:pt x="0" y="363"/>
                  </a:cubicBezTo>
                  <a:cubicBezTo>
                    <a:pt x="0" y="438"/>
                    <a:pt x="72" y="484"/>
                    <a:pt x="145" y="484"/>
                  </a:cubicBezTo>
                  <a:cubicBezTo>
                    <a:pt x="225" y="484"/>
                    <a:pt x="293" y="427"/>
                    <a:pt x="293" y="352"/>
                  </a:cubicBezTo>
                  <a:cubicBezTo>
                    <a:pt x="293" y="326"/>
                    <a:pt x="285" y="294"/>
                    <a:pt x="259" y="264"/>
                  </a:cubicBezTo>
                  <a:cubicBezTo>
                    <a:pt x="245" y="249"/>
                    <a:pt x="233" y="243"/>
                    <a:pt x="189" y="214"/>
                  </a:cubicBezTo>
                  <a:moveTo>
                    <a:pt x="118" y="244"/>
                  </a:moveTo>
                  <a:lnTo>
                    <a:pt x="205" y="299"/>
                  </a:lnTo>
                  <a:cubicBezTo>
                    <a:pt x="224" y="312"/>
                    <a:pt x="257" y="332"/>
                    <a:pt x="257" y="376"/>
                  </a:cubicBezTo>
                  <a:cubicBezTo>
                    <a:pt x="257" y="428"/>
                    <a:pt x="205" y="465"/>
                    <a:pt x="147" y="465"/>
                  </a:cubicBezTo>
                  <a:cubicBezTo>
                    <a:pt x="86" y="465"/>
                    <a:pt x="35" y="422"/>
                    <a:pt x="35" y="363"/>
                  </a:cubicBezTo>
                  <a:cubicBezTo>
                    <a:pt x="35" y="321"/>
                    <a:pt x="57" y="276"/>
                    <a:pt x="118" y="24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6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7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Nyquistovo kritérium stability – príklad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Grafická analýza a zhodnotenie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48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9" name="TextShape 5"/>
          <p:cNvSpPr txBox="1"/>
          <p:nvPr/>
        </p:nvSpPr>
        <p:spPr>
          <a:xfrm>
            <a:off x="389880" y="1224720"/>
            <a:ext cx="8507880" cy="518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ORO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3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stabilné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póly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korene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menovateľa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) v -1.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Výpočtom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získali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kritické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zosilnenie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K = 8.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Poďme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teda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graficky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overiť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Uzavretý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regulačný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bude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A65D"/>
                </a:solidFill>
                <a:latin typeface="Calibri"/>
                <a:ea typeface="DejaVu Sans"/>
              </a:rPr>
              <a:t>stabilný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frekvenčná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charakteristika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otvoreného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pretína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reálnu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os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vpravo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od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kritického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bodu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(-1, j0).</a:t>
            </a:r>
            <a:endParaRPr lang="en-US" sz="20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66B3"/>
                </a:solidFill>
                <a:latin typeface="Calibri"/>
                <a:ea typeface="DejaVu Sans"/>
              </a:rPr>
              <a:t>hranici</a:t>
            </a:r>
            <a:r>
              <a:rPr lang="en-US" sz="2000" b="1" strike="noStrike" spc="-1" dirty="0">
                <a:solidFill>
                  <a:srgbClr val="0066B3"/>
                </a:solidFill>
                <a:latin typeface="Calibri"/>
                <a:ea typeface="DejaVu Sans"/>
              </a:rPr>
              <a:t> stability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frekvenčná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charakteristika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prechádza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bodom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−1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reálnej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osi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bude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CE181E"/>
                </a:solidFill>
                <a:latin typeface="Calibri"/>
                <a:ea typeface="DejaVu Sans"/>
              </a:rPr>
              <a:t>nestabilný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frekvenčná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charakteristika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pretína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reálnu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os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vľavo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od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kritického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bodu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(-1, j0)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150" name="Obrázok 2149"/>
          <p:cNvPicPr/>
          <p:nvPr/>
        </p:nvPicPr>
        <p:blipFill>
          <a:blip r:embed="rId2"/>
          <a:stretch/>
        </p:blipFill>
        <p:spPr>
          <a:xfrm>
            <a:off x="1256468" y="2194200"/>
            <a:ext cx="5777640" cy="304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US" sz="3600" b="0" strike="noStrike" spc="-38" dirty="0">
                <a:solidFill>
                  <a:srgbClr val="FFFFFF"/>
                </a:solidFill>
                <a:latin typeface="Calibri Light"/>
                <a:ea typeface="DejaVu Sans"/>
              </a:rPr>
              <a:t>Model </a:t>
            </a:r>
            <a:r>
              <a:rPr lang="en-US" sz="3600" b="0" strike="noStrike" spc="-38" dirty="0" err="1">
                <a:solidFill>
                  <a:srgbClr val="FFFFFF"/>
                </a:solidFill>
                <a:latin typeface="Calibri Light"/>
                <a:ea typeface="DejaVu Sans"/>
              </a:rPr>
              <a:t>riadeného</a:t>
            </a:r>
            <a:r>
              <a:rPr lang="en-US" sz="3600" b="0" strike="noStrike" spc="-38" dirty="0">
                <a:solidFill>
                  <a:srgbClr val="FFFFFF"/>
                </a:solidFill>
                <a:latin typeface="Calibri Light"/>
                <a:ea typeface="DejaVu Sans"/>
              </a:rPr>
              <a:t> systému </a:t>
            </a:r>
            <a:r>
              <a:rPr lang="sk-SK" sz="3600" spc="-38" dirty="0" smtClean="0">
                <a:solidFill>
                  <a:srgbClr val="FFFFFF"/>
                </a:solidFill>
                <a:latin typeface="Calibri Light"/>
                <a:ea typeface="DejaVu Sans"/>
              </a:rPr>
              <a:t>vo forme</a:t>
            </a:r>
            <a:r>
              <a:rPr lang="en-US" sz="3600" b="0" strike="noStrike" spc="-38" dirty="0" smtClean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3600" b="0" strike="noStrike" spc="-38" dirty="0" err="1" smtClean="0">
                <a:solidFill>
                  <a:srgbClr val="FFFFFF"/>
                </a:solidFill>
                <a:latin typeface="Calibri Light"/>
                <a:ea typeface="DejaVu Sans"/>
              </a:rPr>
              <a:t>diferenciál</a:t>
            </a:r>
            <a:r>
              <a:rPr lang="sk-SK" sz="3600" spc="-38" dirty="0" smtClean="0">
                <a:solidFill>
                  <a:srgbClr val="FFFFFF"/>
                </a:solidFill>
                <a:latin typeface="Calibri Light"/>
                <a:ea typeface="DejaVu Sans"/>
              </a:rPr>
              <a:t>nej</a:t>
            </a:r>
            <a:r>
              <a:rPr lang="en-US" sz="3600" b="0" strike="noStrike" spc="-38" dirty="0" smtClean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3600" b="0" strike="noStrike" spc="-38" dirty="0" err="1" smtClean="0">
                <a:solidFill>
                  <a:srgbClr val="FFFFFF"/>
                </a:solidFill>
                <a:latin typeface="Calibri Light"/>
                <a:ea typeface="DejaVu Sans"/>
              </a:rPr>
              <a:t>rovnic</a:t>
            </a:r>
            <a:r>
              <a:rPr lang="sk-SK" sz="3600" b="0" strike="noStrike" spc="-38" dirty="0" smtClean="0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Všeobecná diferenciálna rovnica nadobúda tvar: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Pomocou Lapaceovej transformácie potom dostávame tvar: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Výraz zjednodušíme na tvar: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92" name="Group 3"/>
          <p:cNvGrpSpPr/>
          <p:nvPr/>
        </p:nvGrpSpPr>
        <p:grpSpPr>
          <a:xfrm>
            <a:off x="2560320" y="5232960"/>
            <a:ext cx="2397600" cy="253440"/>
            <a:chOff x="2560320" y="5232960"/>
            <a:chExt cx="2397600" cy="253440"/>
          </a:xfrm>
        </p:grpSpPr>
        <p:sp>
          <p:nvSpPr>
            <p:cNvPr id="93" name="Freeform 4"/>
            <p:cNvSpPr/>
            <p:nvPr/>
          </p:nvSpPr>
          <p:spPr>
            <a:xfrm>
              <a:off x="2560320" y="5232960"/>
              <a:ext cx="2397960" cy="253800"/>
            </a:xfrm>
            <a:custGeom>
              <a:avLst/>
              <a:gdLst/>
              <a:ahLst/>
              <a:cxnLst/>
              <a:rect l="0" t="0" r="r" b="b"/>
              <a:pathLst>
                <a:path w="6661" h="705">
                  <a:moveTo>
                    <a:pt x="3329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660" y="0"/>
                  </a:lnTo>
                  <a:lnTo>
                    <a:pt x="6660" y="704"/>
                  </a:lnTo>
                  <a:lnTo>
                    <a:pt x="3329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94" name="Freeform 5"/>
            <p:cNvSpPr/>
            <p:nvPr/>
          </p:nvSpPr>
          <p:spPr>
            <a:xfrm>
              <a:off x="2568960" y="524160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5" name="Freeform 6"/>
            <p:cNvSpPr/>
            <p:nvPr/>
          </p:nvSpPr>
          <p:spPr>
            <a:xfrm>
              <a:off x="2775240" y="52329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6" name="Freeform 7"/>
            <p:cNvSpPr/>
            <p:nvPr/>
          </p:nvSpPr>
          <p:spPr>
            <a:xfrm>
              <a:off x="2861640" y="531072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7" name="Freeform 8"/>
            <p:cNvSpPr/>
            <p:nvPr/>
          </p:nvSpPr>
          <p:spPr>
            <a:xfrm>
              <a:off x="2981160" y="52329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8" name="Freeform 9"/>
            <p:cNvSpPr/>
            <p:nvPr/>
          </p:nvSpPr>
          <p:spPr>
            <a:xfrm>
              <a:off x="3074760" y="5249520"/>
              <a:ext cx="184680" cy="173880"/>
            </a:xfrm>
            <a:custGeom>
              <a:avLst/>
              <a:gdLst/>
              <a:ahLst/>
              <a:cxnLst/>
              <a:rect l="0" t="0" r="r" b="b"/>
              <a:pathLst>
                <a:path w="513" h="483">
                  <a:moveTo>
                    <a:pt x="396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5" y="21"/>
                    <a:pt x="512" y="21"/>
                    <a:pt x="512" y="8"/>
                  </a:cubicBezTo>
                  <a:cubicBezTo>
                    <a:pt x="512" y="4"/>
                    <a:pt x="508" y="0"/>
                    <a:pt x="504" y="0"/>
                  </a:cubicBezTo>
                  <a:cubicBezTo>
                    <a:pt x="484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1" y="0"/>
                    <a:pt x="361" y="13"/>
                  </a:cubicBezTo>
                  <a:cubicBezTo>
                    <a:pt x="361" y="21"/>
                    <a:pt x="368" y="23"/>
                    <a:pt x="372" y="23"/>
                  </a:cubicBezTo>
                  <a:cubicBezTo>
                    <a:pt x="377" y="23"/>
                    <a:pt x="398" y="24"/>
                    <a:pt x="398" y="39"/>
                  </a:cubicBezTo>
                  <a:cubicBezTo>
                    <a:pt x="398" y="50"/>
                    <a:pt x="380" y="69"/>
                    <a:pt x="379" y="72"/>
                  </a:cubicBezTo>
                  <a:lnTo>
                    <a:pt x="214" y="261"/>
                  </a:lnTo>
                  <a:lnTo>
                    <a:pt x="137" y="52"/>
                  </a:lnTo>
                  <a:cubicBezTo>
                    <a:pt x="132" y="42"/>
                    <a:pt x="132" y="40"/>
                    <a:pt x="132" y="39"/>
                  </a:cubicBezTo>
                  <a:cubicBezTo>
                    <a:pt x="132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0" y="0"/>
                  </a:cubicBezTo>
                  <a:cubicBezTo>
                    <a:pt x="161" y="0"/>
                    <a:pt x="112" y="2"/>
                    <a:pt x="92" y="2"/>
                  </a:cubicBezTo>
                  <a:cubicBezTo>
                    <a:pt x="75" y="2"/>
                    <a:pt x="30" y="0"/>
                    <a:pt x="12" y="0"/>
                  </a:cubicBezTo>
                  <a:cubicBezTo>
                    <a:pt x="9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0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6" y="288"/>
                    <a:pt x="156" y="290"/>
                  </a:cubicBezTo>
                  <a:cubicBezTo>
                    <a:pt x="156" y="292"/>
                    <a:pt x="129" y="405"/>
                    <a:pt x="124" y="418"/>
                  </a:cubicBezTo>
                  <a:cubicBezTo>
                    <a:pt x="116" y="458"/>
                    <a:pt x="115" y="460"/>
                    <a:pt x="59" y="460"/>
                  </a:cubicBezTo>
                  <a:cubicBezTo>
                    <a:pt x="46" y="460"/>
                    <a:pt x="40" y="460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8" y="482"/>
                  </a:cubicBezTo>
                  <a:cubicBezTo>
                    <a:pt x="233" y="482"/>
                    <a:pt x="243" y="482"/>
                    <a:pt x="243" y="468"/>
                  </a:cubicBezTo>
                  <a:cubicBezTo>
                    <a:pt x="243" y="460"/>
                    <a:pt x="236" y="460"/>
                    <a:pt x="222" y="460"/>
                  </a:cubicBezTo>
                  <a:cubicBezTo>
                    <a:pt x="220" y="460"/>
                    <a:pt x="208" y="460"/>
                    <a:pt x="196" y="460"/>
                  </a:cubicBezTo>
                  <a:cubicBezTo>
                    <a:pt x="180" y="458"/>
                    <a:pt x="177" y="456"/>
                    <a:pt x="177" y="447"/>
                  </a:cubicBezTo>
                  <a:cubicBezTo>
                    <a:pt x="177" y="442"/>
                    <a:pt x="184" y="418"/>
                    <a:pt x="187" y="404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0" y="282"/>
                  </a:cubicBezTo>
                  <a:lnTo>
                    <a:pt x="396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9" name="Freeform 10"/>
            <p:cNvSpPr/>
            <p:nvPr/>
          </p:nvSpPr>
          <p:spPr>
            <a:xfrm>
              <a:off x="3293640" y="523296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0" name="Freeform 11"/>
            <p:cNvSpPr/>
            <p:nvPr/>
          </p:nvSpPr>
          <p:spPr>
            <a:xfrm>
              <a:off x="3380040" y="531072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39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39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1" name="Freeform 12"/>
            <p:cNvSpPr/>
            <p:nvPr/>
          </p:nvSpPr>
          <p:spPr>
            <a:xfrm>
              <a:off x="3500280" y="52329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2" name="Freeform 13"/>
            <p:cNvSpPr/>
            <p:nvPr/>
          </p:nvSpPr>
          <p:spPr>
            <a:xfrm>
              <a:off x="3668400" y="532980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3" name="Freeform 14"/>
            <p:cNvSpPr/>
            <p:nvPr/>
          </p:nvSpPr>
          <p:spPr>
            <a:xfrm>
              <a:off x="3932280" y="5249520"/>
              <a:ext cx="181800" cy="173880"/>
            </a:xfrm>
            <a:custGeom>
              <a:avLst/>
              <a:gdLst/>
              <a:ahLst/>
              <a:cxnLst/>
              <a:rect l="0" t="0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9"/>
                    <a:pt x="465" y="330"/>
                  </a:cubicBezTo>
                  <a:cubicBezTo>
                    <a:pt x="465" y="279"/>
                    <a:pt x="424" y="239"/>
                    <a:pt x="356" y="231"/>
                  </a:cubicBezTo>
                  <a:cubicBezTo>
                    <a:pt x="428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5"/>
                  </a:cubicBezTo>
                  <a:cubicBezTo>
                    <a:pt x="115" y="23"/>
                    <a:pt x="121" y="23"/>
                    <a:pt x="134" y="23"/>
                  </a:cubicBezTo>
                  <a:cubicBezTo>
                    <a:pt x="136" y="23"/>
                    <a:pt x="149" y="23"/>
                    <a:pt x="161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7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7" y="436"/>
                  </a:cubicBezTo>
                  <a:lnTo>
                    <a:pt x="185" y="239"/>
                  </a:lnTo>
                  <a:lnTo>
                    <a:pt x="318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2"/>
                    <a:pt x="337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4" name="Freeform 15"/>
            <p:cNvSpPr/>
            <p:nvPr/>
          </p:nvSpPr>
          <p:spPr>
            <a:xfrm>
              <a:off x="4151160" y="523296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5" name="Freeform 16"/>
            <p:cNvSpPr/>
            <p:nvPr/>
          </p:nvSpPr>
          <p:spPr>
            <a:xfrm>
              <a:off x="4237560" y="531072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6" name="Freeform 17"/>
            <p:cNvSpPr/>
            <p:nvPr/>
          </p:nvSpPr>
          <p:spPr>
            <a:xfrm>
              <a:off x="4357080" y="52329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7" name="Freeform 18"/>
            <p:cNvSpPr/>
            <p:nvPr/>
          </p:nvSpPr>
          <p:spPr>
            <a:xfrm>
              <a:off x="4458600" y="5249520"/>
              <a:ext cx="176040" cy="179640"/>
            </a:xfrm>
            <a:custGeom>
              <a:avLst/>
              <a:gdLst/>
              <a:ahLst/>
              <a:cxn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30" y="0"/>
                    <a:pt x="322" y="0"/>
                    <a:pt x="322" y="15"/>
                  </a:cubicBezTo>
                  <a:cubicBezTo>
                    <a:pt x="322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8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4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8" y="0"/>
                    <a:pt x="10" y="0"/>
                    <a:pt x="10" y="15"/>
                  </a:cubicBezTo>
                  <a:cubicBezTo>
                    <a:pt x="10" y="23"/>
                    <a:pt x="16" y="23"/>
                    <a:pt x="29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2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8" y="498"/>
                  </a:cubicBezTo>
                  <a:cubicBezTo>
                    <a:pt x="227" y="498"/>
                    <a:pt x="315" y="418"/>
                    <a:pt x="338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8" name="Freeform 19"/>
            <p:cNvSpPr/>
            <p:nvPr/>
          </p:nvSpPr>
          <p:spPr>
            <a:xfrm>
              <a:off x="4666320" y="52329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9" name="Freeform 20"/>
            <p:cNvSpPr/>
            <p:nvPr/>
          </p:nvSpPr>
          <p:spPr>
            <a:xfrm>
              <a:off x="4753440" y="531072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0" name="Freeform 21"/>
            <p:cNvSpPr/>
            <p:nvPr/>
          </p:nvSpPr>
          <p:spPr>
            <a:xfrm>
              <a:off x="4873320" y="52329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11" name="Group 22"/>
          <p:cNvGrpSpPr/>
          <p:nvPr/>
        </p:nvGrpSpPr>
        <p:grpSpPr>
          <a:xfrm>
            <a:off x="534960" y="1645920"/>
            <a:ext cx="5591520" cy="557280"/>
            <a:chOff x="534960" y="1645920"/>
            <a:chExt cx="5591520" cy="557280"/>
          </a:xfrm>
        </p:grpSpPr>
        <p:sp>
          <p:nvSpPr>
            <p:cNvPr id="112" name="Freeform 23"/>
            <p:cNvSpPr/>
            <p:nvPr/>
          </p:nvSpPr>
          <p:spPr>
            <a:xfrm>
              <a:off x="534960" y="1649520"/>
              <a:ext cx="5591880" cy="551160"/>
            </a:xfrm>
            <a:custGeom>
              <a:avLst/>
              <a:gdLst/>
              <a:ahLst/>
              <a:cxnLst/>
              <a:rect l="0" t="0" r="r" b="b"/>
              <a:pathLst>
                <a:path w="15533" h="1531">
                  <a:moveTo>
                    <a:pt x="7766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5532" y="0"/>
                  </a:lnTo>
                  <a:lnTo>
                    <a:pt x="15532" y="1530"/>
                  </a:lnTo>
                  <a:lnTo>
                    <a:pt x="7766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13" name="Freeform 24"/>
            <p:cNvSpPr/>
            <p:nvPr/>
          </p:nvSpPr>
          <p:spPr>
            <a:xfrm>
              <a:off x="545400" y="1679760"/>
              <a:ext cx="121320" cy="179640"/>
            </a:xfrm>
            <a:custGeom>
              <a:avLst/>
              <a:gdLst/>
              <a:ahLst/>
              <a:cxn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4" name="Freeform 25"/>
            <p:cNvSpPr/>
            <p:nvPr/>
          </p:nvSpPr>
          <p:spPr>
            <a:xfrm>
              <a:off x="675000" y="1685520"/>
              <a:ext cx="109080" cy="81000"/>
            </a:xfrm>
            <a:custGeom>
              <a:avLst/>
              <a:gdLst/>
              <a:ahLst/>
              <a:cxn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5" name="Freeform 26"/>
            <p:cNvSpPr/>
            <p:nvPr/>
          </p:nvSpPr>
          <p:spPr>
            <a:xfrm>
              <a:off x="812160" y="1743120"/>
              <a:ext cx="117720" cy="164520"/>
            </a:xfrm>
            <a:custGeom>
              <a:avLst/>
              <a:gdLst/>
              <a:ahLst/>
              <a:cxnLst/>
              <a:rect l="0" t="0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6" name="Freeform 27"/>
            <p:cNvSpPr/>
            <p:nvPr/>
          </p:nvSpPr>
          <p:spPr>
            <a:xfrm>
              <a:off x="962280" y="16653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7" name="Freeform 28"/>
            <p:cNvSpPr/>
            <p:nvPr/>
          </p:nvSpPr>
          <p:spPr>
            <a:xfrm>
              <a:off x="1041840" y="1697040"/>
              <a:ext cx="78840" cy="162360"/>
            </a:xfrm>
            <a:custGeom>
              <a:avLst/>
              <a:gdLst/>
              <a:ahLst/>
              <a:cxn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8" name="Freeform 29"/>
            <p:cNvSpPr/>
            <p:nvPr/>
          </p:nvSpPr>
          <p:spPr>
            <a:xfrm>
              <a:off x="1141560" y="16653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9" name="Freeform 30"/>
            <p:cNvSpPr/>
            <p:nvPr/>
          </p:nvSpPr>
          <p:spPr>
            <a:xfrm>
              <a:off x="534960" y="1958040"/>
              <a:ext cx="691560" cy="11160"/>
            </a:xfrm>
            <a:custGeom>
              <a:avLst/>
              <a:gdLst/>
              <a:ahLst/>
              <a:cxnLst/>
              <a:rect l="0" t="0" r="r" b="b"/>
              <a:pathLst>
                <a:path w="1921" h="31">
                  <a:moveTo>
                    <a:pt x="96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920" y="0"/>
                  </a:lnTo>
                  <a:lnTo>
                    <a:pt x="1920" y="30"/>
                  </a:lnTo>
                  <a:lnTo>
                    <a:pt x="96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0" name="Freeform 31"/>
            <p:cNvSpPr/>
            <p:nvPr/>
          </p:nvSpPr>
          <p:spPr>
            <a:xfrm>
              <a:off x="709920" y="2024280"/>
              <a:ext cx="121320" cy="179280"/>
            </a:xfrm>
            <a:custGeom>
              <a:avLst/>
              <a:gdLst/>
              <a:ahLst/>
              <a:cxn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1" name="Freeform 32"/>
            <p:cNvSpPr/>
            <p:nvPr/>
          </p:nvSpPr>
          <p:spPr>
            <a:xfrm>
              <a:off x="837360" y="2041560"/>
              <a:ext cx="78840" cy="162000"/>
            </a:xfrm>
            <a:custGeom>
              <a:avLst/>
              <a:gdLst/>
              <a:ahLst/>
              <a:cxnLst/>
              <a:rect l="0" t="0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0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2" name="Freeform 33"/>
            <p:cNvSpPr/>
            <p:nvPr/>
          </p:nvSpPr>
          <p:spPr>
            <a:xfrm>
              <a:off x="931320" y="2048760"/>
              <a:ext cx="109080" cy="81000"/>
            </a:xfrm>
            <a:custGeom>
              <a:avLst/>
              <a:gdLst/>
              <a:ahLst/>
              <a:cxnLst/>
              <a:rect l="0" t="0" r="r" b="b"/>
              <a:pathLst>
                <a:path w="303" h="225">
                  <a:moveTo>
                    <a:pt x="37" y="188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4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3" name="Freeform 34"/>
            <p:cNvSpPr/>
            <p:nvPr/>
          </p:nvSpPr>
          <p:spPr>
            <a:xfrm>
              <a:off x="1326240" y="187920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4" name="Freeform 35"/>
            <p:cNvSpPr/>
            <p:nvPr/>
          </p:nvSpPr>
          <p:spPr>
            <a:xfrm>
              <a:off x="1575720" y="1914840"/>
              <a:ext cx="116640" cy="115560"/>
            </a:xfrm>
            <a:custGeom>
              <a:avLst/>
              <a:gdLst/>
              <a:ahLst/>
              <a:cxn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5" name="Freeform 36"/>
            <p:cNvSpPr/>
            <p:nvPr/>
          </p:nvSpPr>
          <p:spPr>
            <a:xfrm>
              <a:off x="1707480" y="1986120"/>
              <a:ext cx="109440" cy="81000"/>
            </a:xfrm>
            <a:custGeom>
              <a:avLst/>
              <a:gdLst/>
              <a:ahLst/>
              <a:cxnLst/>
              <a:rect l="0" t="0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6" name="Freeform 37"/>
            <p:cNvSpPr/>
            <p:nvPr/>
          </p:nvSpPr>
          <p:spPr>
            <a:xfrm>
              <a:off x="1843560" y="2015640"/>
              <a:ext cx="120600" cy="9360"/>
            </a:xfrm>
            <a:custGeom>
              <a:avLst/>
              <a:gdLst/>
              <a:ahLst/>
              <a:cxnLst/>
              <a:rect l="0" t="0" r="r" b="b"/>
              <a:pathLst>
                <a:path w="335" h="26">
                  <a:moveTo>
                    <a:pt x="315" y="25"/>
                  </a:moveTo>
                  <a:cubicBezTo>
                    <a:pt x="322" y="25"/>
                    <a:pt x="334" y="25"/>
                    <a:pt x="334" y="12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7" name="Freeform 38"/>
            <p:cNvSpPr/>
            <p:nvPr/>
          </p:nvSpPr>
          <p:spPr>
            <a:xfrm>
              <a:off x="2001240" y="194688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8" name="Freeform 39"/>
            <p:cNvSpPr/>
            <p:nvPr/>
          </p:nvSpPr>
          <p:spPr>
            <a:xfrm>
              <a:off x="2136240" y="1679760"/>
              <a:ext cx="121320" cy="179640"/>
            </a:xfrm>
            <a:custGeom>
              <a:avLst/>
              <a:gdLst/>
              <a:ahLst/>
              <a:cxn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9" name="Freeform 40"/>
            <p:cNvSpPr/>
            <p:nvPr/>
          </p:nvSpPr>
          <p:spPr>
            <a:xfrm>
              <a:off x="2266200" y="1685520"/>
              <a:ext cx="109440" cy="81000"/>
            </a:xfrm>
            <a:custGeom>
              <a:avLst/>
              <a:gdLst/>
              <a:ahLst/>
              <a:cxnLst/>
              <a:rect l="0" t="0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0" name="Freeform 41"/>
            <p:cNvSpPr/>
            <p:nvPr/>
          </p:nvSpPr>
          <p:spPr>
            <a:xfrm>
              <a:off x="2402280" y="1715040"/>
              <a:ext cx="120600" cy="9360"/>
            </a:xfrm>
            <a:custGeom>
              <a:avLst/>
              <a:gdLst/>
              <a:ahLst/>
              <a:cxnLst/>
              <a:rect l="0" t="0" r="r" b="b"/>
              <a:pathLst>
                <a:path w="335" h="26">
                  <a:moveTo>
                    <a:pt x="315" y="25"/>
                  </a:moveTo>
                  <a:cubicBezTo>
                    <a:pt x="322" y="25"/>
                    <a:pt x="334" y="25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1" name="Freeform 42"/>
            <p:cNvSpPr/>
            <p:nvPr/>
          </p:nvSpPr>
          <p:spPr>
            <a:xfrm>
              <a:off x="2560680" y="164592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2" name="Freeform 43"/>
            <p:cNvSpPr/>
            <p:nvPr/>
          </p:nvSpPr>
          <p:spPr>
            <a:xfrm>
              <a:off x="2661840" y="1743120"/>
              <a:ext cx="118080" cy="164520"/>
            </a:xfrm>
            <a:custGeom>
              <a:avLst/>
              <a:gdLst/>
              <a:ahLst/>
              <a:cxnLst/>
              <a:rect l="0" t="0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3" name="Freeform 44"/>
            <p:cNvSpPr/>
            <p:nvPr/>
          </p:nvSpPr>
          <p:spPr>
            <a:xfrm>
              <a:off x="2813040" y="166536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4" name="Freeform 45"/>
            <p:cNvSpPr/>
            <p:nvPr/>
          </p:nvSpPr>
          <p:spPr>
            <a:xfrm>
              <a:off x="2891880" y="1697040"/>
              <a:ext cx="78480" cy="162360"/>
            </a:xfrm>
            <a:custGeom>
              <a:avLst/>
              <a:gdLst/>
              <a:ahLst/>
              <a:cxnLst/>
              <a:rect l="0" t="0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5" name="Freeform 46"/>
            <p:cNvSpPr/>
            <p:nvPr/>
          </p:nvSpPr>
          <p:spPr>
            <a:xfrm>
              <a:off x="2991960" y="16653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6" name="Freeform 47"/>
            <p:cNvSpPr/>
            <p:nvPr/>
          </p:nvSpPr>
          <p:spPr>
            <a:xfrm>
              <a:off x="2126520" y="1958040"/>
              <a:ext cx="950400" cy="11160"/>
            </a:xfrm>
            <a:custGeom>
              <a:avLst/>
              <a:gdLst/>
              <a:ahLst/>
              <a:cxnLst/>
              <a:rect l="0" t="0" r="r" b="b"/>
              <a:pathLst>
                <a:path w="2640" h="31">
                  <a:moveTo>
                    <a:pt x="132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639" y="0"/>
                  </a:lnTo>
                  <a:lnTo>
                    <a:pt x="2639" y="30"/>
                  </a:lnTo>
                  <a:lnTo>
                    <a:pt x="132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7" name="Freeform 48"/>
            <p:cNvSpPr/>
            <p:nvPr/>
          </p:nvSpPr>
          <p:spPr>
            <a:xfrm>
              <a:off x="2301480" y="2024280"/>
              <a:ext cx="121320" cy="179280"/>
            </a:xfrm>
            <a:custGeom>
              <a:avLst/>
              <a:gdLst/>
              <a:ahLst/>
              <a:cxn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8" name="Freeform 49"/>
            <p:cNvSpPr/>
            <p:nvPr/>
          </p:nvSpPr>
          <p:spPr>
            <a:xfrm>
              <a:off x="2428920" y="2041560"/>
              <a:ext cx="78480" cy="162000"/>
            </a:xfrm>
            <a:custGeom>
              <a:avLst/>
              <a:gdLst/>
              <a:ahLst/>
              <a:cxnLst/>
              <a:rect l="0" t="0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" name="Freeform 50"/>
            <p:cNvSpPr/>
            <p:nvPr/>
          </p:nvSpPr>
          <p:spPr>
            <a:xfrm>
              <a:off x="2522520" y="2048760"/>
              <a:ext cx="109440" cy="81000"/>
            </a:xfrm>
            <a:custGeom>
              <a:avLst/>
              <a:gdLst/>
              <a:ahLst/>
              <a:cxnLst/>
              <a:rect l="0" t="0" r="r" b="b"/>
              <a:pathLst>
                <a:path w="304" h="225">
                  <a:moveTo>
                    <a:pt x="37" y="188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4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" name="Freeform 51"/>
            <p:cNvSpPr/>
            <p:nvPr/>
          </p:nvSpPr>
          <p:spPr>
            <a:xfrm>
              <a:off x="2658600" y="2078280"/>
              <a:ext cx="120600" cy="9720"/>
            </a:xfrm>
            <a:custGeom>
              <a:avLst/>
              <a:gdLst/>
              <a:ahLst/>
              <a:cxn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" name="Freeform 52"/>
            <p:cNvSpPr/>
            <p:nvPr/>
          </p:nvSpPr>
          <p:spPr>
            <a:xfrm>
              <a:off x="2817000" y="200916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" name="Freeform 53"/>
            <p:cNvSpPr/>
            <p:nvPr/>
          </p:nvSpPr>
          <p:spPr>
            <a:xfrm>
              <a:off x="3177000" y="187920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" name="Freeform 54"/>
            <p:cNvSpPr/>
            <p:nvPr/>
          </p:nvSpPr>
          <p:spPr>
            <a:xfrm>
              <a:off x="3437280" y="194976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" name="Freeform 55"/>
            <p:cNvSpPr/>
            <p:nvPr/>
          </p:nvSpPr>
          <p:spPr>
            <a:xfrm>
              <a:off x="3549600" y="194976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" name="Freeform 56"/>
            <p:cNvSpPr/>
            <p:nvPr/>
          </p:nvSpPr>
          <p:spPr>
            <a:xfrm>
              <a:off x="3662640" y="1949760"/>
              <a:ext cx="27720" cy="28080"/>
            </a:xfrm>
            <a:custGeom>
              <a:avLst/>
              <a:gdLst/>
              <a:ahLst/>
              <a:cxnLst/>
              <a:rect l="0" t="0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" name="Freeform 57"/>
            <p:cNvSpPr/>
            <p:nvPr/>
          </p:nvSpPr>
          <p:spPr>
            <a:xfrm>
              <a:off x="3781080" y="187920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" name="Freeform 58"/>
            <p:cNvSpPr/>
            <p:nvPr/>
          </p:nvSpPr>
          <p:spPr>
            <a:xfrm>
              <a:off x="4029840" y="1914840"/>
              <a:ext cx="116640" cy="115560"/>
            </a:xfrm>
            <a:custGeom>
              <a:avLst/>
              <a:gdLst/>
              <a:ahLst/>
              <a:cxn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" name="Freeform 59"/>
            <p:cNvSpPr/>
            <p:nvPr/>
          </p:nvSpPr>
          <p:spPr>
            <a:xfrm>
              <a:off x="4173480" y="1946880"/>
              <a:ext cx="65160" cy="118440"/>
            </a:xfrm>
            <a:custGeom>
              <a:avLst/>
              <a:gdLst/>
              <a:ahLst/>
              <a:cxnLst/>
              <a:rect l="0" t="0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" name="Freeform 60"/>
            <p:cNvSpPr/>
            <p:nvPr/>
          </p:nvSpPr>
          <p:spPr>
            <a:xfrm>
              <a:off x="4308120" y="1679760"/>
              <a:ext cx="121320" cy="179640"/>
            </a:xfrm>
            <a:custGeom>
              <a:avLst/>
              <a:gdLst/>
              <a:ahLst/>
              <a:cxn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" name="Freeform 61"/>
            <p:cNvSpPr/>
            <p:nvPr/>
          </p:nvSpPr>
          <p:spPr>
            <a:xfrm>
              <a:off x="4436640" y="1743120"/>
              <a:ext cx="117360" cy="164520"/>
            </a:xfrm>
            <a:custGeom>
              <a:avLst/>
              <a:gdLst/>
              <a:ahLst/>
              <a:cxnLst/>
              <a:rect l="0" t="0" r="r" b="b"/>
              <a:pathLst>
                <a:path w="326" h="457">
                  <a:moveTo>
                    <a:pt x="323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" name="Freeform 62"/>
            <p:cNvSpPr/>
            <p:nvPr/>
          </p:nvSpPr>
          <p:spPr>
            <a:xfrm>
              <a:off x="4587480" y="16653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" name="Freeform 63"/>
            <p:cNvSpPr/>
            <p:nvPr/>
          </p:nvSpPr>
          <p:spPr>
            <a:xfrm>
              <a:off x="4667040" y="1697040"/>
              <a:ext cx="78480" cy="162360"/>
            </a:xfrm>
            <a:custGeom>
              <a:avLst/>
              <a:gdLst/>
              <a:ahLst/>
              <a:cxnLst/>
              <a:rect l="0" t="0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" name="Freeform 64"/>
            <p:cNvSpPr/>
            <p:nvPr/>
          </p:nvSpPr>
          <p:spPr>
            <a:xfrm>
              <a:off x="4766760" y="166536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" name="Freeform 65"/>
            <p:cNvSpPr/>
            <p:nvPr/>
          </p:nvSpPr>
          <p:spPr>
            <a:xfrm>
              <a:off x="4297680" y="1958040"/>
              <a:ext cx="554040" cy="11160"/>
            </a:xfrm>
            <a:custGeom>
              <a:avLst/>
              <a:gdLst/>
              <a:ahLst/>
              <a:cxnLst/>
              <a:rect l="0" t="0" r="r" b="b"/>
              <a:pathLst>
                <a:path w="1539" h="31">
                  <a:moveTo>
                    <a:pt x="77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30"/>
                  </a:lnTo>
                  <a:lnTo>
                    <a:pt x="77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" name="Freeform 66"/>
            <p:cNvSpPr/>
            <p:nvPr/>
          </p:nvSpPr>
          <p:spPr>
            <a:xfrm>
              <a:off x="4473000" y="2024280"/>
              <a:ext cx="121320" cy="179280"/>
            </a:xfrm>
            <a:custGeom>
              <a:avLst/>
              <a:gdLst/>
              <a:ahLst/>
              <a:cxn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7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" name="Freeform 67"/>
            <p:cNvSpPr/>
            <p:nvPr/>
          </p:nvSpPr>
          <p:spPr>
            <a:xfrm>
              <a:off x="4600080" y="2041560"/>
              <a:ext cx="78840" cy="162000"/>
            </a:xfrm>
            <a:custGeom>
              <a:avLst/>
              <a:gdLst/>
              <a:ahLst/>
              <a:cxnLst/>
              <a:rect l="0" t="0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" name="Freeform 68"/>
            <p:cNvSpPr/>
            <p:nvPr/>
          </p:nvSpPr>
          <p:spPr>
            <a:xfrm>
              <a:off x="4951440" y="187920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" name="Freeform 69"/>
            <p:cNvSpPr/>
            <p:nvPr/>
          </p:nvSpPr>
          <p:spPr>
            <a:xfrm>
              <a:off x="5200200" y="1914840"/>
              <a:ext cx="117000" cy="115560"/>
            </a:xfrm>
            <a:custGeom>
              <a:avLst/>
              <a:gdLst/>
              <a:ahLst/>
              <a:cxnLst/>
              <a:rect l="0" t="0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9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" name="Freeform 70"/>
            <p:cNvSpPr/>
            <p:nvPr/>
          </p:nvSpPr>
          <p:spPr>
            <a:xfrm>
              <a:off x="5333400" y="1946880"/>
              <a:ext cx="83160" cy="122040"/>
            </a:xfrm>
            <a:custGeom>
              <a:avLst/>
              <a:gdLst/>
              <a:ahLst/>
              <a:cxnLst/>
              <a:rect l="0" t="0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" name="Freeform 71"/>
            <p:cNvSpPr/>
            <p:nvPr/>
          </p:nvSpPr>
          <p:spPr>
            <a:xfrm>
              <a:off x="5445000" y="1914840"/>
              <a:ext cx="118080" cy="164520"/>
            </a:xfrm>
            <a:custGeom>
              <a:avLst/>
              <a:gdLst/>
              <a:ahLst/>
              <a:cxnLst/>
              <a:rect l="0" t="0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" name="Freeform 72"/>
            <p:cNvSpPr/>
            <p:nvPr/>
          </p:nvSpPr>
          <p:spPr>
            <a:xfrm>
              <a:off x="5595840" y="18363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" name="Freeform 73"/>
            <p:cNvSpPr/>
            <p:nvPr/>
          </p:nvSpPr>
          <p:spPr>
            <a:xfrm>
              <a:off x="5675040" y="1868040"/>
              <a:ext cx="78480" cy="162360"/>
            </a:xfrm>
            <a:custGeom>
              <a:avLst/>
              <a:gdLst/>
              <a:ahLst/>
              <a:cxnLst/>
              <a:rect l="0" t="0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19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1"/>
                    <a:pt x="28" y="384"/>
                  </a:cubicBezTo>
                  <a:cubicBezTo>
                    <a:pt x="28" y="422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" name="Freeform 74"/>
            <p:cNvSpPr/>
            <p:nvPr/>
          </p:nvSpPr>
          <p:spPr>
            <a:xfrm>
              <a:off x="5775120" y="18363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" name="Freeform 75"/>
            <p:cNvSpPr/>
            <p:nvPr/>
          </p:nvSpPr>
          <p:spPr>
            <a:xfrm>
              <a:off x="5943240" y="193392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65" name="Group 76"/>
          <p:cNvGrpSpPr/>
          <p:nvPr/>
        </p:nvGrpSpPr>
        <p:grpSpPr>
          <a:xfrm>
            <a:off x="2414160" y="2377440"/>
            <a:ext cx="4901040" cy="557280"/>
            <a:chOff x="2414160" y="2377440"/>
            <a:chExt cx="4901040" cy="557280"/>
          </a:xfrm>
        </p:grpSpPr>
        <p:sp>
          <p:nvSpPr>
            <p:cNvPr id="166" name="Freeform 77"/>
            <p:cNvSpPr/>
            <p:nvPr/>
          </p:nvSpPr>
          <p:spPr>
            <a:xfrm>
              <a:off x="2414160" y="2381040"/>
              <a:ext cx="4901400" cy="551160"/>
            </a:xfrm>
            <a:custGeom>
              <a:avLst/>
              <a:gdLst/>
              <a:ahLst/>
              <a:cxnLst/>
              <a:rect l="0" t="0" r="r" b="b"/>
              <a:pathLst>
                <a:path w="13615" h="1531">
                  <a:moveTo>
                    <a:pt x="6806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3614" y="0"/>
                  </a:lnTo>
                  <a:lnTo>
                    <a:pt x="13614" y="1530"/>
                  </a:lnTo>
                  <a:lnTo>
                    <a:pt x="6806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7" name="Freeform 78"/>
            <p:cNvSpPr/>
            <p:nvPr/>
          </p:nvSpPr>
          <p:spPr>
            <a:xfrm>
              <a:off x="2428560" y="266544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" name="Freeform 79"/>
            <p:cNvSpPr/>
            <p:nvPr/>
          </p:nvSpPr>
          <p:spPr>
            <a:xfrm>
              <a:off x="2692800" y="2582280"/>
              <a:ext cx="94320" cy="179640"/>
            </a:xfrm>
            <a:custGeom>
              <a:avLst/>
              <a:gdLst/>
              <a:ahLst/>
              <a:cxn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60" y="7"/>
                    <a:pt x="40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1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4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3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9" name="Freeform 80"/>
            <p:cNvSpPr/>
            <p:nvPr/>
          </p:nvSpPr>
          <p:spPr>
            <a:xfrm>
              <a:off x="2798280" y="2717640"/>
              <a:ext cx="163440" cy="81000"/>
            </a:xfrm>
            <a:custGeom>
              <a:avLst/>
              <a:gdLst/>
              <a:ahLst/>
              <a:cxnLst/>
              <a:rect l="0" t="0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3" y="126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7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8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" name="Freeform 81"/>
            <p:cNvSpPr/>
            <p:nvPr/>
          </p:nvSpPr>
          <p:spPr>
            <a:xfrm>
              <a:off x="3022560" y="2411280"/>
              <a:ext cx="121320" cy="179640"/>
            </a:xfrm>
            <a:custGeom>
              <a:avLst/>
              <a:gdLst/>
              <a:ahLst/>
              <a:cxn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6" y="0"/>
                    <a:pt x="249" y="7"/>
                    <a:pt x="236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4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6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6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2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" name="Freeform 82"/>
            <p:cNvSpPr/>
            <p:nvPr/>
          </p:nvSpPr>
          <p:spPr>
            <a:xfrm>
              <a:off x="3152520" y="2417040"/>
              <a:ext cx="163440" cy="81000"/>
            </a:xfrm>
            <a:custGeom>
              <a:avLst/>
              <a:gdLst/>
              <a:ahLst/>
              <a:cxnLst/>
              <a:rect l="0" t="0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" name="Freeform 83"/>
            <p:cNvSpPr/>
            <p:nvPr/>
          </p:nvSpPr>
          <p:spPr>
            <a:xfrm>
              <a:off x="3343680" y="2474640"/>
              <a:ext cx="131400" cy="115560"/>
            </a:xfrm>
            <a:custGeom>
              <a:avLst/>
              <a:gdLst/>
              <a:ahLst/>
              <a:cxnLst/>
              <a:rect l="0" t="0" r="r" b="b"/>
              <a:pathLst>
                <a:path w="365" h="321">
                  <a:moveTo>
                    <a:pt x="228" y="272"/>
                  </a:moveTo>
                  <a:cubicBezTo>
                    <a:pt x="236" y="303"/>
                    <a:pt x="260" y="320"/>
                    <a:pt x="290" y="320"/>
                  </a:cubicBezTo>
                  <a:cubicBezTo>
                    <a:pt x="314" y="320"/>
                    <a:pt x="332" y="304"/>
                    <a:pt x="343" y="282"/>
                  </a:cubicBezTo>
                  <a:cubicBezTo>
                    <a:pt x="354" y="256"/>
                    <a:pt x="364" y="213"/>
                    <a:pt x="364" y="211"/>
                  </a:cubicBezTo>
                  <a:cubicBezTo>
                    <a:pt x="364" y="205"/>
                    <a:pt x="357" y="205"/>
                    <a:pt x="356" y="205"/>
                  </a:cubicBezTo>
                  <a:cubicBezTo>
                    <a:pt x="348" y="205"/>
                    <a:pt x="348" y="207"/>
                    <a:pt x="344" y="218"/>
                  </a:cubicBezTo>
                  <a:cubicBezTo>
                    <a:pt x="335" y="256"/>
                    <a:pt x="322" y="304"/>
                    <a:pt x="292" y="304"/>
                  </a:cubicBezTo>
                  <a:cubicBezTo>
                    <a:pt x="277" y="304"/>
                    <a:pt x="271" y="296"/>
                    <a:pt x="271" y="272"/>
                  </a:cubicBezTo>
                  <a:cubicBezTo>
                    <a:pt x="271" y="256"/>
                    <a:pt x="279" y="224"/>
                    <a:pt x="284" y="199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6" y="74"/>
                  </a:cubicBezTo>
                  <a:cubicBezTo>
                    <a:pt x="319" y="58"/>
                    <a:pt x="327" y="31"/>
                    <a:pt x="327" y="27"/>
                  </a:cubicBezTo>
                  <a:cubicBezTo>
                    <a:pt x="327" y="15"/>
                    <a:pt x="317" y="8"/>
                    <a:pt x="306" y="8"/>
                  </a:cubicBezTo>
                  <a:cubicBezTo>
                    <a:pt x="303" y="8"/>
                    <a:pt x="284" y="8"/>
                    <a:pt x="279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40" y="103"/>
                  </a:cubicBezTo>
                  <a:cubicBezTo>
                    <a:pt x="148" y="82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5"/>
                    <a:pt x="20" y="103"/>
                  </a:cubicBezTo>
                  <a:cubicBezTo>
                    <a:pt x="37" y="42"/>
                    <a:pt x="64" y="16"/>
                    <a:pt x="92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1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3" y="320"/>
                  </a:cubicBezTo>
                  <a:cubicBezTo>
                    <a:pt x="189" y="320"/>
                    <a:pt x="215" y="288"/>
                    <a:pt x="228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" name="Freeform 84"/>
            <p:cNvSpPr/>
            <p:nvPr/>
          </p:nvSpPr>
          <p:spPr>
            <a:xfrm>
              <a:off x="3506400" y="239688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" name="Freeform 85"/>
            <p:cNvSpPr/>
            <p:nvPr/>
          </p:nvSpPr>
          <p:spPr>
            <a:xfrm>
              <a:off x="3585600" y="2428560"/>
              <a:ext cx="78840" cy="162360"/>
            </a:xfrm>
            <a:custGeom>
              <a:avLst/>
              <a:gdLst/>
              <a:ahLst/>
              <a:cxn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" name="Freeform 86"/>
            <p:cNvSpPr/>
            <p:nvPr/>
          </p:nvSpPr>
          <p:spPr>
            <a:xfrm>
              <a:off x="3685320" y="23968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" name="Freeform 87"/>
            <p:cNvSpPr/>
            <p:nvPr/>
          </p:nvSpPr>
          <p:spPr>
            <a:xfrm>
              <a:off x="3012480" y="2689560"/>
              <a:ext cx="757800" cy="11160"/>
            </a:xfrm>
            <a:custGeom>
              <a:avLst/>
              <a:gdLst/>
              <a:ahLst/>
              <a:cxnLst/>
              <a:rect l="0" t="0" r="r" b="b"/>
              <a:pathLst>
                <a:path w="2105" h="31">
                  <a:moveTo>
                    <a:pt x="105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104" y="0"/>
                  </a:lnTo>
                  <a:lnTo>
                    <a:pt x="2104" y="30"/>
                  </a:lnTo>
                  <a:lnTo>
                    <a:pt x="105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" name="Freeform 88"/>
            <p:cNvSpPr/>
            <p:nvPr/>
          </p:nvSpPr>
          <p:spPr>
            <a:xfrm>
              <a:off x="3193560" y="2755800"/>
              <a:ext cx="121320" cy="179280"/>
            </a:xfrm>
            <a:custGeom>
              <a:avLst/>
              <a:gdLst/>
              <a:ahLst/>
              <a:cxn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" name="Freeform 89"/>
            <p:cNvSpPr/>
            <p:nvPr/>
          </p:nvSpPr>
          <p:spPr>
            <a:xfrm>
              <a:off x="3320640" y="2773080"/>
              <a:ext cx="78840" cy="162000"/>
            </a:xfrm>
            <a:custGeom>
              <a:avLst/>
              <a:gdLst/>
              <a:ahLst/>
              <a:cxnLst/>
              <a:rect l="0" t="0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1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" name="Freeform 90"/>
            <p:cNvSpPr/>
            <p:nvPr/>
          </p:nvSpPr>
          <p:spPr>
            <a:xfrm>
              <a:off x="3414600" y="2780280"/>
              <a:ext cx="163440" cy="81000"/>
            </a:xfrm>
            <a:custGeom>
              <a:avLst/>
              <a:gdLst/>
              <a:ahLst/>
              <a:cxnLst/>
              <a:rect l="0" t="0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4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" name="Freeform 91"/>
            <p:cNvSpPr/>
            <p:nvPr/>
          </p:nvSpPr>
          <p:spPr>
            <a:xfrm>
              <a:off x="3870360" y="2610720"/>
              <a:ext cx="168840" cy="169560"/>
            </a:xfrm>
            <a:custGeom>
              <a:avLst/>
              <a:gdLst/>
              <a:ahLst/>
              <a:cxn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5"/>
                    <a:pt x="220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" name="Freeform 92"/>
            <p:cNvSpPr/>
            <p:nvPr/>
          </p:nvSpPr>
          <p:spPr>
            <a:xfrm>
              <a:off x="4120920" y="2582280"/>
              <a:ext cx="93960" cy="179640"/>
            </a:xfrm>
            <a:custGeom>
              <a:avLst/>
              <a:gdLst/>
              <a:ahLst/>
              <a:cxnLst/>
              <a:rect l="0" t="0" r="r" b="b"/>
              <a:pathLst>
                <a:path w="261" h="499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8" y="85"/>
                  </a:cubicBezTo>
                  <a:lnTo>
                    <a:pt x="11" y="315"/>
                  </a:lnTo>
                  <a:cubicBezTo>
                    <a:pt x="3" y="351"/>
                    <a:pt x="0" y="362"/>
                    <a:pt x="0" y="387"/>
                  </a:cubicBezTo>
                  <a:cubicBezTo>
                    <a:pt x="0" y="453"/>
                    <a:pt x="36" y="498"/>
                    <a:pt x="89" y="498"/>
                  </a:cubicBezTo>
                  <a:cubicBezTo>
                    <a:pt x="172" y="498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7" y="194"/>
                    <a:pt x="164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3"/>
                    <a:pt x="172" y="410"/>
                  </a:cubicBezTo>
                  <a:cubicBezTo>
                    <a:pt x="150" y="456"/>
                    <a:pt x="116" y="482"/>
                    <a:pt x="89" y="482"/>
                  </a:cubicBezTo>
                  <a:cubicBezTo>
                    <a:pt x="65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" name="Freeform 93"/>
            <p:cNvSpPr/>
            <p:nvPr/>
          </p:nvSpPr>
          <p:spPr>
            <a:xfrm>
              <a:off x="4226040" y="2717640"/>
              <a:ext cx="163440" cy="81000"/>
            </a:xfrm>
            <a:custGeom>
              <a:avLst/>
              <a:gdLst/>
              <a:ahLst/>
              <a:cxnLst/>
              <a:rect l="0" t="0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8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4" y="126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7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2" y="37"/>
                    <a:pt x="372" y="48"/>
                  </a:cubicBezTo>
                  <a:cubicBezTo>
                    <a:pt x="372" y="78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4" y="210"/>
                    <a:pt x="384" y="210"/>
                  </a:cubicBezTo>
                  <a:cubicBezTo>
                    <a:pt x="373" y="210"/>
                    <a:pt x="372" y="203"/>
                    <a:pt x="372" y="192"/>
                  </a:cubicBezTo>
                  <a:cubicBezTo>
                    <a:pt x="372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5"/>
                    <a:pt x="191" y="15"/>
                  </a:cubicBezTo>
                  <a:cubicBezTo>
                    <a:pt x="220" y="15"/>
                    <a:pt x="221" y="38"/>
                    <a:pt x="221" y="48"/>
                  </a:cubicBezTo>
                  <a:cubicBezTo>
                    <a:pt x="221" y="61"/>
                    <a:pt x="220" y="67"/>
                    <a:pt x="212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" name="Freeform 94"/>
            <p:cNvSpPr/>
            <p:nvPr/>
          </p:nvSpPr>
          <p:spPr>
            <a:xfrm>
              <a:off x="4416120" y="2747160"/>
              <a:ext cx="120960" cy="9360"/>
            </a:xfrm>
            <a:custGeom>
              <a:avLst/>
              <a:gdLst/>
              <a:ahLst/>
              <a:cxnLst/>
              <a:rect l="0" t="0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2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" name="Freeform 95"/>
            <p:cNvSpPr/>
            <p:nvPr/>
          </p:nvSpPr>
          <p:spPr>
            <a:xfrm>
              <a:off x="4574520" y="267840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" name="Freeform 96"/>
            <p:cNvSpPr/>
            <p:nvPr/>
          </p:nvSpPr>
          <p:spPr>
            <a:xfrm>
              <a:off x="4709520" y="2411280"/>
              <a:ext cx="121320" cy="179640"/>
            </a:xfrm>
            <a:custGeom>
              <a:avLst/>
              <a:gdLst/>
              <a:ahLst/>
              <a:cxn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" name="Freeform 97"/>
            <p:cNvSpPr/>
            <p:nvPr/>
          </p:nvSpPr>
          <p:spPr>
            <a:xfrm>
              <a:off x="4839120" y="2417040"/>
              <a:ext cx="163440" cy="81000"/>
            </a:xfrm>
            <a:custGeom>
              <a:avLst/>
              <a:gdLst/>
              <a:ahLst/>
              <a:cxnLst/>
              <a:rect l="0" t="0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3" y="224"/>
                    <a:pt x="201" y="224"/>
                  </a:cubicBezTo>
                  <a:cubicBezTo>
                    <a:pt x="209" y="224"/>
                    <a:pt x="217" y="218"/>
                    <a:pt x="221" y="213"/>
                  </a:cubicBezTo>
                  <a:cubicBezTo>
                    <a:pt x="222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8"/>
                  </a:cubicBezTo>
                  <a:cubicBezTo>
                    <a:pt x="280" y="42"/>
                    <a:pt x="304" y="15"/>
                    <a:pt x="342" y="15"/>
                  </a:cubicBezTo>
                  <a:cubicBezTo>
                    <a:pt x="369" y="15"/>
                    <a:pt x="371" y="37"/>
                    <a:pt x="371" y="48"/>
                  </a:cubicBezTo>
                  <a:cubicBezTo>
                    <a:pt x="371" y="79"/>
                    <a:pt x="350" y="133"/>
                    <a:pt x="342" y="154"/>
                  </a:cubicBezTo>
                  <a:cubicBezTo>
                    <a:pt x="337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5"/>
                    <a:pt x="382" y="152"/>
                  </a:cubicBezTo>
                  <a:cubicBezTo>
                    <a:pt x="389" y="136"/>
                    <a:pt x="409" y="85"/>
                    <a:pt x="409" y="56"/>
                  </a:cubicBezTo>
                  <a:cubicBezTo>
                    <a:pt x="409" y="48"/>
                    <a:pt x="409" y="28"/>
                    <a:pt x="390" y="13"/>
                  </a:cubicBezTo>
                  <a:cubicBezTo>
                    <a:pt x="382" y="7"/>
                    <a:pt x="368" y="0"/>
                    <a:pt x="344" y="0"/>
                  </a:cubicBezTo>
                  <a:cubicBezTo>
                    <a:pt x="301" y="0"/>
                    <a:pt x="273" y="29"/>
                    <a:pt x="257" y="50"/>
                  </a:cubicBezTo>
                  <a:cubicBezTo>
                    <a:pt x="253" y="8"/>
                    <a:pt x="217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6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60"/>
                  </a:cubicBezTo>
                  <a:cubicBezTo>
                    <a:pt x="131" y="40"/>
                    <a:pt x="153" y="15"/>
                    <a:pt x="190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" name="Freeform 98"/>
            <p:cNvSpPr/>
            <p:nvPr/>
          </p:nvSpPr>
          <p:spPr>
            <a:xfrm>
              <a:off x="5029560" y="2446560"/>
              <a:ext cx="120960" cy="9360"/>
            </a:xfrm>
            <a:custGeom>
              <a:avLst/>
              <a:gdLst/>
              <a:ahLst/>
              <a:cxnLst/>
              <a:rect l="0" t="0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3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" name="Freeform 99"/>
            <p:cNvSpPr/>
            <p:nvPr/>
          </p:nvSpPr>
          <p:spPr>
            <a:xfrm>
              <a:off x="5187960" y="237744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" name="Freeform 100"/>
            <p:cNvSpPr/>
            <p:nvPr/>
          </p:nvSpPr>
          <p:spPr>
            <a:xfrm>
              <a:off x="5289480" y="2474640"/>
              <a:ext cx="131040" cy="115560"/>
            </a:xfrm>
            <a:custGeom>
              <a:avLst/>
              <a:gdLst/>
              <a:ahLst/>
              <a:cxnLst/>
              <a:rect l="0" t="0" r="r" b="b"/>
              <a:pathLst>
                <a:path w="364" h="321">
                  <a:moveTo>
                    <a:pt x="227" y="272"/>
                  </a:moveTo>
                  <a:cubicBezTo>
                    <a:pt x="234" y="303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6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" name="Freeform 101"/>
            <p:cNvSpPr/>
            <p:nvPr/>
          </p:nvSpPr>
          <p:spPr>
            <a:xfrm>
              <a:off x="5451840" y="23968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" name="Freeform 102"/>
            <p:cNvSpPr/>
            <p:nvPr/>
          </p:nvSpPr>
          <p:spPr>
            <a:xfrm>
              <a:off x="5531400" y="2428560"/>
              <a:ext cx="78840" cy="162360"/>
            </a:xfrm>
            <a:custGeom>
              <a:avLst/>
              <a:gdLst/>
              <a:ahLst/>
              <a:cxn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4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0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" name="Freeform 103"/>
            <p:cNvSpPr/>
            <p:nvPr/>
          </p:nvSpPr>
          <p:spPr>
            <a:xfrm>
              <a:off x="5631120" y="23968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" name="Freeform 104"/>
            <p:cNvSpPr/>
            <p:nvPr/>
          </p:nvSpPr>
          <p:spPr>
            <a:xfrm>
              <a:off x="4699080" y="2689560"/>
              <a:ext cx="1017000" cy="11160"/>
            </a:xfrm>
            <a:custGeom>
              <a:avLst/>
              <a:gdLst/>
              <a:ahLst/>
              <a:cxnLst/>
              <a:rect l="0" t="0" r="r" b="b"/>
              <a:pathLst>
                <a:path w="2825" h="31">
                  <a:moveTo>
                    <a:pt x="1411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824" y="0"/>
                  </a:lnTo>
                  <a:lnTo>
                    <a:pt x="2824" y="30"/>
                  </a:lnTo>
                  <a:lnTo>
                    <a:pt x="1411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" name="Freeform 105"/>
            <p:cNvSpPr/>
            <p:nvPr/>
          </p:nvSpPr>
          <p:spPr>
            <a:xfrm>
              <a:off x="4879800" y="2755800"/>
              <a:ext cx="121320" cy="179280"/>
            </a:xfrm>
            <a:custGeom>
              <a:avLst/>
              <a:gdLst/>
              <a:ahLst/>
              <a:cxn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5" name="Freeform 106"/>
            <p:cNvSpPr/>
            <p:nvPr/>
          </p:nvSpPr>
          <p:spPr>
            <a:xfrm>
              <a:off x="5007960" y="2773080"/>
              <a:ext cx="78480" cy="162000"/>
            </a:xfrm>
            <a:custGeom>
              <a:avLst/>
              <a:gdLst/>
              <a:ahLst/>
              <a:cxnLst/>
              <a:rect l="0" t="0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" name="Freeform 107"/>
            <p:cNvSpPr/>
            <p:nvPr/>
          </p:nvSpPr>
          <p:spPr>
            <a:xfrm>
              <a:off x="5101560" y="2780280"/>
              <a:ext cx="163440" cy="81000"/>
            </a:xfrm>
            <a:custGeom>
              <a:avLst/>
              <a:gdLst/>
              <a:ahLst/>
              <a:cxnLst/>
              <a:rect l="0" t="0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8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4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2" y="37"/>
                    <a:pt x="372" y="48"/>
                  </a:cubicBezTo>
                  <a:cubicBezTo>
                    <a:pt x="372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4" y="210"/>
                    <a:pt x="384" y="210"/>
                  </a:cubicBezTo>
                  <a:cubicBezTo>
                    <a:pt x="373" y="210"/>
                    <a:pt x="372" y="204"/>
                    <a:pt x="372" y="192"/>
                  </a:cubicBezTo>
                  <a:cubicBezTo>
                    <a:pt x="372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6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1" y="15"/>
                  </a:cubicBezTo>
                  <a:cubicBezTo>
                    <a:pt x="220" y="15"/>
                    <a:pt x="221" y="39"/>
                    <a:pt x="221" y="48"/>
                  </a:cubicBezTo>
                  <a:cubicBezTo>
                    <a:pt x="221" y="61"/>
                    <a:pt x="220" y="68"/>
                    <a:pt x="212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" name="Freeform 108"/>
            <p:cNvSpPr/>
            <p:nvPr/>
          </p:nvSpPr>
          <p:spPr>
            <a:xfrm>
              <a:off x="5291640" y="2809800"/>
              <a:ext cx="120960" cy="9720"/>
            </a:xfrm>
            <a:custGeom>
              <a:avLst/>
              <a:gdLst/>
              <a:ahLst/>
              <a:cxnLst/>
              <a:rect l="0" t="0" r="r" b="b"/>
              <a:pathLst>
                <a:path w="336" h="27">
                  <a:moveTo>
                    <a:pt x="316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6"/>
                    <a:pt x="12" y="26"/>
                    <a:pt x="20" y="26"/>
                  </a:cubicBezTo>
                  <a:lnTo>
                    <a:pt x="316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" name="Freeform 109"/>
            <p:cNvSpPr/>
            <p:nvPr/>
          </p:nvSpPr>
          <p:spPr>
            <a:xfrm>
              <a:off x="5450040" y="274068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" name="Freeform 110"/>
            <p:cNvSpPr/>
            <p:nvPr/>
          </p:nvSpPr>
          <p:spPr>
            <a:xfrm>
              <a:off x="5815800" y="261072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" name="Freeform 111"/>
            <p:cNvSpPr/>
            <p:nvPr/>
          </p:nvSpPr>
          <p:spPr>
            <a:xfrm>
              <a:off x="6076800" y="268128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" name="Freeform 112"/>
            <p:cNvSpPr/>
            <p:nvPr/>
          </p:nvSpPr>
          <p:spPr>
            <a:xfrm>
              <a:off x="6189120" y="268128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" name="Freeform 113"/>
            <p:cNvSpPr/>
            <p:nvPr/>
          </p:nvSpPr>
          <p:spPr>
            <a:xfrm>
              <a:off x="6301440" y="268128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" name="Freeform 114"/>
            <p:cNvSpPr/>
            <p:nvPr/>
          </p:nvSpPr>
          <p:spPr>
            <a:xfrm>
              <a:off x="6420600" y="261072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" name="Freeform 115"/>
            <p:cNvSpPr/>
            <p:nvPr/>
          </p:nvSpPr>
          <p:spPr>
            <a:xfrm>
              <a:off x="6671160" y="2582280"/>
              <a:ext cx="94320" cy="179640"/>
            </a:xfrm>
            <a:custGeom>
              <a:avLst/>
              <a:gdLst/>
              <a:ahLst/>
              <a:cxn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4" y="31"/>
                    <a:pt x="43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1" y="315"/>
                  </a:lnTo>
                  <a:cubicBezTo>
                    <a:pt x="3" y="351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3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" name="Freeform 116"/>
            <p:cNvSpPr/>
            <p:nvPr/>
          </p:nvSpPr>
          <p:spPr>
            <a:xfrm>
              <a:off x="6777360" y="2678400"/>
              <a:ext cx="83160" cy="122040"/>
            </a:xfrm>
            <a:custGeom>
              <a:avLst/>
              <a:gdLst/>
              <a:ahLst/>
              <a:cxnLst/>
              <a:rect l="0" t="0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5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2" y="325"/>
                    <a:pt x="62" y="311"/>
                    <a:pt x="52" y="271"/>
                  </a:cubicBezTo>
                  <a:cubicBezTo>
                    <a:pt x="44" y="242"/>
                    <a:pt x="44" y="200"/>
                    <a:pt x="44" y="165"/>
                  </a:cubicBezTo>
                  <a:cubicBezTo>
                    <a:pt x="44" y="128"/>
                    <a:pt x="44" y="92"/>
                    <a:pt x="52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9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" name="Freeform 117"/>
            <p:cNvSpPr/>
            <p:nvPr/>
          </p:nvSpPr>
          <p:spPr>
            <a:xfrm>
              <a:off x="6888960" y="2646360"/>
              <a:ext cx="131040" cy="115560"/>
            </a:xfrm>
            <a:custGeom>
              <a:avLst/>
              <a:gdLst/>
              <a:ahLst/>
              <a:cxnLst/>
              <a:rect l="0" t="0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" name="Freeform 118"/>
            <p:cNvSpPr/>
            <p:nvPr/>
          </p:nvSpPr>
          <p:spPr>
            <a:xfrm>
              <a:off x="7051320" y="25678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" name="Freeform 119"/>
            <p:cNvSpPr/>
            <p:nvPr/>
          </p:nvSpPr>
          <p:spPr>
            <a:xfrm>
              <a:off x="7130160" y="2599560"/>
              <a:ext cx="78840" cy="162360"/>
            </a:xfrm>
            <a:custGeom>
              <a:avLst/>
              <a:gdLst/>
              <a:ahLst/>
              <a:cxn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5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" name="Freeform 120"/>
            <p:cNvSpPr/>
            <p:nvPr/>
          </p:nvSpPr>
          <p:spPr>
            <a:xfrm>
              <a:off x="7230600" y="25678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10" name="Group 121"/>
          <p:cNvGrpSpPr/>
          <p:nvPr/>
        </p:nvGrpSpPr>
        <p:grpSpPr>
          <a:xfrm>
            <a:off x="548640" y="3749040"/>
            <a:ext cx="4430880" cy="285840"/>
            <a:chOff x="548640" y="3749040"/>
            <a:chExt cx="4430880" cy="285840"/>
          </a:xfrm>
        </p:grpSpPr>
        <p:sp>
          <p:nvSpPr>
            <p:cNvPr id="211" name="Freeform 122"/>
            <p:cNvSpPr/>
            <p:nvPr/>
          </p:nvSpPr>
          <p:spPr>
            <a:xfrm>
              <a:off x="548640" y="3752640"/>
              <a:ext cx="4431240" cy="282600"/>
            </a:xfrm>
            <a:custGeom>
              <a:avLst/>
              <a:gdLst/>
              <a:ahLst/>
              <a:cxnLst/>
              <a:rect l="0" t="0" r="r" b="b"/>
              <a:pathLst>
                <a:path w="12309" h="785">
                  <a:moveTo>
                    <a:pt x="6153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2308" y="0"/>
                  </a:lnTo>
                  <a:lnTo>
                    <a:pt x="12308" y="784"/>
                  </a:lnTo>
                  <a:lnTo>
                    <a:pt x="6153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12" name="Freeform 123"/>
            <p:cNvSpPr/>
            <p:nvPr/>
          </p:nvSpPr>
          <p:spPr>
            <a:xfrm>
              <a:off x="573480" y="37814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" name="Freeform 124"/>
            <p:cNvSpPr/>
            <p:nvPr/>
          </p:nvSpPr>
          <p:spPr>
            <a:xfrm>
              <a:off x="660240" y="38592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" name="Freeform 125"/>
            <p:cNvSpPr/>
            <p:nvPr/>
          </p:nvSpPr>
          <p:spPr>
            <a:xfrm>
              <a:off x="774000" y="3788640"/>
              <a:ext cx="109080" cy="81360"/>
            </a:xfrm>
            <a:custGeom>
              <a:avLst/>
              <a:gdLst/>
              <a:ahLst/>
              <a:cxnLst/>
              <a:rect l="0" t="0" r="r" b="b"/>
              <a:pathLst>
                <a:path w="303" h="226">
                  <a:moveTo>
                    <a:pt x="36" y="188"/>
                  </a:moveTo>
                  <a:cubicBezTo>
                    <a:pt x="35" y="194"/>
                    <a:pt x="32" y="207"/>
                    <a:pt x="32" y="209"/>
                  </a:cubicBezTo>
                  <a:cubicBezTo>
                    <a:pt x="32" y="220"/>
                    <a:pt x="41" y="225"/>
                    <a:pt x="49" y="225"/>
                  </a:cubicBezTo>
                  <a:cubicBezTo>
                    <a:pt x="57" y="225"/>
                    <a:pt x="65" y="218"/>
                    <a:pt x="68" y="213"/>
                  </a:cubicBezTo>
                  <a:cubicBezTo>
                    <a:pt x="70" y="209"/>
                    <a:pt x="75" y="193"/>
                    <a:pt x="76" y="183"/>
                  </a:cubicBezTo>
                  <a:cubicBezTo>
                    <a:pt x="80" y="173"/>
                    <a:pt x="84" y="151"/>
                    <a:pt x="88" y="138"/>
                  </a:cubicBezTo>
                  <a:cubicBezTo>
                    <a:pt x="91" y="127"/>
                    <a:pt x="94" y="116"/>
                    <a:pt x="96" y="105"/>
                  </a:cubicBezTo>
                  <a:cubicBezTo>
                    <a:pt x="102" y="84"/>
                    <a:pt x="102" y="80"/>
                    <a:pt x="116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0" y="15"/>
                    <a:pt x="220" y="39"/>
                    <a:pt x="220" y="48"/>
                  </a:cubicBezTo>
                  <a:cubicBezTo>
                    <a:pt x="220" y="79"/>
                    <a:pt x="200" y="133"/>
                    <a:pt x="192" y="154"/>
                  </a:cubicBezTo>
                  <a:cubicBezTo>
                    <a:pt x="185" y="169"/>
                    <a:pt x="184" y="173"/>
                    <a:pt x="184" y="181"/>
                  </a:cubicBezTo>
                  <a:cubicBezTo>
                    <a:pt x="184" y="207"/>
                    <a:pt x="206" y="225"/>
                    <a:pt x="230" y="225"/>
                  </a:cubicBezTo>
                  <a:cubicBezTo>
                    <a:pt x="280" y="225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5"/>
                    <a:pt x="284" y="151"/>
                  </a:cubicBezTo>
                  <a:cubicBezTo>
                    <a:pt x="273" y="189"/>
                    <a:pt x="252" y="210"/>
                    <a:pt x="232" y="210"/>
                  </a:cubicBezTo>
                  <a:cubicBezTo>
                    <a:pt x="222" y="210"/>
                    <a:pt x="220" y="204"/>
                    <a:pt x="220" y="193"/>
                  </a:cubicBezTo>
                  <a:cubicBezTo>
                    <a:pt x="220" y="181"/>
                    <a:pt x="222" y="175"/>
                    <a:pt x="232" y="153"/>
                  </a:cubicBezTo>
                  <a:cubicBezTo>
                    <a:pt x="236" y="137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4" y="26"/>
                    <a:pt x="110" y="45"/>
                  </a:cubicBezTo>
                  <a:cubicBezTo>
                    <a:pt x="105" y="12"/>
                    <a:pt x="76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6" y="15"/>
                    <a:pt x="56" y="15"/>
                  </a:cubicBezTo>
                  <a:cubicBezTo>
                    <a:pt x="68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0" y="93"/>
                    <a:pt x="56" y="114"/>
                    <a:pt x="52" y="124"/>
                  </a:cubicBezTo>
                  <a:lnTo>
                    <a:pt x="36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5" name="Freeform 126"/>
            <p:cNvSpPr/>
            <p:nvPr/>
          </p:nvSpPr>
          <p:spPr>
            <a:xfrm>
              <a:off x="973800" y="3823560"/>
              <a:ext cx="168840" cy="169560"/>
            </a:xfrm>
            <a:custGeom>
              <a:avLst/>
              <a:gdLst/>
              <a:ahLst/>
              <a:cxn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6" name="Freeform 127"/>
            <p:cNvSpPr/>
            <p:nvPr/>
          </p:nvSpPr>
          <p:spPr>
            <a:xfrm>
              <a:off x="1222560" y="3859200"/>
              <a:ext cx="116640" cy="115560"/>
            </a:xfrm>
            <a:custGeom>
              <a:avLst/>
              <a:gdLst/>
              <a:ahLst/>
              <a:cxn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7" name="Freeform 128"/>
            <p:cNvSpPr/>
            <p:nvPr/>
          </p:nvSpPr>
          <p:spPr>
            <a:xfrm>
              <a:off x="1355040" y="3931200"/>
              <a:ext cx="109080" cy="81000"/>
            </a:xfrm>
            <a:custGeom>
              <a:avLst/>
              <a:gdLst/>
              <a:ahLst/>
              <a:cxn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5"/>
                    <a:pt x="110" y="45"/>
                  </a:cubicBezTo>
                  <a:cubicBezTo>
                    <a:pt x="105" y="11"/>
                    <a:pt x="77" y="0"/>
                    <a:pt x="57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8" name="Freeform 129"/>
            <p:cNvSpPr/>
            <p:nvPr/>
          </p:nvSpPr>
          <p:spPr>
            <a:xfrm>
              <a:off x="1490400" y="3960360"/>
              <a:ext cx="120600" cy="9720"/>
            </a:xfrm>
            <a:custGeom>
              <a:avLst/>
              <a:gdLst/>
              <a:ahLst/>
              <a:cxn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9" name="Freeform 130"/>
            <p:cNvSpPr/>
            <p:nvPr/>
          </p:nvSpPr>
          <p:spPr>
            <a:xfrm>
              <a:off x="1648800" y="3891240"/>
              <a:ext cx="65520" cy="118800"/>
            </a:xfrm>
            <a:custGeom>
              <a:avLst/>
              <a:gdLst/>
              <a:ahLst/>
              <a:cxnLst/>
              <a:rect l="0" t="0" r="r" b="b"/>
              <a:pathLst>
                <a:path w="182" h="330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9"/>
                  </a:lnTo>
                  <a:cubicBezTo>
                    <a:pt x="72" y="305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9"/>
                  </a:lnTo>
                  <a:cubicBezTo>
                    <a:pt x="13" y="329"/>
                    <a:pt x="73" y="327"/>
                    <a:pt x="91" y="327"/>
                  </a:cubicBezTo>
                  <a:cubicBezTo>
                    <a:pt x="107" y="327"/>
                    <a:pt x="169" y="329"/>
                    <a:pt x="181" y="329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5"/>
                    <a:pt x="112" y="289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0" name="Freeform 131"/>
            <p:cNvSpPr/>
            <p:nvPr/>
          </p:nvSpPr>
          <p:spPr>
            <a:xfrm>
              <a:off x="1756440" y="38592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1" name="Freeform 132"/>
            <p:cNvSpPr/>
            <p:nvPr/>
          </p:nvSpPr>
          <p:spPr>
            <a:xfrm>
              <a:off x="1869840" y="3788640"/>
              <a:ext cx="109440" cy="81360"/>
            </a:xfrm>
            <a:custGeom>
              <a:avLst/>
              <a:gdLst/>
              <a:ahLst/>
              <a:cxnLst/>
              <a:rect l="0" t="0" r="r" b="b"/>
              <a:pathLst>
                <a:path w="304" h="226">
                  <a:moveTo>
                    <a:pt x="37" y="188"/>
                  </a:moveTo>
                  <a:cubicBezTo>
                    <a:pt x="35" y="194"/>
                    <a:pt x="32" y="207"/>
                    <a:pt x="32" y="209"/>
                  </a:cubicBezTo>
                  <a:cubicBezTo>
                    <a:pt x="32" y="220"/>
                    <a:pt x="42" y="225"/>
                    <a:pt x="50" y="225"/>
                  </a:cubicBezTo>
                  <a:cubicBezTo>
                    <a:pt x="58" y="225"/>
                    <a:pt x="66" y="218"/>
                    <a:pt x="69" y="213"/>
                  </a:cubicBezTo>
                  <a:cubicBezTo>
                    <a:pt x="71" y="209"/>
                    <a:pt x="75" y="193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5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9"/>
                    <a:pt x="184" y="173"/>
                    <a:pt x="184" y="181"/>
                  </a:cubicBezTo>
                  <a:cubicBezTo>
                    <a:pt x="184" y="207"/>
                    <a:pt x="207" y="225"/>
                    <a:pt x="231" y="225"/>
                  </a:cubicBezTo>
                  <a:cubicBezTo>
                    <a:pt x="280" y="225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5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4"/>
                    <a:pt x="221" y="193"/>
                  </a:cubicBezTo>
                  <a:cubicBezTo>
                    <a:pt x="221" y="181"/>
                    <a:pt x="223" y="175"/>
                    <a:pt x="232" y="153"/>
                  </a:cubicBezTo>
                  <a:cubicBezTo>
                    <a:pt x="237" y="137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2" name="Freeform 133"/>
            <p:cNvSpPr/>
            <p:nvPr/>
          </p:nvSpPr>
          <p:spPr>
            <a:xfrm>
              <a:off x="2005920" y="3818160"/>
              <a:ext cx="120600" cy="9720"/>
            </a:xfrm>
            <a:custGeom>
              <a:avLst/>
              <a:gdLst/>
              <a:ahLst/>
              <a:cxn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3" name="Freeform 134"/>
            <p:cNvSpPr/>
            <p:nvPr/>
          </p:nvSpPr>
          <p:spPr>
            <a:xfrm>
              <a:off x="2164320" y="3749040"/>
              <a:ext cx="65160" cy="118440"/>
            </a:xfrm>
            <a:custGeom>
              <a:avLst/>
              <a:gdLst/>
              <a:ahLst/>
              <a:cxnLst/>
              <a:rect l="0" t="0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4" name="Freeform 135"/>
            <p:cNvSpPr/>
            <p:nvPr/>
          </p:nvSpPr>
          <p:spPr>
            <a:xfrm>
              <a:off x="2328840" y="382356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5" name="Freeform 136"/>
            <p:cNvSpPr/>
            <p:nvPr/>
          </p:nvSpPr>
          <p:spPr>
            <a:xfrm>
              <a:off x="2589120" y="389412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60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60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6" name="Freeform 137"/>
            <p:cNvSpPr/>
            <p:nvPr/>
          </p:nvSpPr>
          <p:spPr>
            <a:xfrm>
              <a:off x="2702160" y="389412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7" name="Freeform 138"/>
            <p:cNvSpPr/>
            <p:nvPr/>
          </p:nvSpPr>
          <p:spPr>
            <a:xfrm>
              <a:off x="2814480" y="389412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8" name="Freeform 139"/>
            <p:cNvSpPr/>
            <p:nvPr/>
          </p:nvSpPr>
          <p:spPr>
            <a:xfrm>
              <a:off x="2933280" y="3823560"/>
              <a:ext cx="168840" cy="169560"/>
            </a:xfrm>
            <a:custGeom>
              <a:avLst/>
              <a:gdLst/>
              <a:ahLst/>
              <a:cxn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9" name="Freeform 140"/>
            <p:cNvSpPr/>
            <p:nvPr/>
          </p:nvSpPr>
          <p:spPr>
            <a:xfrm>
              <a:off x="3182400" y="3859200"/>
              <a:ext cx="117000" cy="115560"/>
            </a:xfrm>
            <a:custGeom>
              <a:avLst/>
              <a:gdLst/>
              <a:ahLst/>
              <a:cxnLst/>
              <a:rect l="0" t="0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0" name="Freeform 141"/>
            <p:cNvSpPr/>
            <p:nvPr/>
          </p:nvSpPr>
          <p:spPr>
            <a:xfrm>
              <a:off x="3325320" y="3891240"/>
              <a:ext cx="65520" cy="118800"/>
            </a:xfrm>
            <a:custGeom>
              <a:avLst/>
              <a:gdLst/>
              <a:ahLst/>
              <a:cxnLst/>
              <a:rect l="0" t="0" r="r" b="b"/>
              <a:pathLst>
                <a:path w="182" h="330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9"/>
                  </a:lnTo>
                  <a:cubicBezTo>
                    <a:pt x="72" y="305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9"/>
                  </a:lnTo>
                  <a:cubicBezTo>
                    <a:pt x="13" y="329"/>
                    <a:pt x="74" y="327"/>
                    <a:pt x="91" y="327"/>
                  </a:cubicBezTo>
                  <a:cubicBezTo>
                    <a:pt x="107" y="327"/>
                    <a:pt x="170" y="329"/>
                    <a:pt x="181" y="329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5"/>
                    <a:pt x="112" y="289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1" name="Freeform 142"/>
            <p:cNvSpPr/>
            <p:nvPr/>
          </p:nvSpPr>
          <p:spPr>
            <a:xfrm>
              <a:off x="3432600" y="385920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2" name="Freeform 143"/>
            <p:cNvSpPr/>
            <p:nvPr/>
          </p:nvSpPr>
          <p:spPr>
            <a:xfrm>
              <a:off x="3608640" y="382356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3" name="Freeform 144"/>
            <p:cNvSpPr/>
            <p:nvPr/>
          </p:nvSpPr>
          <p:spPr>
            <a:xfrm>
              <a:off x="3857400" y="3859200"/>
              <a:ext cx="117000" cy="115560"/>
            </a:xfrm>
            <a:custGeom>
              <a:avLst/>
              <a:gdLst/>
              <a:ahLst/>
              <a:cxnLst/>
              <a:rect l="0" t="0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7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4" name="Freeform 145"/>
            <p:cNvSpPr/>
            <p:nvPr/>
          </p:nvSpPr>
          <p:spPr>
            <a:xfrm>
              <a:off x="3990600" y="3891240"/>
              <a:ext cx="83160" cy="122040"/>
            </a:xfrm>
            <a:custGeom>
              <a:avLst/>
              <a:gdLst/>
              <a:ahLst/>
              <a:cxnLst/>
              <a:rect l="0" t="0" r="r" b="b"/>
              <a:pathLst>
                <a:path w="231" h="339">
                  <a:moveTo>
                    <a:pt x="230" y="172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2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2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5" name="Freeform 146"/>
            <p:cNvSpPr/>
            <p:nvPr/>
          </p:nvSpPr>
          <p:spPr>
            <a:xfrm>
              <a:off x="4109400" y="378144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6" name="Freeform 147"/>
            <p:cNvSpPr/>
            <p:nvPr/>
          </p:nvSpPr>
          <p:spPr>
            <a:xfrm>
              <a:off x="4201920" y="3798720"/>
              <a:ext cx="184680" cy="173880"/>
            </a:xfrm>
            <a:custGeom>
              <a:avLst/>
              <a:gdLst/>
              <a:ahLst/>
              <a:cxnLst/>
              <a:rect l="0" t="0" r="r" b="b"/>
              <a:pathLst>
                <a:path w="513" h="483">
                  <a:moveTo>
                    <a:pt x="397" y="80"/>
                  </a:moveTo>
                  <a:lnTo>
                    <a:pt x="407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7" y="1"/>
                  </a:cubicBezTo>
                  <a:cubicBezTo>
                    <a:pt x="423" y="1"/>
                    <a:pt x="399" y="0"/>
                    <a:pt x="375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9" y="24"/>
                    <a:pt x="399" y="38"/>
                  </a:cubicBezTo>
                  <a:cubicBezTo>
                    <a:pt x="399" y="49"/>
                    <a:pt x="381" y="69"/>
                    <a:pt x="379" y="72"/>
                  </a:cubicBezTo>
                  <a:lnTo>
                    <a:pt x="215" y="261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5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1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7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4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39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5" y="459"/>
                  </a:cubicBezTo>
                  <a:cubicBezTo>
                    <a:pt x="181" y="458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5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7" name="Freeform 148"/>
            <p:cNvSpPr/>
            <p:nvPr/>
          </p:nvSpPr>
          <p:spPr>
            <a:xfrm>
              <a:off x="4421520" y="378144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8" name="Freeform 149"/>
            <p:cNvSpPr/>
            <p:nvPr/>
          </p:nvSpPr>
          <p:spPr>
            <a:xfrm>
              <a:off x="4507920" y="385920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9" name="Freeform 150"/>
            <p:cNvSpPr/>
            <p:nvPr/>
          </p:nvSpPr>
          <p:spPr>
            <a:xfrm>
              <a:off x="4627440" y="37814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2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0" name="Freeform 151"/>
            <p:cNvSpPr/>
            <p:nvPr/>
          </p:nvSpPr>
          <p:spPr>
            <a:xfrm>
              <a:off x="4795920" y="3878280"/>
              <a:ext cx="168840" cy="60120"/>
            </a:xfrm>
            <a:custGeom>
              <a:avLst/>
              <a:gdLst/>
              <a:ahLst/>
              <a:cxnLst/>
              <a:rect l="0" t="0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41" name="Group 152"/>
          <p:cNvGrpSpPr/>
          <p:nvPr/>
        </p:nvGrpSpPr>
        <p:grpSpPr>
          <a:xfrm>
            <a:off x="2375280" y="4206240"/>
            <a:ext cx="3377520" cy="253440"/>
            <a:chOff x="2375280" y="4206240"/>
            <a:chExt cx="3377520" cy="253440"/>
          </a:xfrm>
        </p:grpSpPr>
        <p:sp>
          <p:nvSpPr>
            <p:cNvPr id="242" name="Freeform 153"/>
            <p:cNvSpPr/>
            <p:nvPr/>
          </p:nvSpPr>
          <p:spPr>
            <a:xfrm>
              <a:off x="2375280" y="4206240"/>
              <a:ext cx="3377880" cy="253800"/>
            </a:xfrm>
            <a:custGeom>
              <a:avLst/>
              <a:gdLst/>
              <a:ahLst/>
              <a:cxnLst/>
              <a:rect l="0" t="0" r="r" b="b"/>
              <a:pathLst>
                <a:path w="9383" h="705">
                  <a:moveTo>
                    <a:pt x="469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9382" y="0"/>
                  </a:lnTo>
                  <a:lnTo>
                    <a:pt x="9382" y="704"/>
                  </a:lnTo>
                  <a:lnTo>
                    <a:pt x="469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43" name="Freeform 154"/>
            <p:cNvSpPr/>
            <p:nvPr/>
          </p:nvSpPr>
          <p:spPr>
            <a:xfrm>
              <a:off x="2389680" y="430308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4" name="Freeform 155"/>
            <p:cNvSpPr/>
            <p:nvPr/>
          </p:nvSpPr>
          <p:spPr>
            <a:xfrm>
              <a:off x="2667240" y="42062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5" name="Freeform 156"/>
            <p:cNvSpPr/>
            <p:nvPr/>
          </p:nvSpPr>
          <p:spPr>
            <a:xfrm>
              <a:off x="2752560" y="4220640"/>
              <a:ext cx="94320" cy="179640"/>
            </a:xfrm>
            <a:custGeom>
              <a:avLst/>
              <a:gdLst/>
              <a:ahLst/>
              <a:cxn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7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6" name="Freeform 157"/>
            <p:cNvSpPr/>
            <p:nvPr/>
          </p:nvSpPr>
          <p:spPr>
            <a:xfrm>
              <a:off x="2858040" y="4356000"/>
              <a:ext cx="163440" cy="81000"/>
            </a:xfrm>
            <a:custGeom>
              <a:avLst/>
              <a:gdLst/>
              <a:ahLst/>
              <a:cxnLst/>
              <a:rect l="0" t="0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3" y="224"/>
                    <a:pt x="201" y="224"/>
                  </a:cubicBezTo>
                  <a:cubicBezTo>
                    <a:pt x="209" y="224"/>
                    <a:pt x="217" y="218"/>
                    <a:pt x="221" y="213"/>
                  </a:cubicBezTo>
                  <a:cubicBezTo>
                    <a:pt x="222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3" y="126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7"/>
                  </a:cubicBezTo>
                  <a:cubicBezTo>
                    <a:pt x="280" y="42"/>
                    <a:pt x="304" y="14"/>
                    <a:pt x="342" y="14"/>
                  </a:cubicBezTo>
                  <a:cubicBezTo>
                    <a:pt x="369" y="14"/>
                    <a:pt x="371" y="37"/>
                    <a:pt x="371" y="48"/>
                  </a:cubicBezTo>
                  <a:cubicBezTo>
                    <a:pt x="371" y="78"/>
                    <a:pt x="350" y="133"/>
                    <a:pt x="342" y="154"/>
                  </a:cubicBezTo>
                  <a:cubicBezTo>
                    <a:pt x="337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0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4"/>
                    <a:pt x="382" y="152"/>
                  </a:cubicBezTo>
                  <a:cubicBezTo>
                    <a:pt x="389" y="136"/>
                    <a:pt x="409" y="85"/>
                    <a:pt x="409" y="56"/>
                  </a:cubicBezTo>
                  <a:cubicBezTo>
                    <a:pt x="409" y="48"/>
                    <a:pt x="409" y="27"/>
                    <a:pt x="390" y="13"/>
                  </a:cubicBezTo>
                  <a:cubicBezTo>
                    <a:pt x="382" y="6"/>
                    <a:pt x="368" y="0"/>
                    <a:pt x="344" y="0"/>
                  </a:cubicBezTo>
                  <a:cubicBezTo>
                    <a:pt x="301" y="0"/>
                    <a:pt x="273" y="29"/>
                    <a:pt x="257" y="50"/>
                  </a:cubicBezTo>
                  <a:cubicBezTo>
                    <a:pt x="253" y="8"/>
                    <a:pt x="217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1"/>
                    <a:pt x="77" y="0"/>
                    <a:pt x="56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0" y="14"/>
                  </a:cubicBezTo>
                  <a:cubicBezTo>
                    <a:pt x="219" y="14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7" name="Freeform 158"/>
            <p:cNvSpPr/>
            <p:nvPr/>
          </p:nvSpPr>
          <p:spPr>
            <a:xfrm>
              <a:off x="3054960" y="42840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8" name="Freeform 159"/>
            <p:cNvSpPr/>
            <p:nvPr/>
          </p:nvSpPr>
          <p:spPr>
            <a:xfrm>
              <a:off x="3168360" y="4213080"/>
              <a:ext cx="163440" cy="81000"/>
            </a:xfrm>
            <a:custGeom>
              <a:avLst/>
              <a:gdLst/>
              <a:ahLst/>
              <a:cxnLst/>
              <a:rect l="0" t="0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2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7"/>
                  </a:cubicBezTo>
                  <a:cubicBezTo>
                    <a:pt x="280" y="42"/>
                    <a:pt x="304" y="15"/>
                    <a:pt x="342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0" y="133"/>
                    <a:pt x="342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5"/>
                    <a:pt x="382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0" y="13"/>
                  </a:cubicBezTo>
                  <a:cubicBezTo>
                    <a:pt x="382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5"/>
                    <a:pt x="190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7"/>
                    <a:pt x="211" y="95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9" name="Freeform 160"/>
            <p:cNvSpPr/>
            <p:nvPr/>
          </p:nvSpPr>
          <p:spPr>
            <a:xfrm>
              <a:off x="3422880" y="424836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0" name="Freeform 161"/>
            <p:cNvSpPr/>
            <p:nvPr/>
          </p:nvSpPr>
          <p:spPr>
            <a:xfrm>
              <a:off x="3683160" y="4319280"/>
              <a:ext cx="28080" cy="27720"/>
            </a:xfrm>
            <a:custGeom>
              <a:avLst/>
              <a:gdLst/>
              <a:ahLst/>
              <a:cxn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1" name="Freeform 162"/>
            <p:cNvSpPr/>
            <p:nvPr/>
          </p:nvSpPr>
          <p:spPr>
            <a:xfrm>
              <a:off x="3795480" y="4319280"/>
              <a:ext cx="28080" cy="27720"/>
            </a:xfrm>
            <a:custGeom>
              <a:avLst/>
              <a:gdLst/>
              <a:ahLst/>
              <a:cxn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2" name="Freeform 163"/>
            <p:cNvSpPr/>
            <p:nvPr/>
          </p:nvSpPr>
          <p:spPr>
            <a:xfrm>
              <a:off x="3908520" y="4319280"/>
              <a:ext cx="28080" cy="27720"/>
            </a:xfrm>
            <a:custGeom>
              <a:avLst/>
              <a:gdLst/>
              <a:ahLst/>
              <a:cxn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3" name="Freeform 164"/>
            <p:cNvSpPr/>
            <p:nvPr/>
          </p:nvSpPr>
          <p:spPr>
            <a:xfrm>
              <a:off x="4027320" y="4248360"/>
              <a:ext cx="168840" cy="169560"/>
            </a:xfrm>
            <a:custGeom>
              <a:avLst/>
              <a:gdLst/>
              <a:ahLst/>
              <a:cxn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4" name="Freeform 165"/>
            <p:cNvSpPr/>
            <p:nvPr/>
          </p:nvSpPr>
          <p:spPr>
            <a:xfrm>
              <a:off x="4278240" y="4220640"/>
              <a:ext cx="94320" cy="179640"/>
            </a:xfrm>
            <a:custGeom>
              <a:avLst/>
              <a:gdLst/>
              <a:ahLst/>
              <a:cxn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7" y="0"/>
                  </a:cubicBezTo>
                  <a:cubicBezTo>
                    <a:pt x="111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9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5" name="Freeform 166"/>
            <p:cNvSpPr/>
            <p:nvPr/>
          </p:nvSpPr>
          <p:spPr>
            <a:xfrm>
              <a:off x="4394160" y="431640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6" name="Freeform 167"/>
            <p:cNvSpPr/>
            <p:nvPr/>
          </p:nvSpPr>
          <p:spPr>
            <a:xfrm>
              <a:off x="4501080" y="42840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7" name="Freeform 168"/>
            <p:cNvSpPr/>
            <p:nvPr/>
          </p:nvSpPr>
          <p:spPr>
            <a:xfrm>
              <a:off x="4677480" y="424836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8" name="Freeform 169"/>
            <p:cNvSpPr/>
            <p:nvPr/>
          </p:nvSpPr>
          <p:spPr>
            <a:xfrm>
              <a:off x="4928040" y="4220640"/>
              <a:ext cx="94320" cy="179640"/>
            </a:xfrm>
            <a:custGeom>
              <a:avLst/>
              <a:gdLst/>
              <a:ahLst/>
              <a:cxn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78" y="35"/>
                    <a:pt x="78" y="42"/>
                  </a:cubicBezTo>
                  <a:cubicBezTo>
                    <a:pt x="78" y="46"/>
                    <a:pt x="73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89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3" y="410"/>
                  </a:cubicBezTo>
                  <a:cubicBezTo>
                    <a:pt x="150" y="456"/>
                    <a:pt x="117" y="482"/>
                    <a:pt x="89" y="482"/>
                  </a:cubicBezTo>
                  <a:cubicBezTo>
                    <a:pt x="65" y="482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9" name="Freeform 170"/>
            <p:cNvSpPr/>
            <p:nvPr/>
          </p:nvSpPr>
          <p:spPr>
            <a:xfrm>
              <a:off x="5033880" y="4316400"/>
              <a:ext cx="83520" cy="121680"/>
            </a:xfrm>
            <a:custGeom>
              <a:avLst/>
              <a:gdLst/>
              <a:ahLst/>
              <a:cxn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0" name="Freeform 171"/>
            <p:cNvSpPr/>
            <p:nvPr/>
          </p:nvSpPr>
          <p:spPr>
            <a:xfrm>
              <a:off x="5152680" y="42062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1" name="Freeform 172"/>
            <p:cNvSpPr/>
            <p:nvPr/>
          </p:nvSpPr>
          <p:spPr>
            <a:xfrm>
              <a:off x="5253480" y="4222800"/>
              <a:ext cx="176040" cy="179640"/>
            </a:xfrm>
            <a:custGeom>
              <a:avLst/>
              <a:gdLst/>
              <a:ahLst/>
              <a:cxn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29" y="0"/>
                    <a:pt x="321" y="0"/>
                    <a:pt x="321" y="15"/>
                  </a:cubicBezTo>
                  <a:cubicBezTo>
                    <a:pt x="321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7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3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7" y="0"/>
                    <a:pt x="9" y="0"/>
                    <a:pt x="9" y="15"/>
                  </a:cubicBezTo>
                  <a:cubicBezTo>
                    <a:pt x="9" y="23"/>
                    <a:pt x="16" y="23"/>
                    <a:pt x="30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1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8"/>
                    <a:pt x="337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2" name="Freeform 173"/>
            <p:cNvSpPr/>
            <p:nvPr/>
          </p:nvSpPr>
          <p:spPr>
            <a:xfrm>
              <a:off x="5461920" y="42062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3" name="Freeform 174"/>
            <p:cNvSpPr/>
            <p:nvPr/>
          </p:nvSpPr>
          <p:spPr>
            <a:xfrm>
              <a:off x="5548320" y="42840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4" name="Freeform 175"/>
            <p:cNvSpPr/>
            <p:nvPr/>
          </p:nvSpPr>
          <p:spPr>
            <a:xfrm>
              <a:off x="5668560" y="42062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Máme teda tvar: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Prenosová funkcia medzi vstupom (U) a výstupom systému (Y) má tvar: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kde:</a:t>
            </a:r>
            <a:endParaRPr lang="en-US" sz="20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póly – korene menovateľa</a:t>
            </a:r>
            <a:endParaRPr lang="en-US" sz="20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nuly – korene čitateľa</a:t>
            </a:r>
            <a:endParaRPr lang="en-US" sz="20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n – rád prenosovej funkcie</a:t>
            </a:r>
            <a:endParaRPr lang="en-US" sz="20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astatizmus – počet nulových pólov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Formula 3"/>
              <p:cNvSpPr txBox="1"/>
              <p:nvPr/>
            </p:nvSpPr>
            <p:spPr>
              <a:xfrm>
                <a:off x="1130040" y="5004000"/>
                <a:ext cx="718200" cy="358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268" name="CustomShape 4"/>
          <p:cNvSpPr/>
          <p:nvPr/>
        </p:nvSpPr>
        <p:spPr>
          <a:xfrm>
            <a:off x="0" y="1368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Model riadeného systému ako prenosová funkcia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269" name="Group 5"/>
          <p:cNvGrpSpPr/>
          <p:nvPr/>
        </p:nvGrpSpPr>
        <p:grpSpPr>
          <a:xfrm>
            <a:off x="2560320" y="1118160"/>
            <a:ext cx="2397600" cy="253440"/>
            <a:chOff x="2560320" y="1118160"/>
            <a:chExt cx="2397600" cy="253440"/>
          </a:xfrm>
        </p:grpSpPr>
        <p:sp>
          <p:nvSpPr>
            <p:cNvPr id="270" name="Freeform 6"/>
            <p:cNvSpPr/>
            <p:nvPr/>
          </p:nvSpPr>
          <p:spPr>
            <a:xfrm>
              <a:off x="2560320" y="1118160"/>
              <a:ext cx="2397960" cy="253800"/>
            </a:xfrm>
            <a:custGeom>
              <a:avLst/>
              <a:gdLst/>
              <a:ahLst/>
              <a:cxnLst/>
              <a:rect l="0" t="0" r="r" b="b"/>
              <a:pathLst>
                <a:path w="6661" h="705">
                  <a:moveTo>
                    <a:pt x="3329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660" y="0"/>
                  </a:lnTo>
                  <a:lnTo>
                    <a:pt x="6660" y="704"/>
                  </a:lnTo>
                  <a:lnTo>
                    <a:pt x="3329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71" name="Freeform 7"/>
            <p:cNvSpPr/>
            <p:nvPr/>
          </p:nvSpPr>
          <p:spPr>
            <a:xfrm>
              <a:off x="2568960" y="112680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2" name="Freeform 8"/>
            <p:cNvSpPr/>
            <p:nvPr/>
          </p:nvSpPr>
          <p:spPr>
            <a:xfrm>
              <a:off x="2775240" y="11181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3" name="Freeform 9"/>
            <p:cNvSpPr/>
            <p:nvPr/>
          </p:nvSpPr>
          <p:spPr>
            <a:xfrm>
              <a:off x="2861640" y="119592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4" name="Freeform 10"/>
            <p:cNvSpPr/>
            <p:nvPr/>
          </p:nvSpPr>
          <p:spPr>
            <a:xfrm>
              <a:off x="2981160" y="11181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5" name="Freeform 11"/>
            <p:cNvSpPr/>
            <p:nvPr/>
          </p:nvSpPr>
          <p:spPr>
            <a:xfrm>
              <a:off x="3074760" y="1134720"/>
              <a:ext cx="184680" cy="173880"/>
            </a:xfrm>
            <a:custGeom>
              <a:avLst/>
              <a:gdLst/>
              <a:ahLst/>
              <a:cxnLst/>
              <a:rect l="0" t="0" r="r" b="b"/>
              <a:pathLst>
                <a:path w="513" h="483">
                  <a:moveTo>
                    <a:pt x="396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5" y="21"/>
                    <a:pt x="512" y="21"/>
                    <a:pt x="512" y="8"/>
                  </a:cubicBezTo>
                  <a:cubicBezTo>
                    <a:pt x="512" y="4"/>
                    <a:pt x="508" y="0"/>
                    <a:pt x="504" y="0"/>
                  </a:cubicBezTo>
                  <a:cubicBezTo>
                    <a:pt x="484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1" y="0"/>
                    <a:pt x="361" y="13"/>
                  </a:cubicBezTo>
                  <a:cubicBezTo>
                    <a:pt x="361" y="21"/>
                    <a:pt x="368" y="23"/>
                    <a:pt x="372" y="23"/>
                  </a:cubicBezTo>
                  <a:cubicBezTo>
                    <a:pt x="377" y="23"/>
                    <a:pt x="398" y="24"/>
                    <a:pt x="398" y="39"/>
                  </a:cubicBezTo>
                  <a:cubicBezTo>
                    <a:pt x="398" y="50"/>
                    <a:pt x="380" y="69"/>
                    <a:pt x="379" y="72"/>
                  </a:cubicBezTo>
                  <a:lnTo>
                    <a:pt x="214" y="261"/>
                  </a:lnTo>
                  <a:lnTo>
                    <a:pt x="137" y="52"/>
                  </a:lnTo>
                  <a:cubicBezTo>
                    <a:pt x="132" y="42"/>
                    <a:pt x="132" y="40"/>
                    <a:pt x="132" y="39"/>
                  </a:cubicBezTo>
                  <a:cubicBezTo>
                    <a:pt x="132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0" y="0"/>
                  </a:cubicBezTo>
                  <a:cubicBezTo>
                    <a:pt x="161" y="0"/>
                    <a:pt x="112" y="2"/>
                    <a:pt x="92" y="2"/>
                  </a:cubicBezTo>
                  <a:cubicBezTo>
                    <a:pt x="75" y="2"/>
                    <a:pt x="30" y="0"/>
                    <a:pt x="12" y="0"/>
                  </a:cubicBezTo>
                  <a:cubicBezTo>
                    <a:pt x="9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0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6" y="288"/>
                    <a:pt x="156" y="290"/>
                  </a:cubicBezTo>
                  <a:cubicBezTo>
                    <a:pt x="156" y="292"/>
                    <a:pt x="129" y="405"/>
                    <a:pt x="124" y="418"/>
                  </a:cubicBezTo>
                  <a:cubicBezTo>
                    <a:pt x="116" y="458"/>
                    <a:pt x="115" y="460"/>
                    <a:pt x="59" y="460"/>
                  </a:cubicBezTo>
                  <a:cubicBezTo>
                    <a:pt x="46" y="460"/>
                    <a:pt x="40" y="460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8" y="482"/>
                  </a:cubicBezTo>
                  <a:cubicBezTo>
                    <a:pt x="233" y="482"/>
                    <a:pt x="243" y="482"/>
                    <a:pt x="243" y="468"/>
                  </a:cubicBezTo>
                  <a:cubicBezTo>
                    <a:pt x="243" y="460"/>
                    <a:pt x="236" y="460"/>
                    <a:pt x="222" y="460"/>
                  </a:cubicBezTo>
                  <a:cubicBezTo>
                    <a:pt x="220" y="460"/>
                    <a:pt x="208" y="460"/>
                    <a:pt x="196" y="460"/>
                  </a:cubicBezTo>
                  <a:cubicBezTo>
                    <a:pt x="180" y="458"/>
                    <a:pt x="177" y="456"/>
                    <a:pt x="177" y="447"/>
                  </a:cubicBezTo>
                  <a:cubicBezTo>
                    <a:pt x="177" y="442"/>
                    <a:pt x="184" y="418"/>
                    <a:pt x="187" y="404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0" y="282"/>
                  </a:cubicBezTo>
                  <a:lnTo>
                    <a:pt x="396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6" name="Freeform 12"/>
            <p:cNvSpPr/>
            <p:nvPr/>
          </p:nvSpPr>
          <p:spPr>
            <a:xfrm>
              <a:off x="3293640" y="111816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7" name="Freeform 13"/>
            <p:cNvSpPr/>
            <p:nvPr/>
          </p:nvSpPr>
          <p:spPr>
            <a:xfrm>
              <a:off x="3380040" y="119592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39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39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8" name="Freeform 14"/>
            <p:cNvSpPr/>
            <p:nvPr/>
          </p:nvSpPr>
          <p:spPr>
            <a:xfrm>
              <a:off x="3500280" y="11181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9" name="Freeform 15"/>
            <p:cNvSpPr/>
            <p:nvPr/>
          </p:nvSpPr>
          <p:spPr>
            <a:xfrm>
              <a:off x="3668400" y="121500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0" name="Freeform 16"/>
            <p:cNvSpPr/>
            <p:nvPr/>
          </p:nvSpPr>
          <p:spPr>
            <a:xfrm>
              <a:off x="3932280" y="1134720"/>
              <a:ext cx="181800" cy="173880"/>
            </a:xfrm>
            <a:custGeom>
              <a:avLst/>
              <a:gdLst/>
              <a:ahLst/>
              <a:cxnLst/>
              <a:rect l="0" t="0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9"/>
                    <a:pt x="465" y="330"/>
                  </a:cubicBezTo>
                  <a:cubicBezTo>
                    <a:pt x="465" y="279"/>
                    <a:pt x="424" y="239"/>
                    <a:pt x="356" y="231"/>
                  </a:cubicBezTo>
                  <a:cubicBezTo>
                    <a:pt x="428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5"/>
                  </a:cubicBezTo>
                  <a:cubicBezTo>
                    <a:pt x="115" y="23"/>
                    <a:pt x="121" y="23"/>
                    <a:pt x="134" y="23"/>
                  </a:cubicBezTo>
                  <a:cubicBezTo>
                    <a:pt x="136" y="23"/>
                    <a:pt x="149" y="23"/>
                    <a:pt x="161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7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7" y="436"/>
                  </a:cubicBezTo>
                  <a:lnTo>
                    <a:pt x="185" y="239"/>
                  </a:lnTo>
                  <a:lnTo>
                    <a:pt x="318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2"/>
                    <a:pt x="337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1" name="Freeform 17"/>
            <p:cNvSpPr/>
            <p:nvPr/>
          </p:nvSpPr>
          <p:spPr>
            <a:xfrm>
              <a:off x="4151160" y="111816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2" name="Freeform 18"/>
            <p:cNvSpPr/>
            <p:nvPr/>
          </p:nvSpPr>
          <p:spPr>
            <a:xfrm>
              <a:off x="4237560" y="119592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3" name="Freeform 19"/>
            <p:cNvSpPr/>
            <p:nvPr/>
          </p:nvSpPr>
          <p:spPr>
            <a:xfrm>
              <a:off x="4357080" y="11181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4" name="Freeform 20"/>
            <p:cNvSpPr/>
            <p:nvPr/>
          </p:nvSpPr>
          <p:spPr>
            <a:xfrm>
              <a:off x="4458600" y="1134720"/>
              <a:ext cx="176040" cy="179640"/>
            </a:xfrm>
            <a:custGeom>
              <a:avLst/>
              <a:gdLst/>
              <a:ahLst/>
              <a:cxn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30" y="0"/>
                    <a:pt x="322" y="0"/>
                    <a:pt x="322" y="15"/>
                  </a:cubicBezTo>
                  <a:cubicBezTo>
                    <a:pt x="322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8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4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8" y="0"/>
                    <a:pt x="10" y="0"/>
                    <a:pt x="10" y="15"/>
                  </a:cubicBezTo>
                  <a:cubicBezTo>
                    <a:pt x="10" y="23"/>
                    <a:pt x="16" y="23"/>
                    <a:pt x="29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2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8" y="498"/>
                  </a:cubicBezTo>
                  <a:cubicBezTo>
                    <a:pt x="227" y="498"/>
                    <a:pt x="315" y="418"/>
                    <a:pt x="338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5" name="Freeform 21"/>
            <p:cNvSpPr/>
            <p:nvPr/>
          </p:nvSpPr>
          <p:spPr>
            <a:xfrm>
              <a:off x="4666320" y="11181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6" name="Freeform 22"/>
            <p:cNvSpPr/>
            <p:nvPr/>
          </p:nvSpPr>
          <p:spPr>
            <a:xfrm>
              <a:off x="4753440" y="119592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7" name="Freeform 23"/>
            <p:cNvSpPr/>
            <p:nvPr/>
          </p:nvSpPr>
          <p:spPr>
            <a:xfrm>
              <a:off x="4873320" y="11181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88" name="Group 24"/>
          <p:cNvGrpSpPr/>
          <p:nvPr/>
        </p:nvGrpSpPr>
        <p:grpSpPr>
          <a:xfrm>
            <a:off x="1097280" y="2286000"/>
            <a:ext cx="6150240" cy="598320"/>
            <a:chOff x="1097280" y="2286000"/>
            <a:chExt cx="6150240" cy="598320"/>
          </a:xfrm>
        </p:grpSpPr>
        <p:sp>
          <p:nvSpPr>
            <p:cNvPr id="289" name="Freeform 25"/>
            <p:cNvSpPr/>
            <p:nvPr/>
          </p:nvSpPr>
          <p:spPr>
            <a:xfrm>
              <a:off x="1097280" y="2286000"/>
              <a:ext cx="6150600" cy="598680"/>
            </a:xfrm>
            <a:custGeom>
              <a:avLst/>
              <a:gdLst/>
              <a:ahLst/>
              <a:cxnLst/>
              <a:rect l="0" t="0" r="r" b="b"/>
              <a:pathLst>
                <a:path w="17085" h="1663">
                  <a:moveTo>
                    <a:pt x="8542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7084" y="0"/>
                  </a:lnTo>
                  <a:lnTo>
                    <a:pt x="17084" y="1662"/>
                  </a:lnTo>
                  <a:lnTo>
                    <a:pt x="8542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90" name="Freeform 26"/>
            <p:cNvSpPr/>
            <p:nvPr/>
          </p:nvSpPr>
          <p:spPr>
            <a:xfrm>
              <a:off x="1109880" y="246852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1" name="Freeform 27"/>
            <p:cNvSpPr/>
            <p:nvPr/>
          </p:nvSpPr>
          <p:spPr>
            <a:xfrm>
              <a:off x="1321200" y="24570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2" name="Freeform 28"/>
            <p:cNvSpPr/>
            <p:nvPr/>
          </p:nvSpPr>
          <p:spPr>
            <a:xfrm>
              <a:off x="1407600" y="253548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3" name="Freeform 29"/>
            <p:cNvSpPr/>
            <p:nvPr/>
          </p:nvSpPr>
          <p:spPr>
            <a:xfrm>
              <a:off x="1527480" y="24570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4" name="Freeform 30"/>
            <p:cNvSpPr/>
            <p:nvPr/>
          </p:nvSpPr>
          <p:spPr>
            <a:xfrm>
              <a:off x="1696320" y="255384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5" name="Freeform 31"/>
            <p:cNvSpPr/>
            <p:nvPr/>
          </p:nvSpPr>
          <p:spPr>
            <a:xfrm>
              <a:off x="1988280" y="2302560"/>
              <a:ext cx="184680" cy="173880"/>
            </a:xfrm>
            <a:custGeom>
              <a:avLst/>
              <a:gdLst/>
              <a:ahLst/>
              <a:cxnLst/>
              <a:rect l="0" t="0" r="r" b="b"/>
              <a:pathLst>
                <a:path w="513" h="483">
                  <a:moveTo>
                    <a:pt x="397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8" y="24"/>
                    <a:pt x="398" y="39"/>
                  </a:cubicBezTo>
                  <a:cubicBezTo>
                    <a:pt x="398" y="50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0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5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7" y="403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6" name="Freeform 32"/>
            <p:cNvSpPr/>
            <p:nvPr/>
          </p:nvSpPr>
          <p:spPr>
            <a:xfrm>
              <a:off x="2207880" y="228600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7" name="Freeform 33"/>
            <p:cNvSpPr/>
            <p:nvPr/>
          </p:nvSpPr>
          <p:spPr>
            <a:xfrm>
              <a:off x="2294280" y="236376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8" name="Freeform 34"/>
            <p:cNvSpPr/>
            <p:nvPr/>
          </p:nvSpPr>
          <p:spPr>
            <a:xfrm>
              <a:off x="2413800" y="22860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9" name="Freeform 35"/>
            <p:cNvSpPr/>
            <p:nvPr/>
          </p:nvSpPr>
          <p:spPr>
            <a:xfrm>
              <a:off x="1979640" y="2578680"/>
              <a:ext cx="519480" cy="11160"/>
            </a:xfrm>
            <a:custGeom>
              <a:avLst/>
              <a:gdLst/>
              <a:ahLst/>
              <a:cxnLst/>
              <a:rect l="0" t="0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0" name="Freeform 36"/>
            <p:cNvSpPr/>
            <p:nvPr/>
          </p:nvSpPr>
          <p:spPr>
            <a:xfrm>
              <a:off x="1997640" y="2647800"/>
              <a:ext cx="176040" cy="179280"/>
            </a:xfrm>
            <a:custGeom>
              <a:avLst/>
              <a:gdLst/>
              <a:ahLst/>
              <a:cxnLst/>
              <a:rect l="0" t="0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0" y="24"/>
                    <a:pt x="476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6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0" y="65"/>
                    <a:pt x="380" y="67"/>
                  </a:cubicBezTo>
                  <a:lnTo>
                    <a:pt x="316" y="319"/>
                  </a:lnTo>
                  <a:cubicBezTo>
                    <a:pt x="292" y="414"/>
                    <a:pt x="211" y="475"/>
                    <a:pt x="140" y="475"/>
                  </a:cubicBezTo>
                  <a:cubicBezTo>
                    <a:pt x="92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4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4" y="22"/>
                    <a:pt x="56" y="24"/>
                  </a:cubicBezTo>
                  <a:cubicBezTo>
                    <a:pt x="68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4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7" y="497"/>
                  </a:cubicBezTo>
                  <a:cubicBezTo>
                    <a:pt x="227" y="497"/>
                    <a:pt x="315" y="417"/>
                    <a:pt x="337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1" name="Freeform 37"/>
            <p:cNvSpPr/>
            <p:nvPr/>
          </p:nvSpPr>
          <p:spPr>
            <a:xfrm>
              <a:off x="2206080" y="26308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2" name="Freeform 38"/>
            <p:cNvSpPr/>
            <p:nvPr/>
          </p:nvSpPr>
          <p:spPr>
            <a:xfrm>
              <a:off x="2292840" y="270864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3" name="Freeform 39"/>
            <p:cNvSpPr/>
            <p:nvPr/>
          </p:nvSpPr>
          <p:spPr>
            <a:xfrm>
              <a:off x="2412720" y="26308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4" name="Freeform 40"/>
            <p:cNvSpPr/>
            <p:nvPr/>
          </p:nvSpPr>
          <p:spPr>
            <a:xfrm>
              <a:off x="2612520" y="255384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5" name="Freeform 41"/>
            <p:cNvSpPr/>
            <p:nvPr/>
          </p:nvSpPr>
          <p:spPr>
            <a:xfrm>
              <a:off x="2948400" y="2300400"/>
              <a:ext cx="94320" cy="179280"/>
            </a:xfrm>
            <a:custGeom>
              <a:avLst/>
              <a:gdLst/>
              <a:ahLst/>
              <a:cxn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7" y="0"/>
                  </a:cubicBezTo>
                  <a:cubicBezTo>
                    <a:pt x="111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9" y="30"/>
                    <a:pt x="79" y="35"/>
                    <a:pt x="79" y="42"/>
                  </a:cubicBezTo>
                  <a:cubicBezTo>
                    <a:pt x="79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09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2" y="462"/>
                    <a:pt x="42" y="411"/>
                  </a:cubicBezTo>
                  <a:cubicBezTo>
                    <a:pt x="42" y="397"/>
                    <a:pt x="42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6" name="Freeform 42"/>
            <p:cNvSpPr/>
            <p:nvPr/>
          </p:nvSpPr>
          <p:spPr>
            <a:xfrm>
              <a:off x="3070440" y="22860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7" name="Freeform 43"/>
            <p:cNvSpPr/>
            <p:nvPr/>
          </p:nvSpPr>
          <p:spPr>
            <a:xfrm>
              <a:off x="3156840" y="23637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8" name="Freeform 44"/>
            <p:cNvSpPr/>
            <p:nvPr/>
          </p:nvSpPr>
          <p:spPr>
            <a:xfrm>
              <a:off x="3276720" y="22860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9" name="Freeform 45"/>
            <p:cNvSpPr/>
            <p:nvPr/>
          </p:nvSpPr>
          <p:spPr>
            <a:xfrm>
              <a:off x="2896200" y="2578680"/>
              <a:ext cx="505800" cy="11160"/>
            </a:xfrm>
            <a:custGeom>
              <a:avLst/>
              <a:gdLst/>
              <a:ahLst/>
              <a:cxnLst/>
              <a:rect l="0" t="0" r="r" b="b"/>
              <a:pathLst>
                <a:path w="1405" h="31">
                  <a:moveTo>
                    <a:pt x="70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30"/>
                  </a:lnTo>
                  <a:lnTo>
                    <a:pt x="70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0" name="Freeform 46"/>
            <p:cNvSpPr/>
            <p:nvPr/>
          </p:nvSpPr>
          <p:spPr>
            <a:xfrm>
              <a:off x="2904840" y="2639160"/>
              <a:ext cx="174240" cy="182160"/>
            </a:xfrm>
            <a:custGeom>
              <a:avLst/>
              <a:gdLst/>
              <a:ahLst/>
              <a:cxnLst/>
              <a:rect l="0" t="0" r="r" b="b"/>
              <a:pathLst>
                <a:path w="484" h="506">
                  <a:moveTo>
                    <a:pt x="100" y="423"/>
                  </a:moveTo>
                  <a:cubicBezTo>
                    <a:pt x="73" y="470"/>
                    <a:pt x="46" y="481"/>
                    <a:pt x="14" y="483"/>
                  </a:cubicBezTo>
                  <a:cubicBezTo>
                    <a:pt x="6" y="483"/>
                    <a:pt x="0" y="483"/>
                    <a:pt x="0" y="497"/>
                  </a:cubicBezTo>
                  <a:cubicBezTo>
                    <a:pt x="0" y="500"/>
                    <a:pt x="3" y="505"/>
                    <a:pt x="9" y="505"/>
                  </a:cubicBezTo>
                  <a:cubicBezTo>
                    <a:pt x="28" y="505"/>
                    <a:pt x="49" y="502"/>
                    <a:pt x="70" y="502"/>
                  </a:cubicBezTo>
                  <a:cubicBezTo>
                    <a:pt x="92" y="502"/>
                    <a:pt x="118" y="505"/>
                    <a:pt x="140" y="505"/>
                  </a:cubicBezTo>
                  <a:cubicBezTo>
                    <a:pt x="144" y="505"/>
                    <a:pt x="153" y="505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1"/>
                    <a:pt x="108" y="475"/>
                    <a:pt x="108" y="457"/>
                  </a:cubicBezTo>
                  <a:cubicBezTo>
                    <a:pt x="108" y="449"/>
                    <a:pt x="113" y="441"/>
                    <a:pt x="118" y="431"/>
                  </a:cubicBezTo>
                  <a:lnTo>
                    <a:pt x="172" y="342"/>
                  </a:lnTo>
                  <a:lnTo>
                    <a:pt x="350" y="342"/>
                  </a:lnTo>
                  <a:cubicBezTo>
                    <a:pt x="350" y="356"/>
                    <a:pt x="361" y="452"/>
                    <a:pt x="361" y="459"/>
                  </a:cubicBezTo>
                  <a:cubicBezTo>
                    <a:pt x="361" y="481"/>
                    <a:pt x="324" y="483"/>
                    <a:pt x="310" y="483"/>
                  </a:cubicBezTo>
                  <a:cubicBezTo>
                    <a:pt x="300" y="483"/>
                    <a:pt x="292" y="483"/>
                    <a:pt x="292" y="497"/>
                  </a:cubicBezTo>
                  <a:cubicBezTo>
                    <a:pt x="292" y="505"/>
                    <a:pt x="302" y="505"/>
                    <a:pt x="304" y="505"/>
                  </a:cubicBezTo>
                  <a:cubicBezTo>
                    <a:pt x="332" y="505"/>
                    <a:pt x="363" y="502"/>
                    <a:pt x="392" y="502"/>
                  </a:cubicBezTo>
                  <a:cubicBezTo>
                    <a:pt x="409" y="502"/>
                    <a:pt x="452" y="505"/>
                    <a:pt x="470" y="505"/>
                  </a:cubicBezTo>
                  <a:cubicBezTo>
                    <a:pt x="475" y="505"/>
                    <a:pt x="483" y="505"/>
                    <a:pt x="483" y="491"/>
                  </a:cubicBezTo>
                  <a:cubicBezTo>
                    <a:pt x="483" y="483"/>
                    <a:pt x="476" y="483"/>
                    <a:pt x="467" y="483"/>
                  </a:cubicBezTo>
                  <a:cubicBezTo>
                    <a:pt x="424" y="483"/>
                    <a:pt x="424" y="478"/>
                    <a:pt x="422" y="457"/>
                  </a:cubicBezTo>
                  <a:lnTo>
                    <a:pt x="379" y="17"/>
                  </a:lnTo>
                  <a:cubicBezTo>
                    <a:pt x="377" y="3"/>
                    <a:pt x="377" y="0"/>
                    <a:pt x="364" y="0"/>
                  </a:cubicBezTo>
                  <a:cubicBezTo>
                    <a:pt x="353" y="0"/>
                    <a:pt x="350" y="4"/>
                    <a:pt x="347" y="11"/>
                  </a:cubicBezTo>
                  <a:lnTo>
                    <a:pt x="100" y="423"/>
                  </a:lnTo>
                  <a:moveTo>
                    <a:pt x="185" y="319"/>
                  </a:moveTo>
                  <a:lnTo>
                    <a:pt x="324" y="88"/>
                  </a:lnTo>
                  <a:lnTo>
                    <a:pt x="347" y="319"/>
                  </a:lnTo>
                  <a:lnTo>
                    <a:pt x="185" y="3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1" name="Freeform 47"/>
            <p:cNvSpPr/>
            <p:nvPr/>
          </p:nvSpPr>
          <p:spPr>
            <a:xfrm>
              <a:off x="3110760" y="26308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2" name="Freeform 48"/>
            <p:cNvSpPr/>
            <p:nvPr/>
          </p:nvSpPr>
          <p:spPr>
            <a:xfrm>
              <a:off x="3197160" y="270864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3" name="Freeform 49"/>
            <p:cNvSpPr/>
            <p:nvPr/>
          </p:nvSpPr>
          <p:spPr>
            <a:xfrm>
              <a:off x="3317040" y="263088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4" name="Freeform 50"/>
            <p:cNvSpPr/>
            <p:nvPr/>
          </p:nvSpPr>
          <p:spPr>
            <a:xfrm>
              <a:off x="3516480" y="2553840"/>
              <a:ext cx="168840" cy="60120"/>
            </a:xfrm>
            <a:custGeom>
              <a:avLst/>
              <a:gdLst/>
              <a:ahLst/>
              <a:cxnLst/>
              <a:rect l="0" t="0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5" name="Freeform 51"/>
            <p:cNvSpPr/>
            <p:nvPr/>
          </p:nvSpPr>
          <p:spPr>
            <a:xfrm>
              <a:off x="4336560" y="2300400"/>
              <a:ext cx="94320" cy="179280"/>
            </a:xfrm>
            <a:custGeom>
              <a:avLst/>
              <a:gdLst/>
              <a:ahLst/>
              <a:cxn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09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6" name="Freeform 52"/>
            <p:cNvSpPr/>
            <p:nvPr/>
          </p:nvSpPr>
          <p:spPr>
            <a:xfrm>
              <a:off x="4441320" y="2435760"/>
              <a:ext cx="163440" cy="81000"/>
            </a:xfrm>
            <a:custGeom>
              <a:avLst/>
              <a:gdLst/>
              <a:ahLst/>
              <a:cxnLst/>
              <a:rect l="0" t="0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7"/>
                    <a:pt x="221" y="213"/>
                  </a:cubicBezTo>
                  <a:cubicBezTo>
                    <a:pt x="223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7"/>
                  </a:cubicBezTo>
                  <a:cubicBezTo>
                    <a:pt x="243" y="126"/>
                    <a:pt x="247" y="115"/>
                    <a:pt x="248" y="104"/>
                  </a:cubicBezTo>
                  <a:cubicBezTo>
                    <a:pt x="255" y="83"/>
                    <a:pt x="255" y="81"/>
                    <a:pt x="264" y="67"/>
                  </a:cubicBezTo>
                  <a:cubicBezTo>
                    <a:pt x="280" y="41"/>
                    <a:pt x="304" y="14"/>
                    <a:pt x="343" y="14"/>
                  </a:cubicBezTo>
                  <a:cubicBezTo>
                    <a:pt x="370" y="14"/>
                    <a:pt x="371" y="37"/>
                    <a:pt x="371" y="48"/>
                  </a:cubicBezTo>
                  <a:cubicBezTo>
                    <a:pt x="371" y="78"/>
                    <a:pt x="351" y="133"/>
                    <a:pt x="343" y="153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3" y="209"/>
                    <a:pt x="384" y="209"/>
                  </a:cubicBezTo>
                  <a:cubicBezTo>
                    <a:pt x="373" y="209"/>
                    <a:pt x="371" y="203"/>
                    <a:pt x="371" y="192"/>
                  </a:cubicBezTo>
                  <a:cubicBezTo>
                    <a:pt x="371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6"/>
                    <a:pt x="368" y="0"/>
                    <a:pt x="344" y="0"/>
                  </a:cubicBezTo>
                  <a:cubicBezTo>
                    <a:pt x="301" y="0"/>
                    <a:pt x="274" y="29"/>
                    <a:pt x="258" y="49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5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3"/>
                    <a:pt x="0" y="75"/>
                  </a:cubicBezTo>
                  <a:cubicBezTo>
                    <a:pt x="0" y="81"/>
                    <a:pt x="7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1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4"/>
                    <a:pt x="191" y="14"/>
                  </a:cubicBezTo>
                  <a:cubicBezTo>
                    <a:pt x="219" y="14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7" name="Freeform 53"/>
            <p:cNvSpPr/>
            <p:nvPr/>
          </p:nvSpPr>
          <p:spPr>
            <a:xfrm>
              <a:off x="4638240" y="23637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8" name="Freeform 54"/>
            <p:cNvSpPr/>
            <p:nvPr/>
          </p:nvSpPr>
          <p:spPr>
            <a:xfrm>
              <a:off x="4752360" y="2305440"/>
              <a:ext cx="163440" cy="81000"/>
            </a:xfrm>
            <a:custGeom>
              <a:avLst/>
              <a:gdLst/>
              <a:ahLst/>
              <a:cxnLst/>
              <a:rect l="0" t="0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4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9" name="Freeform 55"/>
            <p:cNvSpPr/>
            <p:nvPr/>
          </p:nvSpPr>
          <p:spPr>
            <a:xfrm>
              <a:off x="5006520" y="2328120"/>
              <a:ext cx="168840" cy="169560"/>
            </a:xfrm>
            <a:custGeom>
              <a:avLst/>
              <a:gdLst/>
              <a:ahLst/>
              <a:cxn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0" name="Freeform 56"/>
            <p:cNvSpPr/>
            <p:nvPr/>
          </p:nvSpPr>
          <p:spPr>
            <a:xfrm>
              <a:off x="5267160" y="2399040"/>
              <a:ext cx="28080" cy="27720"/>
            </a:xfrm>
            <a:custGeom>
              <a:avLst/>
              <a:gdLst/>
              <a:ahLst/>
              <a:cxn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1" name="Freeform 57"/>
            <p:cNvSpPr/>
            <p:nvPr/>
          </p:nvSpPr>
          <p:spPr>
            <a:xfrm>
              <a:off x="5379480" y="2399040"/>
              <a:ext cx="28080" cy="27720"/>
            </a:xfrm>
            <a:custGeom>
              <a:avLst/>
              <a:gdLst/>
              <a:ahLst/>
              <a:cxn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2" name="Freeform 58"/>
            <p:cNvSpPr/>
            <p:nvPr/>
          </p:nvSpPr>
          <p:spPr>
            <a:xfrm>
              <a:off x="5491800" y="2399040"/>
              <a:ext cx="28080" cy="27720"/>
            </a:xfrm>
            <a:custGeom>
              <a:avLst/>
              <a:gdLst/>
              <a:ahLst/>
              <a:cxn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3" name="Freeform 59"/>
            <p:cNvSpPr/>
            <p:nvPr/>
          </p:nvSpPr>
          <p:spPr>
            <a:xfrm>
              <a:off x="5611320" y="2328120"/>
              <a:ext cx="168840" cy="169560"/>
            </a:xfrm>
            <a:custGeom>
              <a:avLst/>
              <a:gdLst/>
              <a:ahLst/>
              <a:cxn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4" name="Freeform 60"/>
            <p:cNvSpPr/>
            <p:nvPr/>
          </p:nvSpPr>
          <p:spPr>
            <a:xfrm>
              <a:off x="5861880" y="2300400"/>
              <a:ext cx="93960" cy="179280"/>
            </a:xfrm>
            <a:custGeom>
              <a:avLst/>
              <a:gdLst/>
              <a:ahLst/>
              <a:cxnLst/>
              <a:rect l="0" t="0" r="r" b="b"/>
              <a:pathLst>
                <a:path w="261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3" y="70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4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2" y="409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5" name="Freeform 61"/>
            <p:cNvSpPr/>
            <p:nvPr/>
          </p:nvSpPr>
          <p:spPr>
            <a:xfrm>
              <a:off x="5977440" y="2396160"/>
              <a:ext cx="65520" cy="118080"/>
            </a:xfrm>
            <a:custGeom>
              <a:avLst/>
              <a:gdLst/>
              <a:ahLst/>
              <a:cxnLst/>
              <a:rect l="0" t="0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4" y="326"/>
                    <a:pt x="91" y="326"/>
                  </a:cubicBezTo>
                  <a:cubicBezTo>
                    <a:pt x="107" y="326"/>
                    <a:pt x="170" y="327"/>
                    <a:pt x="181" y="327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6" name="Freeform 62"/>
            <p:cNvSpPr/>
            <p:nvPr/>
          </p:nvSpPr>
          <p:spPr>
            <a:xfrm>
              <a:off x="6085080" y="23637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7" name="Freeform 63"/>
            <p:cNvSpPr/>
            <p:nvPr/>
          </p:nvSpPr>
          <p:spPr>
            <a:xfrm>
              <a:off x="6260760" y="232812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8" name="Freeform 64"/>
            <p:cNvSpPr/>
            <p:nvPr/>
          </p:nvSpPr>
          <p:spPr>
            <a:xfrm>
              <a:off x="6512040" y="2300400"/>
              <a:ext cx="94320" cy="179280"/>
            </a:xfrm>
            <a:custGeom>
              <a:avLst/>
              <a:gdLst/>
              <a:ahLst/>
              <a:cxn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3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89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3" y="409"/>
                  </a:cubicBezTo>
                  <a:cubicBezTo>
                    <a:pt x="150" y="456"/>
                    <a:pt x="117" y="481"/>
                    <a:pt x="89" y="481"/>
                  </a:cubicBezTo>
                  <a:cubicBezTo>
                    <a:pt x="65" y="481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9" name="Freeform 65"/>
            <p:cNvSpPr/>
            <p:nvPr/>
          </p:nvSpPr>
          <p:spPr>
            <a:xfrm>
              <a:off x="6617520" y="2396160"/>
              <a:ext cx="83160" cy="121680"/>
            </a:xfrm>
            <a:custGeom>
              <a:avLst/>
              <a:gdLst/>
              <a:ahLst/>
              <a:cxnLst/>
              <a:rect l="0" t="0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2" y="324"/>
                    <a:pt x="62" y="310"/>
                    <a:pt x="52" y="270"/>
                  </a:cubicBezTo>
                  <a:cubicBezTo>
                    <a:pt x="44" y="241"/>
                    <a:pt x="44" y="199"/>
                    <a:pt x="44" y="164"/>
                  </a:cubicBezTo>
                  <a:cubicBezTo>
                    <a:pt x="44" y="127"/>
                    <a:pt x="44" y="91"/>
                    <a:pt x="52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199"/>
                    <a:pt x="184" y="236"/>
                    <a:pt x="177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0" name="Freeform 66"/>
            <p:cNvSpPr/>
            <p:nvPr/>
          </p:nvSpPr>
          <p:spPr>
            <a:xfrm>
              <a:off x="3799080" y="2578680"/>
              <a:ext cx="3448800" cy="11160"/>
            </a:xfrm>
            <a:custGeom>
              <a:avLst/>
              <a:gdLst/>
              <a:ahLst/>
              <a:cxnLst/>
              <a:rect l="0" t="0" r="r" b="b"/>
              <a:pathLst>
                <a:path w="9580" h="31">
                  <a:moveTo>
                    <a:pt x="478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9579" y="0"/>
                  </a:lnTo>
                  <a:lnTo>
                    <a:pt x="9579" y="30"/>
                  </a:lnTo>
                  <a:lnTo>
                    <a:pt x="478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1" name="Freeform 67"/>
            <p:cNvSpPr/>
            <p:nvPr/>
          </p:nvSpPr>
          <p:spPr>
            <a:xfrm>
              <a:off x="3812400" y="270864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2" name="Freeform 68"/>
            <p:cNvSpPr/>
            <p:nvPr/>
          </p:nvSpPr>
          <p:spPr>
            <a:xfrm>
              <a:off x="3926520" y="2669400"/>
              <a:ext cx="109080" cy="81000"/>
            </a:xfrm>
            <a:custGeom>
              <a:avLst/>
              <a:gdLst/>
              <a:ahLst/>
              <a:cxn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3" name="Freeform 69"/>
            <p:cNvSpPr/>
            <p:nvPr/>
          </p:nvSpPr>
          <p:spPr>
            <a:xfrm>
              <a:off x="4126320" y="267300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4" name="Freeform 70"/>
            <p:cNvSpPr/>
            <p:nvPr/>
          </p:nvSpPr>
          <p:spPr>
            <a:xfrm>
              <a:off x="4375080" y="2708640"/>
              <a:ext cx="116640" cy="115560"/>
            </a:xfrm>
            <a:custGeom>
              <a:avLst/>
              <a:gdLst/>
              <a:ahLst/>
              <a:cxn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5" name="Freeform 71"/>
            <p:cNvSpPr/>
            <p:nvPr/>
          </p:nvSpPr>
          <p:spPr>
            <a:xfrm>
              <a:off x="4507200" y="2779920"/>
              <a:ext cx="109080" cy="81000"/>
            </a:xfrm>
            <a:custGeom>
              <a:avLst/>
              <a:gdLst/>
              <a:ahLst/>
              <a:cxnLst/>
              <a:rect l="0" t="0" r="r" b="b"/>
              <a:pathLst>
                <a:path w="303" h="225">
                  <a:moveTo>
                    <a:pt x="36" y="188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1" y="224"/>
                    <a:pt x="49" y="224"/>
                  </a:cubicBezTo>
                  <a:cubicBezTo>
                    <a:pt x="57" y="224"/>
                    <a:pt x="65" y="218"/>
                    <a:pt x="68" y="213"/>
                  </a:cubicBezTo>
                  <a:cubicBezTo>
                    <a:pt x="70" y="208"/>
                    <a:pt x="75" y="192"/>
                    <a:pt x="76" y="183"/>
                  </a:cubicBezTo>
                  <a:cubicBezTo>
                    <a:pt x="80" y="173"/>
                    <a:pt x="84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6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0" y="15"/>
                    <a:pt x="220" y="39"/>
                    <a:pt x="220" y="48"/>
                  </a:cubicBezTo>
                  <a:cubicBezTo>
                    <a:pt x="220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4" y="151"/>
                  </a:cubicBezTo>
                  <a:cubicBezTo>
                    <a:pt x="273" y="189"/>
                    <a:pt x="252" y="210"/>
                    <a:pt x="232" y="210"/>
                  </a:cubicBezTo>
                  <a:cubicBezTo>
                    <a:pt x="222" y="210"/>
                    <a:pt x="220" y="204"/>
                    <a:pt x="220" y="192"/>
                  </a:cubicBezTo>
                  <a:cubicBezTo>
                    <a:pt x="220" y="181"/>
                    <a:pt x="222" y="175"/>
                    <a:pt x="232" y="152"/>
                  </a:cubicBezTo>
                  <a:cubicBezTo>
                    <a:pt x="236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4" y="26"/>
                    <a:pt x="110" y="45"/>
                  </a:cubicBezTo>
                  <a:cubicBezTo>
                    <a:pt x="105" y="12"/>
                    <a:pt x="76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6" y="15"/>
                    <a:pt x="56" y="15"/>
                  </a:cubicBezTo>
                  <a:cubicBezTo>
                    <a:pt x="68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0" y="93"/>
                    <a:pt x="56" y="114"/>
                    <a:pt x="52" y="124"/>
                  </a:cubicBezTo>
                  <a:lnTo>
                    <a:pt x="36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6" name="Freeform 72"/>
            <p:cNvSpPr/>
            <p:nvPr/>
          </p:nvSpPr>
          <p:spPr>
            <a:xfrm>
              <a:off x="4642920" y="2809440"/>
              <a:ext cx="120960" cy="9720"/>
            </a:xfrm>
            <a:custGeom>
              <a:avLst/>
              <a:gdLst/>
              <a:ahLst/>
              <a:cxnLst/>
              <a:rect l="0" t="0" r="r" b="b"/>
              <a:pathLst>
                <a:path w="336" h="27">
                  <a:moveTo>
                    <a:pt x="315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7" name="Freeform 73"/>
            <p:cNvSpPr/>
            <p:nvPr/>
          </p:nvSpPr>
          <p:spPr>
            <a:xfrm>
              <a:off x="4801320" y="274104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8" name="Freeform 74"/>
            <p:cNvSpPr/>
            <p:nvPr/>
          </p:nvSpPr>
          <p:spPr>
            <a:xfrm>
              <a:off x="4908600" y="270864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9" name="Freeform 75"/>
            <p:cNvSpPr/>
            <p:nvPr/>
          </p:nvSpPr>
          <p:spPr>
            <a:xfrm>
              <a:off x="5022360" y="2669400"/>
              <a:ext cx="109440" cy="81000"/>
            </a:xfrm>
            <a:custGeom>
              <a:avLst/>
              <a:gdLst/>
              <a:ahLst/>
              <a:cxnLst/>
              <a:rect l="0" t="0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0" name="Freeform 76"/>
            <p:cNvSpPr/>
            <p:nvPr/>
          </p:nvSpPr>
          <p:spPr>
            <a:xfrm>
              <a:off x="5158440" y="2698920"/>
              <a:ext cx="120600" cy="9720"/>
            </a:xfrm>
            <a:custGeom>
              <a:avLst/>
              <a:gdLst/>
              <a:ahLst/>
              <a:cxn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2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1" name="Freeform 77"/>
            <p:cNvSpPr/>
            <p:nvPr/>
          </p:nvSpPr>
          <p:spPr>
            <a:xfrm>
              <a:off x="5316840" y="262980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2" name="Freeform 78"/>
            <p:cNvSpPr/>
            <p:nvPr/>
          </p:nvSpPr>
          <p:spPr>
            <a:xfrm>
              <a:off x="5481000" y="267300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3" name="Freeform 79"/>
            <p:cNvSpPr/>
            <p:nvPr/>
          </p:nvSpPr>
          <p:spPr>
            <a:xfrm>
              <a:off x="5742000" y="2743920"/>
              <a:ext cx="28080" cy="27720"/>
            </a:xfrm>
            <a:custGeom>
              <a:avLst/>
              <a:gdLst/>
              <a:ahLst/>
              <a:cxn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4" name="Freeform 80"/>
            <p:cNvSpPr/>
            <p:nvPr/>
          </p:nvSpPr>
          <p:spPr>
            <a:xfrm>
              <a:off x="5854320" y="2743920"/>
              <a:ext cx="28080" cy="27720"/>
            </a:xfrm>
            <a:custGeom>
              <a:avLst/>
              <a:gdLst/>
              <a:ahLst/>
              <a:cxn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5" name="Freeform 81"/>
            <p:cNvSpPr/>
            <p:nvPr/>
          </p:nvSpPr>
          <p:spPr>
            <a:xfrm>
              <a:off x="5966640" y="2743920"/>
              <a:ext cx="28080" cy="27720"/>
            </a:xfrm>
            <a:custGeom>
              <a:avLst/>
              <a:gdLst/>
              <a:ahLst/>
              <a:cxn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6" name="Freeform 82"/>
            <p:cNvSpPr/>
            <p:nvPr/>
          </p:nvSpPr>
          <p:spPr>
            <a:xfrm>
              <a:off x="6085800" y="267300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7" name="Freeform 83"/>
            <p:cNvSpPr/>
            <p:nvPr/>
          </p:nvSpPr>
          <p:spPr>
            <a:xfrm>
              <a:off x="6334560" y="2708640"/>
              <a:ext cx="116640" cy="115560"/>
            </a:xfrm>
            <a:custGeom>
              <a:avLst/>
              <a:gdLst/>
              <a:ahLst/>
              <a:cxn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8" name="Freeform 84"/>
            <p:cNvSpPr/>
            <p:nvPr/>
          </p:nvSpPr>
          <p:spPr>
            <a:xfrm>
              <a:off x="6477480" y="274104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9" name="Freeform 85"/>
            <p:cNvSpPr/>
            <p:nvPr/>
          </p:nvSpPr>
          <p:spPr>
            <a:xfrm>
              <a:off x="6585120" y="270864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0" name="Freeform 86"/>
            <p:cNvSpPr/>
            <p:nvPr/>
          </p:nvSpPr>
          <p:spPr>
            <a:xfrm>
              <a:off x="6760800" y="267300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1" name="Freeform 87"/>
            <p:cNvSpPr/>
            <p:nvPr/>
          </p:nvSpPr>
          <p:spPr>
            <a:xfrm>
              <a:off x="7009560" y="2708640"/>
              <a:ext cx="116640" cy="115560"/>
            </a:xfrm>
            <a:custGeom>
              <a:avLst/>
              <a:gdLst/>
              <a:ahLst/>
              <a:cxn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2" name="Freeform 88"/>
            <p:cNvSpPr/>
            <p:nvPr/>
          </p:nvSpPr>
          <p:spPr>
            <a:xfrm>
              <a:off x="7142760" y="2741040"/>
              <a:ext cx="83160" cy="121680"/>
            </a:xfrm>
            <a:custGeom>
              <a:avLst/>
              <a:gdLst/>
              <a:ahLst/>
              <a:cxnLst/>
              <a:rect l="0" t="0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3" y="324"/>
                    <a:pt x="62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5" y="121"/>
                    <a:pt x="185" y="164"/>
                  </a:cubicBezTo>
                  <a:cubicBezTo>
                    <a:pt x="185" y="200"/>
                    <a:pt x="185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esearchgate.net/profile/Darina_Hroncova/publication/257725671/figure/fig2/AS:431735251968001@1479945113100/Block-diagram-representation-of-the-state-space-equ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5" y="3933824"/>
            <a:ext cx="675322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2"/>
          <p:cNvSpPr/>
          <p:nvPr/>
        </p:nvSpPr>
        <p:spPr>
          <a:xfrm>
            <a:off x="457200" y="102384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Stavový model riadeného systému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393840" y="118872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Čo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to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stavový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opis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alebo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stavový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model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riadeného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systému?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-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Prepis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diferenciálnej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rovnice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-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rádu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diferenciálnych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rovníc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prvého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rádu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Všeobecný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tvar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stavového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opisu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systému: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358" name="Group 5"/>
          <p:cNvGrpSpPr/>
          <p:nvPr/>
        </p:nvGrpSpPr>
        <p:grpSpPr>
          <a:xfrm>
            <a:off x="472680" y="3255840"/>
            <a:ext cx="2243880" cy="253080"/>
            <a:chOff x="472680" y="3255840"/>
            <a:chExt cx="2243880" cy="253080"/>
          </a:xfrm>
        </p:grpSpPr>
        <p:sp>
          <p:nvSpPr>
            <p:cNvPr id="359" name="CustomShape 6"/>
            <p:cNvSpPr/>
            <p:nvPr/>
          </p:nvSpPr>
          <p:spPr>
            <a:xfrm>
              <a:off x="472680" y="3255840"/>
              <a:ext cx="2243880" cy="253080"/>
            </a:xfrm>
            <a:custGeom>
              <a:avLst/>
              <a:gdLst/>
              <a:ahLst/>
              <a:cxnLst/>
              <a:rect l="l" t="t" r="r" b="b"/>
              <a:pathLst>
                <a:path w="6235" h="705">
                  <a:moveTo>
                    <a:pt x="3117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234" y="0"/>
                  </a:lnTo>
                  <a:lnTo>
                    <a:pt x="6234" y="704"/>
                  </a:lnTo>
                  <a:lnTo>
                    <a:pt x="3117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CustomShape 7"/>
            <p:cNvSpPr/>
            <p:nvPr/>
          </p:nvSpPr>
          <p:spPr>
            <a:xfrm>
              <a:off x="538200" y="3276720"/>
              <a:ext cx="27360" cy="2700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0"/>
                    <a:pt x="0" y="38"/>
                  </a:cubicBezTo>
                  <a:cubicBezTo>
                    <a:pt x="0" y="57"/>
                    <a:pt x="16" y="76"/>
                    <a:pt x="39" y="76"/>
                  </a:cubicBezTo>
                  <a:cubicBezTo>
                    <a:pt x="63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CustomShape 8"/>
            <p:cNvSpPr/>
            <p:nvPr/>
          </p:nvSpPr>
          <p:spPr>
            <a:xfrm>
              <a:off x="480240" y="33336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CustomShape 9"/>
            <p:cNvSpPr/>
            <p:nvPr/>
          </p:nvSpPr>
          <p:spPr>
            <a:xfrm>
              <a:off x="642600" y="32558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CustomShape 10"/>
            <p:cNvSpPr/>
            <p:nvPr/>
          </p:nvSpPr>
          <p:spPr>
            <a:xfrm>
              <a:off x="721440" y="328680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CustomShape 11"/>
            <p:cNvSpPr/>
            <p:nvPr/>
          </p:nvSpPr>
          <p:spPr>
            <a:xfrm>
              <a:off x="821880" y="325584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CustomShape 12"/>
            <p:cNvSpPr/>
            <p:nvPr/>
          </p:nvSpPr>
          <p:spPr>
            <a:xfrm>
              <a:off x="990000" y="335268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CustomShape 13"/>
            <p:cNvSpPr/>
            <p:nvPr/>
          </p:nvSpPr>
          <p:spPr>
            <a:xfrm>
              <a:off x="1252080" y="3264480"/>
              <a:ext cx="173520" cy="18180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0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0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14"/>
            <p:cNvSpPr/>
            <p:nvPr/>
          </p:nvSpPr>
          <p:spPr>
            <a:xfrm>
              <a:off x="1440000" y="33336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15"/>
            <p:cNvSpPr/>
            <p:nvPr/>
          </p:nvSpPr>
          <p:spPr>
            <a:xfrm>
              <a:off x="1602360" y="32558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16"/>
            <p:cNvSpPr/>
            <p:nvPr/>
          </p:nvSpPr>
          <p:spPr>
            <a:xfrm>
              <a:off x="1681920" y="3286800"/>
              <a:ext cx="77760" cy="16164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5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17"/>
            <p:cNvSpPr/>
            <p:nvPr/>
          </p:nvSpPr>
          <p:spPr>
            <a:xfrm>
              <a:off x="1781280" y="32558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CustomShape 18"/>
            <p:cNvSpPr/>
            <p:nvPr/>
          </p:nvSpPr>
          <p:spPr>
            <a:xfrm>
              <a:off x="1935720" y="329796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CustomShape 19"/>
            <p:cNvSpPr/>
            <p:nvPr/>
          </p:nvSpPr>
          <p:spPr>
            <a:xfrm>
              <a:off x="2187000" y="3270240"/>
              <a:ext cx="93600" cy="178920"/>
            </a:xfrm>
            <a:custGeom>
              <a:avLst/>
              <a:gdLst/>
              <a:ahLst/>
              <a:cxn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CustomShape 20"/>
            <p:cNvSpPr/>
            <p:nvPr/>
          </p:nvSpPr>
          <p:spPr>
            <a:xfrm>
              <a:off x="2290680" y="333360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CustomShape 21"/>
            <p:cNvSpPr/>
            <p:nvPr/>
          </p:nvSpPr>
          <p:spPr>
            <a:xfrm>
              <a:off x="2453760" y="32558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CustomShape 22"/>
            <p:cNvSpPr/>
            <p:nvPr/>
          </p:nvSpPr>
          <p:spPr>
            <a:xfrm>
              <a:off x="2532600" y="328680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CustomShape 23"/>
            <p:cNvSpPr/>
            <p:nvPr/>
          </p:nvSpPr>
          <p:spPr>
            <a:xfrm>
              <a:off x="2632680" y="32558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7" name="Group 24"/>
          <p:cNvGrpSpPr/>
          <p:nvPr/>
        </p:nvGrpSpPr>
        <p:grpSpPr>
          <a:xfrm>
            <a:off x="504360" y="3697920"/>
            <a:ext cx="1461240" cy="289080"/>
            <a:chOff x="504360" y="3697920"/>
            <a:chExt cx="1461240" cy="289080"/>
          </a:xfrm>
        </p:grpSpPr>
        <p:sp>
          <p:nvSpPr>
            <p:cNvPr id="378" name="CustomShape 25"/>
            <p:cNvSpPr/>
            <p:nvPr/>
          </p:nvSpPr>
          <p:spPr>
            <a:xfrm>
              <a:off x="504360" y="3697920"/>
              <a:ext cx="1461240" cy="289080"/>
            </a:xfrm>
            <a:custGeom>
              <a:avLst/>
              <a:gdLst/>
              <a:ahLst/>
              <a:cxnLst/>
              <a:rect l="l" t="t" r="r" b="b"/>
              <a:pathLst>
                <a:path w="4061" h="805">
                  <a:moveTo>
                    <a:pt x="2029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4060" y="0"/>
                  </a:lnTo>
                  <a:lnTo>
                    <a:pt x="4060" y="804"/>
                  </a:lnTo>
                  <a:lnTo>
                    <a:pt x="2029" y="8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26"/>
            <p:cNvSpPr/>
            <p:nvPr/>
          </p:nvSpPr>
          <p:spPr>
            <a:xfrm>
              <a:off x="511920" y="381168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1" y="97"/>
                    <a:pt x="256" y="116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8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CustomShape 27"/>
            <p:cNvSpPr/>
            <p:nvPr/>
          </p:nvSpPr>
          <p:spPr>
            <a:xfrm>
              <a:off x="662760" y="37335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28"/>
            <p:cNvSpPr/>
            <p:nvPr/>
          </p:nvSpPr>
          <p:spPr>
            <a:xfrm>
              <a:off x="741600" y="376524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29"/>
            <p:cNvSpPr/>
            <p:nvPr/>
          </p:nvSpPr>
          <p:spPr>
            <a:xfrm>
              <a:off x="842040" y="37335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30"/>
            <p:cNvSpPr/>
            <p:nvPr/>
          </p:nvSpPr>
          <p:spPr>
            <a:xfrm>
              <a:off x="1010160" y="383040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3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3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31"/>
            <p:cNvSpPr/>
            <p:nvPr/>
          </p:nvSpPr>
          <p:spPr>
            <a:xfrm>
              <a:off x="1273320" y="3811680"/>
              <a:ext cx="99000" cy="114840"/>
            </a:xfrm>
            <a:custGeom>
              <a:avLst/>
              <a:gdLst/>
              <a:ahLst/>
              <a:cxnLst/>
              <a:rect l="l" t="t" r="r" b="b"/>
              <a:pathLst>
                <a:path w="277" h="321">
                  <a:moveTo>
                    <a:pt x="252" y="43"/>
                  </a:moveTo>
                  <a:cubicBezTo>
                    <a:pt x="240" y="43"/>
                    <a:pt x="231" y="43"/>
                    <a:pt x="220" y="54"/>
                  </a:cubicBezTo>
                  <a:cubicBezTo>
                    <a:pt x="208" y="64"/>
                    <a:pt x="207" y="76"/>
                    <a:pt x="207" y="81"/>
                  </a:cubicBezTo>
                  <a:cubicBezTo>
                    <a:pt x="207" y="97"/>
                    <a:pt x="220" y="105"/>
                    <a:pt x="234" y="105"/>
                  </a:cubicBezTo>
                  <a:cubicBezTo>
                    <a:pt x="255" y="105"/>
                    <a:pt x="274" y="89"/>
                    <a:pt x="274" y="60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0"/>
                    <a:pt x="0" y="200"/>
                  </a:cubicBezTo>
                  <a:cubicBezTo>
                    <a:pt x="0" y="264"/>
                    <a:pt x="42" y="320"/>
                    <a:pt x="116" y="320"/>
                  </a:cubicBezTo>
                  <a:cubicBezTo>
                    <a:pt x="216" y="320"/>
                    <a:pt x="276" y="245"/>
                    <a:pt x="276" y="237"/>
                  </a:cubicBezTo>
                  <a:cubicBezTo>
                    <a:pt x="276" y="232"/>
                    <a:pt x="271" y="227"/>
                    <a:pt x="268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6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8" y="129"/>
                    <a:pt x="92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2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32"/>
            <p:cNvSpPr/>
            <p:nvPr/>
          </p:nvSpPr>
          <p:spPr>
            <a:xfrm>
              <a:off x="1380600" y="3699000"/>
              <a:ext cx="132840" cy="120240"/>
            </a:xfrm>
            <a:custGeom>
              <a:avLst/>
              <a:gdLst/>
              <a:ahLst/>
              <a:cxnLst/>
              <a:rect l="l" t="t" r="r" b="b"/>
              <a:pathLst>
                <a:path w="371" h="336">
                  <a:moveTo>
                    <a:pt x="219" y="35"/>
                  </a:moveTo>
                  <a:cubicBezTo>
                    <a:pt x="223" y="21"/>
                    <a:pt x="224" y="19"/>
                    <a:pt x="234" y="18"/>
                  </a:cubicBezTo>
                  <a:cubicBezTo>
                    <a:pt x="237" y="18"/>
                    <a:pt x="255" y="18"/>
                    <a:pt x="264" y="18"/>
                  </a:cubicBezTo>
                  <a:cubicBezTo>
                    <a:pt x="295" y="18"/>
                    <a:pt x="307" y="18"/>
                    <a:pt x="320" y="23"/>
                  </a:cubicBezTo>
                  <a:cubicBezTo>
                    <a:pt x="341" y="29"/>
                    <a:pt x="343" y="43"/>
                    <a:pt x="343" y="61"/>
                  </a:cubicBezTo>
                  <a:cubicBezTo>
                    <a:pt x="343" y="69"/>
                    <a:pt x="343" y="75"/>
                    <a:pt x="339" y="101"/>
                  </a:cubicBezTo>
                  <a:lnTo>
                    <a:pt x="338" y="106"/>
                  </a:lnTo>
                  <a:cubicBezTo>
                    <a:pt x="338" y="112"/>
                    <a:pt x="341" y="114"/>
                    <a:pt x="347" y="114"/>
                  </a:cubicBezTo>
                  <a:cubicBezTo>
                    <a:pt x="354" y="114"/>
                    <a:pt x="355" y="109"/>
                    <a:pt x="355" y="101"/>
                  </a:cubicBezTo>
                  <a:lnTo>
                    <a:pt x="370" y="7"/>
                  </a:lnTo>
                  <a:cubicBezTo>
                    <a:pt x="370" y="0"/>
                    <a:pt x="363" y="0"/>
                    <a:pt x="354" y="0"/>
                  </a:cubicBezTo>
                  <a:lnTo>
                    <a:pt x="51" y="0"/>
                  </a:lnTo>
                  <a:cubicBezTo>
                    <a:pt x="38" y="0"/>
                    <a:pt x="37" y="0"/>
                    <a:pt x="34" y="10"/>
                  </a:cubicBezTo>
                  <a:lnTo>
                    <a:pt x="3" y="98"/>
                  </a:lnTo>
                  <a:cubicBezTo>
                    <a:pt x="2" y="100"/>
                    <a:pt x="0" y="104"/>
                    <a:pt x="0" y="108"/>
                  </a:cubicBezTo>
                  <a:cubicBezTo>
                    <a:pt x="0" y="109"/>
                    <a:pt x="2" y="114"/>
                    <a:pt x="8" y="114"/>
                  </a:cubicBezTo>
                  <a:cubicBezTo>
                    <a:pt x="14" y="114"/>
                    <a:pt x="16" y="112"/>
                    <a:pt x="19" y="103"/>
                  </a:cubicBezTo>
                  <a:cubicBezTo>
                    <a:pt x="48" y="23"/>
                    <a:pt x="64" y="18"/>
                    <a:pt x="139" y="18"/>
                  </a:cubicBezTo>
                  <a:lnTo>
                    <a:pt x="160" y="18"/>
                  </a:lnTo>
                  <a:cubicBezTo>
                    <a:pt x="175" y="18"/>
                    <a:pt x="175" y="18"/>
                    <a:pt x="175" y="23"/>
                  </a:cubicBezTo>
                  <a:cubicBezTo>
                    <a:pt x="175" y="24"/>
                    <a:pt x="175" y="26"/>
                    <a:pt x="173" y="34"/>
                  </a:cubicBezTo>
                  <a:lnTo>
                    <a:pt x="107" y="293"/>
                  </a:lnTo>
                  <a:cubicBezTo>
                    <a:pt x="104" y="313"/>
                    <a:pt x="102" y="317"/>
                    <a:pt x="50" y="317"/>
                  </a:cubicBezTo>
                  <a:cubicBezTo>
                    <a:pt x="32" y="317"/>
                    <a:pt x="27" y="317"/>
                    <a:pt x="27" y="329"/>
                  </a:cubicBezTo>
                  <a:cubicBezTo>
                    <a:pt x="27" y="329"/>
                    <a:pt x="29" y="335"/>
                    <a:pt x="37" y="335"/>
                  </a:cubicBezTo>
                  <a:cubicBezTo>
                    <a:pt x="50" y="335"/>
                    <a:pt x="64" y="333"/>
                    <a:pt x="78" y="333"/>
                  </a:cubicBezTo>
                  <a:cubicBezTo>
                    <a:pt x="93" y="333"/>
                    <a:pt x="107" y="333"/>
                    <a:pt x="122" y="333"/>
                  </a:cubicBezTo>
                  <a:cubicBezTo>
                    <a:pt x="135" y="333"/>
                    <a:pt x="152" y="333"/>
                    <a:pt x="167" y="333"/>
                  </a:cubicBezTo>
                  <a:cubicBezTo>
                    <a:pt x="179" y="333"/>
                    <a:pt x="194" y="335"/>
                    <a:pt x="207" y="335"/>
                  </a:cubicBezTo>
                  <a:cubicBezTo>
                    <a:pt x="211" y="335"/>
                    <a:pt x="219" y="335"/>
                    <a:pt x="219" y="324"/>
                  </a:cubicBezTo>
                  <a:cubicBezTo>
                    <a:pt x="219" y="317"/>
                    <a:pt x="213" y="317"/>
                    <a:pt x="199" y="317"/>
                  </a:cubicBezTo>
                  <a:cubicBezTo>
                    <a:pt x="189" y="317"/>
                    <a:pt x="179" y="316"/>
                    <a:pt x="170" y="316"/>
                  </a:cubicBezTo>
                  <a:cubicBezTo>
                    <a:pt x="152" y="314"/>
                    <a:pt x="152" y="313"/>
                    <a:pt x="152" y="306"/>
                  </a:cubicBezTo>
                  <a:cubicBezTo>
                    <a:pt x="152" y="303"/>
                    <a:pt x="152" y="301"/>
                    <a:pt x="154" y="295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33"/>
            <p:cNvSpPr/>
            <p:nvPr/>
          </p:nvSpPr>
          <p:spPr>
            <a:xfrm>
              <a:off x="1539720" y="381168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34"/>
            <p:cNvSpPr/>
            <p:nvPr/>
          </p:nvSpPr>
          <p:spPr>
            <a:xfrm>
              <a:off x="1702080" y="37335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0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35"/>
            <p:cNvSpPr/>
            <p:nvPr/>
          </p:nvSpPr>
          <p:spPr>
            <a:xfrm>
              <a:off x="1780920" y="376524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CustomShape 36"/>
            <p:cNvSpPr/>
            <p:nvPr/>
          </p:nvSpPr>
          <p:spPr>
            <a:xfrm>
              <a:off x="1881360" y="37335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90" name="CustomShape 37"/>
          <p:cNvSpPr/>
          <p:nvPr/>
        </p:nvSpPr>
        <p:spPr>
          <a:xfrm>
            <a:off x="5212080" y="2651760"/>
            <a:ext cx="3931200" cy="24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kde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A –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stavová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matica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rozmermi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			[n x n]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b –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výstupný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vektor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dĺžky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u –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vstup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systému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x –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systému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y –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výstupná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veličina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028" name="Picture 4" descr="https://upload.wikimedia.org/wikipedia/commons/thumb/6/64/Typical_State_space_model.svg/800px-Typical_State_space_mod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60" y="2607464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3" name="Obrázok 392"/>
          <p:cNvPicPr/>
          <p:nvPr/>
        </p:nvPicPr>
        <p:blipFill>
          <a:blip r:embed="rId2"/>
          <a:stretch/>
        </p:blipFill>
        <p:spPr>
          <a:xfrm>
            <a:off x="0" y="21960"/>
            <a:ext cx="9143280" cy="685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8" dirty="0" err="1">
                <a:solidFill>
                  <a:srgbClr val="FFFFFF"/>
                </a:solidFill>
                <a:latin typeface="Calibri Light"/>
                <a:ea typeface="DejaVu Sans"/>
              </a:rPr>
              <a:t>Vytvorenie</a:t>
            </a:r>
            <a:r>
              <a:rPr lang="en-US" sz="3600" b="0" strike="noStrike" spc="-38" dirty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3600" b="0" strike="noStrike" spc="-38" dirty="0" err="1">
                <a:solidFill>
                  <a:srgbClr val="FFFFFF"/>
                </a:solidFill>
                <a:latin typeface="Calibri Light"/>
                <a:ea typeface="DejaVu Sans"/>
              </a:rPr>
              <a:t>stavového</a:t>
            </a:r>
            <a:r>
              <a:rPr lang="en-US" sz="3600" b="0" strike="noStrike" spc="-38" dirty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3600" b="0" strike="noStrike" spc="-38" dirty="0" err="1">
                <a:solidFill>
                  <a:srgbClr val="FFFFFF"/>
                </a:solidFill>
                <a:latin typeface="Calibri Light"/>
                <a:ea typeface="DejaVu Sans"/>
              </a:rPr>
              <a:t>opisu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389880" y="1176480"/>
            <a:ext cx="8292240" cy="289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Predpoklady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pre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vytvorenie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Poznáme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alebo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vieme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odhadnúť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rád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dynamiky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modelovaného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procesu</a:t>
            </a:r>
            <a:endParaRPr lang="en-US" sz="20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rád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dynamiky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n,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potom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vieme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nájsť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nezávislých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dynamických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rovníc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prvého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rádu</a:t>
            </a:r>
            <a:endParaRPr lang="en-US" sz="20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Poznáme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jednu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difirenciálnu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rovnicu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-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rádu</a:t>
            </a:r>
            <a:endParaRPr lang="en-US" sz="20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Poznáme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ktorú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transformujeme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do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stavového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modelu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Vytvorenie stavového opisu - príklad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389880" y="1176480"/>
            <a:ext cx="8292240" cy="34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Zvoľme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opis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systému v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tvare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diferenciálnej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rovnice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Voľba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stavových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veličín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</p:txBody>
      </p:sp>
      <p:grpSp>
        <p:nvGrpSpPr>
          <p:cNvPr id="402" name="Group 5"/>
          <p:cNvGrpSpPr/>
          <p:nvPr/>
        </p:nvGrpSpPr>
        <p:grpSpPr>
          <a:xfrm>
            <a:off x="393840" y="1503000"/>
            <a:ext cx="5133240" cy="556920"/>
            <a:chOff x="393840" y="1503000"/>
            <a:chExt cx="5133240" cy="556920"/>
          </a:xfrm>
        </p:grpSpPr>
        <p:sp>
          <p:nvSpPr>
            <p:cNvPr id="403" name="CustomShape 6"/>
            <p:cNvSpPr/>
            <p:nvPr/>
          </p:nvSpPr>
          <p:spPr>
            <a:xfrm>
              <a:off x="393840" y="1506600"/>
              <a:ext cx="5133240" cy="550440"/>
            </a:xfrm>
            <a:custGeom>
              <a:avLst/>
              <a:gdLst/>
              <a:ahLst/>
              <a:cxnLst/>
              <a:rect l="l" t="t" r="r" b="b"/>
              <a:pathLst>
                <a:path w="14261" h="1531">
                  <a:moveTo>
                    <a:pt x="7130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4260" y="0"/>
                  </a:lnTo>
                  <a:lnTo>
                    <a:pt x="14260" y="1530"/>
                  </a:lnTo>
                  <a:lnTo>
                    <a:pt x="7130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7"/>
            <p:cNvSpPr/>
            <p:nvPr/>
          </p:nvSpPr>
          <p:spPr>
            <a:xfrm>
              <a:off x="404280" y="153684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8"/>
            <p:cNvSpPr/>
            <p:nvPr/>
          </p:nvSpPr>
          <p:spPr>
            <a:xfrm>
              <a:off x="534960" y="1503000"/>
              <a:ext cx="81360" cy="12096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9"/>
            <p:cNvSpPr/>
            <p:nvPr/>
          </p:nvSpPr>
          <p:spPr>
            <a:xfrm>
              <a:off x="646200" y="160020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10"/>
            <p:cNvSpPr/>
            <p:nvPr/>
          </p:nvSpPr>
          <p:spPr>
            <a:xfrm>
              <a:off x="797040" y="15224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11"/>
            <p:cNvSpPr/>
            <p:nvPr/>
          </p:nvSpPr>
          <p:spPr>
            <a:xfrm>
              <a:off x="876600" y="1554120"/>
              <a:ext cx="77760" cy="16164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0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12"/>
            <p:cNvSpPr/>
            <p:nvPr/>
          </p:nvSpPr>
          <p:spPr>
            <a:xfrm>
              <a:off x="976320" y="15224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CustomShape 13"/>
            <p:cNvSpPr/>
            <p:nvPr/>
          </p:nvSpPr>
          <p:spPr>
            <a:xfrm>
              <a:off x="393840" y="1815120"/>
              <a:ext cx="666720" cy="1044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14"/>
            <p:cNvSpPr/>
            <p:nvPr/>
          </p:nvSpPr>
          <p:spPr>
            <a:xfrm>
              <a:off x="568800" y="188136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15"/>
            <p:cNvSpPr/>
            <p:nvPr/>
          </p:nvSpPr>
          <p:spPr>
            <a:xfrm>
              <a:off x="696240" y="189864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0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16"/>
            <p:cNvSpPr/>
            <p:nvPr/>
          </p:nvSpPr>
          <p:spPr>
            <a:xfrm>
              <a:off x="791280" y="18662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17"/>
            <p:cNvSpPr/>
            <p:nvPr/>
          </p:nvSpPr>
          <p:spPr>
            <a:xfrm>
              <a:off x="1161000" y="173628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18"/>
            <p:cNvSpPr/>
            <p:nvPr/>
          </p:nvSpPr>
          <p:spPr>
            <a:xfrm>
              <a:off x="1410120" y="1771920"/>
              <a:ext cx="115920" cy="11484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3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19"/>
            <p:cNvSpPr/>
            <p:nvPr/>
          </p:nvSpPr>
          <p:spPr>
            <a:xfrm>
              <a:off x="1544760" y="180396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20"/>
            <p:cNvSpPr/>
            <p:nvPr/>
          </p:nvSpPr>
          <p:spPr>
            <a:xfrm>
              <a:off x="1687680" y="153684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21"/>
            <p:cNvSpPr/>
            <p:nvPr/>
          </p:nvSpPr>
          <p:spPr>
            <a:xfrm>
              <a:off x="1820520" y="1503000"/>
              <a:ext cx="78840" cy="11772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22"/>
            <p:cNvSpPr/>
            <p:nvPr/>
          </p:nvSpPr>
          <p:spPr>
            <a:xfrm>
              <a:off x="1929960" y="1600200"/>
              <a:ext cx="116640" cy="163800"/>
            </a:xfrm>
            <a:custGeom>
              <a:avLst/>
              <a:gdLst/>
              <a:ahLst/>
              <a:cxn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23"/>
            <p:cNvSpPr/>
            <p:nvPr/>
          </p:nvSpPr>
          <p:spPr>
            <a:xfrm>
              <a:off x="2081160" y="152244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24"/>
            <p:cNvSpPr/>
            <p:nvPr/>
          </p:nvSpPr>
          <p:spPr>
            <a:xfrm>
              <a:off x="2160360" y="155412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CustomShape 25"/>
            <p:cNvSpPr/>
            <p:nvPr/>
          </p:nvSpPr>
          <p:spPr>
            <a:xfrm>
              <a:off x="2260080" y="15224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26"/>
            <p:cNvSpPr/>
            <p:nvPr/>
          </p:nvSpPr>
          <p:spPr>
            <a:xfrm>
              <a:off x="1677960" y="1815120"/>
              <a:ext cx="666720" cy="1044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CustomShape 27"/>
            <p:cNvSpPr/>
            <p:nvPr/>
          </p:nvSpPr>
          <p:spPr>
            <a:xfrm>
              <a:off x="1852920" y="188136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28"/>
            <p:cNvSpPr/>
            <p:nvPr/>
          </p:nvSpPr>
          <p:spPr>
            <a:xfrm>
              <a:off x="1980360" y="189864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29"/>
            <p:cNvSpPr/>
            <p:nvPr/>
          </p:nvSpPr>
          <p:spPr>
            <a:xfrm>
              <a:off x="2076840" y="1866240"/>
              <a:ext cx="78840" cy="11772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30"/>
            <p:cNvSpPr/>
            <p:nvPr/>
          </p:nvSpPr>
          <p:spPr>
            <a:xfrm>
              <a:off x="2445120" y="173628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31"/>
            <p:cNvSpPr/>
            <p:nvPr/>
          </p:nvSpPr>
          <p:spPr>
            <a:xfrm>
              <a:off x="2693880" y="1771920"/>
              <a:ext cx="115920" cy="11484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7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59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32"/>
            <p:cNvSpPr/>
            <p:nvPr/>
          </p:nvSpPr>
          <p:spPr>
            <a:xfrm>
              <a:off x="2837520" y="1803960"/>
              <a:ext cx="64440" cy="117720"/>
            </a:xfrm>
            <a:custGeom>
              <a:avLst/>
              <a:gdLst/>
              <a:ahLst/>
              <a:cxnLst/>
              <a:rect l="l" t="t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CustomShape 33"/>
            <p:cNvSpPr/>
            <p:nvPr/>
          </p:nvSpPr>
          <p:spPr>
            <a:xfrm>
              <a:off x="2971440" y="153684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0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6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34"/>
            <p:cNvSpPr/>
            <p:nvPr/>
          </p:nvSpPr>
          <p:spPr>
            <a:xfrm>
              <a:off x="3100680" y="160020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35"/>
            <p:cNvSpPr/>
            <p:nvPr/>
          </p:nvSpPr>
          <p:spPr>
            <a:xfrm>
              <a:off x="3251520" y="15224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36"/>
            <p:cNvSpPr/>
            <p:nvPr/>
          </p:nvSpPr>
          <p:spPr>
            <a:xfrm>
              <a:off x="3331080" y="1554120"/>
              <a:ext cx="77760" cy="16164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37"/>
            <p:cNvSpPr/>
            <p:nvPr/>
          </p:nvSpPr>
          <p:spPr>
            <a:xfrm>
              <a:off x="3430800" y="152244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CustomShape 38"/>
            <p:cNvSpPr/>
            <p:nvPr/>
          </p:nvSpPr>
          <p:spPr>
            <a:xfrm>
              <a:off x="2961720" y="1815120"/>
              <a:ext cx="553320" cy="10440"/>
            </a:xfrm>
            <a:custGeom>
              <a:avLst/>
              <a:gdLst/>
              <a:ahLst/>
              <a:cxnLst/>
              <a:rect l="l" t="t" r="r" b="b"/>
              <a:pathLst>
                <a:path w="1539" h="31">
                  <a:moveTo>
                    <a:pt x="77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30"/>
                  </a:lnTo>
                  <a:lnTo>
                    <a:pt x="77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CustomShape 39"/>
            <p:cNvSpPr/>
            <p:nvPr/>
          </p:nvSpPr>
          <p:spPr>
            <a:xfrm>
              <a:off x="3137040" y="188136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CustomShape 40"/>
            <p:cNvSpPr/>
            <p:nvPr/>
          </p:nvSpPr>
          <p:spPr>
            <a:xfrm>
              <a:off x="3264120" y="189864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41"/>
            <p:cNvSpPr/>
            <p:nvPr/>
          </p:nvSpPr>
          <p:spPr>
            <a:xfrm>
              <a:off x="3615480" y="173628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42"/>
            <p:cNvSpPr/>
            <p:nvPr/>
          </p:nvSpPr>
          <p:spPr>
            <a:xfrm>
              <a:off x="3864600" y="1771920"/>
              <a:ext cx="115920" cy="11484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43"/>
            <p:cNvSpPr/>
            <p:nvPr/>
          </p:nvSpPr>
          <p:spPr>
            <a:xfrm>
              <a:off x="3997440" y="1803960"/>
              <a:ext cx="82800" cy="121320"/>
            </a:xfrm>
            <a:custGeom>
              <a:avLst/>
              <a:gdLst/>
              <a:ahLst/>
              <a:cxn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5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5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44"/>
            <p:cNvSpPr/>
            <p:nvPr/>
          </p:nvSpPr>
          <p:spPr>
            <a:xfrm>
              <a:off x="4109400" y="177192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0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8" y="304"/>
                    <a:pt x="100" y="273"/>
                    <a:pt x="100" y="246"/>
                  </a:cubicBezTo>
                  <a:cubicBezTo>
                    <a:pt x="100" y="214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7"/>
                  </a:cubicBezTo>
                  <a:cubicBezTo>
                    <a:pt x="150" y="25"/>
                    <a:pt x="128" y="0"/>
                    <a:pt x="92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8"/>
                  </a:cubicBezTo>
                  <a:cubicBezTo>
                    <a:pt x="108" y="56"/>
                    <a:pt x="102" y="73"/>
                    <a:pt x="96" y="88"/>
                  </a:cubicBezTo>
                  <a:cubicBezTo>
                    <a:pt x="68" y="161"/>
                    <a:pt x="56" y="203"/>
                    <a:pt x="56" y="235"/>
                  </a:cubicBezTo>
                  <a:cubicBezTo>
                    <a:pt x="56" y="297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4"/>
                    <a:pt x="195" y="358"/>
                    <a:pt x="168" y="396"/>
                  </a:cubicBezTo>
                  <a:cubicBezTo>
                    <a:pt x="148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0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45"/>
            <p:cNvSpPr/>
            <p:nvPr/>
          </p:nvSpPr>
          <p:spPr>
            <a:xfrm>
              <a:off x="4260240" y="16934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46"/>
            <p:cNvSpPr/>
            <p:nvPr/>
          </p:nvSpPr>
          <p:spPr>
            <a:xfrm>
              <a:off x="4339080" y="172512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47"/>
            <p:cNvSpPr/>
            <p:nvPr/>
          </p:nvSpPr>
          <p:spPr>
            <a:xfrm>
              <a:off x="4439160" y="16934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48"/>
            <p:cNvSpPr/>
            <p:nvPr/>
          </p:nvSpPr>
          <p:spPr>
            <a:xfrm>
              <a:off x="4607640" y="1791000"/>
              <a:ext cx="168120" cy="5940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49"/>
            <p:cNvSpPr/>
            <p:nvPr/>
          </p:nvSpPr>
          <p:spPr>
            <a:xfrm>
              <a:off x="4870080" y="1710720"/>
              <a:ext cx="215640" cy="17316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2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0" y="0"/>
                    <a:pt x="240" y="2"/>
                    <a:pt x="220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7"/>
                  </a:lnTo>
                  <a:cubicBezTo>
                    <a:pt x="77" y="454"/>
                    <a:pt x="76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6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40" y="459"/>
                    <a:pt x="140" y="446"/>
                  </a:cubicBezTo>
                  <a:cubicBezTo>
                    <a:pt x="140" y="442"/>
                    <a:pt x="144" y="427"/>
                    <a:pt x="146" y="416"/>
                  </a:cubicBezTo>
                  <a:cubicBezTo>
                    <a:pt x="156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5" y="482"/>
                    <a:pt x="327" y="482"/>
                  </a:cubicBezTo>
                  <a:cubicBezTo>
                    <a:pt x="356" y="482"/>
                    <a:pt x="384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50"/>
            <p:cNvSpPr/>
            <p:nvPr/>
          </p:nvSpPr>
          <p:spPr>
            <a:xfrm>
              <a:off x="5101200" y="177192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51"/>
            <p:cNvSpPr/>
            <p:nvPr/>
          </p:nvSpPr>
          <p:spPr>
            <a:xfrm>
              <a:off x="5263560" y="16934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52"/>
            <p:cNvSpPr/>
            <p:nvPr/>
          </p:nvSpPr>
          <p:spPr>
            <a:xfrm>
              <a:off x="5342400" y="172512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53"/>
            <p:cNvSpPr/>
            <p:nvPr/>
          </p:nvSpPr>
          <p:spPr>
            <a:xfrm>
              <a:off x="5442840" y="16934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1" name="Group 54"/>
          <p:cNvGrpSpPr/>
          <p:nvPr/>
        </p:nvGrpSpPr>
        <p:grpSpPr>
          <a:xfrm>
            <a:off x="914400" y="3017520"/>
            <a:ext cx="1305720" cy="253080"/>
            <a:chOff x="914400" y="3017520"/>
            <a:chExt cx="1305720" cy="253080"/>
          </a:xfrm>
        </p:grpSpPr>
        <p:sp>
          <p:nvSpPr>
            <p:cNvPr id="452" name="CustomShape 55"/>
            <p:cNvSpPr/>
            <p:nvPr/>
          </p:nvSpPr>
          <p:spPr>
            <a:xfrm>
              <a:off x="914400" y="3017520"/>
              <a:ext cx="1305720" cy="253080"/>
            </a:xfrm>
            <a:custGeom>
              <a:avLst/>
              <a:gdLst/>
              <a:ahLst/>
              <a:cxn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56"/>
            <p:cNvSpPr/>
            <p:nvPr/>
          </p:nvSpPr>
          <p:spPr>
            <a:xfrm>
              <a:off x="921960" y="309528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57"/>
            <p:cNvSpPr/>
            <p:nvPr/>
          </p:nvSpPr>
          <p:spPr>
            <a:xfrm>
              <a:off x="1078560" y="312768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58"/>
            <p:cNvSpPr/>
            <p:nvPr/>
          </p:nvSpPr>
          <p:spPr>
            <a:xfrm>
              <a:off x="1197720" y="301752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59"/>
            <p:cNvSpPr/>
            <p:nvPr/>
          </p:nvSpPr>
          <p:spPr>
            <a:xfrm>
              <a:off x="1276920" y="3048480"/>
              <a:ext cx="77760" cy="16164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60"/>
            <p:cNvSpPr/>
            <p:nvPr/>
          </p:nvSpPr>
          <p:spPr>
            <a:xfrm>
              <a:off x="1377000" y="301752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61"/>
            <p:cNvSpPr/>
            <p:nvPr/>
          </p:nvSpPr>
          <p:spPr>
            <a:xfrm>
              <a:off x="1545120" y="311436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62"/>
            <p:cNvSpPr/>
            <p:nvPr/>
          </p:nvSpPr>
          <p:spPr>
            <a:xfrm>
              <a:off x="1805760" y="309528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63"/>
            <p:cNvSpPr/>
            <p:nvPr/>
          </p:nvSpPr>
          <p:spPr>
            <a:xfrm>
              <a:off x="1956600" y="301752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64"/>
            <p:cNvSpPr/>
            <p:nvPr/>
          </p:nvSpPr>
          <p:spPr>
            <a:xfrm>
              <a:off x="2035440" y="304848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65"/>
            <p:cNvSpPr/>
            <p:nvPr/>
          </p:nvSpPr>
          <p:spPr>
            <a:xfrm>
              <a:off x="2135880" y="301752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3" name="Group 66"/>
          <p:cNvGrpSpPr/>
          <p:nvPr/>
        </p:nvGrpSpPr>
        <p:grpSpPr>
          <a:xfrm>
            <a:off x="894600" y="3626640"/>
            <a:ext cx="1467000" cy="537480"/>
            <a:chOff x="894600" y="3626640"/>
            <a:chExt cx="1467000" cy="537480"/>
          </a:xfrm>
        </p:grpSpPr>
        <p:sp>
          <p:nvSpPr>
            <p:cNvPr id="464" name="CustomShape 67"/>
            <p:cNvSpPr/>
            <p:nvPr/>
          </p:nvSpPr>
          <p:spPr>
            <a:xfrm>
              <a:off x="894600" y="3626640"/>
              <a:ext cx="1467000" cy="534600"/>
            </a:xfrm>
            <a:custGeom>
              <a:avLst/>
              <a:gdLst/>
              <a:ahLst/>
              <a:cxn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68"/>
            <p:cNvSpPr/>
            <p:nvPr/>
          </p:nvSpPr>
          <p:spPr>
            <a:xfrm>
              <a:off x="902160" y="38761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69"/>
            <p:cNvSpPr/>
            <p:nvPr/>
          </p:nvSpPr>
          <p:spPr>
            <a:xfrm>
              <a:off x="1050120" y="390780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70"/>
            <p:cNvSpPr/>
            <p:nvPr/>
          </p:nvSpPr>
          <p:spPr>
            <a:xfrm>
              <a:off x="1177920" y="37976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71"/>
            <p:cNvSpPr/>
            <p:nvPr/>
          </p:nvSpPr>
          <p:spPr>
            <a:xfrm>
              <a:off x="1256760" y="382932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72"/>
            <p:cNvSpPr/>
            <p:nvPr/>
          </p:nvSpPr>
          <p:spPr>
            <a:xfrm>
              <a:off x="1357200" y="379764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73"/>
            <p:cNvSpPr/>
            <p:nvPr/>
          </p:nvSpPr>
          <p:spPr>
            <a:xfrm>
              <a:off x="1525320" y="3894480"/>
              <a:ext cx="168120" cy="5940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74"/>
            <p:cNvSpPr/>
            <p:nvPr/>
          </p:nvSpPr>
          <p:spPr>
            <a:xfrm>
              <a:off x="1818720" y="364104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75"/>
            <p:cNvSpPr/>
            <p:nvPr/>
          </p:nvSpPr>
          <p:spPr>
            <a:xfrm>
              <a:off x="1947240" y="370440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76"/>
            <p:cNvSpPr/>
            <p:nvPr/>
          </p:nvSpPr>
          <p:spPr>
            <a:xfrm>
              <a:off x="2098080" y="36266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77"/>
            <p:cNvSpPr/>
            <p:nvPr/>
          </p:nvSpPr>
          <p:spPr>
            <a:xfrm>
              <a:off x="2177640" y="365760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78"/>
            <p:cNvSpPr/>
            <p:nvPr/>
          </p:nvSpPr>
          <p:spPr>
            <a:xfrm>
              <a:off x="2277360" y="36266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79"/>
            <p:cNvSpPr/>
            <p:nvPr/>
          </p:nvSpPr>
          <p:spPr>
            <a:xfrm>
              <a:off x="1808640" y="3919320"/>
              <a:ext cx="552960" cy="10440"/>
            </a:xfrm>
            <a:custGeom>
              <a:avLst/>
              <a:gdLst/>
              <a:ahLst/>
              <a:cxn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80"/>
            <p:cNvSpPr/>
            <p:nvPr/>
          </p:nvSpPr>
          <p:spPr>
            <a:xfrm>
              <a:off x="1983600" y="398556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81"/>
            <p:cNvSpPr/>
            <p:nvPr/>
          </p:nvSpPr>
          <p:spPr>
            <a:xfrm>
              <a:off x="2111040" y="400284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9" name="Group 82"/>
          <p:cNvGrpSpPr/>
          <p:nvPr/>
        </p:nvGrpSpPr>
        <p:grpSpPr>
          <a:xfrm>
            <a:off x="887760" y="4386240"/>
            <a:ext cx="1580760" cy="556920"/>
            <a:chOff x="887760" y="4386240"/>
            <a:chExt cx="1580760" cy="556920"/>
          </a:xfrm>
        </p:grpSpPr>
        <p:sp>
          <p:nvSpPr>
            <p:cNvPr id="480" name="CustomShape 83"/>
            <p:cNvSpPr/>
            <p:nvPr/>
          </p:nvSpPr>
          <p:spPr>
            <a:xfrm>
              <a:off x="887760" y="4389840"/>
              <a:ext cx="1580760" cy="550440"/>
            </a:xfrm>
            <a:custGeom>
              <a:avLst/>
              <a:gdLst/>
              <a:ahLst/>
              <a:cxn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84"/>
            <p:cNvSpPr/>
            <p:nvPr/>
          </p:nvSpPr>
          <p:spPr>
            <a:xfrm>
              <a:off x="895320" y="465516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85"/>
            <p:cNvSpPr/>
            <p:nvPr/>
          </p:nvSpPr>
          <p:spPr>
            <a:xfrm>
              <a:off x="1042200" y="468720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86"/>
            <p:cNvSpPr/>
            <p:nvPr/>
          </p:nvSpPr>
          <p:spPr>
            <a:xfrm>
              <a:off x="1171080" y="457668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87"/>
            <p:cNvSpPr/>
            <p:nvPr/>
          </p:nvSpPr>
          <p:spPr>
            <a:xfrm>
              <a:off x="1249920" y="460836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88"/>
            <p:cNvSpPr/>
            <p:nvPr/>
          </p:nvSpPr>
          <p:spPr>
            <a:xfrm>
              <a:off x="1350360" y="457668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89"/>
            <p:cNvSpPr/>
            <p:nvPr/>
          </p:nvSpPr>
          <p:spPr>
            <a:xfrm>
              <a:off x="1518480" y="467424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90"/>
            <p:cNvSpPr/>
            <p:nvPr/>
          </p:nvSpPr>
          <p:spPr>
            <a:xfrm>
              <a:off x="1812240" y="442008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91"/>
            <p:cNvSpPr/>
            <p:nvPr/>
          </p:nvSpPr>
          <p:spPr>
            <a:xfrm>
              <a:off x="1944720" y="438624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92"/>
            <p:cNvSpPr/>
            <p:nvPr/>
          </p:nvSpPr>
          <p:spPr>
            <a:xfrm>
              <a:off x="2054880" y="4483440"/>
              <a:ext cx="116280" cy="163800"/>
            </a:xfrm>
            <a:custGeom>
              <a:avLst/>
              <a:gdLst/>
              <a:ahLst/>
              <a:cxn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93"/>
            <p:cNvSpPr/>
            <p:nvPr/>
          </p:nvSpPr>
          <p:spPr>
            <a:xfrm>
              <a:off x="2205000" y="440568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94"/>
            <p:cNvSpPr/>
            <p:nvPr/>
          </p:nvSpPr>
          <p:spPr>
            <a:xfrm>
              <a:off x="2284560" y="443736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95"/>
            <p:cNvSpPr/>
            <p:nvPr/>
          </p:nvSpPr>
          <p:spPr>
            <a:xfrm>
              <a:off x="2384280" y="440568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96"/>
            <p:cNvSpPr/>
            <p:nvPr/>
          </p:nvSpPr>
          <p:spPr>
            <a:xfrm>
              <a:off x="1801800" y="4698360"/>
              <a:ext cx="666720" cy="1044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97"/>
            <p:cNvSpPr/>
            <p:nvPr/>
          </p:nvSpPr>
          <p:spPr>
            <a:xfrm>
              <a:off x="1977120" y="476460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98"/>
            <p:cNvSpPr/>
            <p:nvPr/>
          </p:nvSpPr>
          <p:spPr>
            <a:xfrm>
              <a:off x="2104200" y="478188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99"/>
            <p:cNvSpPr/>
            <p:nvPr/>
          </p:nvSpPr>
          <p:spPr>
            <a:xfrm>
              <a:off x="2201040" y="474948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7" name="Group 100"/>
          <p:cNvGrpSpPr/>
          <p:nvPr/>
        </p:nvGrpSpPr>
        <p:grpSpPr>
          <a:xfrm>
            <a:off x="3657600" y="2834640"/>
            <a:ext cx="1666440" cy="523800"/>
            <a:chOff x="3657600" y="2834640"/>
            <a:chExt cx="1666440" cy="523800"/>
          </a:xfrm>
        </p:grpSpPr>
        <p:sp>
          <p:nvSpPr>
            <p:cNvPr id="498" name="CustomShape 101"/>
            <p:cNvSpPr/>
            <p:nvPr/>
          </p:nvSpPr>
          <p:spPr>
            <a:xfrm>
              <a:off x="3657600" y="2834640"/>
              <a:ext cx="1666440" cy="520920"/>
            </a:xfrm>
            <a:custGeom>
              <a:avLst/>
              <a:gdLst/>
              <a:ahLst/>
              <a:cxnLst/>
              <a:rect l="l" t="t" r="r" b="b"/>
              <a:pathLst>
                <a:path w="4631" h="1449">
                  <a:moveTo>
                    <a:pt x="2315" y="1448"/>
                  </a:moveTo>
                  <a:lnTo>
                    <a:pt x="0" y="1448"/>
                  </a:lnTo>
                  <a:lnTo>
                    <a:pt x="0" y="0"/>
                  </a:lnTo>
                  <a:lnTo>
                    <a:pt x="4630" y="0"/>
                  </a:lnTo>
                  <a:lnTo>
                    <a:pt x="4630" y="1448"/>
                  </a:lnTo>
                  <a:lnTo>
                    <a:pt x="2315" y="1448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102"/>
            <p:cNvSpPr/>
            <p:nvPr/>
          </p:nvSpPr>
          <p:spPr>
            <a:xfrm>
              <a:off x="3668040" y="283464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103"/>
            <p:cNvSpPr/>
            <p:nvPr/>
          </p:nvSpPr>
          <p:spPr>
            <a:xfrm>
              <a:off x="3796560" y="28987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6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104"/>
            <p:cNvSpPr/>
            <p:nvPr/>
          </p:nvSpPr>
          <p:spPr>
            <a:xfrm>
              <a:off x="3953160" y="293076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105"/>
            <p:cNvSpPr/>
            <p:nvPr/>
          </p:nvSpPr>
          <p:spPr>
            <a:xfrm>
              <a:off x="3657600" y="3113280"/>
              <a:ext cx="390240" cy="10800"/>
            </a:xfrm>
            <a:custGeom>
              <a:avLst/>
              <a:gdLst/>
              <a:ahLst/>
              <a:cxnLst/>
              <a:rect l="l" t="t" r="r" b="b"/>
              <a:pathLst>
                <a:path w="1086" h="32">
                  <a:moveTo>
                    <a:pt x="542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1"/>
                  </a:lnTo>
                  <a:lnTo>
                    <a:pt x="542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106"/>
            <p:cNvSpPr/>
            <p:nvPr/>
          </p:nvSpPr>
          <p:spPr>
            <a:xfrm>
              <a:off x="3750840" y="317952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20"/>
                    <a:pt x="143" y="194"/>
                    <a:pt x="171" y="194"/>
                  </a:cubicBezTo>
                  <a:cubicBezTo>
                    <a:pt x="218" y="194"/>
                    <a:pt x="227" y="252"/>
                    <a:pt x="227" y="256"/>
                  </a:cubicBezTo>
                  <a:cubicBezTo>
                    <a:pt x="227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107"/>
            <p:cNvSpPr/>
            <p:nvPr/>
          </p:nvSpPr>
          <p:spPr>
            <a:xfrm>
              <a:off x="3878640" y="319680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108"/>
            <p:cNvSpPr/>
            <p:nvPr/>
          </p:nvSpPr>
          <p:spPr>
            <a:xfrm>
              <a:off x="4161960" y="308880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109"/>
            <p:cNvSpPr/>
            <p:nvPr/>
          </p:nvSpPr>
          <p:spPr>
            <a:xfrm>
              <a:off x="4455720" y="283464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110"/>
            <p:cNvSpPr/>
            <p:nvPr/>
          </p:nvSpPr>
          <p:spPr>
            <a:xfrm>
              <a:off x="4584240" y="289872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0"/>
                  </a:cubicBezTo>
                  <a:cubicBezTo>
                    <a:pt x="266" y="78"/>
                    <a:pt x="261" y="97"/>
                    <a:pt x="256" y="116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8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8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111"/>
            <p:cNvSpPr/>
            <p:nvPr/>
          </p:nvSpPr>
          <p:spPr>
            <a:xfrm>
              <a:off x="4445640" y="3113280"/>
              <a:ext cx="264960" cy="10800"/>
            </a:xfrm>
            <a:custGeom>
              <a:avLst/>
              <a:gdLst/>
              <a:ahLst/>
              <a:cxnLst/>
              <a:rect l="l" t="t" r="r" b="b"/>
              <a:pathLst>
                <a:path w="738" h="32">
                  <a:moveTo>
                    <a:pt x="368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737" y="0"/>
                  </a:lnTo>
                  <a:lnTo>
                    <a:pt x="737" y="31"/>
                  </a:lnTo>
                  <a:lnTo>
                    <a:pt x="368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112"/>
            <p:cNvSpPr/>
            <p:nvPr/>
          </p:nvSpPr>
          <p:spPr>
            <a:xfrm>
              <a:off x="4476600" y="317952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8" y="498"/>
                    <a:pt x="94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8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20"/>
                    <a:pt x="142" y="194"/>
                    <a:pt x="171" y="194"/>
                  </a:cubicBezTo>
                  <a:cubicBezTo>
                    <a:pt x="216" y="194"/>
                    <a:pt x="227" y="252"/>
                    <a:pt x="227" y="256"/>
                  </a:cubicBezTo>
                  <a:cubicBezTo>
                    <a:pt x="227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113"/>
            <p:cNvSpPr/>
            <p:nvPr/>
          </p:nvSpPr>
          <p:spPr>
            <a:xfrm>
              <a:off x="4604040" y="3196800"/>
              <a:ext cx="77760" cy="16164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0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114"/>
            <p:cNvSpPr/>
            <p:nvPr/>
          </p:nvSpPr>
          <p:spPr>
            <a:xfrm>
              <a:off x="4825080" y="308880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115"/>
            <p:cNvSpPr/>
            <p:nvPr/>
          </p:nvSpPr>
          <p:spPr>
            <a:xfrm>
              <a:off x="5085360" y="30697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116"/>
            <p:cNvSpPr/>
            <p:nvPr/>
          </p:nvSpPr>
          <p:spPr>
            <a:xfrm>
              <a:off x="5234040" y="310176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4" name="Group 117"/>
          <p:cNvGrpSpPr/>
          <p:nvPr/>
        </p:nvGrpSpPr>
        <p:grpSpPr>
          <a:xfrm>
            <a:off x="3657600" y="3623760"/>
            <a:ext cx="1780200" cy="556920"/>
            <a:chOff x="3657600" y="3623760"/>
            <a:chExt cx="1780200" cy="556920"/>
          </a:xfrm>
        </p:grpSpPr>
        <p:sp>
          <p:nvSpPr>
            <p:cNvPr id="515" name="CustomShape 118"/>
            <p:cNvSpPr/>
            <p:nvPr/>
          </p:nvSpPr>
          <p:spPr>
            <a:xfrm>
              <a:off x="3657600" y="3627360"/>
              <a:ext cx="1780200" cy="550440"/>
            </a:xfrm>
            <a:custGeom>
              <a:avLst/>
              <a:gdLst/>
              <a:ahLst/>
              <a:cxnLst/>
              <a:rect l="l" t="t" r="r" b="b"/>
              <a:pathLst>
                <a:path w="4947" h="1531">
                  <a:moveTo>
                    <a:pt x="2472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946" y="0"/>
                  </a:lnTo>
                  <a:lnTo>
                    <a:pt x="4946" y="1530"/>
                  </a:lnTo>
                  <a:lnTo>
                    <a:pt x="2472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119"/>
            <p:cNvSpPr/>
            <p:nvPr/>
          </p:nvSpPr>
          <p:spPr>
            <a:xfrm>
              <a:off x="3668040" y="365760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120"/>
            <p:cNvSpPr/>
            <p:nvPr/>
          </p:nvSpPr>
          <p:spPr>
            <a:xfrm>
              <a:off x="3796560" y="372096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121"/>
            <p:cNvSpPr/>
            <p:nvPr/>
          </p:nvSpPr>
          <p:spPr>
            <a:xfrm>
              <a:off x="3944880" y="3753360"/>
              <a:ext cx="78840" cy="11772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9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122"/>
            <p:cNvSpPr/>
            <p:nvPr/>
          </p:nvSpPr>
          <p:spPr>
            <a:xfrm>
              <a:off x="3657600" y="3935880"/>
              <a:ext cx="390240" cy="10440"/>
            </a:xfrm>
            <a:custGeom>
              <a:avLst/>
              <a:gdLst/>
              <a:ahLst/>
              <a:cxnLst/>
              <a:rect l="l" t="t" r="r" b="b"/>
              <a:pathLst>
                <a:path w="1086" h="31">
                  <a:moveTo>
                    <a:pt x="54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123"/>
            <p:cNvSpPr/>
            <p:nvPr/>
          </p:nvSpPr>
          <p:spPr>
            <a:xfrm>
              <a:off x="3750840" y="400212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124"/>
            <p:cNvSpPr/>
            <p:nvPr/>
          </p:nvSpPr>
          <p:spPr>
            <a:xfrm>
              <a:off x="3878640" y="401940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3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125"/>
            <p:cNvSpPr/>
            <p:nvPr/>
          </p:nvSpPr>
          <p:spPr>
            <a:xfrm>
              <a:off x="4162320" y="391176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126"/>
            <p:cNvSpPr/>
            <p:nvPr/>
          </p:nvSpPr>
          <p:spPr>
            <a:xfrm>
              <a:off x="4456080" y="365760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127"/>
            <p:cNvSpPr/>
            <p:nvPr/>
          </p:nvSpPr>
          <p:spPr>
            <a:xfrm>
              <a:off x="4588560" y="362376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128"/>
            <p:cNvSpPr/>
            <p:nvPr/>
          </p:nvSpPr>
          <p:spPr>
            <a:xfrm>
              <a:off x="4698360" y="3720960"/>
              <a:ext cx="116640" cy="163800"/>
            </a:xfrm>
            <a:custGeom>
              <a:avLst/>
              <a:gdLst/>
              <a:ahLst/>
              <a:cxn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129"/>
            <p:cNvSpPr/>
            <p:nvPr/>
          </p:nvSpPr>
          <p:spPr>
            <a:xfrm>
              <a:off x="4445640" y="3935880"/>
              <a:ext cx="378720" cy="10440"/>
            </a:xfrm>
            <a:custGeom>
              <a:avLst/>
              <a:gdLst/>
              <a:ahLst/>
              <a:cxn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130"/>
            <p:cNvSpPr/>
            <p:nvPr/>
          </p:nvSpPr>
          <p:spPr>
            <a:xfrm>
              <a:off x="4476600" y="400212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0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131"/>
            <p:cNvSpPr/>
            <p:nvPr/>
          </p:nvSpPr>
          <p:spPr>
            <a:xfrm>
              <a:off x="4609080" y="3987000"/>
              <a:ext cx="78840" cy="11772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132"/>
            <p:cNvSpPr/>
            <p:nvPr/>
          </p:nvSpPr>
          <p:spPr>
            <a:xfrm>
              <a:off x="4717440" y="401940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133"/>
            <p:cNvSpPr/>
            <p:nvPr/>
          </p:nvSpPr>
          <p:spPr>
            <a:xfrm>
              <a:off x="4938840" y="391176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134"/>
            <p:cNvSpPr/>
            <p:nvPr/>
          </p:nvSpPr>
          <p:spPr>
            <a:xfrm>
              <a:off x="5199120" y="389268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135"/>
            <p:cNvSpPr/>
            <p:nvPr/>
          </p:nvSpPr>
          <p:spPr>
            <a:xfrm>
              <a:off x="5346000" y="392472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3" name="Group 136"/>
          <p:cNvGrpSpPr/>
          <p:nvPr/>
        </p:nvGrpSpPr>
        <p:grpSpPr>
          <a:xfrm>
            <a:off x="3610800" y="4380480"/>
            <a:ext cx="4344120" cy="556920"/>
            <a:chOff x="3610800" y="4380480"/>
            <a:chExt cx="4344120" cy="556920"/>
          </a:xfrm>
        </p:grpSpPr>
        <p:sp>
          <p:nvSpPr>
            <p:cNvPr id="534" name="CustomShape 137"/>
            <p:cNvSpPr/>
            <p:nvPr/>
          </p:nvSpPr>
          <p:spPr>
            <a:xfrm>
              <a:off x="3610800" y="4384080"/>
              <a:ext cx="4344120" cy="550440"/>
            </a:xfrm>
            <a:custGeom>
              <a:avLst/>
              <a:gdLst/>
              <a:ahLst/>
              <a:cxnLst/>
              <a:rect l="l" t="t" r="r" b="b"/>
              <a:pathLst>
                <a:path w="12069" h="1531">
                  <a:moveTo>
                    <a:pt x="603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1530"/>
                  </a:lnTo>
                  <a:lnTo>
                    <a:pt x="603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138"/>
            <p:cNvSpPr/>
            <p:nvPr/>
          </p:nvSpPr>
          <p:spPr>
            <a:xfrm>
              <a:off x="3621240" y="441432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39"/>
            <p:cNvSpPr/>
            <p:nvPr/>
          </p:nvSpPr>
          <p:spPr>
            <a:xfrm>
              <a:off x="3749760" y="447768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40"/>
            <p:cNvSpPr/>
            <p:nvPr/>
          </p:nvSpPr>
          <p:spPr>
            <a:xfrm>
              <a:off x="3896640" y="4510080"/>
              <a:ext cx="81360" cy="12096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0" y="337"/>
                    <a:pt x="227" y="292"/>
                    <a:pt x="227" y="243"/>
                  </a:cubicBezTo>
                  <a:cubicBezTo>
                    <a:pt x="227" y="205"/>
                    <a:pt x="196" y="166"/>
                    <a:pt x="142" y="153"/>
                  </a:cubicBezTo>
                  <a:cubicBezTo>
                    <a:pt x="193" y="136"/>
                    <a:pt x="212" y="97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5"/>
                    <a:pt x="164" y="69"/>
                  </a:cubicBezTo>
                  <a:cubicBezTo>
                    <a:pt x="164" y="89"/>
                    <a:pt x="156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41"/>
            <p:cNvSpPr/>
            <p:nvPr/>
          </p:nvSpPr>
          <p:spPr>
            <a:xfrm>
              <a:off x="3610800" y="4692600"/>
              <a:ext cx="390240" cy="10440"/>
            </a:xfrm>
            <a:custGeom>
              <a:avLst/>
              <a:gdLst/>
              <a:ahLst/>
              <a:cxnLst/>
              <a:rect l="l" t="t" r="r" b="b"/>
              <a:pathLst>
                <a:path w="1086" h="31">
                  <a:moveTo>
                    <a:pt x="54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42"/>
            <p:cNvSpPr/>
            <p:nvPr/>
          </p:nvSpPr>
          <p:spPr>
            <a:xfrm>
              <a:off x="3704040" y="475884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43"/>
            <p:cNvSpPr/>
            <p:nvPr/>
          </p:nvSpPr>
          <p:spPr>
            <a:xfrm>
              <a:off x="3831840" y="477612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3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44"/>
            <p:cNvSpPr/>
            <p:nvPr/>
          </p:nvSpPr>
          <p:spPr>
            <a:xfrm>
              <a:off x="4115520" y="466848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45"/>
            <p:cNvSpPr/>
            <p:nvPr/>
          </p:nvSpPr>
          <p:spPr>
            <a:xfrm>
              <a:off x="4409280" y="441432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46"/>
            <p:cNvSpPr/>
            <p:nvPr/>
          </p:nvSpPr>
          <p:spPr>
            <a:xfrm>
              <a:off x="4539960" y="4380480"/>
              <a:ext cx="81360" cy="12096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47"/>
            <p:cNvSpPr/>
            <p:nvPr/>
          </p:nvSpPr>
          <p:spPr>
            <a:xfrm>
              <a:off x="4651560" y="4477680"/>
              <a:ext cx="116640" cy="163800"/>
            </a:xfrm>
            <a:custGeom>
              <a:avLst/>
              <a:gdLst/>
              <a:ahLst/>
              <a:cxn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48"/>
            <p:cNvSpPr/>
            <p:nvPr/>
          </p:nvSpPr>
          <p:spPr>
            <a:xfrm>
              <a:off x="4398840" y="4692600"/>
              <a:ext cx="378720" cy="10440"/>
            </a:xfrm>
            <a:custGeom>
              <a:avLst/>
              <a:gdLst/>
              <a:ahLst/>
              <a:cxn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49"/>
            <p:cNvSpPr/>
            <p:nvPr/>
          </p:nvSpPr>
          <p:spPr>
            <a:xfrm>
              <a:off x="4429800" y="475884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0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150"/>
            <p:cNvSpPr/>
            <p:nvPr/>
          </p:nvSpPr>
          <p:spPr>
            <a:xfrm>
              <a:off x="4561200" y="474372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1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151"/>
            <p:cNvSpPr/>
            <p:nvPr/>
          </p:nvSpPr>
          <p:spPr>
            <a:xfrm>
              <a:off x="4670640" y="477612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152"/>
            <p:cNvSpPr/>
            <p:nvPr/>
          </p:nvSpPr>
          <p:spPr>
            <a:xfrm>
              <a:off x="4892040" y="4668480"/>
              <a:ext cx="168120" cy="5940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153"/>
            <p:cNvSpPr/>
            <p:nvPr/>
          </p:nvSpPr>
          <p:spPr>
            <a:xfrm>
              <a:off x="5154480" y="4588200"/>
              <a:ext cx="215640" cy="17316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2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6" y="482"/>
                    <a:pt x="386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154"/>
            <p:cNvSpPr/>
            <p:nvPr/>
          </p:nvSpPr>
          <p:spPr>
            <a:xfrm>
              <a:off x="5385600" y="464940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155"/>
            <p:cNvSpPr/>
            <p:nvPr/>
          </p:nvSpPr>
          <p:spPr>
            <a:xfrm>
              <a:off x="5600520" y="46926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156"/>
            <p:cNvSpPr/>
            <p:nvPr/>
          </p:nvSpPr>
          <p:spPr>
            <a:xfrm>
              <a:off x="5842440" y="4649400"/>
              <a:ext cx="115920" cy="11484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CustomShape 157"/>
            <p:cNvSpPr/>
            <p:nvPr/>
          </p:nvSpPr>
          <p:spPr>
            <a:xfrm>
              <a:off x="5977080" y="468144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CustomShape 158"/>
            <p:cNvSpPr/>
            <p:nvPr/>
          </p:nvSpPr>
          <p:spPr>
            <a:xfrm>
              <a:off x="6086520" y="46494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5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159"/>
            <p:cNvSpPr/>
            <p:nvPr/>
          </p:nvSpPr>
          <p:spPr>
            <a:xfrm>
              <a:off x="6233400" y="46814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160"/>
            <p:cNvSpPr/>
            <p:nvPr/>
          </p:nvSpPr>
          <p:spPr>
            <a:xfrm>
              <a:off x="6414840" y="4692600"/>
              <a:ext cx="154800" cy="1044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161"/>
            <p:cNvSpPr/>
            <p:nvPr/>
          </p:nvSpPr>
          <p:spPr>
            <a:xfrm>
              <a:off x="6656760" y="4649400"/>
              <a:ext cx="116280" cy="11484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9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162"/>
            <p:cNvSpPr/>
            <p:nvPr/>
          </p:nvSpPr>
          <p:spPr>
            <a:xfrm>
              <a:off x="6800400" y="468144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163"/>
            <p:cNvSpPr/>
            <p:nvPr/>
          </p:nvSpPr>
          <p:spPr>
            <a:xfrm>
              <a:off x="6901560" y="46494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2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8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6" y="320"/>
                    <a:pt x="66" y="320"/>
                  </a:cubicBezTo>
                  <a:cubicBezTo>
                    <a:pt x="114" y="320"/>
                    <a:pt x="140" y="270"/>
                    <a:pt x="141" y="265"/>
                  </a:cubicBezTo>
                  <a:cubicBezTo>
                    <a:pt x="149" y="292"/>
                    <a:pt x="175" y="320"/>
                    <a:pt x="218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1" y="304"/>
                    <a:pt x="180" y="281"/>
                    <a:pt x="180" y="257"/>
                  </a:cubicBezTo>
                  <a:cubicBezTo>
                    <a:pt x="180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164"/>
            <p:cNvSpPr/>
            <p:nvPr/>
          </p:nvSpPr>
          <p:spPr>
            <a:xfrm>
              <a:off x="7050240" y="468144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165"/>
            <p:cNvSpPr/>
            <p:nvPr/>
          </p:nvSpPr>
          <p:spPr>
            <a:xfrm>
              <a:off x="7229520" y="46926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166"/>
            <p:cNvSpPr/>
            <p:nvPr/>
          </p:nvSpPr>
          <p:spPr>
            <a:xfrm>
              <a:off x="7472160" y="4649400"/>
              <a:ext cx="115920" cy="11484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3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CustomShape 167"/>
            <p:cNvSpPr/>
            <p:nvPr/>
          </p:nvSpPr>
          <p:spPr>
            <a:xfrm>
              <a:off x="7605000" y="4681440"/>
              <a:ext cx="82800" cy="121320"/>
            </a:xfrm>
            <a:custGeom>
              <a:avLst/>
              <a:gdLst/>
              <a:ahLst/>
              <a:cxn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5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5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168"/>
            <p:cNvSpPr/>
            <p:nvPr/>
          </p:nvSpPr>
          <p:spPr>
            <a:xfrm>
              <a:off x="7716240" y="46494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8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169"/>
            <p:cNvSpPr/>
            <p:nvPr/>
          </p:nvSpPr>
          <p:spPr>
            <a:xfrm>
              <a:off x="7872840" y="468144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8">
                <a:solidFill>
                  <a:srgbClr val="FFFFFF"/>
                </a:solidFill>
                <a:latin typeface="Calibri Light"/>
                <a:ea typeface="DejaVu Sans"/>
              </a:rPr>
              <a:t>príklad - pokračovanie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70" name="CustomShape 4"/>
          <p:cNvSpPr/>
          <p:nvPr/>
        </p:nvSpPr>
        <p:spPr>
          <a:xfrm>
            <a:off x="389880" y="1176480"/>
            <a:ext cx="8292240" cy="185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Získali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teda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3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diferenciánle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rovnice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v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tvare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Čo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môžme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zapísať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v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stavovom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tvare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Takýto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opis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systému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nazýva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aj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kanonická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forma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riaditeľnosti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571" name="Group 5"/>
          <p:cNvGrpSpPr/>
          <p:nvPr/>
        </p:nvGrpSpPr>
        <p:grpSpPr>
          <a:xfrm>
            <a:off x="501840" y="2438280"/>
            <a:ext cx="3405240" cy="214200"/>
            <a:chOff x="501840" y="2438280"/>
            <a:chExt cx="3405240" cy="214200"/>
          </a:xfrm>
        </p:grpSpPr>
        <p:sp>
          <p:nvSpPr>
            <p:cNvPr id="572" name="CustomShape 6"/>
            <p:cNvSpPr/>
            <p:nvPr/>
          </p:nvSpPr>
          <p:spPr>
            <a:xfrm>
              <a:off x="501840" y="2438280"/>
              <a:ext cx="3405240" cy="210600"/>
            </a:xfrm>
            <a:custGeom>
              <a:avLst/>
              <a:gdLst/>
              <a:ahLst/>
              <a:cxnLst/>
              <a:rect l="l" t="t" r="r" b="b"/>
              <a:pathLst>
                <a:path w="9461" h="587">
                  <a:moveTo>
                    <a:pt x="4730" y="586"/>
                  </a:moveTo>
                  <a:lnTo>
                    <a:pt x="0" y="586"/>
                  </a:lnTo>
                  <a:lnTo>
                    <a:pt x="0" y="0"/>
                  </a:lnTo>
                  <a:lnTo>
                    <a:pt x="9460" y="0"/>
                  </a:lnTo>
                  <a:lnTo>
                    <a:pt x="9460" y="586"/>
                  </a:lnTo>
                  <a:lnTo>
                    <a:pt x="4730" y="5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CustomShape 7"/>
            <p:cNvSpPr/>
            <p:nvPr/>
          </p:nvSpPr>
          <p:spPr>
            <a:xfrm>
              <a:off x="617040" y="2441880"/>
              <a:ext cx="27360" cy="2700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0"/>
                    <a:pt x="0" y="38"/>
                  </a:cubicBezTo>
                  <a:cubicBezTo>
                    <a:pt x="0" y="57"/>
                    <a:pt x="16" y="76"/>
                    <a:pt x="38" y="76"/>
                  </a:cubicBezTo>
                  <a:cubicBezTo>
                    <a:pt x="62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CustomShape 8"/>
            <p:cNvSpPr/>
            <p:nvPr/>
          </p:nvSpPr>
          <p:spPr>
            <a:xfrm>
              <a:off x="509400" y="24991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CustomShape 9"/>
            <p:cNvSpPr/>
            <p:nvPr/>
          </p:nvSpPr>
          <p:spPr>
            <a:xfrm>
              <a:off x="656280" y="2531520"/>
              <a:ext cx="81360" cy="12096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3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7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4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5" y="147"/>
                    <a:pt x="89" y="148"/>
                  </a:cubicBezTo>
                  <a:cubicBezTo>
                    <a:pt x="77" y="148"/>
                    <a:pt x="77" y="148"/>
                    <a:pt x="73" y="150"/>
                  </a:cubicBezTo>
                  <a:cubicBezTo>
                    <a:pt x="73" y="150"/>
                    <a:pt x="69" y="150"/>
                    <a:pt x="69" y="156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CustomShape 10"/>
            <p:cNvSpPr/>
            <p:nvPr/>
          </p:nvSpPr>
          <p:spPr>
            <a:xfrm>
              <a:off x="844560" y="251820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CustomShape 11"/>
            <p:cNvSpPr/>
            <p:nvPr/>
          </p:nvSpPr>
          <p:spPr>
            <a:xfrm>
              <a:off x="1107360" y="2438280"/>
              <a:ext cx="215640" cy="172800"/>
            </a:xfrm>
            <a:custGeom>
              <a:avLst/>
              <a:gdLst/>
              <a:ahLst/>
              <a:cxnLst/>
              <a:rect l="l" t="t" r="r" b="b"/>
              <a:pathLst>
                <a:path w="601" h="482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5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89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3"/>
                  </a:cubicBezTo>
                  <a:cubicBezTo>
                    <a:pt x="0" y="481"/>
                    <a:pt x="8" y="481"/>
                    <a:pt x="11" y="481"/>
                  </a:cubicBezTo>
                  <a:cubicBezTo>
                    <a:pt x="30" y="481"/>
                    <a:pt x="80" y="479"/>
                    <a:pt x="101" y="479"/>
                  </a:cubicBezTo>
                  <a:cubicBezTo>
                    <a:pt x="115" y="479"/>
                    <a:pt x="129" y="479"/>
                    <a:pt x="145" y="479"/>
                  </a:cubicBezTo>
                  <a:cubicBezTo>
                    <a:pt x="160" y="479"/>
                    <a:pt x="176" y="481"/>
                    <a:pt x="190" y="481"/>
                  </a:cubicBezTo>
                  <a:cubicBezTo>
                    <a:pt x="195" y="481"/>
                    <a:pt x="205" y="481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1"/>
                    <a:pt x="144" y="427"/>
                    <a:pt x="145" y="415"/>
                  </a:cubicBezTo>
                  <a:cubicBezTo>
                    <a:pt x="155" y="379"/>
                    <a:pt x="165" y="342"/>
                    <a:pt x="174" y="305"/>
                  </a:cubicBezTo>
                  <a:lnTo>
                    <a:pt x="278" y="224"/>
                  </a:lnTo>
                  <a:lnTo>
                    <a:pt x="360" y="412"/>
                  </a:lnTo>
                  <a:cubicBezTo>
                    <a:pt x="369" y="431"/>
                    <a:pt x="369" y="433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3"/>
                  </a:cubicBezTo>
                  <a:cubicBezTo>
                    <a:pt x="317" y="481"/>
                    <a:pt x="325" y="481"/>
                    <a:pt x="326" y="481"/>
                  </a:cubicBezTo>
                  <a:cubicBezTo>
                    <a:pt x="355" y="481"/>
                    <a:pt x="384" y="479"/>
                    <a:pt x="413" y="479"/>
                  </a:cubicBezTo>
                  <a:cubicBezTo>
                    <a:pt x="429" y="479"/>
                    <a:pt x="467" y="481"/>
                    <a:pt x="481" y="481"/>
                  </a:cubicBezTo>
                  <a:cubicBezTo>
                    <a:pt x="485" y="481"/>
                    <a:pt x="494" y="481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2"/>
                    <a:pt x="432" y="428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CustomShape 12"/>
            <p:cNvSpPr/>
            <p:nvPr/>
          </p:nvSpPr>
          <p:spPr>
            <a:xfrm>
              <a:off x="1337760" y="249912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2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8"/>
                  </a:cubicBezTo>
                  <a:cubicBezTo>
                    <a:pt x="326" y="15"/>
                    <a:pt x="317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7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CustomShape 13"/>
            <p:cNvSpPr/>
            <p:nvPr/>
          </p:nvSpPr>
          <p:spPr>
            <a:xfrm>
              <a:off x="1552680" y="254304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CustomShape 14"/>
            <p:cNvSpPr/>
            <p:nvPr/>
          </p:nvSpPr>
          <p:spPr>
            <a:xfrm>
              <a:off x="1794600" y="2499120"/>
              <a:ext cx="115920" cy="11484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20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1"/>
                    <a:pt x="248" y="183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5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9"/>
                  </a:cubicBezTo>
                  <a:cubicBezTo>
                    <a:pt x="227" y="82"/>
                    <a:pt x="225" y="87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CustomShape 15"/>
            <p:cNvSpPr/>
            <p:nvPr/>
          </p:nvSpPr>
          <p:spPr>
            <a:xfrm>
              <a:off x="1929960" y="2531520"/>
              <a:ext cx="78480" cy="117360"/>
            </a:xfrm>
            <a:custGeom>
              <a:avLst/>
              <a:gdLst/>
              <a:ahLst/>
              <a:cxnLst/>
              <a:rect l="l" t="t" r="r" b="b"/>
              <a:pathLst>
                <a:path w="220" h="328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6"/>
                    <a:pt x="25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7"/>
                  </a:cubicBezTo>
                  <a:lnTo>
                    <a:pt x="205" y="327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CustomShape 16"/>
            <p:cNvSpPr/>
            <p:nvPr/>
          </p:nvSpPr>
          <p:spPr>
            <a:xfrm>
              <a:off x="2039400" y="24991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CustomShape 17"/>
            <p:cNvSpPr/>
            <p:nvPr/>
          </p:nvSpPr>
          <p:spPr>
            <a:xfrm>
              <a:off x="2186280" y="2531520"/>
              <a:ext cx="81360" cy="12096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3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7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4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1"/>
                    <a:pt x="65" y="67"/>
                  </a:cubicBezTo>
                  <a:cubicBezTo>
                    <a:pt x="65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5" y="147"/>
                    <a:pt x="89" y="148"/>
                  </a:cubicBezTo>
                  <a:cubicBezTo>
                    <a:pt x="77" y="148"/>
                    <a:pt x="77" y="148"/>
                    <a:pt x="73" y="150"/>
                  </a:cubicBezTo>
                  <a:cubicBezTo>
                    <a:pt x="73" y="150"/>
                    <a:pt x="69" y="150"/>
                    <a:pt x="69" y="156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CustomShape 18"/>
            <p:cNvSpPr/>
            <p:nvPr/>
          </p:nvSpPr>
          <p:spPr>
            <a:xfrm>
              <a:off x="2367000" y="2543040"/>
              <a:ext cx="154800" cy="1044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CustomShape 19"/>
            <p:cNvSpPr/>
            <p:nvPr/>
          </p:nvSpPr>
          <p:spPr>
            <a:xfrm>
              <a:off x="2609640" y="2499120"/>
              <a:ext cx="115920" cy="11484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20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1"/>
                    <a:pt x="248" y="183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4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9"/>
                  </a:cubicBezTo>
                  <a:cubicBezTo>
                    <a:pt x="227" y="82"/>
                    <a:pt x="226" y="87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CustomShape 20"/>
            <p:cNvSpPr/>
            <p:nvPr/>
          </p:nvSpPr>
          <p:spPr>
            <a:xfrm>
              <a:off x="2752560" y="2531520"/>
              <a:ext cx="64800" cy="117360"/>
            </a:xfrm>
            <a:custGeom>
              <a:avLst/>
              <a:gdLst/>
              <a:ahLst/>
              <a:cxnLst/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3" y="326"/>
                    <a:pt x="91" y="326"/>
                  </a:cubicBezTo>
                  <a:cubicBezTo>
                    <a:pt x="107" y="326"/>
                    <a:pt x="169" y="327"/>
                    <a:pt x="181" y="327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CustomShape 21"/>
            <p:cNvSpPr/>
            <p:nvPr/>
          </p:nvSpPr>
          <p:spPr>
            <a:xfrm>
              <a:off x="2853720" y="24991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8" y="320"/>
                  </a:cubicBezTo>
                  <a:cubicBezTo>
                    <a:pt x="114" y="320"/>
                    <a:pt x="140" y="270"/>
                    <a:pt x="141" y="266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CustomShape 22"/>
            <p:cNvSpPr/>
            <p:nvPr/>
          </p:nvSpPr>
          <p:spPr>
            <a:xfrm>
              <a:off x="3002400" y="2531520"/>
              <a:ext cx="78480" cy="117360"/>
            </a:xfrm>
            <a:custGeom>
              <a:avLst/>
              <a:gdLst/>
              <a:ahLst/>
              <a:cxnLst/>
              <a:rect l="l" t="t" r="r" b="b"/>
              <a:pathLst>
                <a:path w="220" h="328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9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7"/>
                  </a:cubicBezTo>
                  <a:lnTo>
                    <a:pt x="205" y="327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CustomShape 23"/>
            <p:cNvSpPr/>
            <p:nvPr/>
          </p:nvSpPr>
          <p:spPr>
            <a:xfrm>
              <a:off x="3182040" y="2543040"/>
              <a:ext cx="154800" cy="1044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CustomShape 24"/>
            <p:cNvSpPr/>
            <p:nvPr/>
          </p:nvSpPr>
          <p:spPr>
            <a:xfrm>
              <a:off x="3423960" y="2499120"/>
              <a:ext cx="116280" cy="11484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20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3" y="296"/>
                    <a:pt x="217" y="320"/>
                    <a:pt x="250" y="320"/>
                  </a:cubicBezTo>
                  <a:cubicBezTo>
                    <a:pt x="276" y="320"/>
                    <a:pt x="292" y="304"/>
                    <a:pt x="303" y="282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8"/>
                  </a:cubicBezTo>
                  <a:cubicBezTo>
                    <a:pt x="293" y="262"/>
                    <a:pt x="281" y="304"/>
                    <a:pt x="252" y="304"/>
                  </a:cubicBezTo>
                  <a:cubicBezTo>
                    <a:pt x="233" y="304"/>
                    <a:pt x="231" y="286"/>
                    <a:pt x="231" y="272"/>
                  </a:cubicBezTo>
                  <a:cubicBezTo>
                    <a:pt x="231" y="256"/>
                    <a:pt x="233" y="251"/>
                    <a:pt x="241" y="219"/>
                  </a:cubicBezTo>
                  <a:cubicBezTo>
                    <a:pt x="249" y="191"/>
                    <a:pt x="249" y="183"/>
                    <a:pt x="255" y="157"/>
                  </a:cubicBezTo>
                  <a:lnTo>
                    <a:pt x="281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9" y="15"/>
                    <a:pt x="237" y="31"/>
                    <a:pt x="236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2" y="16"/>
                  </a:cubicBezTo>
                  <a:cubicBezTo>
                    <a:pt x="218" y="16"/>
                    <a:pt x="228" y="74"/>
                    <a:pt x="228" y="79"/>
                  </a:cubicBezTo>
                  <a:cubicBezTo>
                    <a:pt x="228" y="82"/>
                    <a:pt x="226" y="87"/>
                    <a:pt x="225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CustomShape 25"/>
            <p:cNvSpPr/>
            <p:nvPr/>
          </p:nvSpPr>
          <p:spPr>
            <a:xfrm>
              <a:off x="3557160" y="2531520"/>
              <a:ext cx="82800" cy="120960"/>
            </a:xfrm>
            <a:custGeom>
              <a:avLst/>
              <a:gdLst/>
              <a:ahLst/>
              <a:cxn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7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5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CustomShape 26"/>
            <p:cNvSpPr/>
            <p:nvPr/>
          </p:nvSpPr>
          <p:spPr>
            <a:xfrm>
              <a:off x="3669120" y="24991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27"/>
            <p:cNvSpPr/>
            <p:nvPr/>
          </p:nvSpPr>
          <p:spPr>
            <a:xfrm>
              <a:off x="3825720" y="2531520"/>
              <a:ext cx="64800" cy="117360"/>
            </a:xfrm>
            <a:custGeom>
              <a:avLst/>
              <a:gdLst/>
              <a:ahLst/>
              <a:cxnLst/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3" y="326"/>
                    <a:pt x="91" y="326"/>
                  </a:cubicBezTo>
                  <a:cubicBezTo>
                    <a:pt x="107" y="326"/>
                    <a:pt x="169" y="327"/>
                    <a:pt x="181" y="327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94" name="Group 28"/>
          <p:cNvGrpSpPr/>
          <p:nvPr/>
        </p:nvGrpSpPr>
        <p:grpSpPr>
          <a:xfrm>
            <a:off x="501840" y="2003040"/>
            <a:ext cx="841320" cy="211320"/>
            <a:chOff x="501840" y="2003040"/>
            <a:chExt cx="841320" cy="211320"/>
          </a:xfrm>
        </p:grpSpPr>
        <p:sp>
          <p:nvSpPr>
            <p:cNvPr id="595" name="CustomShape 29"/>
            <p:cNvSpPr/>
            <p:nvPr/>
          </p:nvSpPr>
          <p:spPr>
            <a:xfrm>
              <a:off x="501840" y="2003760"/>
              <a:ext cx="841320" cy="207000"/>
            </a:xfrm>
            <a:custGeom>
              <a:avLst/>
              <a:gdLst/>
              <a:ahLst/>
              <a:cxnLst/>
              <a:rect l="l" t="t" r="r" b="b"/>
              <a:pathLst>
                <a:path w="2339" h="577">
                  <a:moveTo>
                    <a:pt x="1170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338" y="0"/>
                  </a:lnTo>
                  <a:lnTo>
                    <a:pt x="2338" y="576"/>
                  </a:lnTo>
                  <a:lnTo>
                    <a:pt x="1170" y="57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30"/>
            <p:cNvSpPr/>
            <p:nvPr/>
          </p:nvSpPr>
          <p:spPr>
            <a:xfrm>
              <a:off x="617040" y="200304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31"/>
            <p:cNvSpPr/>
            <p:nvPr/>
          </p:nvSpPr>
          <p:spPr>
            <a:xfrm>
              <a:off x="509400" y="2060640"/>
              <a:ext cx="126360" cy="115200"/>
            </a:xfrm>
            <a:custGeom>
              <a:avLst/>
              <a:gdLst/>
              <a:ahLst/>
              <a:cxnLst/>
              <a:rect l="l" t="t" r="r" b="b"/>
              <a:pathLst>
                <a:path w="353" h="322">
                  <a:moveTo>
                    <a:pt x="216" y="100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6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2"/>
                    <a:pt x="22" y="109"/>
                  </a:cubicBezTo>
                  <a:cubicBezTo>
                    <a:pt x="22" y="116"/>
                    <a:pt x="29" y="116"/>
                    <a:pt x="30" y="116"/>
                  </a:cubicBezTo>
                  <a:cubicBezTo>
                    <a:pt x="37" y="116"/>
                    <a:pt x="38" y="116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6"/>
                    <a:pt x="97" y="305"/>
                    <a:pt x="67" y="305"/>
                  </a:cubicBezTo>
                  <a:cubicBezTo>
                    <a:pt x="62" y="305"/>
                    <a:pt x="46" y="305"/>
                    <a:pt x="32" y="297"/>
                  </a:cubicBezTo>
                  <a:cubicBezTo>
                    <a:pt x="49" y="292"/>
                    <a:pt x="65" y="277"/>
                    <a:pt x="65" y="258"/>
                  </a:cubicBezTo>
                  <a:cubicBezTo>
                    <a:pt x="65" y="239"/>
                    <a:pt x="49" y="233"/>
                    <a:pt x="38" y="233"/>
                  </a:cubicBezTo>
                  <a:cubicBezTo>
                    <a:pt x="17" y="233"/>
                    <a:pt x="0" y="252"/>
                    <a:pt x="0" y="274"/>
                  </a:cubicBezTo>
                  <a:cubicBezTo>
                    <a:pt x="0" y="306"/>
                    <a:pt x="35" y="321"/>
                    <a:pt x="65" y="321"/>
                  </a:cubicBezTo>
                  <a:cubicBezTo>
                    <a:pt x="113" y="321"/>
                    <a:pt x="139" y="271"/>
                    <a:pt x="141" y="266"/>
                  </a:cubicBezTo>
                  <a:cubicBezTo>
                    <a:pt x="149" y="293"/>
                    <a:pt x="174" y="321"/>
                    <a:pt x="216" y="321"/>
                  </a:cubicBezTo>
                  <a:cubicBezTo>
                    <a:pt x="289" y="321"/>
                    <a:pt x="329" y="229"/>
                    <a:pt x="329" y="212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2"/>
                  </a:cubicBezTo>
                  <a:cubicBezTo>
                    <a:pt x="289" y="289"/>
                    <a:pt x="240" y="305"/>
                    <a:pt x="217" y="305"/>
                  </a:cubicBezTo>
                  <a:cubicBezTo>
                    <a:pt x="190" y="305"/>
                    <a:pt x="179" y="282"/>
                    <a:pt x="179" y="258"/>
                  </a:cubicBezTo>
                  <a:cubicBezTo>
                    <a:pt x="179" y="242"/>
                    <a:pt x="184" y="228"/>
                    <a:pt x="192" y="196"/>
                  </a:cubicBezTo>
                  <a:lnTo>
                    <a:pt x="216" y="1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32"/>
            <p:cNvSpPr/>
            <p:nvPr/>
          </p:nvSpPr>
          <p:spPr>
            <a:xfrm>
              <a:off x="657360" y="209304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33"/>
            <p:cNvSpPr/>
            <p:nvPr/>
          </p:nvSpPr>
          <p:spPr>
            <a:xfrm>
              <a:off x="844560" y="207972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34"/>
            <p:cNvSpPr/>
            <p:nvPr/>
          </p:nvSpPr>
          <p:spPr>
            <a:xfrm>
              <a:off x="1104840" y="2060640"/>
              <a:ext cx="126720" cy="115200"/>
            </a:xfrm>
            <a:custGeom>
              <a:avLst/>
              <a:gdLst/>
              <a:ahLst/>
              <a:cxnLst/>
              <a:rect l="l" t="t" r="r" b="b"/>
              <a:pathLst>
                <a:path w="354" h="322">
                  <a:moveTo>
                    <a:pt x="217" y="100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1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3" y="76"/>
                    <a:pt x="353" y="47"/>
                  </a:cubicBezTo>
                  <a:cubicBezTo>
                    <a:pt x="353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7" y="0"/>
                  </a:cubicBezTo>
                  <a:cubicBezTo>
                    <a:pt x="63" y="0"/>
                    <a:pt x="23" y="92"/>
                    <a:pt x="23" y="109"/>
                  </a:cubicBezTo>
                  <a:cubicBezTo>
                    <a:pt x="23" y="116"/>
                    <a:pt x="29" y="116"/>
                    <a:pt x="31" y="116"/>
                  </a:cubicBezTo>
                  <a:cubicBezTo>
                    <a:pt x="37" y="116"/>
                    <a:pt x="39" y="116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1" y="133"/>
                    <a:pt x="135" y="231"/>
                  </a:cubicBezTo>
                  <a:cubicBezTo>
                    <a:pt x="124" y="276"/>
                    <a:pt x="98" y="305"/>
                    <a:pt x="68" y="305"/>
                  </a:cubicBezTo>
                  <a:cubicBezTo>
                    <a:pt x="63" y="305"/>
                    <a:pt x="47" y="305"/>
                    <a:pt x="32" y="297"/>
                  </a:cubicBezTo>
                  <a:cubicBezTo>
                    <a:pt x="50" y="292"/>
                    <a:pt x="66" y="277"/>
                    <a:pt x="66" y="258"/>
                  </a:cubicBezTo>
                  <a:cubicBezTo>
                    <a:pt x="66" y="239"/>
                    <a:pt x="50" y="233"/>
                    <a:pt x="39" y="233"/>
                  </a:cubicBezTo>
                  <a:cubicBezTo>
                    <a:pt x="18" y="233"/>
                    <a:pt x="0" y="252"/>
                    <a:pt x="0" y="274"/>
                  </a:cubicBezTo>
                  <a:cubicBezTo>
                    <a:pt x="0" y="306"/>
                    <a:pt x="36" y="321"/>
                    <a:pt x="66" y="321"/>
                  </a:cubicBezTo>
                  <a:cubicBezTo>
                    <a:pt x="114" y="321"/>
                    <a:pt x="140" y="271"/>
                    <a:pt x="141" y="266"/>
                  </a:cubicBezTo>
                  <a:cubicBezTo>
                    <a:pt x="149" y="293"/>
                    <a:pt x="175" y="321"/>
                    <a:pt x="217" y="321"/>
                  </a:cubicBezTo>
                  <a:cubicBezTo>
                    <a:pt x="290" y="321"/>
                    <a:pt x="330" y="229"/>
                    <a:pt x="330" y="212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3" y="212"/>
                  </a:cubicBezTo>
                  <a:cubicBezTo>
                    <a:pt x="290" y="289"/>
                    <a:pt x="241" y="305"/>
                    <a:pt x="218" y="305"/>
                  </a:cubicBezTo>
                  <a:cubicBezTo>
                    <a:pt x="191" y="305"/>
                    <a:pt x="180" y="282"/>
                    <a:pt x="180" y="258"/>
                  </a:cubicBezTo>
                  <a:cubicBezTo>
                    <a:pt x="180" y="242"/>
                    <a:pt x="185" y="228"/>
                    <a:pt x="193" y="196"/>
                  </a:cubicBezTo>
                  <a:lnTo>
                    <a:pt x="217" y="1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35"/>
            <p:cNvSpPr/>
            <p:nvPr/>
          </p:nvSpPr>
          <p:spPr>
            <a:xfrm>
              <a:off x="1252080" y="20930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02" name="Group 36"/>
          <p:cNvGrpSpPr/>
          <p:nvPr/>
        </p:nvGrpSpPr>
        <p:grpSpPr>
          <a:xfrm>
            <a:off x="501840" y="1545840"/>
            <a:ext cx="841320" cy="207720"/>
            <a:chOff x="501840" y="1545840"/>
            <a:chExt cx="841320" cy="207720"/>
          </a:xfrm>
        </p:grpSpPr>
        <p:sp>
          <p:nvSpPr>
            <p:cNvPr id="603" name="CustomShape 37"/>
            <p:cNvSpPr/>
            <p:nvPr/>
          </p:nvSpPr>
          <p:spPr>
            <a:xfrm>
              <a:off x="501840" y="1546560"/>
              <a:ext cx="841320" cy="207000"/>
            </a:xfrm>
            <a:custGeom>
              <a:avLst/>
              <a:gdLst/>
              <a:ahLst/>
              <a:cxnLst/>
              <a:rect l="l" t="t" r="r" b="b"/>
              <a:pathLst>
                <a:path w="2339" h="577">
                  <a:moveTo>
                    <a:pt x="1170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338" y="0"/>
                  </a:lnTo>
                  <a:lnTo>
                    <a:pt x="2338" y="576"/>
                  </a:lnTo>
                  <a:lnTo>
                    <a:pt x="1170" y="57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38"/>
            <p:cNvSpPr/>
            <p:nvPr/>
          </p:nvSpPr>
          <p:spPr>
            <a:xfrm>
              <a:off x="617040" y="154584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39"/>
            <p:cNvSpPr/>
            <p:nvPr/>
          </p:nvSpPr>
          <p:spPr>
            <a:xfrm>
              <a:off x="509400" y="16034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6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2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40"/>
            <p:cNvSpPr/>
            <p:nvPr/>
          </p:nvSpPr>
          <p:spPr>
            <a:xfrm>
              <a:off x="666000" y="163584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CustomShape 41"/>
            <p:cNvSpPr/>
            <p:nvPr/>
          </p:nvSpPr>
          <p:spPr>
            <a:xfrm>
              <a:off x="844560" y="162252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CustomShape 42"/>
            <p:cNvSpPr/>
            <p:nvPr/>
          </p:nvSpPr>
          <p:spPr>
            <a:xfrm>
              <a:off x="1104840" y="1603440"/>
              <a:ext cx="126720" cy="114840"/>
            </a:xfrm>
            <a:custGeom>
              <a:avLst/>
              <a:gdLst/>
              <a:ahLst/>
              <a:cxnLst/>
              <a:rect l="l" t="t" r="r" b="b"/>
              <a:pathLst>
                <a:path w="354" h="321">
                  <a:moveTo>
                    <a:pt x="217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1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3" y="75"/>
                    <a:pt x="353" y="47"/>
                  </a:cubicBezTo>
                  <a:cubicBezTo>
                    <a:pt x="353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7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1" y="133"/>
                    <a:pt x="135" y="231"/>
                  </a:cubicBezTo>
                  <a:cubicBezTo>
                    <a:pt x="124" y="276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2"/>
                    <a:pt x="66" y="277"/>
                    <a:pt x="66" y="258"/>
                  </a:cubicBezTo>
                  <a:cubicBezTo>
                    <a:pt x="66" y="239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6" y="320"/>
                  </a:cubicBezTo>
                  <a:cubicBezTo>
                    <a:pt x="114" y="320"/>
                    <a:pt x="140" y="271"/>
                    <a:pt x="141" y="266"/>
                  </a:cubicBezTo>
                  <a:cubicBezTo>
                    <a:pt x="149" y="293"/>
                    <a:pt x="175" y="320"/>
                    <a:pt x="217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3" y="211"/>
                  </a:cubicBezTo>
                  <a:cubicBezTo>
                    <a:pt x="290" y="288"/>
                    <a:pt x="241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5" y="227"/>
                    <a:pt x="193" y="195"/>
                  </a:cubicBezTo>
                  <a:lnTo>
                    <a:pt x="217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43"/>
            <p:cNvSpPr/>
            <p:nvPr/>
          </p:nvSpPr>
          <p:spPr>
            <a:xfrm>
              <a:off x="1253160" y="163584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7"/>
                    <a:pt x="25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10" name="Group 44"/>
          <p:cNvGrpSpPr/>
          <p:nvPr/>
        </p:nvGrpSpPr>
        <p:grpSpPr>
          <a:xfrm>
            <a:off x="457200" y="3426120"/>
            <a:ext cx="4813560" cy="911160"/>
            <a:chOff x="457200" y="3426120"/>
            <a:chExt cx="4813560" cy="911160"/>
          </a:xfrm>
        </p:grpSpPr>
        <p:sp>
          <p:nvSpPr>
            <p:cNvPr id="611" name="CustomShape 45"/>
            <p:cNvSpPr/>
            <p:nvPr/>
          </p:nvSpPr>
          <p:spPr>
            <a:xfrm>
              <a:off x="457200" y="3426120"/>
              <a:ext cx="4813560" cy="911160"/>
            </a:xfrm>
            <a:custGeom>
              <a:avLst/>
              <a:gdLst/>
              <a:ahLst/>
              <a:cxnLst/>
              <a:rect l="l" t="t" r="r" b="b"/>
              <a:pathLst>
                <a:path w="13373" h="2533">
                  <a:moveTo>
                    <a:pt x="6687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3372" y="0"/>
                  </a:lnTo>
                  <a:lnTo>
                    <a:pt x="13372" y="2532"/>
                  </a:lnTo>
                  <a:lnTo>
                    <a:pt x="6687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46"/>
            <p:cNvSpPr/>
            <p:nvPr/>
          </p:nvSpPr>
          <p:spPr>
            <a:xfrm>
              <a:off x="539640" y="34261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47"/>
            <p:cNvSpPr/>
            <p:nvPr/>
          </p:nvSpPr>
          <p:spPr>
            <a:xfrm>
              <a:off x="539640" y="38815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48"/>
            <p:cNvSpPr/>
            <p:nvPr/>
          </p:nvSpPr>
          <p:spPr>
            <a:xfrm>
              <a:off x="741240" y="346932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49"/>
            <p:cNvSpPr/>
            <p:nvPr/>
          </p:nvSpPr>
          <p:spPr>
            <a:xfrm>
              <a:off x="633600" y="35269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50"/>
            <p:cNvSpPr/>
            <p:nvPr/>
          </p:nvSpPr>
          <p:spPr>
            <a:xfrm>
              <a:off x="789480" y="355896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51"/>
            <p:cNvSpPr/>
            <p:nvPr/>
          </p:nvSpPr>
          <p:spPr>
            <a:xfrm>
              <a:off x="741240" y="377280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52"/>
            <p:cNvSpPr/>
            <p:nvPr/>
          </p:nvSpPr>
          <p:spPr>
            <a:xfrm>
              <a:off x="633600" y="38304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53"/>
            <p:cNvSpPr/>
            <p:nvPr/>
          </p:nvSpPr>
          <p:spPr>
            <a:xfrm>
              <a:off x="781560" y="386244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CustomShape 54"/>
            <p:cNvSpPr/>
            <p:nvPr/>
          </p:nvSpPr>
          <p:spPr>
            <a:xfrm>
              <a:off x="741240" y="407664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1" name="CustomShape 55"/>
            <p:cNvSpPr/>
            <p:nvPr/>
          </p:nvSpPr>
          <p:spPr>
            <a:xfrm>
              <a:off x="633600" y="413388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2" name="CustomShape 56"/>
            <p:cNvSpPr/>
            <p:nvPr/>
          </p:nvSpPr>
          <p:spPr>
            <a:xfrm>
              <a:off x="780480" y="416592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3" name="CustomShape 57"/>
            <p:cNvSpPr/>
            <p:nvPr/>
          </p:nvSpPr>
          <p:spPr>
            <a:xfrm>
              <a:off x="885600" y="342612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4" name="CustomShape 58"/>
            <p:cNvSpPr/>
            <p:nvPr/>
          </p:nvSpPr>
          <p:spPr>
            <a:xfrm>
              <a:off x="885600" y="388152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5" name="CustomShape 59"/>
            <p:cNvSpPr/>
            <p:nvPr/>
          </p:nvSpPr>
          <p:spPr>
            <a:xfrm>
              <a:off x="1137600" y="385164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6" name="CustomShape 60"/>
            <p:cNvSpPr/>
            <p:nvPr/>
          </p:nvSpPr>
          <p:spPr>
            <a:xfrm>
              <a:off x="1472760" y="34261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7" name="CustomShape 61"/>
            <p:cNvSpPr/>
            <p:nvPr/>
          </p:nvSpPr>
          <p:spPr>
            <a:xfrm>
              <a:off x="1472760" y="38815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8" name="CustomShape 62"/>
            <p:cNvSpPr/>
            <p:nvPr/>
          </p:nvSpPr>
          <p:spPr>
            <a:xfrm>
              <a:off x="1727280" y="3470040"/>
              <a:ext cx="106920" cy="17388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7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9" name="CustomShape 63"/>
            <p:cNvSpPr/>
            <p:nvPr/>
          </p:nvSpPr>
          <p:spPr>
            <a:xfrm>
              <a:off x="2437560" y="3470040"/>
              <a:ext cx="83880" cy="16884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30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1" y="447"/>
                  </a:lnTo>
                  <a:cubicBezTo>
                    <a:pt x="147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0" name="CustomShape 64"/>
            <p:cNvSpPr/>
            <p:nvPr/>
          </p:nvSpPr>
          <p:spPr>
            <a:xfrm>
              <a:off x="3121920" y="3470040"/>
              <a:ext cx="106920" cy="17388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8" y="452"/>
                    <a:pt x="67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1" name="CustomShape 65"/>
            <p:cNvSpPr/>
            <p:nvPr/>
          </p:nvSpPr>
          <p:spPr>
            <a:xfrm>
              <a:off x="1727280" y="377388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2" name="CustomShape 66"/>
            <p:cNvSpPr/>
            <p:nvPr/>
          </p:nvSpPr>
          <p:spPr>
            <a:xfrm>
              <a:off x="2424960" y="377388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3" name="CustomShape 67"/>
            <p:cNvSpPr/>
            <p:nvPr/>
          </p:nvSpPr>
          <p:spPr>
            <a:xfrm>
              <a:off x="3134520" y="3773880"/>
              <a:ext cx="83880" cy="16884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4" name="CustomShape 68"/>
            <p:cNvSpPr/>
            <p:nvPr/>
          </p:nvSpPr>
          <p:spPr>
            <a:xfrm>
              <a:off x="1580040" y="4177440"/>
              <a:ext cx="154440" cy="1080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5" name="CustomShape 69"/>
            <p:cNvSpPr/>
            <p:nvPr/>
          </p:nvSpPr>
          <p:spPr>
            <a:xfrm>
              <a:off x="1765800" y="4133880"/>
              <a:ext cx="116280" cy="11484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6" name="CustomShape 70"/>
            <p:cNvSpPr/>
            <p:nvPr/>
          </p:nvSpPr>
          <p:spPr>
            <a:xfrm>
              <a:off x="1899000" y="4165920"/>
              <a:ext cx="82440" cy="121320"/>
            </a:xfrm>
            <a:custGeom>
              <a:avLst/>
              <a:gdLst/>
              <a:ahLst/>
              <a:cxn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7" name="CustomShape 71"/>
            <p:cNvSpPr/>
            <p:nvPr/>
          </p:nvSpPr>
          <p:spPr>
            <a:xfrm>
              <a:off x="2277000" y="4177440"/>
              <a:ext cx="154440" cy="1080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8" name="CustomShape 72"/>
            <p:cNvSpPr/>
            <p:nvPr/>
          </p:nvSpPr>
          <p:spPr>
            <a:xfrm>
              <a:off x="2463120" y="4133880"/>
              <a:ext cx="115920" cy="11484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6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9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59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9" name="CustomShape 73"/>
            <p:cNvSpPr/>
            <p:nvPr/>
          </p:nvSpPr>
          <p:spPr>
            <a:xfrm>
              <a:off x="2605680" y="416592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0" name="CustomShape 74"/>
            <p:cNvSpPr/>
            <p:nvPr/>
          </p:nvSpPr>
          <p:spPr>
            <a:xfrm>
              <a:off x="2974320" y="417744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1" name="CustomShape 75"/>
            <p:cNvSpPr/>
            <p:nvPr/>
          </p:nvSpPr>
          <p:spPr>
            <a:xfrm>
              <a:off x="3160440" y="4133880"/>
              <a:ext cx="115920" cy="11484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CustomShape 76"/>
            <p:cNvSpPr/>
            <p:nvPr/>
          </p:nvSpPr>
          <p:spPr>
            <a:xfrm>
              <a:off x="3295440" y="416592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3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8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3" name="CustomShape 77"/>
            <p:cNvSpPr/>
            <p:nvPr/>
          </p:nvSpPr>
          <p:spPr>
            <a:xfrm>
              <a:off x="3399120" y="34261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4" name="CustomShape 78"/>
            <p:cNvSpPr/>
            <p:nvPr/>
          </p:nvSpPr>
          <p:spPr>
            <a:xfrm>
              <a:off x="3399120" y="38815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5" name="CustomShape 79"/>
            <p:cNvSpPr/>
            <p:nvPr/>
          </p:nvSpPr>
          <p:spPr>
            <a:xfrm>
              <a:off x="3691080" y="34261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6" name="CustomShape 80"/>
            <p:cNvSpPr/>
            <p:nvPr/>
          </p:nvSpPr>
          <p:spPr>
            <a:xfrm>
              <a:off x="3691080" y="38815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7" name="CustomShape 81"/>
            <p:cNvSpPr/>
            <p:nvPr/>
          </p:nvSpPr>
          <p:spPr>
            <a:xfrm>
              <a:off x="3784320" y="35269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82"/>
            <p:cNvSpPr/>
            <p:nvPr/>
          </p:nvSpPr>
          <p:spPr>
            <a:xfrm>
              <a:off x="3940920" y="355896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9" name="CustomShape 83"/>
            <p:cNvSpPr/>
            <p:nvPr/>
          </p:nvSpPr>
          <p:spPr>
            <a:xfrm>
              <a:off x="3784320" y="38304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0" name="CustomShape 84"/>
            <p:cNvSpPr/>
            <p:nvPr/>
          </p:nvSpPr>
          <p:spPr>
            <a:xfrm>
              <a:off x="3933000" y="386244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CustomShape 85"/>
            <p:cNvSpPr/>
            <p:nvPr/>
          </p:nvSpPr>
          <p:spPr>
            <a:xfrm>
              <a:off x="3784320" y="413388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2" name="CustomShape 86"/>
            <p:cNvSpPr/>
            <p:nvPr/>
          </p:nvSpPr>
          <p:spPr>
            <a:xfrm>
              <a:off x="3931200" y="416592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3" name="CustomShape 87"/>
            <p:cNvSpPr/>
            <p:nvPr/>
          </p:nvSpPr>
          <p:spPr>
            <a:xfrm>
              <a:off x="4036680" y="34261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4" name="CustomShape 88"/>
            <p:cNvSpPr/>
            <p:nvPr/>
          </p:nvSpPr>
          <p:spPr>
            <a:xfrm>
              <a:off x="4036680" y="38815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5" name="CustomShape 89"/>
            <p:cNvSpPr/>
            <p:nvPr/>
          </p:nvSpPr>
          <p:spPr>
            <a:xfrm>
              <a:off x="4274640" y="379692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6" name="CustomShape 90"/>
            <p:cNvSpPr/>
            <p:nvPr/>
          </p:nvSpPr>
          <p:spPr>
            <a:xfrm>
              <a:off x="4595400" y="34261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7" name="CustomShape 91"/>
            <p:cNvSpPr/>
            <p:nvPr/>
          </p:nvSpPr>
          <p:spPr>
            <a:xfrm>
              <a:off x="4595400" y="38815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8" name="CustomShape 92"/>
            <p:cNvSpPr/>
            <p:nvPr/>
          </p:nvSpPr>
          <p:spPr>
            <a:xfrm>
              <a:off x="4745160" y="3470040"/>
              <a:ext cx="106920" cy="17388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9" name="CustomShape 93"/>
            <p:cNvSpPr/>
            <p:nvPr/>
          </p:nvSpPr>
          <p:spPr>
            <a:xfrm>
              <a:off x="4745160" y="377388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0" name="CustomShape 94"/>
            <p:cNvSpPr/>
            <p:nvPr/>
          </p:nvSpPr>
          <p:spPr>
            <a:xfrm>
              <a:off x="4691520" y="4072680"/>
              <a:ext cx="215640" cy="17316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2" y="0"/>
                    <a:pt x="240" y="2"/>
                    <a:pt x="220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7"/>
                  </a:lnTo>
                  <a:cubicBezTo>
                    <a:pt x="77" y="454"/>
                    <a:pt x="76" y="459"/>
                    <a:pt x="20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6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40" y="459"/>
                    <a:pt x="140" y="446"/>
                  </a:cubicBezTo>
                  <a:cubicBezTo>
                    <a:pt x="140" y="442"/>
                    <a:pt x="144" y="427"/>
                    <a:pt x="146" y="416"/>
                  </a:cubicBezTo>
                  <a:cubicBezTo>
                    <a:pt x="156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6" y="482"/>
                    <a:pt x="386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7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95"/>
            <p:cNvSpPr/>
            <p:nvPr/>
          </p:nvSpPr>
          <p:spPr>
            <a:xfrm>
              <a:off x="4916880" y="34261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96"/>
            <p:cNvSpPr/>
            <p:nvPr/>
          </p:nvSpPr>
          <p:spPr>
            <a:xfrm>
              <a:off x="4916880" y="38815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97"/>
            <p:cNvSpPr/>
            <p:nvPr/>
          </p:nvSpPr>
          <p:spPr>
            <a:xfrm>
              <a:off x="5133600" y="383256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64" name="Group 98"/>
          <p:cNvGrpSpPr/>
          <p:nvPr/>
        </p:nvGrpSpPr>
        <p:grpSpPr>
          <a:xfrm>
            <a:off x="502560" y="4683960"/>
            <a:ext cx="6986520" cy="911160"/>
            <a:chOff x="502560" y="4683960"/>
            <a:chExt cx="6986520" cy="911160"/>
          </a:xfrm>
        </p:grpSpPr>
        <p:sp>
          <p:nvSpPr>
            <p:cNvPr id="665" name="CustomShape 99"/>
            <p:cNvSpPr/>
            <p:nvPr/>
          </p:nvSpPr>
          <p:spPr>
            <a:xfrm>
              <a:off x="502560" y="4683960"/>
              <a:ext cx="6986520" cy="911160"/>
            </a:xfrm>
            <a:custGeom>
              <a:avLst/>
              <a:gdLst/>
              <a:ahLst/>
              <a:cxnLst/>
              <a:rect l="l" t="t" r="r" b="b"/>
              <a:pathLst>
                <a:path w="19409" h="2533">
                  <a:moveTo>
                    <a:pt x="9704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9408" y="0"/>
                  </a:lnTo>
                  <a:lnTo>
                    <a:pt x="19408" y="2532"/>
                  </a:lnTo>
                  <a:lnTo>
                    <a:pt x="9704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100"/>
            <p:cNvSpPr/>
            <p:nvPr/>
          </p:nvSpPr>
          <p:spPr>
            <a:xfrm>
              <a:off x="510120" y="509040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1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1"/>
            <p:cNvSpPr/>
            <p:nvPr/>
          </p:nvSpPr>
          <p:spPr>
            <a:xfrm>
              <a:off x="720360" y="510948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02"/>
            <p:cNvSpPr/>
            <p:nvPr/>
          </p:nvSpPr>
          <p:spPr>
            <a:xfrm>
              <a:off x="1024560" y="4987440"/>
              <a:ext cx="48600" cy="30348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6"/>
                  </a:lnTo>
                  <a:lnTo>
                    <a:pt x="28" y="816"/>
                  </a:lnTo>
                  <a:lnTo>
                    <a:pt x="28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CustomShape 103"/>
            <p:cNvSpPr/>
            <p:nvPr/>
          </p:nvSpPr>
          <p:spPr>
            <a:xfrm>
              <a:off x="1089000" y="5088240"/>
              <a:ext cx="98640" cy="114840"/>
            </a:xfrm>
            <a:custGeom>
              <a:avLst/>
              <a:gdLst/>
              <a:ahLst/>
              <a:cxn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3" y="105"/>
                  </a:cubicBezTo>
                  <a:cubicBezTo>
                    <a:pt x="254" y="105"/>
                    <a:pt x="273" y="89"/>
                    <a:pt x="273" y="61"/>
                  </a:cubicBezTo>
                  <a:cubicBezTo>
                    <a:pt x="273" y="25"/>
                    <a:pt x="240" y="0"/>
                    <a:pt x="189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1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7" y="235"/>
                  </a:cubicBezTo>
                  <a:cubicBezTo>
                    <a:pt x="201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1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CustomShape 104"/>
            <p:cNvSpPr/>
            <p:nvPr/>
          </p:nvSpPr>
          <p:spPr>
            <a:xfrm>
              <a:off x="1207440" y="512028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CustomShape 105"/>
            <p:cNvSpPr/>
            <p:nvPr/>
          </p:nvSpPr>
          <p:spPr>
            <a:xfrm>
              <a:off x="1565280" y="5088240"/>
              <a:ext cx="98640" cy="114840"/>
            </a:xfrm>
            <a:custGeom>
              <a:avLst/>
              <a:gdLst/>
              <a:ahLst/>
              <a:cxn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4" y="105"/>
                  </a:cubicBezTo>
                  <a:cubicBezTo>
                    <a:pt x="254" y="105"/>
                    <a:pt x="274" y="89"/>
                    <a:pt x="274" y="61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2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2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CustomShape 106"/>
            <p:cNvSpPr/>
            <p:nvPr/>
          </p:nvSpPr>
          <p:spPr>
            <a:xfrm>
              <a:off x="1675440" y="512028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4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8"/>
                    <a:pt x="148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8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CustomShape 107"/>
            <p:cNvSpPr/>
            <p:nvPr/>
          </p:nvSpPr>
          <p:spPr>
            <a:xfrm>
              <a:off x="2041200" y="5088240"/>
              <a:ext cx="98640" cy="114840"/>
            </a:xfrm>
            <a:custGeom>
              <a:avLst/>
              <a:gdLst/>
              <a:ahLst/>
              <a:cxn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3" y="105"/>
                  </a:cubicBezTo>
                  <a:cubicBezTo>
                    <a:pt x="254" y="105"/>
                    <a:pt x="273" y="89"/>
                    <a:pt x="273" y="61"/>
                  </a:cubicBezTo>
                  <a:cubicBezTo>
                    <a:pt x="273" y="25"/>
                    <a:pt x="240" y="0"/>
                    <a:pt x="188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1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0" y="229"/>
                    <a:pt x="257" y="235"/>
                  </a:cubicBezTo>
                  <a:cubicBezTo>
                    <a:pt x="201" y="304"/>
                    <a:pt x="124" y="304"/>
                    <a:pt x="115" y="304"/>
                  </a:cubicBezTo>
                  <a:cubicBezTo>
                    <a:pt x="72" y="304"/>
                    <a:pt x="52" y="270"/>
                    <a:pt x="52" y="227"/>
                  </a:cubicBezTo>
                  <a:cubicBezTo>
                    <a:pt x="52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1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CustomShape 108"/>
            <p:cNvSpPr/>
            <p:nvPr/>
          </p:nvSpPr>
          <p:spPr>
            <a:xfrm>
              <a:off x="2149920" y="512028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4"/>
                  </a:moveTo>
                  <a:cubicBezTo>
                    <a:pt x="147" y="164"/>
                    <a:pt x="174" y="191"/>
                    <a:pt x="174" y="244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4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4"/>
                    <a:pt x="74" y="164"/>
                    <a:pt x="82" y="164"/>
                  </a:cubicBezTo>
                  <a:lnTo>
                    <a:pt x="109" y="16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CustomShape 109"/>
            <p:cNvSpPr/>
            <p:nvPr/>
          </p:nvSpPr>
          <p:spPr>
            <a:xfrm>
              <a:off x="2259360" y="4987440"/>
              <a:ext cx="48600" cy="30348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CustomShape 110"/>
            <p:cNvSpPr/>
            <p:nvPr/>
          </p:nvSpPr>
          <p:spPr>
            <a:xfrm>
              <a:off x="2484000" y="468396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CustomShape 111"/>
            <p:cNvSpPr/>
            <p:nvPr/>
          </p:nvSpPr>
          <p:spPr>
            <a:xfrm>
              <a:off x="2484000" y="513936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CustomShape 112"/>
            <p:cNvSpPr/>
            <p:nvPr/>
          </p:nvSpPr>
          <p:spPr>
            <a:xfrm>
              <a:off x="2577240" y="478476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CustomShape 113"/>
            <p:cNvSpPr/>
            <p:nvPr/>
          </p:nvSpPr>
          <p:spPr>
            <a:xfrm>
              <a:off x="2733840" y="481680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CustomShape 114"/>
            <p:cNvSpPr/>
            <p:nvPr/>
          </p:nvSpPr>
          <p:spPr>
            <a:xfrm>
              <a:off x="2577240" y="50882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CustomShape 115"/>
            <p:cNvSpPr/>
            <p:nvPr/>
          </p:nvSpPr>
          <p:spPr>
            <a:xfrm>
              <a:off x="2725920" y="512028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116"/>
            <p:cNvSpPr/>
            <p:nvPr/>
          </p:nvSpPr>
          <p:spPr>
            <a:xfrm>
              <a:off x="2577240" y="53917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117"/>
            <p:cNvSpPr/>
            <p:nvPr/>
          </p:nvSpPr>
          <p:spPr>
            <a:xfrm>
              <a:off x="2724120" y="542376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118"/>
            <p:cNvSpPr/>
            <p:nvPr/>
          </p:nvSpPr>
          <p:spPr>
            <a:xfrm>
              <a:off x="2830320" y="468396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119"/>
            <p:cNvSpPr/>
            <p:nvPr/>
          </p:nvSpPr>
          <p:spPr>
            <a:xfrm>
              <a:off x="2830320" y="513936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120"/>
            <p:cNvSpPr/>
            <p:nvPr/>
          </p:nvSpPr>
          <p:spPr>
            <a:xfrm>
              <a:off x="3060720" y="5126040"/>
              <a:ext cx="27000" cy="2736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121"/>
            <p:cNvSpPr/>
            <p:nvPr/>
          </p:nvSpPr>
          <p:spPr>
            <a:xfrm>
              <a:off x="3173400" y="512604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22"/>
            <p:cNvSpPr/>
            <p:nvPr/>
          </p:nvSpPr>
          <p:spPr>
            <a:xfrm>
              <a:off x="3285720" y="512604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23"/>
            <p:cNvSpPr/>
            <p:nvPr/>
          </p:nvSpPr>
          <p:spPr>
            <a:xfrm>
              <a:off x="3418200" y="5073120"/>
              <a:ext cx="225000" cy="132120"/>
            </a:xfrm>
            <a:custGeom>
              <a:avLst/>
              <a:gdLst/>
              <a:ahLst/>
              <a:cxnLst/>
              <a:rect l="l" t="t" r="r" b="b"/>
              <a:pathLst>
                <a:path w="627" h="369">
                  <a:moveTo>
                    <a:pt x="549" y="199"/>
                  </a:moveTo>
                  <a:cubicBezTo>
                    <a:pt x="511" y="229"/>
                    <a:pt x="491" y="258"/>
                    <a:pt x="487" y="266"/>
                  </a:cubicBezTo>
                  <a:cubicBezTo>
                    <a:pt x="455" y="315"/>
                    <a:pt x="448" y="360"/>
                    <a:pt x="448" y="360"/>
                  </a:cubicBezTo>
                  <a:cubicBezTo>
                    <a:pt x="448" y="368"/>
                    <a:pt x="456" y="368"/>
                    <a:pt x="463" y="368"/>
                  </a:cubicBezTo>
                  <a:cubicBezTo>
                    <a:pt x="474" y="368"/>
                    <a:pt x="475" y="367"/>
                    <a:pt x="479" y="355"/>
                  </a:cubicBezTo>
                  <a:cubicBezTo>
                    <a:pt x="495" y="285"/>
                    <a:pt x="536" y="226"/>
                    <a:pt x="616" y="194"/>
                  </a:cubicBezTo>
                  <a:cubicBezTo>
                    <a:pt x="624" y="191"/>
                    <a:pt x="626" y="189"/>
                    <a:pt x="626" y="184"/>
                  </a:cubicBezTo>
                  <a:cubicBezTo>
                    <a:pt x="626" y="179"/>
                    <a:pt x="621" y="178"/>
                    <a:pt x="621" y="176"/>
                  </a:cubicBezTo>
                  <a:cubicBezTo>
                    <a:pt x="589" y="165"/>
                    <a:pt x="504" y="130"/>
                    <a:pt x="477" y="11"/>
                  </a:cubicBezTo>
                  <a:cubicBezTo>
                    <a:pt x="475" y="2"/>
                    <a:pt x="474" y="0"/>
                    <a:pt x="463" y="0"/>
                  </a:cubicBezTo>
                  <a:cubicBezTo>
                    <a:pt x="456" y="0"/>
                    <a:pt x="448" y="0"/>
                    <a:pt x="448" y="8"/>
                  </a:cubicBezTo>
                  <a:cubicBezTo>
                    <a:pt x="448" y="10"/>
                    <a:pt x="455" y="55"/>
                    <a:pt x="485" y="103"/>
                  </a:cubicBezTo>
                  <a:cubicBezTo>
                    <a:pt x="498" y="123"/>
                    <a:pt x="519" y="147"/>
                    <a:pt x="549" y="170"/>
                  </a:cubicBezTo>
                  <a:lnTo>
                    <a:pt x="26" y="170"/>
                  </a:lnTo>
                  <a:cubicBezTo>
                    <a:pt x="13" y="170"/>
                    <a:pt x="0" y="170"/>
                    <a:pt x="0" y="184"/>
                  </a:cubicBezTo>
                  <a:cubicBezTo>
                    <a:pt x="0" y="199"/>
                    <a:pt x="13" y="199"/>
                    <a:pt x="26" y="199"/>
                  </a:cubicBezTo>
                  <a:lnTo>
                    <a:pt x="54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0" name="CustomShape 124"/>
            <p:cNvSpPr/>
            <p:nvPr/>
          </p:nvSpPr>
          <p:spPr>
            <a:xfrm>
              <a:off x="3735000" y="509040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1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CustomShape 125"/>
            <p:cNvSpPr/>
            <p:nvPr/>
          </p:nvSpPr>
          <p:spPr>
            <a:xfrm>
              <a:off x="3945240" y="510948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2" name="CustomShape 126"/>
            <p:cNvSpPr/>
            <p:nvPr/>
          </p:nvSpPr>
          <p:spPr>
            <a:xfrm>
              <a:off x="4205520" y="50904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5" y="231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9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6" y="320"/>
                  </a:cubicBezTo>
                  <a:cubicBezTo>
                    <a:pt x="114" y="320"/>
                    <a:pt x="138" y="271"/>
                    <a:pt x="141" y="266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CustomShape 127"/>
            <p:cNvSpPr/>
            <p:nvPr/>
          </p:nvSpPr>
          <p:spPr>
            <a:xfrm>
              <a:off x="4362480" y="5122800"/>
              <a:ext cx="64440" cy="117720"/>
            </a:xfrm>
            <a:custGeom>
              <a:avLst/>
              <a:gdLst/>
              <a:ahLst/>
              <a:cxnLst/>
              <a:rect l="l" t="t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0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4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2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0" y="328"/>
                  </a:cubicBezTo>
                  <a:lnTo>
                    <a:pt x="180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4" name="CustomShape 128"/>
            <p:cNvSpPr/>
            <p:nvPr/>
          </p:nvSpPr>
          <p:spPr>
            <a:xfrm>
              <a:off x="4520880" y="5126040"/>
              <a:ext cx="27000" cy="2736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CustomShape 129"/>
            <p:cNvSpPr/>
            <p:nvPr/>
          </p:nvSpPr>
          <p:spPr>
            <a:xfrm>
              <a:off x="4633200" y="5126040"/>
              <a:ext cx="27000" cy="2736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6" name="CustomShape 130"/>
            <p:cNvSpPr/>
            <p:nvPr/>
          </p:nvSpPr>
          <p:spPr>
            <a:xfrm>
              <a:off x="4745520" y="5126040"/>
              <a:ext cx="27000" cy="2736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CustomShape 131"/>
            <p:cNvSpPr/>
            <p:nvPr/>
          </p:nvSpPr>
          <p:spPr>
            <a:xfrm>
              <a:off x="4878360" y="5073120"/>
              <a:ext cx="225000" cy="132120"/>
            </a:xfrm>
            <a:custGeom>
              <a:avLst/>
              <a:gdLst/>
              <a:ahLst/>
              <a:cxnLst/>
              <a:rect l="l" t="t" r="r" b="b"/>
              <a:pathLst>
                <a:path w="627" h="369">
                  <a:moveTo>
                    <a:pt x="549" y="199"/>
                  </a:moveTo>
                  <a:cubicBezTo>
                    <a:pt x="511" y="229"/>
                    <a:pt x="491" y="258"/>
                    <a:pt x="485" y="266"/>
                  </a:cubicBezTo>
                  <a:cubicBezTo>
                    <a:pt x="455" y="315"/>
                    <a:pt x="448" y="360"/>
                    <a:pt x="448" y="360"/>
                  </a:cubicBezTo>
                  <a:cubicBezTo>
                    <a:pt x="448" y="368"/>
                    <a:pt x="456" y="368"/>
                    <a:pt x="463" y="368"/>
                  </a:cubicBezTo>
                  <a:cubicBezTo>
                    <a:pt x="474" y="368"/>
                    <a:pt x="475" y="367"/>
                    <a:pt x="479" y="355"/>
                  </a:cubicBezTo>
                  <a:cubicBezTo>
                    <a:pt x="495" y="285"/>
                    <a:pt x="536" y="226"/>
                    <a:pt x="615" y="194"/>
                  </a:cubicBezTo>
                  <a:cubicBezTo>
                    <a:pt x="624" y="191"/>
                    <a:pt x="626" y="189"/>
                    <a:pt x="626" y="184"/>
                  </a:cubicBezTo>
                  <a:cubicBezTo>
                    <a:pt x="626" y="179"/>
                    <a:pt x="621" y="178"/>
                    <a:pt x="621" y="176"/>
                  </a:cubicBezTo>
                  <a:cubicBezTo>
                    <a:pt x="589" y="165"/>
                    <a:pt x="504" y="130"/>
                    <a:pt x="477" y="11"/>
                  </a:cubicBezTo>
                  <a:cubicBezTo>
                    <a:pt x="475" y="2"/>
                    <a:pt x="474" y="0"/>
                    <a:pt x="463" y="0"/>
                  </a:cubicBezTo>
                  <a:cubicBezTo>
                    <a:pt x="456" y="0"/>
                    <a:pt x="448" y="0"/>
                    <a:pt x="448" y="8"/>
                  </a:cubicBezTo>
                  <a:cubicBezTo>
                    <a:pt x="448" y="10"/>
                    <a:pt x="455" y="55"/>
                    <a:pt x="485" y="103"/>
                  </a:cubicBezTo>
                  <a:cubicBezTo>
                    <a:pt x="498" y="123"/>
                    <a:pt x="519" y="147"/>
                    <a:pt x="549" y="170"/>
                  </a:cubicBezTo>
                  <a:lnTo>
                    <a:pt x="26" y="170"/>
                  </a:lnTo>
                  <a:cubicBezTo>
                    <a:pt x="13" y="170"/>
                    <a:pt x="0" y="170"/>
                    <a:pt x="0" y="184"/>
                  </a:cubicBezTo>
                  <a:cubicBezTo>
                    <a:pt x="0" y="199"/>
                    <a:pt x="13" y="199"/>
                    <a:pt x="26" y="199"/>
                  </a:cubicBezTo>
                  <a:lnTo>
                    <a:pt x="54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CustomShape 132"/>
            <p:cNvSpPr/>
            <p:nvPr/>
          </p:nvSpPr>
          <p:spPr>
            <a:xfrm>
              <a:off x="5195160" y="509040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1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CustomShape 133"/>
            <p:cNvSpPr/>
            <p:nvPr/>
          </p:nvSpPr>
          <p:spPr>
            <a:xfrm>
              <a:off x="5405400" y="510948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CustomShape 134"/>
            <p:cNvSpPr/>
            <p:nvPr/>
          </p:nvSpPr>
          <p:spPr>
            <a:xfrm>
              <a:off x="5709600" y="4987440"/>
              <a:ext cx="48600" cy="30348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6"/>
                  </a:lnTo>
                  <a:lnTo>
                    <a:pt x="29" y="816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CustomShape 135"/>
            <p:cNvSpPr/>
            <p:nvPr/>
          </p:nvSpPr>
          <p:spPr>
            <a:xfrm>
              <a:off x="5774040" y="5088240"/>
              <a:ext cx="98640" cy="114840"/>
            </a:xfrm>
            <a:custGeom>
              <a:avLst/>
              <a:gdLst/>
              <a:ahLst/>
              <a:cxn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1" y="43"/>
                    <a:pt x="219" y="54"/>
                  </a:cubicBezTo>
                  <a:cubicBezTo>
                    <a:pt x="208" y="64"/>
                    <a:pt x="207" y="77"/>
                    <a:pt x="207" y="81"/>
                  </a:cubicBezTo>
                  <a:cubicBezTo>
                    <a:pt x="207" y="97"/>
                    <a:pt x="219" y="105"/>
                    <a:pt x="234" y="105"/>
                  </a:cubicBezTo>
                  <a:cubicBezTo>
                    <a:pt x="255" y="105"/>
                    <a:pt x="274" y="89"/>
                    <a:pt x="274" y="61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1"/>
                    <a:pt x="0" y="200"/>
                  </a:cubicBezTo>
                  <a:cubicBezTo>
                    <a:pt x="0" y="264"/>
                    <a:pt x="42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1" y="227"/>
                    <a:pt x="267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2" name="CustomShape 136"/>
            <p:cNvSpPr/>
            <p:nvPr/>
          </p:nvSpPr>
          <p:spPr>
            <a:xfrm>
              <a:off x="5892120" y="512028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137"/>
            <p:cNvSpPr/>
            <p:nvPr/>
          </p:nvSpPr>
          <p:spPr>
            <a:xfrm>
              <a:off x="6249240" y="503172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CustomShape 138"/>
            <p:cNvSpPr/>
            <p:nvPr/>
          </p:nvSpPr>
          <p:spPr>
            <a:xfrm>
              <a:off x="6629040" y="5031720"/>
              <a:ext cx="106560" cy="17424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8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3" y="485"/>
                    <a:pt x="148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0"/>
                  </a:moveTo>
                  <a:cubicBezTo>
                    <a:pt x="121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8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0"/>
                    <a:pt x="148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CustomShape 139"/>
            <p:cNvSpPr/>
            <p:nvPr/>
          </p:nvSpPr>
          <p:spPr>
            <a:xfrm>
              <a:off x="6751440" y="4987440"/>
              <a:ext cx="48600" cy="30348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CustomShape 140"/>
            <p:cNvSpPr/>
            <p:nvPr/>
          </p:nvSpPr>
          <p:spPr>
            <a:xfrm>
              <a:off x="6975720" y="468396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CustomShape 141"/>
            <p:cNvSpPr/>
            <p:nvPr/>
          </p:nvSpPr>
          <p:spPr>
            <a:xfrm>
              <a:off x="6975720" y="513936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CustomShape 142"/>
            <p:cNvSpPr/>
            <p:nvPr/>
          </p:nvSpPr>
          <p:spPr>
            <a:xfrm>
              <a:off x="7069680" y="478476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CustomShape 143"/>
            <p:cNvSpPr/>
            <p:nvPr/>
          </p:nvSpPr>
          <p:spPr>
            <a:xfrm>
              <a:off x="7226280" y="481680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CustomShape 144"/>
            <p:cNvSpPr/>
            <p:nvPr/>
          </p:nvSpPr>
          <p:spPr>
            <a:xfrm>
              <a:off x="7069680" y="50882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CustomShape 145"/>
            <p:cNvSpPr/>
            <p:nvPr/>
          </p:nvSpPr>
          <p:spPr>
            <a:xfrm>
              <a:off x="7218000" y="5120280"/>
              <a:ext cx="78840" cy="11772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146"/>
            <p:cNvSpPr/>
            <p:nvPr/>
          </p:nvSpPr>
          <p:spPr>
            <a:xfrm>
              <a:off x="7069680" y="53917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CustomShape 147"/>
            <p:cNvSpPr/>
            <p:nvPr/>
          </p:nvSpPr>
          <p:spPr>
            <a:xfrm>
              <a:off x="7216560" y="542376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5" y="82"/>
                    <a:pt x="65" y="68"/>
                  </a:cubicBezTo>
                  <a:cubicBezTo>
                    <a:pt x="65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CustomShape 148"/>
            <p:cNvSpPr/>
            <p:nvPr/>
          </p:nvSpPr>
          <p:spPr>
            <a:xfrm>
              <a:off x="7321680" y="468396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CustomShape 149"/>
            <p:cNvSpPr/>
            <p:nvPr/>
          </p:nvSpPr>
          <p:spPr>
            <a:xfrm>
              <a:off x="7321680" y="513936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724</Words>
  <Application>Microsoft Office PowerPoint</Application>
  <PresentationFormat>Prezentácia na obrazovke (4:3)</PresentationFormat>
  <Paragraphs>212</Paragraphs>
  <Slides>24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subject/>
  <dc:creator>jakub</dc:creator>
  <dc:description/>
  <cp:lastModifiedBy>Používateľ systému Windows</cp:lastModifiedBy>
  <cp:revision>33</cp:revision>
  <dcterms:created xsi:type="dcterms:W3CDTF">2019-03-28T07:06:37Z</dcterms:created>
  <dcterms:modified xsi:type="dcterms:W3CDTF">2019-06-08T16:31:36Z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Prezentácia na obrazovke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  <property fmtid="{D5CDD505-2E9C-101B-9397-08002B2CF9AE}" pid="12" name="TexMathsIgnorePreamble">
    <vt:lpwstr>TRUE</vt:lpwstr>
  </property>
  <property fmtid="{D5CDD505-2E9C-101B-9397-08002B2CF9AE}" pid="13" name="TexMathsPreamble">
    <vt:lpwstr>% LaTex Compiler§§\usepackage{amsmath}§\usepackage{amssymb}§\usepackage[usenames]{color}§§% Uncomment this line for sans-serif maths font§%\everymath{\mathsf{\xdef\mysf{\mathgroup\the\mathgroup\relax}}\mysf}§§% Uncomment these lines for colored equations§</vt:lpwstr>
  </property>
</Properties>
</file>