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3" r:id="rId2"/>
    <p:sldId id="259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C99"/>
    <a:srgbClr val="00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4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1078568"/>
            <a:ext cx="7543800" cy="33880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</a:t>
            </a:r>
            <a:r>
              <a:rPr lang="en-US" dirty="0" err="1"/>
              <a:t>prednasky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Obsah</a:t>
            </a:r>
            <a:r>
              <a:rPr lang="en-US" dirty="0"/>
              <a:t> 3…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2960" y="4715793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predmetu</a:t>
            </a:r>
            <a:endParaRPr lang="en-US" dirty="0"/>
          </a:p>
          <a:p>
            <a:r>
              <a:rPr lang="en-US" dirty="0"/>
              <a:t>Meno </a:t>
            </a:r>
            <a:r>
              <a:rPr lang="en-US" dirty="0" err="1"/>
              <a:t>prednasajuceho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867501" y="4595321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ok 10">
            <a:extLst>
              <a:ext uri="{FF2B5EF4-FFF2-40B4-BE49-F238E27FC236}">
                <a16:creationId xmlns:a16="http://schemas.microsoft.com/office/drawing/2014/main" id="{D575F8E8-6CC8-49FD-8010-88908C002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86" y="214894"/>
            <a:ext cx="1707028" cy="86367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E0A78DBF-D0B2-42A5-9F1D-0CAC637C7D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" r="34625"/>
          <a:stretch/>
        </p:blipFill>
        <p:spPr>
          <a:xfrm>
            <a:off x="6783353" y="6615"/>
            <a:ext cx="2268000" cy="128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8128001" cy="88582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2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4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2200"/>
            <a:ext cx="4183380" cy="4776894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92200"/>
            <a:ext cx="4183380" cy="477689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969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8890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9770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76019"/>
            <a:ext cx="4145280" cy="389307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114322"/>
            <a:ext cx="41910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6019"/>
            <a:ext cx="4191000" cy="3893075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75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691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6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80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5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469"/>
            <a:ext cx="9144000" cy="924370"/>
          </a:xfrm>
          <a:prstGeom prst="rect">
            <a:avLst/>
          </a:prstGeom>
          <a:solidFill>
            <a:srgbClr val="1A5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922907"/>
            <a:ext cx="9144001" cy="6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9039225" cy="885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99" y="1040446"/>
            <a:ext cx="8356599" cy="519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F4BD78-2EC2-485B-A16B-A2D870866C74}" type="datetimeFigureOut">
              <a:rPr lang="sk-SK" smtClean="0"/>
              <a:t>28.3.2019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CE0A9E-4C9D-425D-BD50-EC03164F3C1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57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9FEECD-5BD9-4CA4-ACC1-DA9C1EDD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Stavový opis</a:t>
            </a:r>
            <a:br>
              <a:rPr lang="sk-SK" dirty="0"/>
            </a:br>
            <a:r>
              <a:rPr lang="sk-SK" dirty="0"/>
              <a:t>Kanonická forma riaditeľnosti</a:t>
            </a:r>
            <a:br>
              <a:rPr lang="sk-SK" dirty="0"/>
            </a:br>
            <a:r>
              <a:rPr lang="sk-SK"/>
              <a:t>Vlastné čísla matice</a:t>
            </a:r>
            <a:br>
              <a:rPr lang="sk-SK"/>
            </a:br>
            <a:r>
              <a:rPr lang="sk-SK"/>
              <a:t>Prechodová charakteristika</a:t>
            </a:r>
            <a:br>
              <a:rPr lang="sk-SK"/>
            </a:br>
            <a:r>
              <a:rPr lang="sk-SK"/>
              <a:t>Impulzná charakteristika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3B57F5-B394-40F1-BEAB-F5B71B2FE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15792"/>
            <a:ext cx="7543800" cy="1456407"/>
          </a:xfrm>
        </p:spPr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819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0D084F-ACFD-4F46-B5DB-65DDF10C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Nazov</a:t>
            </a:r>
            <a:r>
              <a:rPr lang="en-US" dirty="0"/>
              <a:t> </a:t>
            </a:r>
            <a:r>
              <a:rPr lang="en-US" dirty="0" err="1"/>
              <a:t>sekcie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4476A0-8C3D-4B4B-ABC1-78C4925E5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/>
              <a:t>Normalny</a:t>
            </a:r>
            <a:r>
              <a:rPr lang="sk-SK" dirty="0"/>
              <a:t> text: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Zvolime</a:t>
            </a:r>
            <a:r>
              <a:rPr lang="sk-SK" dirty="0"/>
              <a:t> Odsek</a:t>
            </a:r>
            <a:r>
              <a:rPr lang="en-US" dirty="0"/>
              <a:t>-&gt; </a:t>
            </a:r>
            <a:r>
              <a:rPr lang="en-US" dirty="0" err="1"/>
              <a:t>Zarazka</a:t>
            </a:r>
            <a:r>
              <a:rPr lang="en-US" dirty="0"/>
              <a:t>  a </a:t>
            </a:r>
            <a:r>
              <a:rPr lang="en-US" dirty="0" err="1"/>
              <a:t>mame</a:t>
            </a:r>
            <a:r>
              <a:rPr lang="en-US" dirty="0"/>
              <a:t> </a:t>
            </a:r>
            <a:r>
              <a:rPr lang="en-US" dirty="0" err="1"/>
              <a:t>takyto</a:t>
            </a:r>
            <a:r>
              <a:rPr lang="en-US" dirty="0"/>
              <a:t> bod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Stale </a:t>
            </a:r>
            <a:r>
              <a:rPr lang="en-US" dirty="0" err="1"/>
              <a:t>mame</a:t>
            </a:r>
            <a:r>
              <a:rPr lang="en-US" dirty="0"/>
              <a:t> </a:t>
            </a:r>
            <a:r>
              <a:rPr lang="en-US" dirty="0" err="1"/>
              <a:t>zvolenu</a:t>
            </a:r>
            <a:r>
              <a:rPr lang="en-US" dirty="0"/>
              <a:t> </a:t>
            </a:r>
            <a:r>
              <a:rPr lang="en-US" dirty="0" err="1"/>
              <a:t>zarazku</a:t>
            </a:r>
            <a:r>
              <a:rPr lang="en-US" dirty="0"/>
              <a:t> a </a:t>
            </a:r>
            <a:r>
              <a:rPr lang="en-US" dirty="0" err="1"/>
              <a:t>stlacime</a:t>
            </a:r>
            <a:r>
              <a:rPr lang="en-US" dirty="0"/>
              <a:t> TAB, </a:t>
            </a:r>
            <a:r>
              <a:rPr lang="en-US" dirty="0" err="1"/>
              <a:t>takto</a:t>
            </a:r>
            <a:r>
              <a:rPr lang="en-US" dirty="0"/>
              <a:t> </a:t>
            </a:r>
            <a:r>
              <a:rPr lang="en-US" dirty="0" err="1"/>
              <a:t>urobime</a:t>
            </a:r>
            <a:r>
              <a:rPr lang="en-US" dirty="0"/>
              <a:t> pod-</a:t>
            </a:r>
            <a:r>
              <a:rPr lang="en-US" dirty="0" err="1"/>
              <a:t>zarazku</a:t>
            </a:r>
            <a:endParaRPr lang="sk-SK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Pod-pod-</a:t>
            </a:r>
            <a:r>
              <a:rPr lang="en-US" dirty="0" err="1"/>
              <a:t>zarazka</a:t>
            </a:r>
            <a:r>
              <a:rPr lang="en-US" dirty="0"/>
              <a:t> ked </a:t>
            </a:r>
            <a:r>
              <a:rPr lang="en-US" dirty="0" err="1"/>
              <a:t>sstalcime</a:t>
            </a:r>
            <a:r>
              <a:rPr lang="en-US" dirty="0"/>
              <a:t> TAB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0258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DC17C1-419D-44F2-987B-AD5E29D7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BD42F2B-ABA1-4F3A-865F-32330FB1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17892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Vlastné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3C6"/>
      </a:accent1>
      <a:accent2>
        <a:srgbClr val="2683C6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32</Words>
  <Application>Microsoft Office PowerPoint</Application>
  <PresentationFormat>Prezentácia na obrazovke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Retrospektíva</vt:lpstr>
      <vt:lpstr>Stavový opis Kanonická forma riaditeľnosti Vlastné čísla matice Prechodová charakteristika Impulzná charakteristika</vt:lpstr>
      <vt:lpstr>Nazov sekcie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jakub</dc:creator>
  <cp:lastModifiedBy>jakub</cp:lastModifiedBy>
  <cp:revision>12</cp:revision>
  <dcterms:created xsi:type="dcterms:W3CDTF">2019-03-28T07:06:37Z</dcterms:created>
  <dcterms:modified xsi:type="dcterms:W3CDTF">2019-03-28T12:53:38Z</dcterms:modified>
</cp:coreProperties>
</file>