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Prevodová charakteristika</a:t>
            </a:r>
            <a:br>
              <a:rPr lang="sk-SK" dirty="0"/>
            </a:br>
            <a:r>
              <a:rPr lang="sk-SK" dirty="0"/>
              <a:t>Frekvenčné charakteristiky</a:t>
            </a:r>
            <a:br>
              <a:rPr lang="sk-SK" dirty="0"/>
            </a:br>
            <a:r>
              <a:rPr lang="sk-SK" dirty="0"/>
              <a:t>Korene </a:t>
            </a:r>
            <a:r>
              <a:rPr lang="sk-SK" dirty="0" err="1"/>
              <a:t>char</a:t>
            </a:r>
            <a:r>
              <a:rPr lang="sk-SK" dirty="0"/>
              <a:t>. polynómu a ich vplyv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32</Words>
  <Application>Microsoft Office PowerPoint</Application>
  <PresentationFormat>Prezentácia na obrazovke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Retrospektíva</vt:lpstr>
      <vt:lpstr>Prevodová charakteristika Frekvenčné charakteristiky Korene char. polynómu a ich vplyv</vt:lpstr>
      <vt:lpstr>Nazov sekcie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12</cp:revision>
  <dcterms:created xsi:type="dcterms:W3CDTF">2019-03-28T07:06:37Z</dcterms:created>
  <dcterms:modified xsi:type="dcterms:W3CDTF">2019-03-28T12:53:34Z</dcterms:modified>
</cp:coreProperties>
</file>