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668" y="9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</Words>
  <Application>Microsoft Office PowerPoint</Application>
  <PresentationFormat>Prezentácia na obrazovke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Retrospektíva</vt:lpstr>
      <vt:lpstr>Prezentácia programu PowerPoint</vt:lpstr>
      <vt:lpstr>Nazov sekcie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10</cp:revision>
  <dcterms:created xsi:type="dcterms:W3CDTF">2019-03-28T07:06:37Z</dcterms:created>
  <dcterms:modified xsi:type="dcterms:W3CDTF">2019-03-28T08:00:30Z</dcterms:modified>
</cp:coreProperties>
</file>