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8"/>
    <p:restoredTop sz="94626"/>
  </p:normalViewPr>
  <p:slideViewPr>
    <p:cSldViewPr snapToGrid="0" snapToObjects="1">
      <p:cViewPr varScale="1">
        <p:scale>
          <a:sx n="108" d="100"/>
          <a:sy n="108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ADC2-562D-384D-9FB5-871C791F4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A0167-F41E-B8B2-DEEA-022B2027A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EF7F1-DDFE-A6D1-17D4-81AE2254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D644-5C21-8A40-8ED0-C39B6651041C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7F8F7-D5F7-3C45-182C-2D79AA93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C2571-50A5-2A48-9952-C47C2FA4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F89-A88D-6A40-883A-B581AD05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0EF7-0803-36BB-BF32-BB737A70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1F792-C7E3-6050-C21E-8623FAFB6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112F-538C-27A6-A849-37522987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D644-5C21-8A40-8ED0-C39B6651041C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4598-0ACE-1B5A-BC74-ED912BE2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02DCA-40A7-A378-CA75-21BF99AB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F89-A88D-6A40-883A-B581AD05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86FC9-AC6F-CFD8-C2A9-66BDC4FC3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BB5DC-5478-0CFD-6393-87631F969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DA76C-0676-82EC-9935-A93D8CEA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D644-5C21-8A40-8ED0-C39B6651041C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8A496-7BB8-127C-85DD-012DA318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F941-8A9D-0CAD-8D8C-681BBD4D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F89-A88D-6A40-883A-B581AD05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5178-9B23-67F4-D463-B5BFDE5E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7617-27B9-99AE-8C22-C6761A6AF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05F5-D854-85F3-C987-A4A73EC8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D644-5C21-8A40-8ED0-C39B6651041C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9FF0-CA04-7169-6F6A-BBE8896E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2077-2E0F-5294-E2AC-47A57B83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F89-A88D-6A40-883A-B581AD05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1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EF33-2CD6-6CA2-D465-6722B583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C7F33-B8CE-94B4-D09C-A29ACACB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38936-4E4D-3CE7-DEA9-8732588F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D644-5C21-8A40-8ED0-C39B6651041C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E65DC-B929-1477-A29E-EA59CC8D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BBFE-61FF-FBD7-AD09-62BA4F36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F89-A88D-6A40-883A-B581AD05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FC17-2C27-7033-1CBB-CDE3FF26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DBF2-B166-55FA-837A-E0AD0E563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77184-9988-0E24-85C3-A97258785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186DD-D510-A88A-A784-890FC363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D644-5C21-8A40-8ED0-C39B6651041C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98BDF-3B8F-3C17-31C0-8F4C0C3D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ACC3-32CC-9CFB-CA35-7E8EBE38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F89-A88D-6A40-883A-B581AD05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6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0828-6BF8-2231-9D90-8541B9C1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1A270-A338-9BF1-8A46-84830FDDC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C9D25-C3CB-FCD7-C684-E9E9DD9C6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532D9-71FA-292D-064D-0723496D3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D720C-84AF-B69F-2CE6-89079B4D3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76F83-FB47-61FD-41FB-6B6F1F97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D644-5C21-8A40-8ED0-C39B6651041C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DFAF6-4A6E-F36B-66B4-12324640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A1CCC-6253-1A61-6F02-98AEADD8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F89-A88D-6A40-883A-B581AD05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7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6D46-A51E-D96A-493C-07D42802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B05D5-2927-4676-2143-3308A3B3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D644-5C21-8A40-8ED0-C39B6651041C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65801-7BF1-E8F8-C2F9-79B71BE5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92D1A-8448-090C-1B55-FE9D6CBA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F89-A88D-6A40-883A-B581AD05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4E942-A585-11D7-7D92-4ABE094A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D644-5C21-8A40-8ED0-C39B6651041C}" type="datetimeFigureOut">
              <a:rPr lang="en-US" smtClean="0"/>
              <a:t>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A42FE-33CF-B91B-8AF4-2026EC48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4AC49-DB4A-9C98-6115-AE77C4F1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F89-A88D-6A40-883A-B581AD05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4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B639-663C-1997-9741-55F89CA6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7ACA-765A-0FA4-6C98-F319FA0C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B86C6-B16B-41E0-1C0B-A971EF509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9348A-B335-E011-C8C2-39A42001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D644-5C21-8A40-8ED0-C39B6651041C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10075-6599-E38F-40AA-77619E27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BF41D-DE53-5106-B3B7-693D289E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F89-A88D-6A40-883A-B581AD05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6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706F-EA96-8599-5769-54ED3D5B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5EDCA-AE45-1B5B-D236-217F25739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746EF-FB7D-4860-0136-202E4A2D3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41D4B-2BBA-FE81-EAD0-2BD118FD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D644-5C21-8A40-8ED0-C39B6651041C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64B10-F845-5B84-F268-DF7DF52B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29BA6-415C-6C4B-F725-551E24CF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F89-A88D-6A40-883A-B581AD05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202BD-9F08-E9E4-BF87-D0C226A8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8FB19-1662-1502-AF36-1C0A05C57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2D960-273B-C5AB-89DF-1B2276850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D644-5C21-8A40-8ED0-C39B6651041C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D8F86-4DC6-7A03-0B62-7C26A2DD1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B8CE-A832-D8D3-AE79-B685A8E69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F89-A88D-6A40-883A-B581AD05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2A0F-A3CB-5247-5A8A-EF92E3984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23E37-B337-C845-24B4-A2010D22D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0CEBD9-F50C-A67E-3E51-8307FB7A0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650390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715">
                  <a:extLst>
                    <a:ext uri="{9D8B030D-6E8A-4147-A177-3AD203B41FA5}">
                      <a16:colId xmlns:a16="http://schemas.microsoft.com/office/drawing/2014/main" val="3428504284"/>
                    </a:ext>
                  </a:extLst>
                </a:gridCol>
                <a:gridCol w="7693285">
                  <a:extLst>
                    <a:ext uri="{9D8B030D-6E8A-4147-A177-3AD203B41FA5}">
                      <a16:colId xmlns:a16="http://schemas.microsoft.com/office/drawing/2014/main" val="3683826385"/>
                    </a:ext>
                  </a:extLst>
                </a:gridCol>
              </a:tblGrid>
              <a:tr h="4259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Week: 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Days Off)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Topic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224474"/>
                  </a:ext>
                </a:extLst>
              </a:tr>
              <a:tr h="4259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January 17, 19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Overview, Mechanical Energy (chapter 2)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684481044"/>
                  </a:ext>
                </a:extLst>
              </a:tr>
              <a:tr h="46898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January 24, 26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Mechanical Energy, Energy Usage (chapter 1 + external data)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692453253"/>
                  </a:ext>
                </a:extLst>
              </a:tr>
              <a:tr h="4259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January 31, Feb 2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Heat (chapter 5)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900026573"/>
                  </a:ext>
                </a:extLst>
              </a:tr>
              <a:tr h="4259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February 7, 9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Heat Transfer (chapter 6)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279027016"/>
                  </a:ext>
                </a:extLst>
              </a:tr>
              <a:tr h="4259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February 14, 16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Heat Transfer (6) and Quantum Mechanics (chapter 7)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712145702"/>
                  </a:ext>
                </a:extLst>
              </a:tr>
              <a:tr h="4259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February 21, 23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Quantum Mechanics (cont’d), Nuclear Energy  (chapters 16-18)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706416952"/>
                  </a:ext>
                </a:extLst>
              </a:tr>
              <a:tr h="4259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February 28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Nuclear Energy  (chapters 16-18), Midterm 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817695052"/>
                  </a:ext>
                </a:extLst>
              </a:tr>
              <a:tr h="4259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March 6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BREAK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533355126"/>
                  </a:ext>
                </a:extLst>
              </a:tr>
              <a:tr h="4259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March 14, 16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Nuclear Energy (cont'd), Nuclear Fission Reactors (chapter 19)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872232094"/>
                  </a:ext>
                </a:extLst>
              </a:tr>
              <a:tr h="4259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March 21, 23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Solar Energy and Radiation (22-23)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439325699"/>
                  </a:ext>
                </a:extLst>
              </a:tr>
              <a:tr h="4259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March 28, 30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Ocean (27)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232212938"/>
                  </a:ext>
                </a:extLst>
              </a:tr>
              <a:tr h="4259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April 4, 6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Wind (28-30)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760527580"/>
                  </a:ext>
                </a:extLst>
              </a:tr>
              <a:tr h="4259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April 11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(no class April 13)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Global Temperature and Greenhouse Effect (34)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924030626"/>
                  </a:ext>
                </a:extLst>
              </a:tr>
              <a:tr h="42593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April 18, 20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Atmospheric Physics (34.2+external)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167419385"/>
                  </a:ext>
                </a:extLst>
              </a:tr>
              <a:tr h="42593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April 25, 27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Global Energy Flow (34.3), CO</a:t>
                      </a:r>
                      <a:r>
                        <a:rPr lang="en-US" baseline="-25000" dirty="0">
                          <a:effectLst/>
                        </a:rPr>
                        <a:t>2</a:t>
                      </a:r>
                      <a:r>
                        <a:rPr lang="en-US" dirty="0">
                          <a:effectLst/>
                        </a:rPr>
                        <a:t> Forcing (34.4), Feedbacks (34.5)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30531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62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187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Dodelson</dc:creator>
  <cp:lastModifiedBy>Scott Dodelson</cp:lastModifiedBy>
  <cp:revision>6</cp:revision>
  <dcterms:created xsi:type="dcterms:W3CDTF">2022-12-28T14:49:28Z</dcterms:created>
  <dcterms:modified xsi:type="dcterms:W3CDTF">2023-01-05T19:17:20Z</dcterms:modified>
</cp:coreProperties>
</file>