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025" autoAdjust="0"/>
  </p:normalViewPr>
  <p:slideViewPr>
    <p:cSldViewPr snapToGrid="0" snapToObjects="1">
      <p:cViewPr>
        <p:scale>
          <a:sx n="92" d="100"/>
          <a:sy n="92" d="100"/>
        </p:scale>
        <p:origin x="-16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1384374103@mil:Library:Caches:TemporaryItems:Outlook%20Temp:Data%20for%201430%20meeting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Vulnerabilities Reported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'20160517'!$I$2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'20160517'!$H$3:$H$18</c:f>
              <c:strCache>
                <c:ptCount val="16"/>
                <c:pt idx="0">
                  <c:v>Authentication</c:v>
                </c:pt>
                <c:pt idx="1">
                  <c:v>Command Injection</c:v>
                </c:pt>
                <c:pt idx="2">
                  <c:v>Cross-Site Request Forgery (CSRF)</c:v>
                </c:pt>
                <c:pt idx="3">
                  <c:v>Cross-Site Scripting (XSS)</c:v>
                </c:pt>
                <c:pt idx="4">
                  <c:v>Cryptographic Issue</c:v>
                </c:pt>
                <c:pt idx="5">
                  <c:v>Denial of Service</c:v>
                </c:pt>
                <c:pt idx="6">
                  <c:v>Design Issue</c:v>
                </c:pt>
                <c:pt idx="7">
                  <c:v>Information Disclosure</c:v>
                </c:pt>
                <c:pt idx="8">
                  <c:v>Memory Corruption</c:v>
                </c:pt>
                <c:pt idx="9">
                  <c:v>Missing Best Practice</c:v>
                </c:pt>
                <c:pt idx="10">
                  <c:v>None Applicable</c:v>
                </c:pt>
                <c:pt idx="11">
                  <c:v>Privilege Escalation</c:v>
                </c:pt>
                <c:pt idx="12">
                  <c:v>Remote Code Execution</c:v>
                </c:pt>
                <c:pt idx="13">
                  <c:v>SQL Injection</c:v>
                </c:pt>
                <c:pt idx="14">
                  <c:v>UI Redressing (Clickjacking)</c:v>
                </c:pt>
                <c:pt idx="15">
                  <c:v>Unvalidated / Open Redirect</c:v>
                </c:pt>
              </c:strCache>
            </c:strRef>
          </c:cat>
          <c:val>
            <c:numRef>
              <c:f>'20160517'!$I$3:$I$18</c:f>
              <c:numCache>
                <c:formatCode>General</c:formatCode>
                <c:ptCount val="16"/>
                <c:pt idx="0">
                  <c:v>91.0</c:v>
                </c:pt>
                <c:pt idx="1">
                  <c:v>13.0</c:v>
                </c:pt>
                <c:pt idx="2">
                  <c:v>94.0</c:v>
                </c:pt>
                <c:pt idx="3">
                  <c:v>426.0</c:v>
                </c:pt>
                <c:pt idx="4">
                  <c:v>77.0</c:v>
                </c:pt>
                <c:pt idx="5">
                  <c:v>47.0</c:v>
                </c:pt>
                <c:pt idx="6">
                  <c:v>95.0</c:v>
                </c:pt>
                <c:pt idx="7">
                  <c:v>232.0</c:v>
                </c:pt>
                <c:pt idx="8">
                  <c:v>9.0</c:v>
                </c:pt>
                <c:pt idx="9">
                  <c:v>183.0</c:v>
                </c:pt>
                <c:pt idx="10">
                  <c:v>52.0</c:v>
                </c:pt>
                <c:pt idx="11">
                  <c:v>68.0</c:v>
                </c:pt>
                <c:pt idx="12">
                  <c:v>27.0</c:v>
                </c:pt>
                <c:pt idx="13">
                  <c:v>44.0</c:v>
                </c:pt>
                <c:pt idx="14">
                  <c:v>35.0</c:v>
                </c:pt>
                <c:pt idx="15">
                  <c:v>39.0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2098097240"/>
        <c:axId val="-2066408040"/>
      </c:barChart>
      <c:catAx>
        <c:axId val="-2098097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408040"/>
        <c:crosses val="autoZero"/>
        <c:auto val="1"/>
        <c:lblAlgn val="ctr"/>
        <c:lblOffset val="100"/>
        <c:noMultiLvlLbl val="0"/>
      </c:catAx>
      <c:valAx>
        <c:axId val="-2066408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097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F8D2-DFDC-4A68-A0BD-C2C9B15A476D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8AF9-FBA2-4BA4-ACE2-C2922DA0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E8AF9-FBA2-4BA4-ACE2-C2922DA0A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E8AF9-FBA2-4BA4-ACE2-C2922DA0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8C4-DDFA-4F5D-9EFF-4135FAA6D691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404-7285-437B-B5B7-AC5264C9D701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AE70-0627-4C8F-8E16-4D5FF06327F4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47"/>
            <a:ext cx="8229600" cy="1143000"/>
          </a:xfrm>
        </p:spPr>
        <p:txBody>
          <a:bodyPr/>
          <a:lstStyle>
            <a:lvl1pPr>
              <a:defRPr b="1" i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445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3BB-9D0D-4BC5-9FAE-CEBF67D54DDC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2" y="211962"/>
            <a:ext cx="887928" cy="8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46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11D-D6C8-4721-B2AE-1DBA6A1FAC0E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325D-BC4A-47F2-BA29-CAA82ADBF818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2A29-A727-4911-92A2-107D4D6C0CA8}" type="datetime1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0FF-7030-4388-9047-C1EFB56AE005}" type="datetime1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4C20-D45B-4B9E-8F53-3B7ADA6C87EB}" type="datetime1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45AF-6F0B-4116-BCCE-D3793445B08D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AC9B-C262-4ADF-B22F-CEAA5E2B805B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CB44-5DE6-4897-A25B-2AF30F262680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27880"/>
            <a:ext cx="9144000" cy="1752600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Charley Snyder</a:t>
            </a:r>
          </a:p>
          <a:p>
            <a:r>
              <a:rPr lang="en-US" dirty="0" smtClean="0"/>
              <a:t>Office of the Secretary of Defense</a:t>
            </a:r>
          </a:p>
        </p:txBody>
      </p:sp>
      <p:pic>
        <p:nvPicPr>
          <p:cNvPr id="4" name="Picture 3" descr="Hack the Pentagon_final logo_hi 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33" y="264647"/>
            <a:ext cx="4260356" cy="42603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Hack the Pentagon By The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445"/>
            <a:ext cx="3752850" cy="4942765"/>
          </a:xfrm>
        </p:spPr>
        <p:txBody>
          <a:bodyPr>
            <a:noAutofit/>
          </a:bodyPr>
          <a:lstStyle/>
          <a:p>
            <a:r>
              <a:rPr lang="en-US" sz="2000" dirty="0" smtClean="0"/>
              <a:t>1,410 total participants.</a:t>
            </a:r>
            <a:endParaRPr lang="en-US" sz="800" dirty="0" smtClean="0"/>
          </a:p>
          <a:p>
            <a:r>
              <a:rPr lang="en-US" sz="2000" dirty="0" smtClean="0">
                <a:solidFill>
                  <a:srgbClr val="000000"/>
                </a:solidFill>
              </a:rPr>
              <a:t>1,189 reports submitted. 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252 participants submitted at least one vulnerability report.</a:t>
            </a:r>
            <a:endParaRPr lang="en-US" sz="800" dirty="0" smtClean="0"/>
          </a:p>
          <a:p>
            <a:r>
              <a:rPr lang="en-US" sz="2000" dirty="0" smtClean="0"/>
              <a:t>138 valid and unique vulnerability reports.</a:t>
            </a:r>
            <a:endParaRPr lang="en-US" sz="800" dirty="0" smtClean="0"/>
          </a:p>
          <a:p>
            <a:r>
              <a:rPr lang="en-US" sz="2000" dirty="0" smtClean="0"/>
              <a:t>117 bounties awarded.</a:t>
            </a:r>
            <a:endParaRPr lang="en-US" sz="800" dirty="0" smtClean="0"/>
          </a:p>
          <a:p>
            <a:r>
              <a:rPr lang="en-US" sz="2000" dirty="0" smtClean="0"/>
              <a:t>60 hackers were eligible for bounty.</a:t>
            </a:r>
            <a:endParaRPr lang="en-US" sz="800" dirty="0" smtClean="0"/>
          </a:p>
          <a:p>
            <a:r>
              <a:rPr lang="en-US" sz="2000" dirty="0" smtClean="0"/>
              <a:t>58 hackers were </a:t>
            </a:r>
            <a:r>
              <a:rPr lang="en-US" sz="2000" dirty="0" smtClean="0">
                <a:solidFill>
                  <a:srgbClr val="000000"/>
                </a:solidFill>
              </a:rPr>
              <a:t>paid a bounty (one failed background check and one opted out).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123042"/>
              </p:ext>
            </p:extLst>
          </p:nvPr>
        </p:nvGraphicFramePr>
        <p:xfrm>
          <a:off x="4210050" y="1249445"/>
          <a:ext cx="4476750" cy="494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275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73</Words>
  <Application>Microsoft Macintosh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Hack the Pentagon By The Numbers</vt:lpstr>
    </vt:vector>
  </TitlesOfParts>
  <Company>EITSD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OSD</dc:creator>
  <cp:lastModifiedBy>Jeff Meisel</cp:lastModifiedBy>
  <cp:revision>112</cp:revision>
  <cp:lastPrinted>2016-06-22T20:10:25Z</cp:lastPrinted>
  <dcterms:created xsi:type="dcterms:W3CDTF">2016-04-25T19:44:13Z</dcterms:created>
  <dcterms:modified xsi:type="dcterms:W3CDTF">2016-09-28T17:11:22Z</dcterms:modified>
</cp:coreProperties>
</file>