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6290C3"/>
        </a:solidFill>
        <a:effectLst/>
        <a:uFillTx/>
        <a:latin typeface="Lato Regular"/>
        <a:ea typeface="Lato Regular"/>
        <a:cs typeface="Lato Regular"/>
        <a:sym typeface="Lato Regular"/>
      </a:defRPr>
    </a:lvl1pPr>
    <a:lvl2pPr marL="0" marR="0" indent="228600" algn="l" defTabSz="5842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6290C3"/>
        </a:solidFill>
        <a:effectLst/>
        <a:uFillTx/>
        <a:latin typeface="Lato Regular"/>
        <a:ea typeface="Lato Regular"/>
        <a:cs typeface="Lato Regular"/>
        <a:sym typeface="Lato Regular"/>
      </a:defRPr>
    </a:lvl2pPr>
    <a:lvl3pPr marL="0" marR="0" indent="457200" algn="l" defTabSz="5842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6290C3"/>
        </a:solidFill>
        <a:effectLst/>
        <a:uFillTx/>
        <a:latin typeface="Lato Regular"/>
        <a:ea typeface="Lato Regular"/>
        <a:cs typeface="Lato Regular"/>
        <a:sym typeface="Lato Regular"/>
      </a:defRPr>
    </a:lvl3pPr>
    <a:lvl4pPr marL="0" marR="0" indent="685800" algn="l" defTabSz="5842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6290C3"/>
        </a:solidFill>
        <a:effectLst/>
        <a:uFillTx/>
        <a:latin typeface="Lato Regular"/>
        <a:ea typeface="Lato Regular"/>
        <a:cs typeface="Lato Regular"/>
        <a:sym typeface="Lato Regular"/>
      </a:defRPr>
    </a:lvl4pPr>
    <a:lvl5pPr marL="0" marR="0" indent="914400" algn="l" defTabSz="5842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6290C3"/>
        </a:solidFill>
        <a:effectLst/>
        <a:uFillTx/>
        <a:latin typeface="Lato Regular"/>
        <a:ea typeface="Lato Regular"/>
        <a:cs typeface="Lato Regular"/>
        <a:sym typeface="Lato Regular"/>
      </a:defRPr>
    </a:lvl5pPr>
    <a:lvl6pPr marL="0" marR="0" indent="1143000" algn="l" defTabSz="5842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6290C3"/>
        </a:solidFill>
        <a:effectLst/>
        <a:uFillTx/>
        <a:latin typeface="Lato Regular"/>
        <a:ea typeface="Lato Regular"/>
        <a:cs typeface="Lato Regular"/>
        <a:sym typeface="Lato Regular"/>
      </a:defRPr>
    </a:lvl6pPr>
    <a:lvl7pPr marL="0" marR="0" indent="1371600" algn="l" defTabSz="5842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6290C3"/>
        </a:solidFill>
        <a:effectLst/>
        <a:uFillTx/>
        <a:latin typeface="Lato Regular"/>
        <a:ea typeface="Lato Regular"/>
        <a:cs typeface="Lato Regular"/>
        <a:sym typeface="Lato Regular"/>
      </a:defRPr>
    </a:lvl7pPr>
    <a:lvl8pPr marL="0" marR="0" indent="1600200" algn="l" defTabSz="5842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6290C3"/>
        </a:solidFill>
        <a:effectLst/>
        <a:uFillTx/>
        <a:latin typeface="Lato Regular"/>
        <a:ea typeface="Lato Regular"/>
        <a:cs typeface="Lato Regular"/>
        <a:sym typeface="Lato Regular"/>
      </a:defRPr>
    </a:lvl8pPr>
    <a:lvl9pPr marL="0" marR="0" indent="1828800" algn="l" defTabSz="5842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6290C3"/>
        </a:solidFill>
        <a:effectLst/>
        <a:uFillTx/>
        <a:latin typeface="Lato Regular"/>
        <a:ea typeface="Lato Regular"/>
        <a:cs typeface="Lato Regular"/>
        <a:sym typeface="Lato Regula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a:ea typeface="Helvetica"/>
          <a:cs typeface="Helvetic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2EAA7"/>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46" d="100"/>
          <a:sy n="46" d="100"/>
        </p:scale>
        <p:origin x="-1032" y="-96"/>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73" name="Shape 3273"/>
          <p:cNvSpPr>
            <a:spLocks noGrp="1" noRot="1" noChangeAspect="1"/>
          </p:cNvSpPr>
          <p:nvPr>
            <p:ph type="sldImg"/>
          </p:nvPr>
        </p:nvSpPr>
        <p:spPr>
          <a:xfrm>
            <a:off x="1143000" y="685800"/>
            <a:ext cx="4572000" cy="3429000"/>
          </a:xfrm>
          <a:prstGeom prst="rect">
            <a:avLst/>
          </a:prstGeom>
        </p:spPr>
        <p:txBody>
          <a:bodyPr/>
          <a:lstStyle/>
          <a:p>
            <a:endParaRPr/>
          </a:p>
        </p:txBody>
      </p:sp>
      <p:sp>
        <p:nvSpPr>
          <p:cNvPr id="3274" name="Shape 327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24443223"/>
      </p:ext>
    </p:extLst>
  </p:cSld>
  <p:clrMap bg1="lt1" tx1="dk1" bg2="lt2" tx2="dk2" accent1="accent1" accent2="accent2" accent3="accent3" accent4="accent4" accent5="accent5" accent6="accent6" hlink="hlink" folHlink="folHlink"/>
  <p:notesStyle>
    <a:lvl1pPr defTabSz="457200" latinLnBrk="0">
      <a:lnSpc>
        <a:spcPct val="117999"/>
      </a:lnSpc>
      <a:defRPr sz="3000">
        <a:latin typeface="Helvetica Neue"/>
        <a:ea typeface="Helvetica Neue"/>
        <a:cs typeface="Helvetica Neue"/>
        <a:sym typeface="Helvetica Neue"/>
      </a:defRPr>
    </a:lvl1pPr>
    <a:lvl2pPr indent="228600" defTabSz="457200" latinLnBrk="0">
      <a:lnSpc>
        <a:spcPct val="117999"/>
      </a:lnSpc>
      <a:defRPr sz="3000">
        <a:latin typeface="Helvetica Neue"/>
        <a:ea typeface="Helvetica Neue"/>
        <a:cs typeface="Helvetica Neue"/>
        <a:sym typeface="Helvetica Neue"/>
      </a:defRPr>
    </a:lvl2pPr>
    <a:lvl3pPr indent="457200" defTabSz="457200" latinLnBrk="0">
      <a:lnSpc>
        <a:spcPct val="117999"/>
      </a:lnSpc>
      <a:defRPr sz="3000">
        <a:latin typeface="Helvetica Neue"/>
        <a:ea typeface="Helvetica Neue"/>
        <a:cs typeface="Helvetica Neue"/>
        <a:sym typeface="Helvetica Neue"/>
      </a:defRPr>
    </a:lvl3pPr>
    <a:lvl4pPr indent="685800" defTabSz="457200" latinLnBrk="0">
      <a:lnSpc>
        <a:spcPct val="117999"/>
      </a:lnSpc>
      <a:defRPr sz="3000">
        <a:latin typeface="Helvetica Neue"/>
        <a:ea typeface="Helvetica Neue"/>
        <a:cs typeface="Helvetica Neue"/>
        <a:sym typeface="Helvetica Neue"/>
      </a:defRPr>
    </a:lvl4pPr>
    <a:lvl5pPr indent="914400" defTabSz="457200" latinLnBrk="0">
      <a:lnSpc>
        <a:spcPct val="117999"/>
      </a:lnSpc>
      <a:defRPr sz="3000">
        <a:latin typeface="Helvetica Neue"/>
        <a:ea typeface="Helvetica Neue"/>
        <a:cs typeface="Helvetica Neue"/>
        <a:sym typeface="Helvetica Neue"/>
      </a:defRPr>
    </a:lvl5pPr>
    <a:lvl6pPr indent="1143000" defTabSz="457200" latinLnBrk="0">
      <a:lnSpc>
        <a:spcPct val="117999"/>
      </a:lnSpc>
      <a:defRPr sz="3000">
        <a:latin typeface="Helvetica Neue"/>
        <a:ea typeface="Helvetica Neue"/>
        <a:cs typeface="Helvetica Neue"/>
        <a:sym typeface="Helvetica Neue"/>
      </a:defRPr>
    </a:lvl6pPr>
    <a:lvl7pPr indent="1371600" defTabSz="457200" latinLnBrk="0">
      <a:lnSpc>
        <a:spcPct val="117999"/>
      </a:lnSpc>
      <a:defRPr sz="3000">
        <a:latin typeface="Helvetica Neue"/>
        <a:ea typeface="Helvetica Neue"/>
        <a:cs typeface="Helvetica Neue"/>
        <a:sym typeface="Helvetica Neue"/>
      </a:defRPr>
    </a:lvl7pPr>
    <a:lvl8pPr indent="1600200" defTabSz="457200" latinLnBrk="0">
      <a:lnSpc>
        <a:spcPct val="117999"/>
      </a:lnSpc>
      <a:defRPr sz="3000">
        <a:latin typeface="Helvetica Neue"/>
        <a:ea typeface="Helvetica Neue"/>
        <a:cs typeface="Helvetica Neue"/>
        <a:sym typeface="Helvetica Neue"/>
      </a:defRPr>
    </a:lvl8pPr>
    <a:lvl9pPr indent="1828800" defTabSz="457200" latinLnBrk="0">
      <a:lnSpc>
        <a:spcPct val="117999"/>
      </a:lnSpc>
      <a:defRPr sz="30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2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2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2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28.png"/><Relationship Id="rId9" Type="http://schemas.openxmlformats.org/officeDocument/2006/relationships/image" Target="../media/image27.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28.png"/><Relationship Id="rId9" Type="http://schemas.openxmlformats.org/officeDocument/2006/relationships/image" Target="../media/image27.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28.png"/><Relationship Id="rId9" Type="http://schemas.openxmlformats.org/officeDocument/2006/relationships/image" Target="../media/image27.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28.png"/><Relationship Id="rId9" Type="http://schemas.openxmlformats.org/officeDocument/2006/relationships/image" Target="../media/image27.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28.png"/><Relationship Id="rId10" Type="http://schemas.openxmlformats.org/officeDocument/2006/relationships/image" Target="../media/image27.png"/><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9.png"/><Relationship Id="rId9" Type="http://schemas.openxmlformats.org/officeDocument/2006/relationships/image" Target="../media/image20.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9.png"/><Relationship Id="rId9" Type="http://schemas.openxmlformats.org/officeDocument/2006/relationships/image" Target="../media/image20.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71" name="Shape 71"/>
          <p:cNvSpPr>
            <a:spLocks noGrp="1"/>
          </p:cNvSpPr>
          <p:nvPr>
            <p:ph type="body" sz="quarter" idx="13"/>
          </p:nvPr>
        </p:nvSpPr>
        <p:spPr>
          <a:xfrm>
            <a:off x="-5658131" y="10258476"/>
            <a:ext cx="2142288" cy="663576"/>
          </a:xfrm>
          <a:prstGeom prst="rect">
            <a:avLst/>
          </a:prstGeom>
        </p:spPr>
        <p:txBody>
          <a:bodyPr wrap="none">
            <a:spAutoFit/>
          </a:bodyPr>
          <a:lstStyle>
            <a:lvl1pPr marL="0" indent="0">
              <a:buSzTx/>
              <a:buNone/>
              <a:defRPr>
                <a:solidFill>
                  <a:srgbClr val="708397"/>
                </a:solidFill>
              </a:defRPr>
            </a:lvl1pPr>
          </a:lstStyle>
          <a:p>
            <a:r>
              <a:t>Brett Hurt</a:t>
            </a:r>
          </a:p>
        </p:txBody>
      </p:sp>
      <p:sp>
        <p:nvSpPr>
          <p:cNvPr id="72" name="Shape 72"/>
          <p:cNvSpPr>
            <a:spLocks noGrp="1"/>
          </p:cNvSpPr>
          <p:nvPr>
            <p:ph type="body" sz="quarter" idx="14"/>
          </p:nvPr>
        </p:nvSpPr>
        <p:spPr>
          <a:xfrm>
            <a:off x="-5658131" y="10910409"/>
            <a:ext cx="1956182" cy="511176"/>
          </a:xfrm>
          <a:prstGeom prst="rect">
            <a:avLst/>
          </a:prstGeom>
        </p:spPr>
        <p:txBody>
          <a:bodyPr wrap="none">
            <a:spAutoFit/>
          </a:bodyPr>
          <a:lstStyle>
            <a:lvl1pPr marL="0" indent="0">
              <a:lnSpc>
                <a:spcPct val="100000"/>
              </a:lnSpc>
              <a:spcBef>
                <a:spcPts val="0"/>
              </a:spcBef>
              <a:buSzTx/>
              <a:buNone/>
              <a:defRPr sz="2400" i="1">
                <a:solidFill>
                  <a:srgbClr val="708397"/>
                </a:solidFill>
              </a:defRPr>
            </a:lvl1pPr>
          </a:lstStyle>
          <a:p>
            <a:r>
              <a:t>May 20, 2016</a:t>
            </a:r>
          </a:p>
        </p:txBody>
      </p:sp>
      <p:sp>
        <p:nvSpPr>
          <p:cNvPr id="73" name="Shape 73"/>
          <p:cNvSpPr>
            <a:spLocks noGrp="1"/>
          </p:cNvSpPr>
          <p:nvPr>
            <p:ph type="body" sz="quarter" idx="15"/>
          </p:nvPr>
        </p:nvSpPr>
        <p:spPr>
          <a:xfrm>
            <a:off x="903262" y="1411922"/>
            <a:ext cx="14631340" cy="1857376"/>
          </a:xfrm>
          <a:prstGeom prst="rect">
            <a:avLst/>
          </a:prstGeom>
        </p:spPr>
        <p:txBody>
          <a:bodyPr anchor="t">
            <a:noAutofit/>
          </a:bodyPr>
          <a:lstStyle>
            <a:lvl1pPr marL="0" indent="0">
              <a:lnSpc>
                <a:spcPct val="100000"/>
              </a:lnSpc>
              <a:spcBef>
                <a:spcPts val="0"/>
              </a:spcBef>
              <a:buSzTx/>
              <a:buNone/>
              <a:defRPr sz="11200" cap="all">
                <a:solidFill>
                  <a:srgbClr val="708397"/>
                </a:solidFill>
                <a:latin typeface="+mj-lt"/>
                <a:ea typeface="+mj-ea"/>
                <a:cs typeface="+mj-cs"/>
                <a:sym typeface="Lato Black"/>
              </a:defRPr>
            </a:lvl1pPr>
          </a:lstStyle>
          <a:p>
            <a:r>
              <a:t>Overview</a:t>
            </a:r>
          </a:p>
        </p:txBody>
      </p:sp>
      <p:sp>
        <p:nvSpPr>
          <p:cNvPr id="74" name="Shape 74"/>
          <p:cNvSpPr>
            <a:spLocks noGrp="1"/>
          </p:cNvSpPr>
          <p:nvPr>
            <p:ph type="body" sz="quarter" idx="16"/>
          </p:nvPr>
        </p:nvSpPr>
        <p:spPr>
          <a:xfrm>
            <a:off x="903262" y="3262735"/>
            <a:ext cx="5142282" cy="727076"/>
          </a:xfrm>
          <a:prstGeom prst="rect">
            <a:avLst/>
          </a:prstGeom>
        </p:spPr>
        <p:txBody>
          <a:bodyPr wrap="none" anchor="t">
            <a:spAutoFit/>
          </a:bodyPr>
          <a:lstStyle>
            <a:lvl1pPr marL="0" indent="0">
              <a:lnSpc>
                <a:spcPct val="100000"/>
              </a:lnSpc>
              <a:spcBef>
                <a:spcPts val="0"/>
              </a:spcBef>
              <a:buSzTx/>
              <a:buNone/>
              <a:defRPr sz="3800">
                <a:solidFill>
                  <a:srgbClr val="708397"/>
                </a:solidFill>
                <a:latin typeface="Lato Bold"/>
                <a:ea typeface="Lato Bold"/>
                <a:cs typeface="Lato Bold"/>
                <a:sym typeface="Lato Bold"/>
              </a:defRPr>
            </a:lvl1pPr>
          </a:lstStyle>
          <a:p>
            <a:r>
              <a:t>The story of data.world</a:t>
            </a: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Gray copy 1">
    <p:bg>
      <p:bgPr>
        <a:solidFill>
          <a:srgbClr val="708397"/>
        </a:solidFill>
        <a:effectLst/>
      </p:bgPr>
    </p:bg>
    <p:spTree>
      <p:nvGrpSpPr>
        <p:cNvPr id="1" name=""/>
        <p:cNvGrpSpPr/>
        <p:nvPr/>
      </p:nvGrpSpPr>
      <p:grpSpPr>
        <a:xfrm>
          <a:off x="0" y="0"/>
          <a:ext cx="0" cy="0"/>
          <a:chOff x="0" y="0"/>
          <a:chExt cx="0" cy="0"/>
        </a:xfrm>
      </p:grpSpPr>
      <p:pic>
        <p:nvPicPr>
          <p:cNvPr id="224" name="pasted-image.pdf"/>
          <p:cNvPicPr>
            <a:picLocks noChangeAspect="1"/>
          </p:cNvPicPr>
          <p:nvPr/>
        </p:nvPicPr>
        <p:blipFill>
          <a:blip r:embed="rId2">
            <a:extLst/>
          </a:blip>
          <a:stretch>
            <a:fillRect/>
          </a:stretch>
        </p:blipFill>
        <p:spPr>
          <a:xfrm>
            <a:off x="21377617" y="12921352"/>
            <a:ext cx="2456765" cy="370097"/>
          </a:xfrm>
          <a:prstGeom prst="rect">
            <a:avLst/>
          </a:prstGeom>
          <a:ln w="12700">
            <a:miter lim="400000"/>
          </a:ln>
        </p:spPr>
      </p:pic>
      <p:pic>
        <p:nvPicPr>
          <p:cNvPr id="225" name="communication-globe.png"/>
          <p:cNvPicPr>
            <a:picLocks noChangeAspect="1"/>
          </p:cNvPicPr>
          <p:nvPr/>
        </p:nvPicPr>
        <p:blipFill>
          <a:blip r:embed="rId3">
            <a:alphaModFix amt="63456"/>
            <a:extLst/>
          </a:blip>
          <a:stretch>
            <a:fillRect/>
          </a:stretch>
        </p:blipFill>
        <p:spPr>
          <a:xfrm>
            <a:off x="-6381930" y="-7717660"/>
            <a:ext cx="31588278" cy="30577660"/>
          </a:xfrm>
          <a:prstGeom prst="rect">
            <a:avLst/>
          </a:prstGeom>
          <a:ln w="12700">
            <a:miter lim="400000"/>
          </a:ln>
        </p:spPr>
      </p:pic>
      <p:sp>
        <p:nvSpPr>
          <p:cNvPr id="226" name="Shape 22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Gray w/ nodes">
    <p:bg>
      <p:bgPr>
        <a:solidFill>
          <a:srgbClr val="4E5057"/>
        </a:solidFill>
        <a:effectLst/>
      </p:bgPr>
    </p:bg>
    <p:spTree>
      <p:nvGrpSpPr>
        <p:cNvPr id="1" name=""/>
        <p:cNvGrpSpPr/>
        <p:nvPr/>
      </p:nvGrpSpPr>
      <p:grpSpPr>
        <a:xfrm>
          <a:off x="0" y="0"/>
          <a:ext cx="0" cy="0"/>
          <a:chOff x="0" y="0"/>
          <a:chExt cx="0" cy="0"/>
        </a:xfrm>
      </p:grpSpPr>
      <p:pic>
        <p:nvPicPr>
          <p:cNvPr id="233" name="communication-globe.png"/>
          <p:cNvPicPr>
            <a:picLocks noChangeAspect="1"/>
          </p:cNvPicPr>
          <p:nvPr/>
        </p:nvPicPr>
        <p:blipFill>
          <a:blip r:embed="rId2">
            <a:alphaModFix amt="38054"/>
            <a:extLst/>
          </a:blip>
          <a:stretch>
            <a:fillRect/>
          </a:stretch>
        </p:blipFill>
        <p:spPr>
          <a:xfrm>
            <a:off x="-6381930" y="-7717660"/>
            <a:ext cx="31588278" cy="30577660"/>
          </a:xfrm>
          <a:prstGeom prst="rect">
            <a:avLst/>
          </a:prstGeom>
          <a:ln w="12700">
            <a:miter lim="400000"/>
          </a:ln>
        </p:spPr>
      </p:pic>
      <p:grpSp>
        <p:nvGrpSpPr>
          <p:cNvPr id="236" name="Group 236"/>
          <p:cNvGrpSpPr/>
          <p:nvPr/>
        </p:nvGrpSpPr>
        <p:grpSpPr>
          <a:xfrm>
            <a:off x="21931529" y="13004597"/>
            <a:ext cx="2194331" cy="355322"/>
            <a:chOff x="0" y="0"/>
            <a:chExt cx="2194329" cy="355320"/>
          </a:xfrm>
        </p:grpSpPr>
        <p:pic>
          <p:nvPicPr>
            <p:cNvPr id="234" name="pasted-image.pdf"/>
            <p:cNvPicPr>
              <a:picLocks noChangeAspect="1"/>
            </p:cNvPicPr>
            <p:nvPr/>
          </p:nvPicPr>
          <p:blipFill>
            <a:blip r:embed="rId3">
              <a:extLst/>
            </a:blip>
            <a:stretch>
              <a:fillRect/>
            </a:stretch>
          </p:blipFill>
          <p:spPr>
            <a:xfrm>
              <a:off x="388895" y="13072"/>
              <a:ext cx="1805435" cy="271978"/>
            </a:xfrm>
            <a:prstGeom prst="rect">
              <a:avLst/>
            </a:prstGeom>
            <a:ln w="12700" cap="flat">
              <a:noFill/>
              <a:miter lim="400000"/>
            </a:ln>
            <a:effectLst/>
          </p:spPr>
        </p:pic>
        <p:pic>
          <p:nvPicPr>
            <p:cNvPr id="235" name="pasted-image.pdf"/>
            <p:cNvPicPr>
              <a:picLocks noChangeAspect="1"/>
            </p:cNvPicPr>
            <p:nvPr/>
          </p:nvPicPr>
          <p:blipFill>
            <a:blip r:embed="rId4">
              <a:extLst/>
            </a:blip>
            <a:stretch>
              <a:fillRect/>
            </a:stretch>
          </p:blipFill>
          <p:spPr>
            <a:xfrm>
              <a:off x="0" y="0"/>
              <a:ext cx="295753" cy="355321"/>
            </a:xfrm>
            <a:prstGeom prst="rect">
              <a:avLst/>
            </a:prstGeom>
            <a:ln w="12700" cap="flat">
              <a:noFill/>
              <a:miter lim="400000"/>
            </a:ln>
            <a:effectLst/>
          </p:spPr>
        </p:pic>
      </p:grpSp>
      <p:sp>
        <p:nvSpPr>
          <p:cNvPr id="237" name="Shape 23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ue w/ nodes">
    <p:bg>
      <p:bgPr>
        <a:solidFill>
          <a:srgbClr val="5BC0DE"/>
        </a:solidFill>
        <a:effectLst/>
      </p:bgPr>
    </p:bg>
    <p:spTree>
      <p:nvGrpSpPr>
        <p:cNvPr id="1" name=""/>
        <p:cNvGrpSpPr/>
        <p:nvPr/>
      </p:nvGrpSpPr>
      <p:grpSpPr>
        <a:xfrm>
          <a:off x="0" y="0"/>
          <a:ext cx="0" cy="0"/>
          <a:chOff x="0" y="0"/>
          <a:chExt cx="0" cy="0"/>
        </a:xfrm>
      </p:grpSpPr>
      <p:pic>
        <p:nvPicPr>
          <p:cNvPr id="244" name="communication-globe.png"/>
          <p:cNvPicPr>
            <a:picLocks noChangeAspect="1"/>
          </p:cNvPicPr>
          <p:nvPr/>
        </p:nvPicPr>
        <p:blipFill>
          <a:blip r:embed="rId2">
            <a:alphaModFix amt="46396"/>
            <a:extLst/>
          </a:blip>
          <a:stretch>
            <a:fillRect/>
          </a:stretch>
        </p:blipFill>
        <p:spPr>
          <a:xfrm>
            <a:off x="-6381930" y="-7717660"/>
            <a:ext cx="31588278" cy="30577660"/>
          </a:xfrm>
          <a:prstGeom prst="rect">
            <a:avLst/>
          </a:prstGeom>
          <a:ln w="12700">
            <a:miter lim="400000"/>
          </a:ln>
        </p:spPr>
      </p:pic>
      <p:pic>
        <p:nvPicPr>
          <p:cNvPr id="245" name="pasted-image.pdf"/>
          <p:cNvPicPr>
            <a:picLocks noChangeAspect="1"/>
          </p:cNvPicPr>
          <p:nvPr/>
        </p:nvPicPr>
        <p:blipFill>
          <a:blip r:embed="rId3">
            <a:extLst/>
          </a:blip>
          <a:stretch>
            <a:fillRect/>
          </a:stretch>
        </p:blipFill>
        <p:spPr>
          <a:xfrm>
            <a:off x="21377617" y="12921352"/>
            <a:ext cx="2456765" cy="370097"/>
          </a:xfrm>
          <a:prstGeom prst="rect">
            <a:avLst/>
          </a:prstGeom>
          <a:ln w="12700">
            <a:miter lim="400000"/>
          </a:ln>
        </p:spPr>
      </p:pic>
      <p:sp>
        <p:nvSpPr>
          <p:cNvPr id="246" name="Shape 24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Green w/ Nodes">
    <p:bg>
      <p:bgPr>
        <a:solidFill>
          <a:srgbClr val="92EAA7"/>
        </a:solidFill>
        <a:effectLst/>
      </p:bgPr>
    </p:bg>
    <p:spTree>
      <p:nvGrpSpPr>
        <p:cNvPr id="1" name=""/>
        <p:cNvGrpSpPr/>
        <p:nvPr/>
      </p:nvGrpSpPr>
      <p:grpSpPr>
        <a:xfrm>
          <a:off x="0" y="0"/>
          <a:ext cx="0" cy="0"/>
          <a:chOff x="0" y="0"/>
          <a:chExt cx="0" cy="0"/>
        </a:xfrm>
      </p:grpSpPr>
      <p:pic>
        <p:nvPicPr>
          <p:cNvPr id="253" name="communication-globe.png"/>
          <p:cNvPicPr>
            <a:picLocks noChangeAspect="1"/>
          </p:cNvPicPr>
          <p:nvPr/>
        </p:nvPicPr>
        <p:blipFill>
          <a:blip r:embed="rId2">
            <a:alphaModFix amt="34088"/>
            <a:extLst/>
          </a:blip>
          <a:stretch>
            <a:fillRect/>
          </a:stretch>
        </p:blipFill>
        <p:spPr>
          <a:xfrm>
            <a:off x="-6381930" y="-7717660"/>
            <a:ext cx="31588278" cy="30577660"/>
          </a:xfrm>
          <a:prstGeom prst="rect">
            <a:avLst/>
          </a:prstGeom>
          <a:ln w="12700">
            <a:miter lim="400000"/>
          </a:ln>
        </p:spPr>
      </p:pic>
      <p:pic>
        <p:nvPicPr>
          <p:cNvPr id="254" name="pasted-image.pdf"/>
          <p:cNvPicPr>
            <a:picLocks noChangeAspect="1"/>
          </p:cNvPicPr>
          <p:nvPr/>
        </p:nvPicPr>
        <p:blipFill>
          <a:blip r:embed="rId3">
            <a:extLst/>
          </a:blip>
          <a:stretch>
            <a:fillRect/>
          </a:stretch>
        </p:blipFill>
        <p:spPr>
          <a:xfrm>
            <a:off x="21377617" y="12921352"/>
            <a:ext cx="2456765" cy="370097"/>
          </a:xfrm>
          <a:prstGeom prst="rect">
            <a:avLst/>
          </a:prstGeom>
          <a:ln w="12700">
            <a:miter lim="400000"/>
          </a:ln>
        </p:spPr>
      </p:pic>
      <p:sp>
        <p:nvSpPr>
          <p:cNvPr id="255" name="Shape 2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ark Blue">
    <p:bg>
      <p:bgPr>
        <a:solidFill>
          <a:srgbClr val="6290C3"/>
        </a:solidFill>
        <a:effectLst/>
      </p:bgPr>
    </p:bg>
    <p:spTree>
      <p:nvGrpSpPr>
        <p:cNvPr id="1" name=""/>
        <p:cNvGrpSpPr/>
        <p:nvPr/>
      </p:nvGrpSpPr>
      <p:grpSpPr>
        <a:xfrm>
          <a:off x="0" y="0"/>
          <a:ext cx="0" cy="0"/>
          <a:chOff x="0" y="0"/>
          <a:chExt cx="0" cy="0"/>
        </a:xfrm>
      </p:grpSpPr>
      <p:pic>
        <p:nvPicPr>
          <p:cNvPr id="262" name="pasted-image.pdf"/>
          <p:cNvPicPr>
            <a:picLocks noChangeAspect="1"/>
          </p:cNvPicPr>
          <p:nvPr/>
        </p:nvPicPr>
        <p:blipFill>
          <a:blip r:embed="rId2">
            <a:extLst/>
          </a:blip>
          <a:stretch>
            <a:fillRect/>
          </a:stretch>
        </p:blipFill>
        <p:spPr>
          <a:xfrm>
            <a:off x="21377617" y="12921352"/>
            <a:ext cx="2456765" cy="370097"/>
          </a:xfrm>
          <a:prstGeom prst="rect">
            <a:avLst/>
          </a:prstGeom>
          <a:ln w="12700">
            <a:miter lim="400000"/>
          </a:ln>
        </p:spPr>
      </p:pic>
      <p:sp>
        <p:nvSpPr>
          <p:cNvPr id="263" name="Shape 26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Gray copy 2">
    <p:bg>
      <p:bgPr>
        <a:gradFill flip="none" rotWithShape="1">
          <a:gsLst>
            <a:gs pos="0">
              <a:srgbClr val="45889A"/>
            </a:gs>
            <a:gs pos="100000">
              <a:srgbClr val="708397"/>
            </a:gs>
          </a:gsLst>
          <a:lin ang="0" scaled="0"/>
        </a:gradFill>
        <a:effectLst/>
      </p:bgPr>
    </p:bg>
    <p:spTree>
      <p:nvGrpSpPr>
        <p:cNvPr id="1" name=""/>
        <p:cNvGrpSpPr/>
        <p:nvPr/>
      </p:nvGrpSpPr>
      <p:grpSpPr>
        <a:xfrm>
          <a:off x="0" y="0"/>
          <a:ext cx="0" cy="0"/>
          <a:chOff x="0" y="0"/>
          <a:chExt cx="0" cy="0"/>
        </a:xfrm>
      </p:grpSpPr>
      <p:sp>
        <p:nvSpPr>
          <p:cNvPr id="270" name="Shape 27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Gray copy 10">
    <p:bg>
      <p:bgPr>
        <a:gradFill flip="none" rotWithShape="1">
          <a:gsLst>
            <a:gs pos="0">
              <a:srgbClr val="45889A"/>
            </a:gs>
            <a:gs pos="100000">
              <a:srgbClr val="708397"/>
            </a:gs>
          </a:gsLst>
          <a:lin ang="0" scaled="0"/>
        </a:gradFill>
        <a:effectLst/>
      </p:bgPr>
    </p:bg>
    <p:spTree>
      <p:nvGrpSpPr>
        <p:cNvPr id="1" name=""/>
        <p:cNvGrpSpPr/>
        <p:nvPr/>
      </p:nvGrpSpPr>
      <p:grpSpPr>
        <a:xfrm>
          <a:off x="0" y="0"/>
          <a:ext cx="0" cy="0"/>
          <a:chOff x="0" y="0"/>
          <a:chExt cx="0" cy="0"/>
        </a:xfrm>
      </p:grpSpPr>
      <p:grpSp>
        <p:nvGrpSpPr>
          <p:cNvPr id="389" name="Group 389"/>
          <p:cNvGrpSpPr/>
          <p:nvPr/>
        </p:nvGrpSpPr>
        <p:grpSpPr>
          <a:xfrm>
            <a:off x="7331771" y="2680978"/>
            <a:ext cx="9720458" cy="7812500"/>
            <a:chOff x="0" y="0"/>
            <a:chExt cx="9720457" cy="7812498"/>
          </a:xfrm>
        </p:grpSpPr>
        <p:pic>
          <p:nvPicPr>
            <p:cNvPr id="277" name="pasted-image.pdf"/>
            <p:cNvPicPr>
              <a:picLocks noChangeAspect="1"/>
            </p:cNvPicPr>
            <p:nvPr/>
          </p:nvPicPr>
          <p:blipFill>
            <a:blip r:embed="rId2">
              <a:alphaModFix amt="10000"/>
              <a:extLst/>
            </a:blip>
            <a:stretch>
              <a:fillRect/>
            </a:stretch>
          </p:blipFill>
          <p:spPr>
            <a:xfrm rot="21012226">
              <a:off x="4968191" y="4295154"/>
              <a:ext cx="334470" cy="295354"/>
            </a:xfrm>
            <a:prstGeom prst="rect">
              <a:avLst/>
            </a:prstGeom>
            <a:ln w="12700" cap="flat">
              <a:noFill/>
              <a:miter lim="400000"/>
            </a:ln>
            <a:effectLst/>
          </p:spPr>
        </p:pic>
        <p:pic>
          <p:nvPicPr>
            <p:cNvPr id="278" name="pasted-image.pdf"/>
            <p:cNvPicPr>
              <a:picLocks noChangeAspect="1"/>
            </p:cNvPicPr>
            <p:nvPr/>
          </p:nvPicPr>
          <p:blipFill>
            <a:blip r:embed="rId3">
              <a:alphaModFix amt="10000"/>
              <a:extLst/>
            </a:blip>
            <a:stretch>
              <a:fillRect/>
            </a:stretch>
          </p:blipFill>
          <p:spPr>
            <a:xfrm rot="7178364">
              <a:off x="5346348" y="4571746"/>
              <a:ext cx="441092" cy="389507"/>
            </a:xfrm>
            <a:prstGeom prst="rect">
              <a:avLst/>
            </a:prstGeom>
            <a:ln w="12700" cap="flat">
              <a:noFill/>
              <a:miter lim="400000"/>
            </a:ln>
            <a:effectLst/>
          </p:spPr>
        </p:pic>
        <p:pic>
          <p:nvPicPr>
            <p:cNvPr id="279" name="pasted-image.pdf"/>
            <p:cNvPicPr>
              <a:picLocks noChangeAspect="1"/>
            </p:cNvPicPr>
            <p:nvPr/>
          </p:nvPicPr>
          <p:blipFill>
            <a:blip r:embed="rId4">
              <a:alphaModFix amt="10000"/>
              <a:extLst/>
            </a:blip>
            <a:stretch>
              <a:fillRect/>
            </a:stretch>
          </p:blipFill>
          <p:spPr>
            <a:xfrm rot="13426029">
              <a:off x="4845292" y="4644124"/>
              <a:ext cx="562127" cy="498833"/>
            </a:xfrm>
            <a:prstGeom prst="rect">
              <a:avLst/>
            </a:prstGeom>
            <a:ln w="12700" cap="flat">
              <a:noFill/>
              <a:miter lim="400000"/>
            </a:ln>
            <a:effectLst/>
          </p:spPr>
        </p:pic>
        <p:pic>
          <p:nvPicPr>
            <p:cNvPr id="280" name="pasted-image.pdf"/>
            <p:cNvPicPr>
              <a:picLocks noChangeAspect="1"/>
            </p:cNvPicPr>
            <p:nvPr/>
          </p:nvPicPr>
          <p:blipFill>
            <a:blip r:embed="rId5">
              <a:alphaModFix amt="10000"/>
              <a:extLst/>
            </a:blip>
            <a:stretch>
              <a:fillRect/>
            </a:stretch>
          </p:blipFill>
          <p:spPr>
            <a:xfrm rot="3275997">
              <a:off x="5244295" y="4063778"/>
              <a:ext cx="575189" cy="507921"/>
            </a:xfrm>
            <a:prstGeom prst="rect">
              <a:avLst/>
            </a:prstGeom>
            <a:ln w="12700" cap="flat">
              <a:noFill/>
              <a:miter lim="400000"/>
            </a:ln>
            <a:effectLst/>
          </p:spPr>
        </p:pic>
        <p:pic>
          <p:nvPicPr>
            <p:cNvPr id="281" name="pasted-image.pdf"/>
            <p:cNvPicPr>
              <a:picLocks noChangeAspect="1"/>
            </p:cNvPicPr>
            <p:nvPr/>
          </p:nvPicPr>
          <p:blipFill>
            <a:blip r:embed="rId6">
              <a:alphaModFix amt="10000"/>
              <a:extLst/>
            </a:blip>
            <a:stretch>
              <a:fillRect/>
            </a:stretch>
          </p:blipFill>
          <p:spPr>
            <a:xfrm rot="16983089">
              <a:off x="4461591" y="4356138"/>
              <a:ext cx="594933" cy="525356"/>
            </a:xfrm>
            <a:prstGeom prst="rect">
              <a:avLst/>
            </a:prstGeom>
            <a:ln w="12700" cap="flat">
              <a:noFill/>
              <a:miter lim="400000"/>
            </a:ln>
            <a:effectLst/>
          </p:spPr>
        </p:pic>
        <p:pic>
          <p:nvPicPr>
            <p:cNvPr id="282" name="pasted-image.pdf"/>
            <p:cNvPicPr>
              <a:picLocks noChangeAspect="1"/>
            </p:cNvPicPr>
            <p:nvPr/>
          </p:nvPicPr>
          <p:blipFill>
            <a:blip r:embed="rId7">
              <a:alphaModFix amt="10000"/>
              <a:extLst/>
            </a:blip>
            <a:stretch>
              <a:fillRect/>
            </a:stretch>
          </p:blipFill>
          <p:spPr>
            <a:xfrm rot="21012226">
              <a:off x="4660207" y="3742408"/>
              <a:ext cx="630989" cy="557194"/>
            </a:xfrm>
            <a:prstGeom prst="rect">
              <a:avLst/>
            </a:prstGeom>
            <a:ln w="12700" cap="flat">
              <a:noFill/>
              <a:miter lim="400000"/>
            </a:ln>
            <a:effectLst/>
          </p:spPr>
        </p:pic>
        <p:pic>
          <p:nvPicPr>
            <p:cNvPr id="283" name="pasted-image.pdf"/>
            <p:cNvPicPr>
              <a:picLocks noChangeAspect="1"/>
            </p:cNvPicPr>
            <p:nvPr/>
          </p:nvPicPr>
          <p:blipFill>
            <a:blip r:embed="rId7">
              <a:alphaModFix amt="10000"/>
              <a:extLst/>
            </a:blip>
            <a:stretch>
              <a:fillRect/>
            </a:stretch>
          </p:blipFill>
          <p:spPr>
            <a:xfrm rot="15582911">
              <a:off x="5703743" y="3994660"/>
              <a:ext cx="873428" cy="771280"/>
            </a:xfrm>
            <a:prstGeom prst="rect">
              <a:avLst/>
            </a:prstGeom>
            <a:ln w="12700" cap="flat">
              <a:noFill/>
              <a:miter lim="400000"/>
            </a:ln>
            <a:effectLst/>
          </p:spPr>
        </p:pic>
        <p:pic>
          <p:nvPicPr>
            <p:cNvPr id="284" name="pasted-image.pdf"/>
            <p:cNvPicPr>
              <a:picLocks noChangeAspect="1"/>
            </p:cNvPicPr>
            <p:nvPr/>
          </p:nvPicPr>
          <p:blipFill>
            <a:blip r:embed="rId5">
              <a:alphaModFix amt="10000"/>
              <a:extLst/>
            </a:blip>
            <a:stretch>
              <a:fillRect/>
            </a:stretch>
          </p:blipFill>
          <p:spPr>
            <a:xfrm rot="13329951">
              <a:off x="3723910" y="4114575"/>
              <a:ext cx="796189" cy="703075"/>
            </a:xfrm>
            <a:prstGeom prst="rect">
              <a:avLst/>
            </a:prstGeom>
            <a:ln w="12700" cap="flat">
              <a:noFill/>
              <a:miter lim="400000"/>
            </a:ln>
            <a:effectLst/>
          </p:spPr>
        </p:pic>
        <p:pic>
          <p:nvPicPr>
            <p:cNvPr id="285" name="pasted-image.pdf"/>
            <p:cNvPicPr>
              <a:picLocks noChangeAspect="1"/>
            </p:cNvPicPr>
            <p:nvPr/>
          </p:nvPicPr>
          <p:blipFill>
            <a:blip r:embed="rId3">
              <a:alphaModFix amt="10000"/>
              <a:extLst/>
            </a:blip>
            <a:stretch>
              <a:fillRect/>
            </a:stretch>
          </p:blipFill>
          <p:spPr>
            <a:xfrm rot="6596259">
              <a:off x="4117511" y="3532713"/>
              <a:ext cx="610569" cy="539163"/>
            </a:xfrm>
            <a:prstGeom prst="rect">
              <a:avLst/>
            </a:prstGeom>
            <a:ln w="12700" cap="flat">
              <a:noFill/>
              <a:miter lim="400000"/>
            </a:ln>
            <a:effectLst/>
          </p:spPr>
        </p:pic>
        <p:pic>
          <p:nvPicPr>
            <p:cNvPr id="286" name="pasted-image.pdf"/>
            <p:cNvPicPr>
              <a:picLocks noChangeAspect="1"/>
            </p:cNvPicPr>
            <p:nvPr/>
          </p:nvPicPr>
          <p:blipFill>
            <a:blip r:embed="rId4">
              <a:alphaModFix amt="10000"/>
              <a:extLst/>
            </a:blip>
            <a:stretch>
              <a:fillRect/>
            </a:stretch>
          </p:blipFill>
          <p:spPr>
            <a:xfrm rot="189053">
              <a:off x="4548720" y="2952857"/>
              <a:ext cx="778108" cy="690495"/>
            </a:xfrm>
            <a:prstGeom prst="rect">
              <a:avLst/>
            </a:prstGeom>
            <a:ln w="12700" cap="flat">
              <a:noFill/>
              <a:miter lim="400000"/>
            </a:ln>
            <a:effectLst/>
          </p:spPr>
        </p:pic>
        <p:pic>
          <p:nvPicPr>
            <p:cNvPr id="287" name="pasted-image.pdf"/>
            <p:cNvPicPr>
              <a:picLocks noChangeAspect="1"/>
            </p:cNvPicPr>
            <p:nvPr/>
          </p:nvPicPr>
          <p:blipFill>
            <a:blip r:embed="rId6">
              <a:alphaModFix amt="10000"/>
              <a:extLst/>
            </a:blip>
            <a:stretch>
              <a:fillRect/>
            </a:stretch>
          </p:blipFill>
          <p:spPr>
            <a:xfrm rot="4037505">
              <a:off x="5257650" y="3223448"/>
              <a:ext cx="823519" cy="727208"/>
            </a:xfrm>
            <a:prstGeom prst="rect">
              <a:avLst/>
            </a:prstGeom>
            <a:ln w="12700" cap="flat">
              <a:noFill/>
              <a:miter lim="400000"/>
            </a:ln>
            <a:effectLst/>
          </p:spPr>
        </p:pic>
        <p:pic>
          <p:nvPicPr>
            <p:cNvPr id="288" name="pasted-image.pdf"/>
            <p:cNvPicPr>
              <a:picLocks noChangeAspect="1"/>
            </p:cNvPicPr>
            <p:nvPr/>
          </p:nvPicPr>
          <p:blipFill>
            <a:blip r:embed="rId7">
              <a:alphaModFix amt="10000"/>
              <a:extLst/>
            </a:blip>
            <a:stretch>
              <a:fillRect/>
            </a:stretch>
          </p:blipFill>
          <p:spPr>
            <a:xfrm rot="15582911">
              <a:off x="3427038" y="3007078"/>
              <a:ext cx="1045499" cy="923228"/>
            </a:xfrm>
            <a:prstGeom prst="rect">
              <a:avLst/>
            </a:prstGeom>
            <a:ln w="12700" cap="flat">
              <a:noFill/>
              <a:miter lim="400000"/>
            </a:ln>
            <a:effectLst/>
          </p:spPr>
        </p:pic>
        <p:pic>
          <p:nvPicPr>
            <p:cNvPr id="289" name="pasted-image.pdf"/>
            <p:cNvPicPr>
              <a:picLocks noChangeAspect="1"/>
            </p:cNvPicPr>
            <p:nvPr/>
          </p:nvPicPr>
          <p:blipFill>
            <a:blip r:embed="rId5">
              <a:alphaModFix amt="10000"/>
              <a:extLst/>
            </a:blip>
            <a:stretch>
              <a:fillRect/>
            </a:stretch>
          </p:blipFill>
          <p:spPr>
            <a:xfrm rot="13574788">
              <a:off x="5918046" y="3041051"/>
              <a:ext cx="953044" cy="841585"/>
            </a:xfrm>
            <a:prstGeom prst="rect">
              <a:avLst/>
            </a:prstGeom>
            <a:ln w="12700" cap="flat">
              <a:noFill/>
              <a:miter lim="400000"/>
            </a:ln>
            <a:effectLst/>
          </p:spPr>
        </p:pic>
        <p:pic>
          <p:nvPicPr>
            <p:cNvPr id="290" name="pasted-image.pdf"/>
            <p:cNvPicPr>
              <a:picLocks noChangeAspect="1"/>
            </p:cNvPicPr>
            <p:nvPr/>
          </p:nvPicPr>
          <p:blipFill>
            <a:blip r:embed="rId3">
              <a:alphaModFix amt="10000"/>
              <a:extLst/>
            </a:blip>
            <a:stretch>
              <a:fillRect/>
            </a:stretch>
          </p:blipFill>
          <p:spPr>
            <a:xfrm rot="14632657">
              <a:off x="4327112" y="5041872"/>
              <a:ext cx="730855" cy="645382"/>
            </a:xfrm>
            <a:prstGeom prst="rect">
              <a:avLst/>
            </a:prstGeom>
            <a:ln w="12700" cap="flat">
              <a:noFill/>
              <a:miter lim="400000"/>
            </a:ln>
            <a:effectLst/>
          </p:spPr>
        </p:pic>
        <p:pic>
          <p:nvPicPr>
            <p:cNvPr id="291" name="pasted-image.pdf"/>
            <p:cNvPicPr>
              <a:picLocks noChangeAspect="1"/>
            </p:cNvPicPr>
            <p:nvPr/>
          </p:nvPicPr>
          <p:blipFill>
            <a:blip r:embed="rId4">
              <a:alphaModFix amt="10000"/>
              <a:extLst/>
            </a:blip>
            <a:stretch>
              <a:fillRect/>
            </a:stretch>
          </p:blipFill>
          <p:spPr>
            <a:xfrm rot="4535398">
              <a:off x="6008678" y="4538407"/>
              <a:ext cx="931400" cy="826527"/>
            </a:xfrm>
            <a:prstGeom prst="rect">
              <a:avLst/>
            </a:prstGeom>
            <a:ln w="12700" cap="flat">
              <a:noFill/>
              <a:miter lim="400000"/>
            </a:ln>
            <a:effectLst/>
          </p:spPr>
        </p:pic>
        <p:pic>
          <p:nvPicPr>
            <p:cNvPr id="292" name="pasted-image.pdf"/>
            <p:cNvPicPr>
              <a:picLocks noChangeAspect="1"/>
            </p:cNvPicPr>
            <p:nvPr/>
          </p:nvPicPr>
          <p:blipFill>
            <a:blip r:embed="rId6">
              <a:alphaModFix amt="10000"/>
              <a:extLst/>
            </a:blip>
            <a:stretch>
              <a:fillRect/>
            </a:stretch>
          </p:blipFill>
          <p:spPr>
            <a:xfrm rot="8729863">
              <a:off x="5299648" y="5118381"/>
              <a:ext cx="857106" cy="756868"/>
            </a:xfrm>
            <a:prstGeom prst="rect">
              <a:avLst/>
            </a:prstGeom>
            <a:ln w="12700" cap="flat">
              <a:noFill/>
              <a:miter lim="400000"/>
            </a:ln>
            <a:effectLst/>
          </p:spPr>
        </p:pic>
        <p:pic>
          <p:nvPicPr>
            <p:cNvPr id="293" name="pasted-image.pdf"/>
            <p:cNvPicPr>
              <a:picLocks noChangeAspect="1"/>
            </p:cNvPicPr>
            <p:nvPr/>
          </p:nvPicPr>
          <p:blipFill>
            <a:blip r:embed="rId2">
              <a:alphaModFix amt="10000"/>
              <a:extLst/>
            </a:blip>
            <a:stretch>
              <a:fillRect/>
            </a:stretch>
          </p:blipFill>
          <p:spPr>
            <a:xfrm rot="21012226">
              <a:off x="1858930" y="4245581"/>
              <a:ext cx="334470" cy="295353"/>
            </a:xfrm>
            <a:prstGeom prst="rect">
              <a:avLst/>
            </a:prstGeom>
            <a:ln w="12700" cap="flat">
              <a:noFill/>
              <a:miter lim="400000"/>
            </a:ln>
            <a:effectLst/>
          </p:spPr>
        </p:pic>
        <p:pic>
          <p:nvPicPr>
            <p:cNvPr id="294" name="pasted-image.pdf"/>
            <p:cNvPicPr>
              <a:picLocks noChangeAspect="1"/>
            </p:cNvPicPr>
            <p:nvPr/>
          </p:nvPicPr>
          <p:blipFill>
            <a:blip r:embed="rId3">
              <a:alphaModFix amt="10000"/>
              <a:extLst/>
            </a:blip>
            <a:stretch>
              <a:fillRect/>
            </a:stretch>
          </p:blipFill>
          <p:spPr>
            <a:xfrm rot="7178364">
              <a:off x="2237087" y="4522174"/>
              <a:ext cx="441092" cy="389506"/>
            </a:xfrm>
            <a:prstGeom prst="rect">
              <a:avLst/>
            </a:prstGeom>
            <a:ln w="12700" cap="flat">
              <a:noFill/>
              <a:miter lim="400000"/>
            </a:ln>
            <a:effectLst/>
          </p:spPr>
        </p:pic>
        <p:pic>
          <p:nvPicPr>
            <p:cNvPr id="295" name="pasted-image.pdf"/>
            <p:cNvPicPr>
              <a:picLocks noChangeAspect="1"/>
            </p:cNvPicPr>
            <p:nvPr/>
          </p:nvPicPr>
          <p:blipFill>
            <a:blip r:embed="rId4">
              <a:alphaModFix amt="10000"/>
              <a:extLst/>
            </a:blip>
            <a:stretch>
              <a:fillRect/>
            </a:stretch>
          </p:blipFill>
          <p:spPr>
            <a:xfrm rot="13426029">
              <a:off x="1736031" y="4594551"/>
              <a:ext cx="562127" cy="498833"/>
            </a:xfrm>
            <a:prstGeom prst="rect">
              <a:avLst/>
            </a:prstGeom>
            <a:ln w="12700" cap="flat">
              <a:noFill/>
              <a:miter lim="400000"/>
            </a:ln>
            <a:effectLst/>
          </p:spPr>
        </p:pic>
        <p:pic>
          <p:nvPicPr>
            <p:cNvPr id="296" name="pasted-image.pdf"/>
            <p:cNvPicPr>
              <a:picLocks noChangeAspect="1"/>
            </p:cNvPicPr>
            <p:nvPr/>
          </p:nvPicPr>
          <p:blipFill>
            <a:blip r:embed="rId5">
              <a:alphaModFix amt="10000"/>
              <a:extLst/>
            </a:blip>
            <a:stretch>
              <a:fillRect/>
            </a:stretch>
          </p:blipFill>
          <p:spPr>
            <a:xfrm rot="3275997">
              <a:off x="2135033" y="4014204"/>
              <a:ext cx="575190" cy="507921"/>
            </a:xfrm>
            <a:prstGeom prst="rect">
              <a:avLst/>
            </a:prstGeom>
            <a:ln w="12700" cap="flat">
              <a:noFill/>
              <a:miter lim="400000"/>
            </a:ln>
            <a:effectLst/>
          </p:spPr>
        </p:pic>
        <p:pic>
          <p:nvPicPr>
            <p:cNvPr id="297" name="pasted-image.pdf"/>
            <p:cNvPicPr>
              <a:picLocks noChangeAspect="1"/>
            </p:cNvPicPr>
            <p:nvPr/>
          </p:nvPicPr>
          <p:blipFill>
            <a:blip r:embed="rId6">
              <a:alphaModFix amt="10000"/>
              <a:extLst/>
            </a:blip>
            <a:stretch>
              <a:fillRect/>
            </a:stretch>
          </p:blipFill>
          <p:spPr>
            <a:xfrm rot="16983089">
              <a:off x="1352329" y="4306565"/>
              <a:ext cx="594933" cy="525355"/>
            </a:xfrm>
            <a:prstGeom prst="rect">
              <a:avLst/>
            </a:prstGeom>
            <a:ln w="12700" cap="flat">
              <a:noFill/>
              <a:miter lim="400000"/>
            </a:ln>
            <a:effectLst/>
          </p:spPr>
        </p:pic>
        <p:pic>
          <p:nvPicPr>
            <p:cNvPr id="298" name="pasted-image.pdf"/>
            <p:cNvPicPr>
              <a:picLocks noChangeAspect="1"/>
            </p:cNvPicPr>
            <p:nvPr/>
          </p:nvPicPr>
          <p:blipFill>
            <a:blip r:embed="rId7">
              <a:alphaModFix amt="10000"/>
              <a:extLst/>
            </a:blip>
            <a:stretch>
              <a:fillRect/>
            </a:stretch>
          </p:blipFill>
          <p:spPr>
            <a:xfrm rot="21012226">
              <a:off x="1550946" y="3692834"/>
              <a:ext cx="630988" cy="557194"/>
            </a:xfrm>
            <a:prstGeom prst="rect">
              <a:avLst/>
            </a:prstGeom>
            <a:ln w="12700" cap="flat">
              <a:noFill/>
              <a:miter lim="400000"/>
            </a:ln>
            <a:effectLst/>
          </p:spPr>
        </p:pic>
        <p:pic>
          <p:nvPicPr>
            <p:cNvPr id="299" name="pasted-image.pdf"/>
            <p:cNvPicPr>
              <a:picLocks noChangeAspect="1"/>
            </p:cNvPicPr>
            <p:nvPr/>
          </p:nvPicPr>
          <p:blipFill>
            <a:blip r:embed="rId7">
              <a:alphaModFix amt="10000"/>
              <a:extLst/>
            </a:blip>
            <a:stretch>
              <a:fillRect/>
            </a:stretch>
          </p:blipFill>
          <p:spPr>
            <a:xfrm rot="15582911">
              <a:off x="2594482" y="3945086"/>
              <a:ext cx="873428" cy="771280"/>
            </a:xfrm>
            <a:prstGeom prst="rect">
              <a:avLst/>
            </a:prstGeom>
            <a:ln w="12700" cap="flat">
              <a:noFill/>
              <a:miter lim="400000"/>
            </a:ln>
            <a:effectLst/>
          </p:spPr>
        </p:pic>
        <p:pic>
          <p:nvPicPr>
            <p:cNvPr id="300" name="pasted-image.pdf"/>
            <p:cNvPicPr>
              <a:picLocks noChangeAspect="1"/>
            </p:cNvPicPr>
            <p:nvPr/>
          </p:nvPicPr>
          <p:blipFill>
            <a:blip r:embed="rId5">
              <a:alphaModFix amt="10000"/>
              <a:extLst/>
            </a:blip>
            <a:stretch>
              <a:fillRect/>
            </a:stretch>
          </p:blipFill>
          <p:spPr>
            <a:xfrm rot="13329951">
              <a:off x="614649" y="4065000"/>
              <a:ext cx="796190" cy="703075"/>
            </a:xfrm>
            <a:prstGeom prst="rect">
              <a:avLst/>
            </a:prstGeom>
            <a:ln w="12700" cap="flat">
              <a:noFill/>
              <a:miter lim="400000"/>
            </a:ln>
            <a:effectLst/>
          </p:spPr>
        </p:pic>
        <p:pic>
          <p:nvPicPr>
            <p:cNvPr id="301" name="pasted-image.pdf"/>
            <p:cNvPicPr>
              <a:picLocks noChangeAspect="1"/>
            </p:cNvPicPr>
            <p:nvPr/>
          </p:nvPicPr>
          <p:blipFill>
            <a:blip r:embed="rId3">
              <a:alphaModFix amt="10000"/>
              <a:extLst/>
            </a:blip>
            <a:stretch>
              <a:fillRect/>
            </a:stretch>
          </p:blipFill>
          <p:spPr>
            <a:xfrm rot="6596259">
              <a:off x="1008249" y="3483140"/>
              <a:ext cx="610569" cy="539163"/>
            </a:xfrm>
            <a:prstGeom prst="rect">
              <a:avLst/>
            </a:prstGeom>
            <a:ln w="12700" cap="flat">
              <a:noFill/>
              <a:miter lim="400000"/>
            </a:ln>
            <a:effectLst/>
          </p:spPr>
        </p:pic>
        <p:pic>
          <p:nvPicPr>
            <p:cNvPr id="302" name="pasted-image.pdf"/>
            <p:cNvPicPr>
              <a:picLocks noChangeAspect="1"/>
            </p:cNvPicPr>
            <p:nvPr/>
          </p:nvPicPr>
          <p:blipFill>
            <a:blip r:embed="rId4">
              <a:alphaModFix amt="10000"/>
              <a:extLst/>
            </a:blip>
            <a:stretch>
              <a:fillRect/>
            </a:stretch>
          </p:blipFill>
          <p:spPr>
            <a:xfrm rot="189053">
              <a:off x="1439459" y="2903284"/>
              <a:ext cx="778108" cy="690495"/>
            </a:xfrm>
            <a:prstGeom prst="rect">
              <a:avLst/>
            </a:prstGeom>
            <a:ln w="12700" cap="flat">
              <a:noFill/>
              <a:miter lim="400000"/>
            </a:ln>
            <a:effectLst/>
          </p:spPr>
        </p:pic>
        <p:pic>
          <p:nvPicPr>
            <p:cNvPr id="303" name="pasted-image.pdf"/>
            <p:cNvPicPr>
              <a:picLocks noChangeAspect="1"/>
            </p:cNvPicPr>
            <p:nvPr/>
          </p:nvPicPr>
          <p:blipFill>
            <a:blip r:embed="rId6">
              <a:alphaModFix amt="10000"/>
              <a:extLst/>
            </a:blip>
            <a:stretch>
              <a:fillRect/>
            </a:stretch>
          </p:blipFill>
          <p:spPr>
            <a:xfrm rot="4037505">
              <a:off x="2148388" y="3173874"/>
              <a:ext cx="823519" cy="727208"/>
            </a:xfrm>
            <a:prstGeom prst="rect">
              <a:avLst/>
            </a:prstGeom>
            <a:ln w="12700" cap="flat">
              <a:noFill/>
              <a:miter lim="400000"/>
            </a:ln>
            <a:effectLst/>
          </p:spPr>
        </p:pic>
        <p:pic>
          <p:nvPicPr>
            <p:cNvPr id="304" name="pasted-image.pdf"/>
            <p:cNvPicPr>
              <a:picLocks noChangeAspect="1"/>
            </p:cNvPicPr>
            <p:nvPr/>
          </p:nvPicPr>
          <p:blipFill>
            <a:blip r:embed="rId7">
              <a:alphaModFix amt="10000"/>
              <a:extLst/>
            </a:blip>
            <a:stretch>
              <a:fillRect/>
            </a:stretch>
          </p:blipFill>
          <p:spPr>
            <a:xfrm rot="15582911">
              <a:off x="317777" y="2957505"/>
              <a:ext cx="1045499" cy="923228"/>
            </a:xfrm>
            <a:prstGeom prst="rect">
              <a:avLst/>
            </a:prstGeom>
            <a:ln w="12700" cap="flat">
              <a:noFill/>
              <a:miter lim="400000"/>
            </a:ln>
            <a:effectLst/>
          </p:spPr>
        </p:pic>
        <p:pic>
          <p:nvPicPr>
            <p:cNvPr id="305" name="pasted-image.pdf"/>
            <p:cNvPicPr>
              <a:picLocks noChangeAspect="1"/>
            </p:cNvPicPr>
            <p:nvPr/>
          </p:nvPicPr>
          <p:blipFill>
            <a:blip r:embed="rId5">
              <a:alphaModFix amt="10000"/>
              <a:extLst/>
            </a:blip>
            <a:stretch>
              <a:fillRect/>
            </a:stretch>
          </p:blipFill>
          <p:spPr>
            <a:xfrm rot="13574788">
              <a:off x="2808785" y="2991478"/>
              <a:ext cx="953044" cy="841585"/>
            </a:xfrm>
            <a:prstGeom prst="rect">
              <a:avLst/>
            </a:prstGeom>
            <a:ln w="12700" cap="flat">
              <a:noFill/>
              <a:miter lim="400000"/>
            </a:ln>
            <a:effectLst/>
          </p:spPr>
        </p:pic>
        <p:pic>
          <p:nvPicPr>
            <p:cNvPr id="306" name="pasted-image.pdf"/>
            <p:cNvPicPr>
              <a:picLocks noChangeAspect="1"/>
            </p:cNvPicPr>
            <p:nvPr/>
          </p:nvPicPr>
          <p:blipFill>
            <a:blip r:embed="rId3">
              <a:alphaModFix amt="10000"/>
              <a:extLst/>
            </a:blip>
            <a:stretch>
              <a:fillRect/>
            </a:stretch>
          </p:blipFill>
          <p:spPr>
            <a:xfrm rot="14632657">
              <a:off x="1217851" y="4992299"/>
              <a:ext cx="730856" cy="645381"/>
            </a:xfrm>
            <a:prstGeom prst="rect">
              <a:avLst/>
            </a:prstGeom>
            <a:ln w="12700" cap="flat">
              <a:noFill/>
              <a:miter lim="400000"/>
            </a:ln>
            <a:effectLst/>
          </p:spPr>
        </p:pic>
        <p:pic>
          <p:nvPicPr>
            <p:cNvPr id="307" name="pasted-image.pdf"/>
            <p:cNvPicPr>
              <a:picLocks noChangeAspect="1"/>
            </p:cNvPicPr>
            <p:nvPr/>
          </p:nvPicPr>
          <p:blipFill>
            <a:blip r:embed="rId4">
              <a:alphaModFix amt="10000"/>
              <a:extLst/>
            </a:blip>
            <a:stretch>
              <a:fillRect/>
            </a:stretch>
          </p:blipFill>
          <p:spPr>
            <a:xfrm rot="4535398">
              <a:off x="2899417" y="4488834"/>
              <a:ext cx="931401" cy="826527"/>
            </a:xfrm>
            <a:prstGeom prst="rect">
              <a:avLst/>
            </a:prstGeom>
            <a:ln w="12700" cap="flat">
              <a:noFill/>
              <a:miter lim="400000"/>
            </a:ln>
            <a:effectLst/>
          </p:spPr>
        </p:pic>
        <p:pic>
          <p:nvPicPr>
            <p:cNvPr id="308" name="pasted-image.pdf"/>
            <p:cNvPicPr>
              <a:picLocks noChangeAspect="1"/>
            </p:cNvPicPr>
            <p:nvPr/>
          </p:nvPicPr>
          <p:blipFill>
            <a:blip r:embed="rId6">
              <a:alphaModFix amt="10000"/>
              <a:extLst/>
            </a:blip>
            <a:stretch>
              <a:fillRect/>
            </a:stretch>
          </p:blipFill>
          <p:spPr>
            <a:xfrm rot="8729863">
              <a:off x="2190387" y="5068808"/>
              <a:ext cx="857107" cy="756868"/>
            </a:xfrm>
            <a:prstGeom prst="rect">
              <a:avLst/>
            </a:prstGeom>
            <a:ln w="12700" cap="flat">
              <a:noFill/>
              <a:miter lim="400000"/>
            </a:ln>
            <a:effectLst/>
          </p:spPr>
        </p:pic>
        <p:pic>
          <p:nvPicPr>
            <p:cNvPr id="309" name="pasted-image.pdf"/>
            <p:cNvPicPr>
              <a:picLocks noChangeAspect="1"/>
            </p:cNvPicPr>
            <p:nvPr/>
          </p:nvPicPr>
          <p:blipFill>
            <a:blip r:embed="rId2">
              <a:alphaModFix amt="10000"/>
              <a:extLst/>
            </a:blip>
            <a:stretch>
              <a:fillRect/>
            </a:stretch>
          </p:blipFill>
          <p:spPr>
            <a:xfrm rot="21012226">
              <a:off x="7660591" y="2635688"/>
              <a:ext cx="334470" cy="295354"/>
            </a:xfrm>
            <a:prstGeom prst="rect">
              <a:avLst/>
            </a:prstGeom>
            <a:ln w="12700" cap="flat">
              <a:noFill/>
              <a:miter lim="400000"/>
            </a:ln>
            <a:effectLst/>
          </p:spPr>
        </p:pic>
        <p:pic>
          <p:nvPicPr>
            <p:cNvPr id="310" name="pasted-image.pdf"/>
            <p:cNvPicPr>
              <a:picLocks noChangeAspect="1"/>
            </p:cNvPicPr>
            <p:nvPr/>
          </p:nvPicPr>
          <p:blipFill>
            <a:blip r:embed="rId3">
              <a:alphaModFix amt="10000"/>
              <a:extLst/>
            </a:blip>
            <a:stretch>
              <a:fillRect/>
            </a:stretch>
          </p:blipFill>
          <p:spPr>
            <a:xfrm rot="7178364">
              <a:off x="8038748" y="2912280"/>
              <a:ext cx="441092" cy="389506"/>
            </a:xfrm>
            <a:prstGeom prst="rect">
              <a:avLst/>
            </a:prstGeom>
            <a:ln w="12700" cap="flat">
              <a:noFill/>
              <a:miter lim="400000"/>
            </a:ln>
            <a:effectLst/>
          </p:spPr>
        </p:pic>
        <p:pic>
          <p:nvPicPr>
            <p:cNvPr id="311" name="pasted-image.pdf"/>
            <p:cNvPicPr>
              <a:picLocks noChangeAspect="1"/>
            </p:cNvPicPr>
            <p:nvPr/>
          </p:nvPicPr>
          <p:blipFill>
            <a:blip r:embed="rId4">
              <a:alphaModFix amt="10000"/>
              <a:extLst/>
            </a:blip>
            <a:stretch>
              <a:fillRect/>
            </a:stretch>
          </p:blipFill>
          <p:spPr>
            <a:xfrm rot="13426029">
              <a:off x="7537691" y="2984657"/>
              <a:ext cx="562127" cy="498833"/>
            </a:xfrm>
            <a:prstGeom prst="rect">
              <a:avLst/>
            </a:prstGeom>
            <a:ln w="12700" cap="flat">
              <a:noFill/>
              <a:miter lim="400000"/>
            </a:ln>
            <a:effectLst/>
          </p:spPr>
        </p:pic>
        <p:pic>
          <p:nvPicPr>
            <p:cNvPr id="312" name="pasted-image.pdf"/>
            <p:cNvPicPr>
              <a:picLocks noChangeAspect="1"/>
            </p:cNvPicPr>
            <p:nvPr/>
          </p:nvPicPr>
          <p:blipFill>
            <a:blip r:embed="rId5">
              <a:alphaModFix amt="10000"/>
              <a:extLst/>
            </a:blip>
            <a:stretch>
              <a:fillRect/>
            </a:stretch>
          </p:blipFill>
          <p:spPr>
            <a:xfrm rot="3275997">
              <a:off x="7936693" y="2404311"/>
              <a:ext cx="575190" cy="507921"/>
            </a:xfrm>
            <a:prstGeom prst="rect">
              <a:avLst/>
            </a:prstGeom>
            <a:ln w="12700" cap="flat">
              <a:noFill/>
              <a:miter lim="400000"/>
            </a:ln>
            <a:effectLst/>
          </p:spPr>
        </p:pic>
        <p:pic>
          <p:nvPicPr>
            <p:cNvPr id="313" name="pasted-image.pdf"/>
            <p:cNvPicPr>
              <a:picLocks noChangeAspect="1"/>
            </p:cNvPicPr>
            <p:nvPr/>
          </p:nvPicPr>
          <p:blipFill>
            <a:blip r:embed="rId6">
              <a:alphaModFix amt="10000"/>
              <a:extLst/>
            </a:blip>
            <a:stretch>
              <a:fillRect/>
            </a:stretch>
          </p:blipFill>
          <p:spPr>
            <a:xfrm rot="16983089">
              <a:off x="7153991" y="2696672"/>
              <a:ext cx="594933" cy="525355"/>
            </a:xfrm>
            <a:prstGeom prst="rect">
              <a:avLst/>
            </a:prstGeom>
            <a:ln w="12700" cap="flat">
              <a:noFill/>
              <a:miter lim="400000"/>
            </a:ln>
            <a:effectLst/>
          </p:spPr>
        </p:pic>
        <p:pic>
          <p:nvPicPr>
            <p:cNvPr id="314" name="pasted-image.pdf"/>
            <p:cNvPicPr>
              <a:picLocks noChangeAspect="1"/>
            </p:cNvPicPr>
            <p:nvPr/>
          </p:nvPicPr>
          <p:blipFill>
            <a:blip r:embed="rId7">
              <a:alphaModFix amt="10000"/>
              <a:extLst/>
            </a:blip>
            <a:stretch>
              <a:fillRect/>
            </a:stretch>
          </p:blipFill>
          <p:spPr>
            <a:xfrm rot="21012226">
              <a:off x="7352607" y="2082942"/>
              <a:ext cx="630988" cy="557194"/>
            </a:xfrm>
            <a:prstGeom prst="rect">
              <a:avLst/>
            </a:prstGeom>
            <a:ln w="12700" cap="flat">
              <a:noFill/>
              <a:miter lim="400000"/>
            </a:ln>
            <a:effectLst/>
          </p:spPr>
        </p:pic>
        <p:pic>
          <p:nvPicPr>
            <p:cNvPr id="315" name="pasted-image.pdf"/>
            <p:cNvPicPr>
              <a:picLocks noChangeAspect="1"/>
            </p:cNvPicPr>
            <p:nvPr/>
          </p:nvPicPr>
          <p:blipFill>
            <a:blip r:embed="rId7">
              <a:alphaModFix amt="10000"/>
              <a:extLst/>
            </a:blip>
            <a:stretch>
              <a:fillRect/>
            </a:stretch>
          </p:blipFill>
          <p:spPr>
            <a:xfrm rot="15582911">
              <a:off x="8396143" y="2335193"/>
              <a:ext cx="873428" cy="771281"/>
            </a:xfrm>
            <a:prstGeom prst="rect">
              <a:avLst/>
            </a:prstGeom>
            <a:ln w="12700" cap="flat">
              <a:noFill/>
              <a:miter lim="400000"/>
            </a:ln>
            <a:effectLst/>
          </p:spPr>
        </p:pic>
        <p:pic>
          <p:nvPicPr>
            <p:cNvPr id="316" name="pasted-image.pdf"/>
            <p:cNvPicPr>
              <a:picLocks noChangeAspect="1"/>
            </p:cNvPicPr>
            <p:nvPr/>
          </p:nvPicPr>
          <p:blipFill>
            <a:blip r:embed="rId5">
              <a:alphaModFix amt="10000"/>
              <a:extLst/>
            </a:blip>
            <a:stretch>
              <a:fillRect/>
            </a:stretch>
          </p:blipFill>
          <p:spPr>
            <a:xfrm rot="13329951">
              <a:off x="6416310" y="2455108"/>
              <a:ext cx="796189" cy="703075"/>
            </a:xfrm>
            <a:prstGeom prst="rect">
              <a:avLst/>
            </a:prstGeom>
            <a:ln w="12700" cap="flat">
              <a:noFill/>
              <a:miter lim="400000"/>
            </a:ln>
            <a:effectLst/>
          </p:spPr>
        </p:pic>
        <p:pic>
          <p:nvPicPr>
            <p:cNvPr id="317" name="pasted-image.pdf"/>
            <p:cNvPicPr>
              <a:picLocks noChangeAspect="1"/>
            </p:cNvPicPr>
            <p:nvPr/>
          </p:nvPicPr>
          <p:blipFill>
            <a:blip r:embed="rId3">
              <a:alphaModFix amt="10000"/>
              <a:extLst/>
            </a:blip>
            <a:stretch>
              <a:fillRect/>
            </a:stretch>
          </p:blipFill>
          <p:spPr>
            <a:xfrm rot="6596259">
              <a:off x="6809911" y="1873247"/>
              <a:ext cx="610569" cy="539163"/>
            </a:xfrm>
            <a:prstGeom prst="rect">
              <a:avLst/>
            </a:prstGeom>
            <a:ln w="12700" cap="flat">
              <a:noFill/>
              <a:miter lim="400000"/>
            </a:ln>
            <a:effectLst/>
          </p:spPr>
        </p:pic>
        <p:pic>
          <p:nvPicPr>
            <p:cNvPr id="318" name="pasted-image.pdf"/>
            <p:cNvPicPr>
              <a:picLocks noChangeAspect="1"/>
            </p:cNvPicPr>
            <p:nvPr/>
          </p:nvPicPr>
          <p:blipFill>
            <a:blip r:embed="rId4">
              <a:alphaModFix amt="10000"/>
              <a:extLst/>
            </a:blip>
            <a:stretch>
              <a:fillRect/>
            </a:stretch>
          </p:blipFill>
          <p:spPr>
            <a:xfrm rot="189053">
              <a:off x="7241119" y="1293391"/>
              <a:ext cx="778108" cy="690494"/>
            </a:xfrm>
            <a:prstGeom prst="rect">
              <a:avLst/>
            </a:prstGeom>
            <a:ln w="12700" cap="flat">
              <a:noFill/>
              <a:miter lim="400000"/>
            </a:ln>
            <a:effectLst/>
          </p:spPr>
        </p:pic>
        <p:pic>
          <p:nvPicPr>
            <p:cNvPr id="319" name="pasted-image.pdf"/>
            <p:cNvPicPr>
              <a:picLocks noChangeAspect="1"/>
            </p:cNvPicPr>
            <p:nvPr/>
          </p:nvPicPr>
          <p:blipFill>
            <a:blip r:embed="rId6">
              <a:alphaModFix amt="10000"/>
              <a:extLst/>
            </a:blip>
            <a:stretch>
              <a:fillRect/>
            </a:stretch>
          </p:blipFill>
          <p:spPr>
            <a:xfrm rot="4037505">
              <a:off x="7950049" y="1563981"/>
              <a:ext cx="823519" cy="727208"/>
            </a:xfrm>
            <a:prstGeom prst="rect">
              <a:avLst/>
            </a:prstGeom>
            <a:ln w="12700" cap="flat">
              <a:noFill/>
              <a:miter lim="400000"/>
            </a:ln>
            <a:effectLst/>
          </p:spPr>
        </p:pic>
        <p:pic>
          <p:nvPicPr>
            <p:cNvPr id="320" name="pasted-image.pdf"/>
            <p:cNvPicPr>
              <a:picLocks noChangeAspect="1"/>
            </p:cNvPicPr>
            <p:nvPr/>
          </p:nvPicPr>
          <p:blipFill>
            <a:blip r:embed="rId7">
              <a:alphaModFix amt="10000"/>
              <a:extLst/>
            </a:blip>
            <a:stretch>
              <a:fillRect/>
            </a:stretch>
          </p:blipFill>
          <p:spPr>
            <a:xfrm rot="15582911">
              <a:off x="6119437" y="1347612"/>
              <a:ext cx="1045499" cy="923228"/>
            </a:xfrm>
            <a:prstGeom prst="rect">
              <a:avLst/>
            </a:prstGeom>
            <a:ln w="12700" cap="flat">
              <a:noFill/>
              <a:miter lim="400000"/>
            </a:ln>
            <a:effectLst/>
          </p:spPr>
        </p:pic>
        <p:pic>
          <p:nvPicPr>
            <p:cNvPr id="321" name="pasted-image.pdf"/>
            <p:cNvPicPr>
              <a:picLocks noChangeAspect="1"/>
            </p:cNvPicPr>
            <p:nvPr/>
          </p:nvPicPr>
          <p:blipFill>
            <a:blip r:embed="rId5">
              <a:alphaModFix amt="10000"/>
              <a:extLst/>
            </a:blip>
            <a:stretch>
              <a:fillRect/>
            </a:stretch>
          </p:blipFill>
          <p:spPr>
            <a:xfrm rot="13574788">
              <a:off x="8610446" y="1381584"/>
              <a:ext cx="953044" cy="841586"/>
            </a:xfrm>
            <a:prstGeom prst="rect">
              <a:avLst/>
            </a:prstGeom>
            <a:ln w="12700" cap="flat">
              <a:noFill/>
              <a:miter lim="400000"/>
            </a:ln>
            <a:effectLst/>
          </p:spPr>
        </p:pic>
        <p:pic>
          <p:nvPicPr>
            <p:cNvPr id="322" name="pasted-image.pdf"/>
            <p:cNvPicPr>
              <a:picLocks noChangeAspect="1"/>
            </p:cNvPicPr>
            <p:nvPr/>
          </p:nvPicPr>
          <p:blipFill>
            <a:blip r:embed="rId3">
              <a:alphaModFix amt="10000"/>
              <a:extLst/>
            </a:blip>
            <a:stretch>
              <a:fillRect/>
            </a:stretch>
          </p:blipFill>
          <p:spPr>
            <a:xfrm rot="14632657">
              <a:off x="7019512" y="3382405"/>
              <a:ext cx="730855" cy="645382"/>
            </a:xfrm>
            <a:prstGeom prst="rect">
              <a:avLst/>
            </a:prstGeom>
            <a:ln w="12700" cap="flat">
              <a:noFill/>
              <a:miter lim="400000"/>
            </a:ln>
            <a:effectLst/>
          </p:spPr>
        </p:pic>
        <p:pic>
          <p:nvPicPr>
            <p:cNvPr id="323" name="pasted-image.pdf"/>
            <p:cNvPicPr>
              <a:picLocks noChangeAspect="1"/>
            </p:cNvPicPr>
            <p:nvPr/>
          </p:nvPicPr>
          <p:blipFill>
            <a:blip r:embed="rId4">
              <a:alphaModFix amt="10000"/>
              <a:extLst/>
            </a:blip>
            <a:stretch>
              <a:fillRect/>
            </a:stretch>
          </p:blipFill>
          <p:spPr>
            <a:xfrm rot="4535398">
              <a:off x="8701078" y="2878940"/>
              <a:ext cx="931400" cy="826527"/>
            </a:xfrm>
            <a:prstGeom prst="rect">
              <a:avLst/>
            </a:prstGeom>
            <a:ln w="12700" cap="flat">
              <a:noFill/>
              <a:miter lim="400000"/>
            </a:ln>
            <a:effectLst/>
          </p:spPr>
        </p:pic>
        <p:pic>
          <p:nvPicPr>
            <p:cNvPr id="324" name="pasted-image.pdf"/>
            <p:cNvPicPr>
              <a:picLocks noChangeAspect="1"/>
            </p:cNvPicPr>
            <p:nvPr/>
          </p:nvPicPr>
          <p:blipFill>
            <a:blip r:embed="rId6">
              <a:alphaModFix amt="10000"/>
              <a:extLst/>
            </a:blip>
            <a:stretch>
              <a:fillRect/>
            </a:stretch>
          </p:blipFill>
          <p:spPr>
            <a:xfrm rot="8729863">
              <a:off x="7992048" y="3458914"/>
              <a:ext cx="857106" cy="756868"/>
            </a:xfrm>
            <a:prstGeom prst="rect">
              <a:avLst/>
            </a:prstGeom>
            <a:ln w="12700" cap="flat">
              <a:noFill/>
              <a:miter lim="400000"/>
            </a:ln>
            <a:effectLst/>
          </p:spPr>
        </p:pic>
        <p:pic>
          <p:nvPicPr>
            <p:cNvPr id="325" name="pasted-image.pdf"/>
            <p:cNvPicPr>
              <a:picLocks noChangeAspect="1"/>
            </p:cNvPicPr>
            <p:nvPr/>
          </p:nvPicPr>
          <p:blipFill>
            <a:blip r:embed="rId2">
              <a:alphaModFix amt="10000"/>
              <a:extLst/>
            </a:blip>
            <a:stretch>
              <a:fillRect/>
            </a:stretch>
          </p:blipFill>
          <p:spPr>
            <a:xfrm rot="21012226">
              <a:off x="7628066" y="5109181"/>
              <a:ext cx="334469" cy="295353"/>
            </a:xfrm>
            <a:prstGeom prst="rect">
              <a:avLst/>
            </a:prstGeom>
            <a:ln w="12700" cap="flat">
              <a:noFill/>
              <a:miter lim="400000"/>
            </a:ln>
            <a:effectLst/>
          </p:spPr>
        </p:pic>
        <p:pic>
          <p:nvPicPr>
            <p:cNvPr id="326" name="pasted-image.pdf"/>
            <p:cNvPicPr>
              <a:picLocks noChangeAspect="1"/>
            </p:cNvPicPr>
            <p:nvPr/>
          </p:nvPicPr>
          <p:blipFill>
            <a:blip r:embed="rId3">
              <a:alphaModFix amt="10000"/>
              <a:extLst/>
            </a:blip>
            <a:stretch>
              <a:fillRect/>
            </a:stretch>
          </p:blipFill>
          <p:spPr>
            <a:xfrm rot="7178364">
              <a:off x="8006222" y="5385773"/>
              <a:ext cx="441093" cy="389507"/>
            </a:xfrm>
            <a:prstGeom prst="rect">
              <a:avLst/>
            </a:prstGeom>
            <a:ln w="12700" cap="flat">
              <a:noFill/>
              <a:miter lim="400000"/>
            </a:ln>
            <a:effectLst/>
          </p:spPr>
        </p:pic>
        <p:pic>
          <p:nvPicPr>
            <p:cNvPr id="327" name="pasted-image.pdf"/>
            <p:cNvPicPr>
              <a:picLocks noChangeAspect="1"/>
            </p:cNvPicPr>
            <p:nvPr/>
          </p:nvPicPr>
          <p:blipFill>
            <a:blip r:embed="rId4">
              <a:alphaModFix amt="10000"/>
              <a:extLst/>
            </a:blip>
            <a:stretch>
              <a:fillRect/>
            </a:stretch>
          </p:blipFill>
          <p:spPr>
            <a:xfrm rot="13426029">
              <a:off x="7505166" y="5458150"/>
              <a:ext cx="562127" cy="498833"/>
            </a:xfrm>
            <a:prstGeom prst="rect">
              <a:avLst/>
            </a:prstGeom>
            <a:ln w="12700" cap="flat">
              <a:noFill/>
              <a:miter lim="400000"/>
            </a:ln>
            <a:effectLst/>
          </p:spPr>
        </p:pic>
        <p:pic>
          <p:nvPicPr>
            <p:cNvPr id="328" name="pasted-image.pdf"/>
            <p:cNvPicPr>
              <a:picLocks noChangeAspect="1"/>
            </p:cNvPicPr>
            <p:nvPr/>
          </p:nvPicPr>
          <p:blipFill>
            <a:blip r:embed="rId5">
              <a:alphaModFix amt="10000"/>
              <a:extLst/>
            </a:blip>
            <a:stretch>
              <a:fillRect/>
            </a:stretch>
          </p:blipFill>
          <p:spPr>
            <a:xfrm rot="3275997">
              <a:off x="7904170" y="4877804"/>
              <a:ext cx="575189" cy="507921"/>
            </a:xfrm>
            <a:prstGeom prst="rect">
              <a:avLst/>
            </a:prstGeom>
            <a:ln w="12700" cap="flat">
              <a:noFill/>
              <a:miter lim="400000"/>
            </a:ln>
            <a:effectLst/>
          </p:spPr>
        </p:pic>
        <p:pic>
          <p:nvPicPr>
            <p:cNvPr id="329" name="pasted-image.pdf"/>
            <p:cNvPicPr>
              <a:picLocks noChangeAspect="1"/>
            </p:cNvPicPr>
            <p:nvPr/>
          </p:nvPicPr>
          <p:blipFill>
            <a:blip r:embed="rId6">
              <a:alphaModFix amt="10000"/>
              <a:extLst/>
            </a:blip>
            <a:stretch>
              <a:fillRect/>
            </a:stretch>
          </p:blipFill>
          <p:spPr>
            <a:xfrm rot="16983089">
              <a:off x="7121466" y="5170165"/>
              <a:ext cx="594932" cy="525355"/>
            </a:xfrm>
            <a:prstGeom prst="rect">
              <a:avLst/>
            </a:prstGeom>
            <a:ln w="12700" cap="flat">
              <a:noFill/>
              <a:miter lim="400000"/>
            </a:ln>
            <a:effectLst/>
          </p:spPr>
        </p:pic>
        <p:pic>
          <p:nvPicPr>
            <p:cNvPr id="330" name="pasted-image.pdf"/>
            <p:cNvPicPr>
              <a:picLocks noChangeAspect="1"/>
            </p:cNvPicPr>
            <p:nvPr/>
          </p:nvPicPr>
          <p:blipFill>
            <a:blip r:embed="rId7">
              <a:alphaModFix amt="10000"/>
              <a:extLst/>
            </a:blip>
            <a:stretch>
              <a:fillRect/>
            </a:stretch>
          </p:blipFill>
          <p:spPr>
            <a:xfrm rot="21012226">
              <a:off x="7320081" y="4556434"/>
              <a:ext cx="630989" cy="557194"/>
            </a:xfrm>
            <a:prstGeom prst="rect">
              <a:avLst/>
            </a:prstGeom>
            <a:ln w="12700" cap="flat">
              <a:noFill/>
              <a:miter lim="400000"/>
            </a:ln>
            <a:effectLst/>
          </p:spPr>
        </p:pic>
        <p:pic>
          <p:nvPicPr>
            <p:cNvPr id="331" name="pasted-image.pdf"/>
            <p:cNvPicPr>
              <a:picLocks noChangeAspect="1"/>
            </p:cNvPicPr>
            <p:nvPr/>
          </p:nvPicPr>
          <p:blipFill>
            <a:blip r:embed="rId7">
              <a:alphaModFix amt="10000"/>
              <a:extLst/>
            </a:blip>
            <a:stretch>
              <a:fillRect/>
            </a:stretch>
          </p:blipFill>
          <p:spPr>
            <a:xfrm rot="15582911">
              <a:off x="8363618" y="4808686"/>
              <a:ext cx="873428" cy="771280"/>
            </a:xfrm>
            <a:prstGeom prst="rect">
              <a:avLst/>
            </a:prstGeom>
            <a:ln w="12700" cap="flat">
              <a:noFill/>
              <a:miter lim="400000"/>
            </a:ln>
            <a:effectLst/>
          </p:spPr>
        </p:pic>
        <p:pic>
          <p:nvPicPr>
            <p:cNvPr id="332" name="pasted-image.pdf"/>
            <p:cNvPicPr>
              <a:picLocks noChangeAspect="1"/>
            </p:cNvPicPr>
            <p:nvPr/>
          </p:nvPicPr>
          <p:blipFill>
            <a:blip r:embed="rId5">
              <a:alphaModFix amt="10000"/>
              <a:extLst/>
            </a:blip>
            <a:stretch>
              <a:fillRect/>
            </a:stretch>
          </p:blipFill>
          <p:spPr>
            <a:xfrm rot="13329951">
              <a:off x="6383785" y="4928600"/>
              <a:ext cx="796189" cy="703075"/>
            </a:xfrm>
            <a:prstGeom prst="rect">
              <a:avLst/>
            </a:prstGeom>
            <a:ln w="12700" cap="flat">
              <a:noFill/>
              <a:miter lim="400000"/>
            </a:ln>
            <a:effectLst/>
          </p:spPr>
        </p:pic>
        <p:pic>
          <p:nvPicPr>
            <p:cNvPr id="333" name="pasted-image.pdf"/>
            <p:cNvPicPr>
              <a:picLocks noChangeAspect="1"/>
            </p:cNvPicPr>
            <p:nvPr/>
          </p:nvPicPr>
          <p:blipFill>
            <a:blip r:embed="rId3">
              <a:alphaModFix amt="10000"/>
              <a:extLst/>
            </a:blip>
            <a:stretch>
              <a:fillRect/>
            </a:stretch>
          </p:blipFill>
          <p:spPr>
            <a:xfrm rot="6596259">
              <a:off x="6777386" y="4346740"/>
              <a:ext cx="610569" cy="539163"/>
            </a:xfrm>
            <a:prstGeom prst="rect">
              <a:avLst/>
            </a:prstGeom>
            <a:ln w="12700" cap="flat">
              <a:noFill/>
              <a:miter lim="400000"/>
            </a:ln>
            <a:effectLst/>
          </p:spPr>
        </p:pic>
        <p:pic>
          <p:nvPicPr>
            <p:cNvPr id="334" name="pasted-image.pdf"/>
            <p:cNvPicPr>
              <a:picLocks noChangeAspect="1"/>
            </p:cNvPicPr>
            <p:nvPr/>
          </p:nvPicPr>
          <p:blipFill>
            <a:blip r:embed="rId4">
              <a:alphaModFix amt="10000"/>
              <a:extLst/>
            </a:blip>
            <a:stretch>
              <a:fillRect/>
            </a:stretch>
          </p:blipFill>
          <p:spPr>
            <a:xfrm rot="189053">
              <a:off x="7208595" y="3766884"/>
              <a:ext cx="778108" cy="690494"/>
            </a:xfrm>
            <a:prstGeom prst="rect">
              <a:avLst/>
            </a:prstGeom>
            <a:ln w="12700" cap="flat">
              <a:noFill/>
              <a:miter lim="400000"/>
            </a:ln>
            <a:effectLst/>
          </p:spPr>
        </p:pic>
        <p:pic>
          <p:nvPicPr>
            <p:cNvPr id="335" name="pasted-image.pdf"/>
            <p:cNvPicPr>
              <a:picLocks noChangeAspect="1"/>
            </p:cNvPicPr>
            <p:nvPr/>
          </p:nvPicPr>
          <p:blipFill>
            <a:blip r:embed="rId6">
              <a:alphaModFix amt="10000"/>
              <a:extLst/>
            </a:blip>
            <a:stretch>
              <a:fillRect/>
            </a:stretch>
          </p:blipFill>
          <p:spPr>
            <a:xfrm rot="4037505">
              <a:off x="7917524" y="4037473"/>
              <a:ext cx="823519" cy="727209"/>
            </a:xfrm>
            <a:prstGeom prst="rect">
              <a:avLst/>
            </a:prstGeom>
            <a:ln w="12700" cap="flat">
              <a:noFill/>
              <a:miter lim="400000"/>
            </a:ln>
            <a:effectLst/>
          </p:spPr>
        </p:pic>
        <p:pic>
          <p:nvPicPr>
            <p:cNvPr id="336" name="pasted-image.pdf"/>
            <p:cNvPicPr>
              <a:picLocks noChangeAspect="1"/>
            </p:cNvPicPr>
            <p:nvPr/>
          </p:nvPicPr>
          <p:blipFill>
            <a:blip r:embed="rId7">
              <a:alphaModFix amt="10000"/>
              <a:extLst/>
            </a:blip>
            <a:stretch>
              <a:fillRect/>
            </a:stretch>
          </p:blipFill>
          <p:spPr>
            <a:xfrm rot="15582911">
              <a:off x="6086913" y="3821104"/>
              <a:ext cx="1045499" cy="923228"/>
            </a:xfrm>
            <a:prstGeom prst="rect">
              <a:avLst/>
            </a:prstGeom>
            <a:ln w="12700" cap="flat">
              <a:noFill/>
              <a:miter lim="400000"/>
            </a:ln>
            <a:effectLst/>
          </p:spPr>
        </p:pic>
        <p:pic>
          <p:nvPicPr>
            <p:cNvPr id="337" name="pasted-image.pdf"/>
            <p:cNvPicPr>
              <a:picLocks noChangeAspect="1"/>
            </p:cNvPicPr>
            <p:nvPr/>
          </p:nvPicPr>
          <p:blipFill>
            <a:blip r:embed="rId5">
              <a:alphaModFix amt="10000"/>
              <a:extLst/>
            </a:blip>
            <a:stretch>
              <a:fillRect/>
            </a:stretch>
          </p:blipFill>
          <p:spPr>
            <a:xfrm rot="13574788">
              <a:off x="8577921" y="3855077"/>
              <a:ext cx="953044" cy="841586"/>
            </a:xfrm>
            <a:prstGeom prst="rect">
              <a:avLst/>
            </a:prstGeom>
            <a:ln w="12700" cap="flat">
              <a:noFill/>
              <a:miter lim="400000"/>
            </a:ln>
            <a:effectLst/>
          </p:spPr>
        </p:pic>
        <p:pic>
          <p:nvPicPr>
            <p:cNvPr id="338" name="pasted-image.pdf"/>
            <p:cNvPicPr>
              <a:picLocks noChangeAspect="1"/>
            </p:cNvPicPr>
            <p:nvPr/>
          </p:nvPicPr>
          <p:blipFill>
            <a:blip r:embed="rId3">
              <a:alphaModFix amt="10000"/>
              <a:extLst/>
            </a:blip>
            <a:stretch>
              <a:fillRect/>
            </a:stretch>
          </p:blipFill>
          <p:spPr>
            <a:xfrm rot="14632657">
              <a:off x="6986987" y="5855898"/>
              <a:ext cx="730855" cy="645382"/>
            </a:xfrm>
            <a:prstGeom prst="rect">
              <a:avLst/>
            </a:prstGeom>
            <a:ln w="12700" cap="flat">
              <a:noFill/>
              <a:miter lim="400000"/>
            </a:ln>
            <a:effectLst/>
          </p:spPr>
        </p:pic>
        <p:pic>
          <p:nvPicPr>
            <p:cNvPr id="339" name="pasted-image.pdf"/>
            <p:cNvPicPr>
              <a:picLocks noChangeAspect="1"/>
            </p:cNvPicPr>
            <p:nvPr/>
          </p:nvPicPr>
          <p:blipFill>
            <a:blip r:embed="rId4">
              <a:alphaModFix amt="10000"/>
              <a:extLst/>
            </a:blip>
            <a:stretch>
              <a:fillRect/>
            </a:stretch>
          </p:blipFill>
          <p:spPr>
            <a:xfrm rot="4535398">
              <a:off x="8668553" y="5352433"/>
              <a:ext cx="931400" cy="826527"/>
            </a:xfrm>
            <a:prstGeom prst="rect">
              <a:avLst/>
            </a:prstGeom>
            <a:ln w="12700" cap="flat">
              <a:noFill/>
              <a:miter lim="400000"/>
            </a:ln>
            <a:effectLst/>
          </p:spPr>
        </p:pic>
        <p:pic>
          <p:nvPicPr>
            <p:cNvPr id="340" name="pasted-image.pdf"/>
            <p:cNvPicPr>
              <a:picLocks noChangeAspect="1"/>
            </p:cNvPicPr>
            <p:nvPr/>
          </p:nvPicPr>
          <p:blipFill>
            <a:blip r:embed="rId6">
              <a:alphaModFix amt="10000"/>
              <a:extLst/>
            </a:blip>
            <a:stretch>
              <a:fillRect/>
            </a:stretch>
          </p:blipFill>
          <p:spPr>
            <a:xfrm rot="8729863">
              <a:off x="7959523" y="5932408"/>
              <a:ext cx="857106" cy="756868"/>
            </a:xfrm>
            <a:prstGeom prst="rect">
              <a:avLst/>
            </a:prstGeom>
            <a:ln w="12700" cap="flat">
              <a:noFill/>
              <a:miter lim="400000"/>
            </a:ln>
            <a:effectLst/>
          </p:spPr>
        </p:pic>
        <p:pic>
          <p:nvPicPr>
            <p:cNvPr id="341" name="pasted-image.pdf"/>
            <p:cNvPicPr>
              <a:picLocks noChangeAspect="1"/>
            </p:cNvPicPr>
            <p:nvPr/>
          </p:nvPicPr>
          <p:blipFill>
            <a:blip r:embed="rId2">
              <a:alphaModFix amt="10000"/>
              <a:extLst/>
            </a:blip>
            <a:stretch>
              <a:fillRect/>
            </a:stretch>
          </p:blipFill>
          <p:spPr>
            <a:xfrm rot="21012226">
              <a:off x="3681258" y="6056221"/>
              <a:ext cx="334469" cy="295354"/>
            </a:xfrm>
            <a:prstGeom prst="rect">
              <a:avLst/>
            </a:prstGeom>
            <a:ln w="12700" cap="flat">
              <a:noFill/>
              <a:miter lim="400000"/>
            </a:ln>
            <a:effectLst/>
          </p:spPr>
        </p:pic>
        <p:pic>
          <p:nvPicPr>
            <p:cNvPr id="342" name="pasted-image.pdf"/>
            <p:cNvPicPr>
              <a:picLocks noChangeAspect="1"/>
            </p:cNvPicPr>
            <p:nvPr/>
          </p:nvPicPr>
          <p:blipFill>
            <a:blip r:embed="rId3">
              <a:alphaModFix amt="10000"/>
              <a:extLst/>
            </a:blip>
            <a:stretch>
              <a:fillRect/>
            </a:stretch>
          </p:blipFill>
          <p:spPr>
            <a:xfrm rot="7178364">
              <a:off x="4059415" y="6332813"/>
              <a:ext cx="441092" cy="389506"/>
            </a:xfrm>
            <a:prstGeom prst="rect">
              <a:avLst/>
            </a:prstGeom>
            <a:ln w="12700" cap="flat">
              <a:noFill/>
              <a:miter lim="400000"/>
            </a:ln>
            <a:effectLst/>
          </p:spPr>
        </p:pic>
        <p:pic>
          <p:nvPicPr>
            <p:cNvPr id="343" name="pasted-image.pdf"/>
            <p:cNvPicPr>
              <a:picLocks noChangeAspect="1"/>
            </p:cNvPicPr>
            <p:nvPr/>
          </p:nvPicPr>
          <p:blipFill>
            <a:blip r:embed="rId4">
              <a:alphaModFix amt="10000"/>
              <a:extLst/>
            </a:blip>
            <a:stretch>
              <a:fillRect/>
            </a:stretch>
          </p:blipFill>
          <p:spPr>
            <a:xfrm rot="13426029">
              <a:off x="3558359" y="6405190"/>
              <a:ext cx="562127" cy="498833"/>
            </a:xfrm>
            <a:prstGeom prst="rect">
              <a:avLst/>
            </a:prstGeom>
            <a:ln w="12700" cap="flat">
              <a:noFill/>
              <a:miter lim="400000"/>
            </a:ln>
            <a:effectLst/>
          </p:spPr>
        </p:pic>
        <p:pic>
          <p:nvPicPr>
            <p:cNvPr id="344" name="pasted-image.pdf"/>
            <p:cNvPicPr>
              <a:picLocks noChangeAspect="1"/>
            </p:cNvPicPr>
            <p:nvPr/>
          </p:nvPicPr>
          <p:blipFill>
            <a:blip r:embed="rId5">
              <a:alphaModFix amt="10000"/>
              <a:extLst/>
            </a:blip>
            <a:stretch>
              <a:fillRect/>
            </a:stretch>
          </p:blipFill>
          <p:spPr>
            <a:xfrm rot="3275997">
              <a:off x="3957362" y="5824844"/>
              <a:ext cx="575189" cy="507921"/>
            </a:xfrm>
            <a:prstGeom prst="rect">
              <a:avLst/>
            </a:prstGeom>
            <a:ln w="12700" cap="flat">
              <a:noFill/>
              <a:miter lim="400000"/>
            </a:ln>
            <a:effectLst/>
          </p:spPr>
        </p:pic>
        <p:pic>
          <p:nvPicPr>
            <p:cNvPr id="345" name="pasted-image.pdf"/>
            <p:cNvPicPr>
              <a:picLocks noChangeAspect="1"/>
            </p:cNvPicPr>
            <p:nvPr/>
          </p:nvPicPr>
          <p:blipFill>
            <a:blip r:embed="rId6">
              <a:alphaModFix amt="10000"/>
              <a:extLst/>
            </a:blip>
            <a:stretch>
              <a:fillRect/>
            </a:stretch>
          </p:blipFill>
          <p:spPr>
            <a:xfrm rot="16983089">
              <a:off x="3174657" y="6117204"/>
              <a:ext cx="594933" cy="525356"/>
            </a:xfrm>
            <a:prstGeom prst="rect">
              <a:avLst/>
            </a:prstGeom>
            <a:ln w="12700" cap="flat">
              <a:noFill/>
              <a:miter lim="400000"/>
            </a:ln>
            <a:effectLst/>
          </p:spPr>
        </p:pic>
        <p:pic>
          <p:nvPicPr>
            <p:cNvPr id="346" name="pasted-image.pdf"/>
            <p:cNvPicPr>
              <a:picLocks noChangeAspect="1"/>
            </p:cNvPicPr>
            <p:nvPr/>
          </p:nvPicPr>
          <p:blipFill>
            <a:blip r:embed="rId7">
              <a:alphaModFix amt="10000"/>
              <a:extLst/>
            </a:blip>
            <a:stretch>
              <a:fillRect/>
            </a:stretch>
          </p:blipFill>
          <p:spPr>
            <a:xfrm rot="21012226">
              <a:off x="3373273" y="5503474"/>
              <a:ext cx="630989" cy="557195"/>
            </a:xfrm>
            <a:prstGeom prst="rect">
              <a:avLst/>
            </a:prstGeom>
            <a:ln w="12700" cap="flat">
              <a:noFill/>
              <a:miter lim="400000"/>
            </a:ln>
            <a:effectLst/>
          </p:spPr>
        </p:pic>
        <p:pic>
          <p:nvPicPr>
            <p:cNvPr id="347" name="pasted-image.pdf"/>
            <p:cNvPicPr>
              <a:picLocks noChangeAspect="1"/>
            </p:cNvPicPr>
            <p:nvPr/>
          </p:nvPicPr>
          <p:blipFill>
            <a:blip r:embed="rId7">
              <a:alphaModFix amt="10000"/>
              <a:extLst/>
            </a:blip>
            <a:stretch>
              <a:fillRect/>
            </a:stretch>
          </p:blipFill>
          <p:spPr>
            <a:xfrm rot="15582911">
              <a:off x="4416810" y="5755726"/>
              <a:ext cx="873428" cy="771281"/>
            </a:xfrm>
            <a:prstGeom prst="rect">
              <a:avLst/>
            </a:prstGeom>
            <a:ln w="12700" cap="flat">
              <a:noFill/>
              <a:miter lim="400000"/>
            </a:ln>
            <a:effectLst/>
          </p:spPr>
        </p:pic>
        <p:pic>
          <p:nvPicPr>
            <p:cNvPr id="348" name="pasted-image.pdf"/>
            <p:cNvPicPr>
              <a:picLocks noChangeAspect="1"/>
            </p:cNvPicPr>
            <p:nvPr/>
          </p:nvPicPr>
          <p:blipFill>
            <a:blip r:embed="rId5">
              <a:alphaModFix amt="10000"/>
              <a:extLst/>
            </a:blip>
            <a:stretch>
              <a:fillRect/>
            </a:stretch>
          </p:blipFill>
          <p:spPr>
            <a:xfrm rot="13329951">
              <a:off x="2436976" y="5875641"/>
              <a:ext cx="796189" cy="703075"/>
            </a:xfrm>
            <a:prstGeom prst="rect">
              <a:avLst/>
            </a:prstGeom>
            <a:ln w="12700" cap="flat">
              <a:noFill/>
              <a:miter lim="400000"/>
            </a:ln>
            <a:effectLst/>
          </p:spPr>
        </p:pic>
        <p:pic>
          <p:nvPicPr>
            <p:cNvPr id="349" name="pasted-image.pdf"/>
            <p:cNvPicPr>
              <a:picLocks noChangeAspect="1"/>
            </p:cNvPicPr>
            <p:nvPr/>
          </p:nvPicPr>
          <p:blipFill>
            <a:blip r:embed="rId3">
              <a:alphaModFix amt="10000"/>
              <a:extLst/>
            </a:blip>
            <a:stretch>
              <a:fillRect/>
            </a:stretch>
          </p:blipFill>
          <p:spPr>
            <a:xfrm rot="6596259">
              <a:off x="2830577" y="5293780"/>
              <a:ext cx="610569" cy="539163"/>
            </a:xfrm>
            <a:prstGeom prst="rect">
              <a:avLst/>
            </a:prstGeom>
            <a:ln w="12700" cap="flat">
              <a:noFill/>
              <a:miter lim="400000"/>
            </a:ln>
            <a:effectLst/>
          </p:spPr>
        </p:pic>
        <p:pic>
          <p:nvPicPr>
            <p:cNvPr id="350" name="pasted-image.pdf"/>
            <p:cNvPicPr>
              <a:picLocks noChangeAspect="1"/>
            </p:cNvPicPr>
            <p:nvPr/>
          </p:nvPicPr>
          <p:blipFill>
            <a:blip r:embed="rId4">
              <a:alphaModFix amt="10000"/>
              <a:extLst/>
            </a:blip>
            <a:stretch>
              <a:fillRect/>
            </a:stretch>
          </p:blipFill>
          <p:spPr>
            <a:xfrm rot="189053">
              <a:off x="3261786" y="4713924"/>
              <a:ext cx="778109" cy="690495"/>
            </a:xfrm>
            <a:prstGeom prst="rect">
              <a:avLst/>
            </a:prstGeom>
            <a:ln w="12700" cap="flat">
              <a:noFill/>
              <a:miter lim="400000"/>
            </a:ln>
            <a:effectLst/>
          </p:spPr>
        </p:pic>
        <p:pic>
          <p:nvPicPr>
            <p:cNvPr id="351" name="pasted-image.pdf"/>
            <p:cNvPicPr>
              <a:picLocks noChangeAspect="1"/>
            </p:cNvPicPr>
            <p:nvPr/>
          </p:nvPicPr>
          <p:blipFill>
            <a:blip r:embed="rId6">
              <a:alphaModFix amt="10000"/>
              <a:extLst/>
            </a:blip>
            <a:stretch>
              <a:fillRect/>
            </a:stretch>
          </p:blipFill>
          <p:spPr>
            <a:xfrm rot="4037505">
              <a:off x="3970717" y="4984514"/>
              <a:ext cx="823519" cy="727208"/>
            </a:xfrm>
            <a:prstGeom prst="rect">
              <a:avLst/>
            </a:prstGeom>
            <a:ln w="12700" cap="flat">
              <a:noFill/>
              <a:miter lim="400000"/>
            </a:ln>
            <a:effectLst/>
          </p:spPr>
        </p:pic>
        <p:pic>
          <p:nvPicPr>
            <p:cNvPr id="352" name="pasted-image.pdf"/>
            <p:cNvPicPr>
              <a:picLocks noChangeAspect="1"/>
            </p:cNvPicPr>
            <p:nvPr/>
          </p:nvPicPr>
          <p:blipFill>
            <a:blip r:embed="rId7">
              <a:alphaModFix amt="10000"/>
              <a:extLst/>
            </a:blip>
            <a:stretch>
              <a:fillRect/>
            </a:stretch>
          </p:blipFill>
          <p:spPr>
            <a:xfrm rot="15582911">
              <a:off x="2140104" y="4768145"/>
              <a:ext cx="1045499" cy="923228"/>
            </a:xfrm>
            <a:prstGeom prst="rect">
              <a:avLst/>
            </a:prstGeom>
            <a:ln w="12700" cap="flat">
              <a:noFill/>
              <a:miter lim="400000"/>
            </a:ln>
            <a:effectLst/>
          </p:spPr>
        </p:pic>
        <p:pic>
          <p:nvPicPr>
            <p:cNvPr id="353" name="pasted-image.pdf"/>
            <p:cNvPicPr>
              <a:picLocks noChangeAspect="1"/>
            </p:cNvPicPr>
            <p:nvPr/>
          </p:nvPicPr>
          <p:blipFill>
            <a:blip r:embed="rId5">
              <a:alphaModFix amt="10000"/>
              <a:extLst/>
            </a:blip>
            <a:stretch>
              <a:fillRect/>
            </a:stretch>
          </p:blipFill>
          <p:spPr>
            <a:xfrm rot="13574788">
              <a:off x="4631113" y="4802118"/>
              <a:ext cx="953044" cy="841585"/>
            </a:xfrm>
            <a:prstGeom prst="rect">
              <a:avLst/>
            </a:prstGeom>
            <a:ln w="12700" cap="flat">
              <a:noFill/>
              <a:miter lim="400000"/>
            </a:ln>
            <a:effectLst/>
          </p:spPr>
        </p:pic>
        <p:pic>
          <p:nvPicPr>
            <p:cNvPr id="354" name="pasted-image.pdf"/>
            <p:cNvPicPr>
              <a:picLocks noChangeAspect="1"/>
            </p:cNvPicPr>
            <p:nvPr/>
          </p:nvPicPr>
          <p:blipFill>
            <a:blip r:embed="rId3">
              <a:alphaModFix amt="10000"/>
              <a:extLst/>
            </a:blip>
            <a:stretch>
              <a:fillRect/>
            </a:stretch>
          </p:blipFill>
          <p:spPr>
            <a:xfrm rot="14632657">
              <a:off x="3040178" y="6802939"/>
              <a:ext cx="730855" cy="645381"/>
            </a:xfrm>
            <a:prstGeom prst="rect">
              <a:avLst/>
            </a:prstGeom>
            <a:ln w="12700" cap="flat">
              <a:noFill/>
              <a:miter lim="400000"/>
            </a:ln>
            <a:effectLst/>
          </p:spPr>
        </p:pic>
        <p:pic>
          <p:nvPicPr>
            <p:cNvPr id="355" name="pasted-image.pdf"/>
            <p:cNvPicPr>
              <a:picLocks noChangeAspect="1"/>
            </p:cNvPicPr>
            <p:nvPr/>
          </p:nvPicPr>
          <p:blipFill>
            <a:blip r:embed="rId4">
              <a:alphaModFix amt="10000"/>
              <a:extLst/>
            </a:blip>
            <a:stretch>
              <a:fillRect/>
            </a:stretch>
          </p:blipFill>
          <p:spPr>
            <a:xfrm rot="4535398">
              <a:off x="4721745" y="6299473"/>
              <a:ext cx="931400" cy="826527"/>
            </a:xfrm>
            <a:prstGeom prst="rect">
              <a:avLst/>
            </a:prstGeom>
            <a:ln w="12700" cap="flat">
              <a:noFill/>
              <a:miter lim="400000"/>
            </a:ln>
            <a:effectLst/>
          </p:spPr>
        </p:pic>
        <p:pic>
          <p:nvPicPr>
            <p:cNvPr id="356" name="pasted-image.pdf"/>
            <p:cNvPicPr>
              <a:picLocks noChangeAspect="1"/>
            </p:cNvPicPr>
            <p:nvPr/>
          </p:nvPicPr>
          <p:blipFill>
            <a:blip r:embed="rId6">
              <a:alphaModFix amt="10000"/>
              <a:extLst/>
            </a:blip>
            <a:stretch>
              <a:fillRect/>
            </a:stretch>
          </p:blipFill>
          <p:spPr>
            <a:xfrm rot="8729863">
              <a:off x="4012715" y="6879448"/>
              <a:ext cx="857106" cy="756867"/>
            </a:xfrm>
            <a:prstGeom prst="rect">
              <a:avLst/>
            </a:prstGeom>
            <a:ln w="12700" cap="flat">
              <a:noFill/>
              <a:miter lim="400000"/>
            </a:ln>
            <a:effectLst/>
          </p:spPr>
        </p:pic>
        <p:pic>
          <p:nvPicPr>
            <p:cNvPr id="357" name="pasted-image.pdf"/>
            <p:cNvPicPr>
              <a:picLocks noChangeAspect="1"/>
            </p:cNvPicPr>
            <p:nvPr/>
          </p:nvPicPr>
          <p:blipFill>
            <a:blip r:embed="rId2">
              <a:alphaModFix amt="10000"/>
              <a:extLst/>
            </a:blip>
            <a:stretch>
              <a:fillRect/>
            </a:stretch>
          </p:blipFill>
          <p:spPr>
            <a:xfrm rot="21012226">
              <a:off x="4241400" y="1468514"/>
              <a:ext cx="334470" cy="295354"/>
            </a:xfrm>
            <a:prstGeom prst="rect">
              <a:avLst/>
            </a:prstGeom>
            <a:ln w="12700" cap="flat">
              <a:noFill/>
              <a:miter lim="400000"/>
            </a:ln>
            <a:effectLst/>
          </p:spPr>
        </p:pic>
        <p:pic>
          <p:nvPicPr>
            <p:cNvPr id="358" name="pasted-image.pdf"/>
            <p:cNvPicPr>
              <a:picLocks noChangeAspect="1"/>
            </p:cNvPicPr>
            <p:nvPr/>
          </p:nvPicPr>
          <p:blipFill>
            <a:blip r:embed="rId3">
              <a:alphaModFix amt="10000"/>
              <a:extLst/>
            </a:blip>
            <a:stretch>
              <a:fillRect/>
            </a:stretch>
          </p:blipFill>
          <p:spPr>
            <a:xfrm rot="7178364">
              <a:off x="4619557" y="1745107"/>
              <a:ext cx="441092" cy="389506"/>
            </a:xfrm>
            <a:prstGeom prst="rect">
              <a:avLst/>
            </a:prstGeom>
            <a:ln w="12700" cap="flat">
              <a:noFill/>
              <a:miter lim="400000"/>
            </a:ln>
            <a:effectLst/>
          </p:spPr>
        </p:pic>
        <p:pic>
          <p:nvPicPr>
            <p:cNvPr id="359" name="pasted-image.pdf"/>
            <p:cNvPicPr>
              <a:picLocks noChangeAspect="1"/>
            </p:cNvPicPr>
            <p:nvPr/>
          </p:nvPicPr>
          <p:blipFill>
            <a:blip r:embed="rId4">
              <a:alphaModFix amt="10000"/>
              <a:extLst/>
            </a:blip>
            <a:stretch>
              <a:fillRect/>
            </a:stretch>
          </p:blipFill>
          <p:spPr>
            <a:xfrm rot="13426029">
              <a:off x="4118502" y="1817484"/>
              <a:ext cx="562127" cy="498833"/>
            </a:xfrm>
            <a:prstGeom prst="rect">
              <a:avLst/>
            </a:prstGeom>
            <a:ln w="12700" cap="flat">
              <a:noFill/>
              <a:miter lim="400000"/>
            </a:ln>
            <a:effectLst/>
          </p:spPr>
        </p:pic>
        <p:pic>
          <p:nvPicPr>
            <p:cNvPr id="360" name="pasted-image.pdf"/>
            <p:cNvPicPr>
              <a:picLocks noChangeAspect="1"/>
            </p:cNvPicPr>
            <p:nvPr/>
          </p:nvPicPr>
          <p:blipFill>
            <a:blip r:embed="rId5">
              <a:alphaModFix amt="10000"/>
              <a:extLst/>
            </a:blip>
            <a:stretch>
              <a:fillRect/>
            </a:stretch>
          </p:blipFill>
          <p:spPr>
            <a:xfrm rot="3275997">
              <a:off x="4517504" y="1237138"/>
              <a:ext cx="575189" cy="507921"/>
            </a:xfrm>
            <a:prstGeom prst="rect">
              <a:avLst/>
            </a:prstGeom>
            <a:ln w="12700" cap="flat">
              <a:noFill/>
              <a:miter lim="400000"/>
            </a:ln>
            <a:effectLst/>
          </p:spPr>
        </p:pic>
        <p:pic>
          <p:nvPicPr>
            <p:cNvPr id="361" name="pasted-image.pdf"/>
            <p:cNvPicPr>
              <a:picLocks noChangeAspect="1"/>
            </p:cNvPicPr>
            <p:nvPr/>
          </p:nvPicPr>
          <p:blipFill>
            <a:blip r:embed="rId6">
              <a:alphaModFix amt="10000"/>
              <a:extLst/>
            </a:blip>
            <a:stretch>
              <a:fillRect/>
            </a:stretch>
          </p:blipFill>
          <p:spPr>
            <a:xfrm rot="16983089">
              <a:off x="3734799" y="1529498"/>
              <a:ext cx="594933" cy="525356"/>
            </a:xfrm>
            <a:prstGeom prst="rect">
              <a:avLst/>
            </a:prstGeom>
            <a:ln w="12700" cap="flat">
              <a:noFill/>
              <a:miter lim="400000"/>
            </a:ln>
            <a:effectLst/>
          </p:spPr>
        </p:pic>
        <p:pic>
          <p:nvPicPr>
            <p:cNvPr id="362" name="pasted-image.pdf"/>
            <p:cNvPicPr>
              <a:picLocks noChangeAspect="1"/>
            </p:cNvPicPr>
            <p:nvPr/>
          </p:nvPicPr>
          <p:blipFill>
            <a:blip r:embed="rId7">
              <a:alphaModFix amt="10000"/>
              <a:extLst/>
            </a:blip>
            <a:stretch>
              <a:fillRect/>
            </a:stretch>
          </p:blipFill>
          <p:spPr>
            <a:xfrm rot="21012226">
              <a:off x="3933416" y="915768"/>
              <a:ext cx="630989" cy="557194"/>
            </a:xfrm>
            <a:prstGeom prst="rect">
              <a:avLst/>
            </a:prstGeom>
            <a:ln w="12700" cap="flat">
              <a:noFill/>
              <a:miter lim="400000"/>
            </a:ln>
            <a:effectLst/>
          </p:spPr>
        </p:pic>
        <p:pic>
          <p:nvPicPr>
            <p:cNvPr id="363" name="pasted-image.pdf"/>
            <p:cNvPicPr>
              <a:picLocks noChangeAspect="1"/>
            </p:cNvPicPr>
            <p:nvPr/>
          </p:nvPicPr>
          <p:blipFill>
            <a:blip r:embed="rId7">
              <a:alphaModFix amt="10000"/>
              <a:extLst/>
            </a:blip>
            <a:stretch>
              <a:fillRect/>
            </a:stretch>
          </p:blipFill>
          <p:spPr>
            <a:xfrm rot="15582911">
              <a:off x="4976952" y="1168020"/>
              <a:ext cx="873428" cy="771280"/>
            </a:xfrm>
            <a:prstGeom prst="rect">
              <a:avLst/>
            </a:prstGeom>
            <a:ln w="12700" cap="flat">
              <a:noFill/>
              <a:miter lim="400000"/>
            </a:ln>
            <a:effectLst/>
          </p:spPr>
        </p:pic>
        <p:pic>
          <p:nvPicPr>
            <p:cNvPr id="364" name="pasted-image.pdf"/>
            <p:cNvPicPr>
              <a:picLocks noChangeAspect="1"/>
            </p:cNvPicPr>
            <p:nvPr/>
          </p:nvPicPr>
          <p:blipFill>
            <a:blip r:embed="rId5">
              <a:alphaModFix amt="10000"/>
              <a:extLst/>
            </a:blip>
            <a:stretch>
              <a:fillRect/>
            </a:stretch>
          </p:blipFill>
          <p:spPr>
            <a:xfrm rot="13329951">
              <a:off x="2997119" y="1287934"/>
              <a:ext cx="796189" cy="703075"/>
            </a:xfrm>
            <a:prstGeom prst="rect">
              <a:avLst/>
            </a:prstGeom>
            <a:ln w="12700" cap="flat">
              <a:noFill/>
              <a:miter lim="400000"/>
            </a:ln>
            <a:effectLst/>
          </p:spPr>
        </p:pic>
        <p:pic>
          <p:nvPicPr>
            <p:cNvPr id="365" name="pasted-image.pdf"/>
            <p:cNvPicPr>
              <a:picLocks noChangeAspect="1"/>
            </p:cNvPicPr>
            <p:nvPr/>
          </p:nvPicPr>
          <p:blipFill>
            <a:blip r:embed="rId3">
              <a:alphaModFix amt="10000"/>
              <a:extLst/>
            </a:blip>
            <a:stretch>
              <a:fillRect/>
            </a:stretch>
          </p:blipFill>
          <p:spPr>
            <a:xfrm rot="6596259">
              <a:off x="3390720" y="706073"/>
              <a:ext cx="610569" cy="539163"/>
            </a:xfrm>
            <a:prstGeom prst="rect">
              <a:avLst/>
            </a:prstGeom>
            <a:ln w="12700" cap="flat">
              <a:noFill/>
              <a:miter lim="400000"/>
            </a:ln>
            <a:effectLst/>
          </p:spPr>
        </p:pic>
        <p:pic>
          <p:nvPicPr>
            <p:cNvPr id="366" name="pasted-image.pdf"/>
            <p:cNvPicPr>
              <a:picLocks noChangeAspect="1"/>
            </p:cNvPicPr>
            <p:nvPr/>
          </p:nvPicPr>
          <p:blipFill>
            <a:blip r:embed="rId4">
              <a:alphaModFix amt="10000"/>
              <a:extLst/>
            </a:blip>
            <a:stretch>
              <a:fillRect/>
            </a:stretch>
          </p:blipFill>
          <p:spPr>
            <a:xfrm rot="189053">
              <a:off x="3821929" y="126217"/>
              <a:ext cx="778108" cy="690495"/>
            </a:xfrm>
            <a:prstGeom prst="rect">
              <a:avLst/>
            </a:prstGeom>
            <a:ln w="12700" cap="flat">
              <a:noFill/>
              <a:miter lim="400000"/>
            </a:ln>
            <a:effectLst/>
          </p:spPr>
        </p:pic>
        <p:pic>
          <p:nvPicPr>
            <p:cNvPr id="367" name="pasted-image.pdf"/>
            <p:cNvPicPr>
              <a:picLocks noChangeAspect="1"/>
            </p:cNvPicPr>
            <p:nvPr/>
          </p:nvPicPr>
          <p:blipFill>
            <a:blip r:embed="rId6">
              <a:alphaModFix amt="10000"/>
              <a:extLst/>
            </a:blip>
            <a:stretch>
              <a:fillRect/>
            </a:stretch>
          </p:blipFill>
          <p:spPr>
            <a:xfrm rot="4037505">
              <a:off x="4530859" y="396807"/>
              <a:ext cx="823518" cy="727208"/>
            </a:xfrm>
            <a:prstGeom prst="rect">
              <a:avLst/>
            </a:prstGeom>
            <a:ln w="12700" cap="flat">
              <a:noFill/>
              <a:miter lim="400000"/>
            </a:ln>
            <a:effectLst/>
          </p:spPr>
        </p:pic>
        <p:pic>
          <p:nvPicPr>
            <p:cNvPr id="368" name="pasted-image.pdf"/>
            <p:cNvPicPr>
              <a:picLocks noChangeAspect="1"/>
            </p:cNvPicPr>
            <p:nvPr/>
          </p:nvPicPr>
          <p:blipFill>
            <a:blip r:embed="rId7">
              <a:alphaModFix amt="10000"/>
              <a:extLst/>
            </a:blip>
            <a:stretch>
              <a:fillRect/>
            </a:stretch>
          </p:blipFill>
          <p:spPr>
            <a:xfrm rot="15582911">
              <a:off x="2700246" y="180438"/>
              <a:ext cx="1045499" cy="923228"/>
            </a:xfrm>
            <a:prstGeom prst="rect">
              <a:avLst/>
            </a:prstGeom>
            <a:ln w="12700" cap="flat">
              <a:noFill/>
              <a:miter lim="400000"/>
            </a:ln>
            <a:effectLst/>
          </p:spPr>
        </p:pic>
        <p:pic>
          <p:nvPicPr>
            <p:cNvPr id="369" name="pasted-image.pdf"/>
            <p:cNvPicPr>
              <a:picLocks noChangeAspect="1"/>
            </p:cNvPicPr>
            <p:nvPr/>
          </p:nvPicPr>
          <p:blipFill>
            <a:blip r:embed="rId5">
              <a:alphaModFix amt="10000"/>
              <a:extLst/>
            </a:blip>
            <a:stretch>
              <a:fillRect/>
            </a:stretch>
          </p:blipFill>
          <p:spPr>
            <a:xfrm rot="13574788">
              <a:off x="5191255" y="214411"/>
              <a:ext cx="953044" cy="841585"/>
            </a:xfrm>
            <a:prstGeom prst="rect">
              <a:avLst/>
            </a:prstGeom>
            <a:ln w="12700" cap="flat">
              <a:noFill/>
              <a:miter lim="400000"/>
            </a:ln>
            <a:effectLst/>
          </p:spPr>
        </p:pic>
        <p:pic>
          <p:nvPicPr>
            <p:cNvPr id="370" name="pasted-image.pdf"/>
            <p:cNvPicPr>
              <a:picLocks noChangeAspect="1"/>
            </p:cNvPicPr>
            <p:nvPr/>
          </p:nvPicPr>
          <p:blipFill>
            <a:blip r:embed="rId3">
              <a:alphaModFix amt="10000"/>
              <a:extLst/>
            </a:blip>
            <a:stretch>
              <a:fillRect/>
            </a:stretch>
          </p:blipFill>
          <p:spPr>
            <a:xfrm rot="14632657">
              <a:off x="3600322" y="2215232"/>
              <a:ext cx="730855" cy="645381"/>
            </a:xfrm>
            <a:prstGeom prst="rect">
              <a:avLst/>
            </a:prstGeom>
            <a:ln w="12700" cap="flat">
              <a:noFill/>
              <a:miter lim="400000"/>
            </a:ln>
            <a:effectLst/>
          </p:spPr>
        </p:pic>
        <p:pic>
          <p:nvPicPr>
            <p:cNvPr id="371" name="pasted-image.pdf"/>
            <p:cNvPicPr>
              <a:picLocks noChangeAspect="1"/>
            </p:cNvPicPr>
            <p:nvPr/>
          </p:nvPicPr>
          <p:blipFill>
            <a:blip r:embed="rId4">
              <a:alphaModFix amt="10000"/>
              <a:extLst/>
            </a:blip>
            <a:stretch>
              <a:fillRect/>
            </a:stretch>
          </p:blipFill>
          <p:spPr>
            <a:xfrm rot="4535398">
              <a:off x="5281887" y="1711767"/>
              <a:ext cx="931401" cy="826527"/>
            </a:xfrm>
            <a:prstGeom prst="rect">
              <a:avLst/>
            </a:prstGeom>
            <a:ln w="12700" cap="flat">
              <a:noFill/>
              <a:miter lim="400000"/>
            </a:ln>
            <a:effectLst/>
          </p:spPr>
        </p:pic>
        <p:pic>
          <p:nvPicPr>
            <p:cNvPr id="372" name="pasted-image.pdf"/>
            <p:cNvPicPr>
              <a:picLocks noChangeAspect="1"/>
            </p:cNvPicPr>
            <p:nvPr/>
          </p:nvPicPr>
          <p:blipFill>
            <a:blip r:embed="rId6">
              <a:alphaModFix amt="10000"/>
              <a:extLst/>
            </a:blip>
            <a:stretch>
              <a:fillRect/>
            </a:stretch>
          </p:blipFill>
          <p:spPr>
            <a:xfrm rot="8729863">
              <a:off x="4572858" y="2291742"/>
              <a:ext cx="857106" cy="756867"/>
            </a:xfrm>
            <a:prstGeom prst="rect">
              <a:avLst/>
            </a:prstGeom>
            <a:ln w="12700" cap="flat">
              <a:noFill/>
              <a:miter lim="400000"/>
            </a:ln>
            <a:effectLst/>
          </p:spPr>
        </p:pic>
        <p:pic>
          <p:nvPicPr>
            <p:cNvPr id="373" name="pasted-image.pdf"/>
            <p:cNvPicPr>
              <a:picLocks noChangeAspect="1"/>
            </p:cNvPicPr>
            <p:nvPr/>
          </p:nvPicPr>
          <p:blipFill>
            <a:blip r:embed="rId2">
              <a:alphaModFix amt="10000"/>
              <a:extLst/>
            </a:blip>
            <a:stretch>
              <a:fillRect/>
            </a:stretch>
          </p:blipFill>
          <p:spPr>
            <a:xfrm rot="21012226">
              <a:off x="1565932" y="1722515"/>
              <a:ext cx="334470" cy="295353"/>
            </a:xfrm>
            <a:prstGeom prst="rect">
              <a:avLst/>
            </a:prstGeom>
            <a:ln w="12700" cap="flat">
              <a:noFill/>
              <a:miter lim="400000"/>
            </a:ln>
            <a:effectLst/>
          </p:spPr>
        </p:pic>
        <p:pic>
          <p:nvPicPr>
            <p:cNvPr id="374" name="pasted-image.pdf"/>
            <p:cNvPicPr>
              <a:picLocks noChangeAspect="1"/>
            </p:cNvPicPr>
            <p:nvPr/>
          </p:nvPicPr>
          <p:blipFill>
            <a:blip r:embed="rId3">
              <a:alphaModFix amt="10000"/>
              <a:extLst/>
            </a:blip>
            <a:stretch>
              <a:fillRect/>
            </a:stretch>
          </p:blipFill>
          <p:spPr>
            <a:xfrm rot="7178364">
              <a:off x="1944089" y="1999107"/>
              <a:ext cx="441092" cy="389506"/>
            </a:xfrm>
            <a:prstGeom prst="rect">
              <a:avLst/>
            </a:prstGeom>
            <a:ln w="12700" cap="flat">
              <a:noFill/>
              <a:miter lim="400000"/>
            </a:ln>
            <a:effectLst/>
          </p:spPr>
        </p:pic>
        <p:pic>
          <p:nvPicPr>
            <p:cNvPr id="375" name="pasted-image.pdf"/>
            <p:cNvPicPr>
              <a:picLocks noChangeAspect="1"/>
            </p:cNvPicPr>
            <p:nvPr/>
          </p:nvPicPr>
          <p:blipFill>
            <a:blip r:embed="rId4">
              <a:alphaModFix amt="10000"/>
              <a:extLst/>
            </a:blip>
            <a:stretch>
              <a:fillRect/>
            </a:stretch>
          </p:blipFill>
          <p:spPr>
            <a:xfrm rot="13426029">
              <a:off x="1443034" y="2071484"/>
              <a:ext cx="562127" cy="498833"/>
            </a:xfrm>
            <a:prstGeom prst="rect">
              <a:avLst/>
            </a:prstGeom>
            <a:ln w="12700" cap="flat">
              <a:noFill/>
              <a:miter lim="400000"/>
            </a:ln>
            <a:effectLst/>
          </p:spPr>
        </p:pic>
        <p:pic>
          <p:nvPicPr>
            <p:cNvPr id="376" name="pasted-image.pdf"/>
            <p:cNvPicPr>
              <a:picLocks noChangeAspect="1"/>
            </p:cNvPicPr>
            <p:nvPr/>
          </p:nvPicPr>
          <p:blipFill>
            <a:blip r:embed="rId5">
              <a:alphaModFix amt="10000"/>
              <a:extLst/>
            </a:blip>
            <a:stretch>
              <a:fillRect/>
            </a:stretch>
          </p:blipFill>
          <p:spPr>
            <a:xfrm rot="3275997">
              <a:off x="1842036" y="1491138"/>
              <a:ext cx="575190" cy="507921"/>
            </a:xfrm>
            <a:prstGeom prst="rect">
              <a:avLst/>
            </a:prstGeom>
            <a:ln w="12700" cap="flat">
              <a:noFill/>
              <a:miter lim="400000"/>
            </a:ln>
            <a:effectLst/>
          </p:spPr>
        </p:pic>
        <p:pic>
          <p:nvPicPr>
            <p:cNvPr id="377" name="pasted-image.pdf"/>
            <p:cNvPicPr>
              <a:picLocks noChangeAspect="1"/>
            </p:cNvPicPr>
            <p:nvPr/>
          </p:nvPicPr>
          <p:blipFill>
            <a:blip r:embed="rId6">
              <a:alphaModFix amt="10000"/>
              <a:extLst/>
            </a:blip>
            <a:stretch>
              <a:fillRect/>
            </a:stretch>
          </p:blipFill>
          <p:spPr>
            <a:xfrm rot="16983089">
              <a:off x="1059332" y="1783498"/>
              <a:ext cx="594933" cy="525356"/>
            </a:xfrm>
            <a:prstGeom prst="rect">
              <a:avLst/>
            </a:prstGeom>
            <a:ln w="12700" cap="flat">
              <a:noFill/>
              <a:miter lim="400000"/>
            </a:ln>
            <a:effectLst/>
          </p:spPr>
        </p:pic>
        <p:pic>
          <p:nvPicPr>
            <p:cNvPr id="378" name="pasted-image.pdf"/>
            <p:cNvPicPr>
              <a:picLocks noChangeAspect="1"/>
            </p:cNvPicPr>
            <p:nvPr/>
          </p:nvPicPr>
          <p:blipFill>
            <a:blip r:embed="rId7">
              <a:alphaModFix amt="10000"/>
              <a:extLst/>
            </a:blip>
            <a:stretch>
              <a:fillRect/>
            </a:stretch>
          </p:blipFill>
          <p:spPr>
            <a:xfrm rot="21012226">
              <a:off x="1257949" y="1169768"/>
              <a:ext cx="630989" cy="557194"/>
            </a:xfrm>
            <a:prstGeom prst="rect">
              <a:avLst/>
            </a:prstGeom>
            <a:ln w="12700" cap="flat">
              <a:noFill/>
              <a:miter lim="400000"/>
            </a:ln>
            <a:effectLst/>
          </p:spPr>
        </p:pic>
        <p:pic>
          <p:nvPicPr>
            <p:cNvPr id="379" name="pasted-image.pdf"/>
            <p:cNvPicPr>
              <a:picLocks noChangeAspect="1"/>
            </p:cNvPicPr>
            <p:nvPr/>
          </p:nvPicPr>
          <p:blipFill>
            <a:blip r:embed="rId7">
              <a:alphaModFix amt="10000"/>
              <a:extLst/>
            </a:blip>
            <a:stretch>
              <a:fillRect/>
            </a:stretch>
          </p:blipFill>
          <p:spPr>
            <a:xfrm rot="15582911">
              <a:off x="2301484" y="1422020"/>
              <a:ext cx="873428" cy="771280"/>
            </a:xfrm>
            <a:prstGeom prst="rect">
              <a:avLst/>
            </a:prstGeom>
            <a:ln w="12700" cap="flat">
              <a:noFill/>
              <a:miter lim="400000"/>
            </a:ln>
            <a:effectLst/>
          </p:spPr>
        </p:pic>
        <p:pic>
          <p:nvPicPr>
            <p:cNvPr id="380" name="pasted-image.pdf"/>
            <p:cNvPicPr>
              <a:picLocks noChangeAspect="1"/>
            </p:cNvPicPr>
            <p:nvPr/>
          </p:nvPicPr>
          <p:blipFill>
            <a:blip r:embed="rId5">
              <a:alphaModFix amt="10000"/>
              <a:extLst/>
            </a:blip>
            <a:stretch>
              <a:fillRect/>
            </a:stretch>
          </p:blipFill>
          <p:spPr>
            <a:xfrm rot="13329951">
              <a:off x="321652" y="1541934"/>
              <a:ext cx="796189" cy="703075"/>
            </a:xfrm>
            <a:prstGeom prst="rect">
              <a:avLst/>
            </a:prstGeom>
            <a:ln w="12700" cap="flat">
              <a:noFill/>
              <a:miter lim="400000"/>
            </a:ln>
            <a:effectLst/>
          </p:spPr>
        </p:pic>
        <p:pic>
          <p:nvPicPr>
            <p:cNvPr id="381" name="pasted-image.pdf"/>
            <p:cNvPicPr>
              <a:picLocks noChangeAspect="1"/>
            </p:cNvPicPr>
            <p:nvPr/>
          </p:nvPicPr>
          <p:blipFill>
            <a:blip r:embed="rId3">
              <a:alphaModFix amt="10000"/>
              <a:extLst/>
            </a:blip>
            <a:stretch>
              <a:fillRect/>
            </a:stretch>
          </p:blipFill>
          <p:spPr>
            <a:xfrm rot="6596259">
              <a:off x="715253" y="960073"/>
              <a:ext cx="610569" cy="539163"/>
            </a:xfrm>
            <a:prstGeom prst="rect">
              <a:avLst/>
            </a:prstGeom>
            <a:ln w="12700" cap="flat">
              <a:noFill/>
              <a:miter lim="400000"/>
            </a:ln>
            <a:effectLst/>
          </p:spPr>
        </p:pic>
        <p:pic>
          <p:nvPicPr>
            <p:cNvPr id="382" name="pasted-image.pdf"/>
            <p:cNvPicPr>
              <a:picLocks noChangeAspect="1"/>
            </p:cNvPicPr>
            <p:nvPr/>
          </p:nvPicPr>
          <p:blipFill>
            <a:blip r:embed="rId4">
              <a:alphaModFix amt="10000"/>
              <a:extLst/>
            </a:blip>
            <a:stretch>
              <a:fillRect/>
            </a:stretch>
          </p:blipFill>
          <p:spPr>
            <a:xfrm rot="189053">
              <a:off x="1146462" y="380217"/>
              <a:ext cx="778108" cy="690495"/>
            </a:xfrm>
            <a:prstGeom prst="rect">
              <a:avLst/>
            </a:prstGeom>
            <a:ln w="12700" cap="flat">
              <a:noFill/>
              <a:miter lim="400000"/>
            </a:ln>
            <a:effectLst/>
          </p:spPr>
        </p:pic>
        <p:pic>
          <p:nvPicPr>
            <p:cNvPr id="383" name="pasted-image.pdf"/>
            <p:cNvPicPr>
              <a:picLocks noChangeAspect="1"/>
            </p:cNvPicPr>
            <p:nvPr/>
          </p:nvPicPr>
          <p:blipFill>
            <a:blip r:embed="rId6">
              <a:alphaModFix amt="10000"/>
              <a:extLst/>
            </a:blip>
            <a:stretch>
              <a:fillRect/>
            </a:stretch>
          </p:blipFill>
          <p:spPr>
            <a:xfrm rot="4037505">
              <a:off x="1855391" y="650807"/>
              <a:ext cx="823519" cy="727208"/>
            </a:xfrm>
            <a:prstGeom prst="rect">
              <a:avLst/>
            </a:prstGeom>
            <a:ln w="12700" cap="flat">
              <a:noFill/>
              <a:miter lim="400000"/>
            </a:ln>
            <a:effectLst/>
          </p:spPr>
        </p:pic>
        <p:pic>
          <p:nvPicPr>
            <p:cNvPr id="384" name="pasted-image.pdf"/>
            <p:cNvPicPr>
              <a:picLocks noChangeAspect="1"/>
            </p:cNvPicPr>
            <p:nvPr/>
          </p:nvPicPr>
          <p:blipFill>
            <a:blip r:embed="rId7">
              <a:alphaModFix amt="10000"/>
              <a:extLst/>
            </a:blip>
            <a:stretch>
              <a:fillRect/>
            </a:stretch>
          </p:blipFill>
          <p:spPr>
            <a:xfrm rot="15582911">
              <a:off x="24779" y="434438"/>
              <a:ext cx="1045499" cy="923228"/>
            </a:xfrm>
            <a:prstGeom prst="rect">
              <a:avLst/>
            </a:prstGeom>
            <a:ln w="12700" cap="flat">
              <a:noFill/>
              <a:miter lim="400000"/>
            </a:ln>
            <a:effectLst/>
          </p:spPr>
        </p:pic>
        <p:pic>
          <p:nvPicPr>
            <p:cNvPr id="385" name="pasted-image.pdf"/>
            <p:cNvPicPr>
              <a:picLocks noChangeAspect="1"/>
            </p:cNvPicPr>
            <p:nvPr/>
          </p:nvPicPr>
          <p:blipFill>
            <a:blip r:embed="rId5">
              <a:alphaModFix amt="10000"/>
              <a:extLst/>
            </a:blip>
            <a:stretch>
              <a:fillRect/>
            </a:stretch>
          </p:blipFill>
          <p:spPr>
            <a:xfrm rot="13574788">
              <a:off x="2515788" y="468411"/>
              <a:ext cx="953043" cy="841585"/>
            </a:xfrm>
            <a:prstGeom prst="rect">
              <a:avLst/>
            </a:prstGeom>
            <a:ln w="12700" cap="flat">
              <a:noFill/>
              <a:miter lim="400000"/>
            </a:ln>
            <a:effectLst/>
          </p:spPr>
        </p:pic>
        <p:pic>
          <p:nvPicPr>
            <p:cNvPr id="386" name="pasted-image.pdf"/>
            <p:cNvPicPr>
              <a:picLocks noChangeAspect="1"/>
            </p:cNvPicPr>
            <p:nvPr/>
          </p:nvPicPr>
          <p:blipFill>
            <a:blip r:embed="rId3">
              <a:alphaModFix amt="10000"/>
              <a:extLst/>
            </a:blip>
            <a:stretch>
              <a:fillRect/>
            </a:stretch>
          </p:blipFill>
          <p:spPr>
            <a:xfrm rot="14632657">
              <a:off x="924854" y="2469232"/>
              <a:ext cx="730855" cy="645381"/>
            </a:xfrm>
            <a:prstGeom prst="rect">
              <a:avLst/>
            </a:prstGeom>
            <a:ln w="12700" cap="flat">
              <a:noFill/>
              <a:miter lim="400000"/>
            </a:ln>
            <a:effectLst/>
          </p:spPr>
        </p:pic>
        <p:pic>
          <p:nvPicPr>
            <p:cNvPr id="387" name="pasted-image.pdf"/>
            <p:cNvPicPr>
              <a:picLocks noChangeAspect="1"/>
            </p:cNvPicPr>
            <p:nvPr/>
          </p:nvPicPr>
          <p:blipFill>
            <a:blip r:embed="rId4">
              <a:alphaModFix amt="10000"/>
              <a:extLst/>
            </a:blip>
            <a:stretch>
              <a:fillRect/>
            </a:stretch>
          </p:blipFill>
          <p:spPr>
            <a:xfrm rot="4535398">
              <a:off x="2606419" y="1965767"/>
              <a:ext cx="931401" cy="826527"/>
            </a:xfrm>
            <a:prstGeom prst="rect">
              <a:avLst/>
            </a:prstGeom>
            <a:ln w="12700" cap="flat">
              <a:noFill/>
              <a:miter lim="400000"/>
            </a:ln>
            <a:effectLst/>
          </p:spPr>
        </p:pic>
        <p:pic>
          <p:nvPicPr>
            <p:cNvPr id="388" name="pasted-image.pdf"/>
            <p:cNvPicPr>
              <a:picLocks noChangeAspect="1"/>
            </p:cNvPicPr>
            <p:nvPr/>
          </p:nvPicPr>
          <p:blipFill>
            <a:blip r:embed="rId6">
              <a:alphaModFix amt="10000"/>
              <a:extLst/>
            </a:blip>
            <a:stretch>
              <a:fillRect/>
            </a:stretch>
          </p:blipFill>
          <p:spPr>
            <a:xfrm rot="8729863">
              <a:off x="1897390" y="2545742"/>
              <a:ext cx="857106" cy="756867"/>
            </a:xfrm>
            <a:prstGeom prst="rect">
              <a:avLst/>
            </a:prstGeom>
            <a:ln w="12700" cap="flat">
              <a:noFill/>
              <a:miter lim="400000"/>
            </a:ln>
            <a:effectLst/>
          </p:spPr>
        </p:pic>
      </p:grpSp>
      <p:grpSp>
        <p:nvGrpSpPr>
          <p:cNvPr id="502" name="Group 502"/>
          <p:cNvGrpSpPr/>
          <p:nvPr/>
        </p:nvGrpSpPr>
        <p:grpSpPr>
          <a:xfrm>
            <a:off x="-5046495" y="-3076355"/>
            <a:ext cx="9720458" cy="7812500"/>
            <a:chOff x="0" y="0"/>
            <a:chExt cx="9720457" cy="7812498"/>
          </a:xfrm>
        </p:grpSpPr>
        <p:pic>
          <p:nvPicPr>
            <p:cNvPr id="390" name="pasted-image.pdf"/>
            <p:cNvPicPr>
              <a:picLocks noChangeAspect="1"/>
            </p:cNvPicPr>
            <p:nvPr/>
          </p:nvPicPr>
          <p:blipFill>
            <a:blip r:embed="rId2">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391" name="pasted-image.pdf"/>
            <p:cNvPicPr>
              <a:picLocks noChangeAspect="1"/>
            </p:cNvPicPr>
            <p:nvPr/>
          </p:nvPicPr>
          <p:blipFill>
            <a:blip r:embed="rId3">
              <a:alphaModFix amt="18452"/>
              <a:extLst/>
            </a:blip>
            <a:stretch>
              <a:fillRect/>
            </a:stretch>
          </p:blipFill>
          <p:spPr>
            <a:xfrm rot="7178364">
              <a:off x="5346347" y="4571746"/>
              <a:ext cx="441092" cy="389507"/>
            </a:xfrm>
            <a:prstGeom prst="rect">
              <a:avLst/>
            </a:prstGeom>
            <a:ln w="12700" cap="flat">
              <a:noFill/>
              <a:miter lim="400000"/>
            </a:ln>
            <a:effectLst/>
          </p:spPr>
        </p:pic>
        <p:pic>
          <p:nvPicPr>
            <p:cNvPr id="392" name="pasted-image.pdf"/>
            <p:cNvPicPr>
              <a:picLocks noChangeAspect="1"/>
            </p:cNvPicPr>
            <p:nvPr/>
          </p:nvPicPr>
          <p:blipFill>
            <a:blip r:embed="rId4">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393" name="pasted-image.pdf"/>
            <p:cNvPicPr>
              <a:picLocks noChangeAspect="1"/>
            </p:cNvPicPr>
            <p:nvPr/>
          </p:nvPicPr>
          <p:blipFill>
            <a:blip r:embed="rId5">
              <a:alphaModFix amt="18452"/>
              <a:extLst/>
            </a:blip>
            <a:stretch>
              <a:fillRect/>
            </a:stretch>
          </p:blipFill>
          <p:spPr>
            <a:xfrm rot="3275997">
              <a:off x="5244294" y="4063777"/>
              <a:ext cx="575189" cy="507921"/>
            </a:xfrm>
            <a:prstGeom prst="rect">
              <a:avLst/>
            </a:prstGeom>
            <a:ln w="12700" cap="flat">
              <a:noFill/>
              <a:miter lim="400000"/>
            </a:ln>
            <a:effectLst/>
          </p:spPr>
        </p:pic>
        <p:pic>
          <p:nvPicPr>
            <p:cNvPr id="394" name="pasted-image.pdf"/>
            <p:cNvPicPr>
              <a:picLocks noChangeAspect="1"/>
            </p:cNvPicPr>
            <p:nvPr/>
          </p:nvPicPr>
          <p:blipFill>
            <a:blip r:embed="rId6">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395" name="pasted-image.pdf"/>
            <p:cNvPicPr>
              <a:picLocks noChangeAspect="1"/>
            </p:cNvPicPr>
            <p:nvPr/>
          </p:nvPicPr>
          <p:blipFill>
            <a:blip r:embed="rId7">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396" name="pasted-image.pdf"/>
            <p:cNvPicPr>
              <a:picLocks noChangeAspect="1"/>
            </p:cNvPicPr>
            <p:nvPr/>
          </p:nvPicPr>
          <p:blipFill>
            <a:blip r:embed="rId7">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397" name="pasted-image.pdf"/>
            <p:cNvPicPr>
              <a:picLocks noChangeAspect="1"/>
            </p:cNvPicPr>
            <p:nvPr/>
          </p:nvPicPr>
          <p:blipFill>
            <a:blip r:embed="rId5">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398" name="pasted-image.pdf"/>
            <p:cNvPicPr>
              <a:picLocks noChangeAspect="1"/>
            </p:cNvPicPr>
            <p:nvPr/>
          </p:nvPicPr>
          <p:blipFill>
            <a:blip r:embed="rId3">
              <a:alphaModFix amt="18452"/>
              <a:extLst/>
            </a:blip>
            <a:stretch>
              <a:fillRect/>
            </a:stretch>
          </p:blipFill>
          <p:spPr>
            <a:xfrm rot="6596259">
              <a:off x="4117510" y="3532713"/>
              <a:ext cx="610569" cy="539163"/>
            </a:xfrm>
            <a:prstGeom prst="rect">
              <a:avLst/>
            </a:prstGeom>
            <a:ln w="12700" cap="flat">
              <a:noFill/>
              <a:miter lim="400000"/>
            </a:ln>
            <a:effectLst/>
          </p:spPr>
        </p:pic>
        <p:pic>
          <p:nvPicPr>
            <p:cNvPr id="399" name="pasted-image.pdf"/>
            <p:cNvPicPr>
              <a:picLocks noChangeAspect="1"/>
            </p:cNvPicPr>
            <p:nvPr/>
          </p:nvPicPr>
          <p:blipFill>
            <a:blip r:embed="rId4">
              <a:alphaModFix amt="18452"/>
              <a:extLst/>
            </a:blip>
            <a:stretch>
              <a:fillRect/>
            </a:stretch>
          </p:blipFill>
          <p:spPr>
            <a:xfrm rot="189053">
              <a:off x="4548720" y="2952857"/>
              <a:ext cx="778108" cy="690495"/>
            </a:xfrm>
            <a:prstGeom prst="rect">
              <a:avLst/>
            </a:prstGeom>
            <a:ln w="12700" cap="flat">
              <a:noFill/>
              <a:miter lim="400000"/>
            </a:ln>
            <a:effectLst/>
          </p:spPr>
        </p:pic>
        <p:pic>
          <p:nvPicPr>
            <p:cNvPr id="400" name="pasted-image.pdf"/>
            <p:cNvPicPr>
              <a:picLocks noChangeAspect="1"/>
            </p:cNvPicPr>
            <p:nvPr/>
          </p:nvPicPr>
          <p:blipFill>
            <a:blip r:embed="rId6">
              <a:alphaModFix amt="18452"/>
              <a:extLst/>
            </a:blip>
            <a:stretch>
              <a:fillRect/>
            </a:stretch>
          </p:blipFill>
          <p:spPr>
            <a:xfrm rot="4037505">
              <a:off x="5257649" y="3223448"/>
              <a:ext cx="823519" cy="727208"/>
            </a:xfrm>
            <a:prstGeom prst="rect">
              <a:avLst/>
            </a:prstGeom>
            <a:ln w="12700" cap="flat">
              <a:noFill/>
              <a:miter lim="400000"/>
            </a:ln>
            <a:effectLst/>
          </p:spPr>
        </p:pic>
        <p:pic>
          <p:nvPicPr>
            <p:cNvPr id="401" name="pasted-image.pdf"/>
            <p:cNvPicPr>
              <a:picLocks noChangeAspect="1"/>
            </p:cNvPicPr>
            <p:nvPr/>
          </p:nvPicPr>
          <p:blipFill>
            <a:blip r:embed="rId7">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402" name="pasted-image.pdf"/>
            <p:cNvPicPr>
              <a:picLocks noChangeAspect="1"/>
            </p:cNvPicPr>
            <p:nvPr/>
          </p:nvPicPr>
          <p:blipFill>
            <a:blip r:embed="rId5">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403" name="pasted-image.pdf"/>
            <p:cNvPicPr>
              <a:picLocks noChangeAspect="1"/>
            </p:cNvPicPr>
            <p:nvPr/>
          </p:nvPicPr>
          <p:blipFill>
            <a:blip r:embed="rId3">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404" name="pasted-image.pdf"/>
            <p:cNvPicPr>
              <a:picLocks noChangeAspect="1"/>
            </p:cNvPicPr>
            <p:nvPr/>
          </p:nvPicPr>
          <p:blipFill>
            <a:blip r:embed="rId4">
              <a:alphaModFix amt="18452"/>
              <a:extLst/>
            </a:blip>
            <a:stretch>
              <a:fillRect/>
            </a:stretch>
          </p:blipFill>
          <p:spPr>
            <a:xfrm rot="4535398">
              <a:off x="6008678" y="4538407"/>
              <a:ext cx="931400" cy="826527"/>
            </a:xfrm>
            <a:prstGeom prst="rect">
              <a:avLst/>
            </a:prstGeom>
            <a:ln w="12700" cap="flat">
              <a:noFill/>
              <a:miter lim="400000"/>
            </a:ln>
            <a:effectLst/>
          </p:spPr>
        </p:pic>
        <p:pic>
          <p:nvPicPr>
            <p:cNvPr id="405" name="pasted-image.pdf"/>
            <p:cNvPicPr>
              <a:picLocks noChangeAspect="1"/>
            </p:cNvPicPr>
            <p:nvPr/>
          </p:nvPicPr>
          <p:blipFill>
            <a:blip r:embed="rId6">
              <a:alphaModFix amt="18452"/>
              <a:extLst/>
            </a:blip>
            <a:stretch>
              <a:fillRect/>
            </a:stretch>
          </p:blipFill>
          <p:spPr>
            <a:xfrm rot="8729863">
              <a:off x="5299647" y="5118381"/>
              <a:ext cx="857107" cy="756868"/>
            </a:xfrm>
            <a:prstGeom prst="rect">
              <a:avLst/>
            </a:prstGeom>
            <a:ln w="12700" cap="flat">
              <a:noFill/>
              <a:miter lim="400000"/>
            </a:ln>
            <a:effectLst/>
          </p:spPr>
        </p:pic>
        <p:pic>
          <p:nvPicPr>
            <p:cNvPr id="406" name="pasted-image.pdf"/>
            <p:cNvPicPr>
              <a:picLocks noChangeAspect="1"/>
            </p:cNvPicPr>
            <p:nvPr/>
          </p:nvPicPr>
          <p:blipFill>
            <a:blip r:embed="rId2">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407" name="pasted-image.pdf"/>
            <p:cNvPicPr>
              <a:picLocks noChangeAspect="1"/>
            </p:cNvPicPr>
            <p:nvPr/>
          </p:nvPicPr>
          <p:blipFill>
            <a:blip r:embed="rId3">
              <a:alphaModFix amt="18452"/>
              <a:extLst/>
            </a:blip>
            <a:stretch>
              <a:fillRect/>
            </a:stretch>
          </p:blipFill>
          <p:spPr>
            <a:xfrm rot="7178364">
              <a:off x="2237087" y="4522173"/>
              <a:ext cx="441092" cy="389507"/>
            </a:xfrm>
            <a:prstGeom prst="rect">
              <a:avLst/>
            </a:prstGeom>
            <a:ln w="12700" cap="flat">
              <a:noFill/>
              <a:miter lim="400000"/>
            </a:ln>
            <a:effectLst/>
          </p:spPr>
        </p:pic>
        <p:pic>
          <p:nvPicPr>
            <p:cNvPr id="408" name="pasted-image.pdf"/>
            <p:cNvPicPr>
              <a:picLocks noChangeAspect="1"/>
            </p:cNvPicPr>
            <p:nvPr/>
          </p:nvPicPr>
          <p:blipFill>
            <a:blip r:embed="rId4">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409" name="pasted-image.pdf"/>
            <p:cNvPicPr>
              <a:picLocks noChangeAspect="1"/>
            </p:cNvPicPr>
            <p:nvPr/>
          </p:nvPicPr>
          <p:blipFill>
            <a:blip r:embed="rId5">
              <a:alphaModFix amt="18452"/>
              <a:extLst/>
            </a:blip>
            <a:stretch>
              <a:fillRect/>
            </a:stretch>
          </p:blipFill>
          <p:spPr>
            <a:xfrm rot="3275997">
              <a:off x="2135033" y="4014204"/>
              <a:ext cx="575190" cy="507921"/>
            </a:xfrm>
            <a:prstGeom prst="rect">
              <a:avLst/>
            </a:prstGeom>
            <a:ln w="12700" cap="flat">
              <a:noFill/>
              <a:miter lim="400000"/>
            </a:ln>
            <a:effectLst/>
          </p:spPr>
        </p:pic>
        <p:pic>
          <p:nvPicPr>
            <p:cNvPr id="410" name="pasted-image.pdf"/>
            <p:cNvPicPr>
              <a:picLocks noChangeAspect="1"/>
            </p:cNvPicPr>
            <p:nvPr/>
          </p:nvPicPr>
          <p:blipFill>
            <a:blip r:embed="rId6">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411" name="pasted-image.pdf"/>
            <p:cNvPicPr>
              <a:picLocks noChangeAspect="1"/>
            </p:cNvPicPr>
            <p:nvPr/>
          </p:nvPicPr>
          <p:blipFill>
            <a:blip r:embed="rId7">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412" name="pasted-image.pdf"/>
            <p:cNvPicPr>
              <a:picLocks noChangeAspect="1"/>
            </p:cNvPicPr>
            <p:nvPr/>
          </p:nvPicPr>
          <p:blipFill>
            <a:blip r:embed="rId7">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413" name="pasted-image.pdf"/>
            <p:cNvPicPr>
              <a:picLocks noChangeAspect="1"/>
            </p:cNvPicPr>
            <p:nvPr/>
          </p:nvPicPr>
          <p:blipFill>
            <a:blip r:embed="rId5">
              <a:alphaModFix amt="18452"/>
              <a:extLst/>
            </a:blip>
            <a:stretch>
              <a:fillRect/>
            </a:stretch>
          </p:blipFill>
          <p:spPr>
            <a:xfrm rot="13329951">
              <a:off x="614649" y="4065000"/>
              <a:ext cx="796190" cy="703075"/>
            </a:xfrm>
            <a:prstGeom prst="rect">
              <a:avLst/>
            </a:prstGeom>
            <a:ln w="12700" cap="flat">
              <a:noFill/>
              <a:miter lim="400000"/>
            </a:ln>
            <a:effectLst/>
          </p:spPr>
        </p:pic>
        <p:pic>
          <p:nvPicPr>
            <p:cNvPr id="414" name="pasted-image.pdf"/>
            <p:cNvPicPr>
              <a:picLocks noChangeAspect="1"/>
            </p:cNvPicPr>
            <p:nvPr/>
          </p:nvPicPr>
          <p:blipFill>
            <a:blip r:embed="rId3">
              <a:alphaModFix amt="18452"/>
              <a:extLst/>
            </a:blip>
            <a:stretch>
              <a:fillRect/>
            </a:stretch>
          </p:blipFill>
          <p:spPr>
            <a:xfrm rot="6596259">
              <a:off x="1008249" y="3483140"/>
              <a:ext cx="610569" cy="539163"/>
            </a:xfrm>
            <a:prstGeom prst="rect">
              <a:avLst/>
            </a:prstGeom>
            <a:ln w="12700" cap="flat">
              <a:noFill/>
              <a:miter lim="400000"/>
            </a:ln>
            <a:effectLst/>
          </p:spPr>
        </p:pic>
        <p:pic>
          <p:nvPicPr>
            <p:cNvPr id="415" name="pasted-image.pdf"/>
            <p:cNvPicPr>
              <a:picLocks noChangeAspect="1"/>
            </p:cNvPicPr>
            <p:nvPr/>
          </p:nvPicPr>
          <p:blipFill>
            <a:blip r:embed="rId4">
              <a:alphaModFix amt="18452"/>
              <a:extLst/>
            </a:blip>
            <a:stretch>
              <a:fillRect/>
            </a:stretch>
          </p:blipFill>
          <p:spPr>
            <a:xfrm rot="189053">
              <a:off x="1439459" y="2903284"/>
              <a:ext cx="778108" cy="690495"/>
            </a:xfrm>
            <a:prstGeom prst="rect">
              <a:avLst/>
            </a:prstGeom>
            <a:ln w="12700" cap="flat">
              <a:noFill/>
              <a:miter lim="400000"/>
            </a:ln>
            <a:effectLst/>
          </p:spPr>
        </p:pic>
        <p:pic>
          <p:nvPicPr>
            <p:cNvPr id="416" name="pasted-image.pdf"/>
            <p:cNvPicPr>
              <a:picLocks noChangeAspect="1"/>
            </p:cNvPicPr>
            <p:nvPr/>
          </p:nvPicPr>
          <p:blipFill>
            <a:blip r:embed="rId6">
              <a:alphaModFix amt="18452"/>
              <a:extLst/>
            </a:blip>
            <a:stretch>
              <a:fillRect/>
            </a:stretch>
          </p:blipFill>
          <p:spPr>
            <a:xfrm rot="4037505">
              <a:off x="2148388" y="3173874"/>
              <a:ext cx="823519" cy="727208"/>
            </a:xfrm>
            <a:prstGeom prst="rect">
              <a:avLst/>
            </a:prstGeom>
            <a:ln w="12700" cap="flat">
              <a:noFill/>
              <a:miter lim="400000"/>
            </a:ln>
            <a:effectLst/>
          </p:spPr>
        </p:pic>
        <p:pic>
          <p:nvPicPr>
            <p:cNvPr id="417" name="pasted-image.pdf"/>
            <p:cNvPicPr>
              <a:picLocks noChangeAspect="1"/>
            </p:cNvPicPr>
            <p:nvPr/>
          </p:nvPicPr>
          <p:blipFill>
            <a:blip r:embed="rId7">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418" name="pasted-image.pdf"/>
            <p:cNvPicPr>
              <a:picLocks noChangeAspect="1"/>
            </p:cNvPicPr>
            <p:nvPr/>
          </p:nvPicPr>
          <p:blipFill>
            <a:blip r:embed="rId5">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419" name="pasted-image.pdf"/>
            <p:cNvPicPr>
              <a:picLocks noChangeAspect="1"/>
            </p:cNvPicPr>
            <p:nvPr/>
          </p:nvPicPr>
          <p:blipFill>
            <a:blip r:embed="rId3">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420" name="pasted-image.pdf"/>
            <p:cNvPicPr>
              <a:picLocks noChangeAspect="1"/>
            </p:cNvPicPr>
            <p:nvPr/>
          </p:nvPicPr>
          <p:blipFill>
            <a:blip r:embed="rId4">
              <a:alphaModFix amt="18452"/>
              <a:extLst/>
            </a:blip>
            <a:stretch>
              <a:fillRect/>
            </a:stretch>
          </p:blipFill>
          <p:spPr>
            <a:xfrm rot="4535398">
              <a:off x="2899417" y="4488834"/>
              <a:ext cx="931401" cy="826527"/>
            </a:xfrm>
            <a:prstGeom prst="rect">
              <a:avLst/>
            </a:prstGeom>
            <a:ln w="12700" cap="flat">
              <a:noFill/>
              <a:miter lim="400000"/>
            </a:ln>
            <a:effectLst/>
          </p:spPr>
        </p:pic>
        <p:pic>
          <p:nvPicPr>
            <p:cNvPr id="421" name="pasted-image.pdf"/>
            <p:cNvPicPr>
              <a:picLocks noChangeAspect="1"/>
            </p:cNvPicPr>
            <p:nvPr/>
          </p:nvPicPr>
          <p:blipFill>
            <a:blip r:embed="rId6">
              <a:alphaModFix amt="18452"/>
              <a:extLst/>
            </a:blip>
            <a:stretch>
              <a:fillRect/>
            </a:stretch>
          </p:blipFill>
          <p:spPr>
            <a:xfrm rot="8729863">
              <a:off x="2190387" y="5068808"/>
              <a:ext cx="857107" cy="756868"/>
            </a:xfrm>
            <a:prstGeom prst="rect">
              <a:avLst/>
            </a:prstGeom>
            <a:ln w="12700" cap="flat">
              <a:noFill/>
              <a:miter lim="400000"/>
            </a:ln>
            <a:effectLst/>
          </p:spPr>
        </p:pic>
        <p:pic>
          <p:nvPicPr>
            <p:cNvPr id="422" name="pasted-image.pdf"/>
            <p:cNvPicPr>
              <a:picLocks noChangeAspect="1"/>
            </p:cNvPicPr>
            <p:nvPr/>
          </p:nvPicPr>
          <p:blipFill>
            <a:blip r:embed="rId2">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423" name="pasted-image.pdf"/>
            <p:cNvPicPr>
              <a:picLocks noChangeAspect="1"/>
            </p:cNvPicPr>
            <p:nvPr/>
          </p:nvPicPr>
          <p:blipFill>
            <a:blip r:embed="rId3">
              <a:alphaModFix amt="18452"/>
              <a:extLst/>
            </a:blip>
            <a:stretch>
              <a:fillRect/>
            </a:stretch>
          </p:blipFill>
          <p:spPr>
            <a:xfrm rot="7178364">
              <a:off x="8038748" y="2912280"/>
              <a:ext cx="441092" cy="389506"/>
            </a:xfrm>
            <a:prstGeom prst="rect">
              <a:avLst/>
            </a:prstGeom>
            <a:ln w="12700" cap="flat">
              <a:noFill/>
              <a:miter lim="400000"/>
            </a:ln>
            <a:effectLst/>
          </p:spPr>
        </p:pic>
        <p:pic>
          <p:nvPicPr>
            <p:cNvPr id="424" name="pasted-image.pdf"/>
            <p:cNvPicPr>
              <a:picLocks noChangeAspect="1"/>
            </p:cNvPicPr>
            <p:nvPr/>
          </p:nvPicPr>
          <p:blipFill>
            <a:blip r:embed="rId4">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425" name="pasted-image.pdf"/>
            <p:cNvPicPr>
              <a:picLocks noChangeAspect="1"/>
            </p:cNvPicPr>
            <p:nvPr/>
          </p:nvPicPr>
          <p:blipFill>
            <a:blip r:embed="rId5">
              <a:alphaModFix amt="18452"/>
              <a:extLst/>
            </a:blip>
            <a:stretch>
              <a:fillRect/>
            </a:stretch>
          </p:blipFill>
          <p:spPr>
            <a:xfrm rot="3275997">
              <a:off x="7936693" y="2404311"/>
              <a:ext cx="575190" cy="507921"/>
            </a:xfrm>
            <a:prstGeom prst="rect">
              <a:avLst/>
            </a:prstGeom>
            <a:ln w="12700" cap="flat">
              <a:noFill/>
              <a:miter lim="400000"/>
            </a:ln>
            <a:effectLst/>
          </p:spPr>
        </p:pic>
        <p:pic>
          <p:nvPicPr>
            <p:cNvPr id="426" name="pasted-image.pdf"/>
            <p:cNvPicPr>
              <a:picLocks noChangeAspect="1"/>
            </p:cNvPicPr>
            <p:nvPr/>
          </p:nvPicPr>
          <p:blipFill>
            <a:blip r:embed="rId6">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427" name="pasted-image.pdf"/>
            <p:cNvPicPr>
              <a:picLocks noChangeAspect="1"/>
            </p:cNvPicPr>
            <p:nvPr/>
          </p:nvPicPr>
          <p:blipFill>
            <a:blip r:embed="rId7">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428" name="pasted-image.pdf"/>
            <p:cNvPicPr>
              <a:picLocks noChangeAspect="1"/>
            </p:cNvPicPr>
            <p:nvPr/>
          </p:nvPicPr>
          <p:blipFill>
            <a:blip r:embed="rId7">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429" name="pasted-image.pdf"/>
            <p:cNvPicPr>
              <a:picLocks noChangeAspect="1"/>
            </p:cNvPicPr>
            <p:nvPr/>
          </p:nvPicPr>
          <p:blipFill>
            <a:blip r:embed="rId5">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430" name="pasted-image.pdf"/>
            <p:cNvPicPr>
              <a:picLocks noChangeAspect="1"/>
            </p:cNvPicPr>
            <p:nvPr/>
          </p:nvPicPr>
          <p:blipFill>
            <a:blip r:embed="rId3">
              <a:alphaModFix amt="18452"/>
              <a:extLst/>
            </a:blip>
            <a:stretch>
              <a:fillRect/>
            </a:stretch>
          </p:blipFill>
          <p:spPr>
            <a:xfrm rot="6596259">
              <a:off x="6809911" y="1873247"/>
              <a:ext cx="610569" cy="539163"/>
            </a:xfrm>
            <a:prstGeom prst="rect">
              <a:avLst/>
            </a:prstGeom>
            <a:ln w="12700" cap="flat">
              <a:noFill/>
              <a:miter lim="400000"/>
            </a:ln>
            <a:effectLst/>
          </p:spPr>
        </p:pic>
        <p:pic>
          <p:nvPicPr>
            <p:cNvPr id="431" name="pasted-image.pdf"/>
            <p:cNvPicPr>
              <a:picLocks noChangeAspect="1"/>
            </p:cNvPicPr>
            <p:nvPr/>
          </p:nvPicPr>
          <p:blipFill>
            <a:blip r:embed="rId4">
              <a:alphaModFix amt="18452"/>
              <a:extLst/>
            </a:blip>
            <a:stretch>
              <a:fillRect/>
            </a:stretch>
          </p:blipFill>
          <p:spPr>
            <a:xfrm rot="189053">
              <a:off x="7241119" y="1293390"/>
              <a:ext cx="778108" cy="690495"/>
            </a:xfrm>
            <a:prstGeom prst="rect">
              <a:avLst/>
            </a:prstGeom>
            <a:ln w="12700" cap="flat">
              <a:noFill/>
              <a:miter lim="400000"/>
            </a:ln>
            <a:effectLst/>
          </p:spPr>
        </p:pic>
        <p:pic>
          <p:nvPicPr>
            <p:cNvPr id="432" name="pasted-image.pdf"/>
            <p:cNvPicPr>
              <a:picLocks noChangeAspect="1"/>
            </p:cNvPicPr>
            <p:nvPr/>
          </p:nvPicPr>
          <p:blipFill>
            <a:blip r:embed="rId6">
              <a:alphaModFix amt="18452"/>
              <a:extLst/>
            </a:blip>
            <a:stretch>
              <a:fillRect/>
            </a:stretch>
          </p:blipFill>
          <p:spPr>
            <a:xfrm rot="4037505">
              <a:off x="7950049" y="1563981"/>
              <a:ext cx="823519" cy="727208"/>
            </a:xfrm>
            <a:prstGeom prst="rect">
              <a:avLst/>
            </a:prstGeom>
            <a:ln w="12700" cap="flat">
              <a:noFill/>
              <a:miter lim="400000"/>
            </a:ln>
            <a:effectLst/>
          </p:spPr>
        </p:pic>
        <p:pic>
          <p:nvPicPr>
            <p:cNvPr id="433" name="pasted-image.pdf"/>
            <p:cNvPicPr>
              <a:picLocks noChangeAspect="1"/>
            </p:cNvPicPr>
            <p:nvPr/>
          </p:nvPicPr>
          <p:blipFill>
            <a:blip r:embed="rId7">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434" name="pasted-image.pdf"/>
            <p:cNvPicPr>
              <a:picLocks noChangeAspect="1"/>
            </p:cNvPicPr>
            <p:nvPr/>
          </p:nvPicPr>
          <p:blipFill>
            <a:blip r:embed="rId5">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435" name="pasted-image.pdf"/>
            <p:cNvPicPr>
              <a:picLocks noChangeAspect="1"/>
            </p:cNvPicPr>
            <p:nvPr/>
          </p:nvPicPr>
          <p:blipFill>
            <a:blip r:embed="rId3">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436" name="pasted-image.pdf"/>
            <p:cNvPicPr>
              <a:picLocks noChangeAspect="1"/>
            </p:cNvPicPr>
            <p:nvPr/>
          </p:nvPicPr>
          <p:blipFill>
            <a:blip r:embed="rId4">
              <a:alphaModFix amt="18452"/>
              <a:extLst/>
            </a:blip>
            <a:stretch>
              <a:fillRect/>
            </a:stretch>
          </p:blipFill>
          <p:spPr>
            <a:xfrm rot="4535398">
              <a:off x="8701078" y="2878940"/>
              <a:ext cx="931400" cy="826527"/>
            </a:xfrm>
            <a:prstGeom prst="rect">
              <a:avLst/>
            </a:prstGeom>
            <a:ln w="12700" cap="flat">
              <a:noFill/>
              <a:miter lim="400000"/>
            </a:ln>
            <a:effectLst/>
          </p:spPr>
        </p:pic>
        <p:pic>
          <p:nvPicPr>
            <p:cNvPr id="437" name="pasted-image.pdf"/>
            <p:cNvPicPr>
              <a:picLocks noChangeAspect="1"/>
            </p:cNvPicPr>
            <p:nvPr/>
          </p:nvPicPr>
          <p:blipFill>
            <a:blip r:embed="rId6">
              <a:alphaModFix amt="18452"/>
              <a:extLst/>
            </a:blip>
            <a:stretch>
              <a:fillRect/>
            </a:stretch>
          </p:blipFill>
          <p:spPr>
            <a:xfrm rot="8729863">
              <a:off x="7992048" y="3458914"/>
              <a:ext cx="857106" cy="756868"/>
            </a:xfrm>
            <a:prstGeom prst="rect">
              <a:avLst/>
            </a:prstGeom>
            <a:ln w="12700" cap="flat">
              <a:noFill/>
              <a:miter lim="400000"/>
            </a:ln>
            <a:effectLst/>
          </p:spPr>
        </p:pic>
        <p:pic>
          <p:nvPicPr>
            <p:cNvPr id="438" name="pasted-image.pdf"/>
            <p:cNvPicPr>
              <a:picLocks noChangeAspect="1"/>
            </p:cNvPicPr>
            <p:nvPr/>
          </p:nvPicPr>
          <p:blipFill>
            <a:blip r:embed="rId2">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439" name="pasted-image.pdf"/>
            <p:cNvPicPr>
              <a:picLocks noChangeAspect="1"/>
            </p:cNvPicPr>
            <p:nvPr/>
          </p:nvPicPr>
          <p:blipFill>
            <a:blip r:embed="rId3">
              <a:alphaModFix amt="18452"/>
              <a:extLst/>
            </a:blip>
            <a:stretch>
              <a:fillRect/>
            </a:stretch>
          </p:blipFill>
          <p:spPr>
            <a:xfrm rot="7178364">
              <a:off x="8006222" y="5385773"/>
              <a:ext cx="441093" cy="389507"/>
            </a:xfrm>
            <a:prstGeom prst="rect">
              <a:avLst/>
            </a:prstGeom>
            <a:ln w="12700" cap="flat">
              <a:noFill/>
              <a:miter lim="400000"/>
            </a:ln>
            <a:effectLst/>
          </p:spPr>
        </p:pic>
        <p:pic>
          <p:nvPicPr>
            <p:cNvPr id="440" name="pasted-image.pdf"/>
            <p:cNvPicPr>
              <a:picLocks noChangeAspect="1"/>
            </p:cNvPicPr>
            <p:nvPr/>
          </p:nvPicPr>
          <p:blipFill>
            <a:blip r:embed="rId4">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441" name="pasted-image.pdf"/>
            <p:cNvPicPr>
              <a:picLocks noChangeAspect="1"/>
            </p:cNvPicPr>
            <p:nvPr/>
          </p:nvPicPr>
          <p:blipFill>
            <a:blip r:embed="rId5">
              <a:alphaModFix amt="18452"/>
              <a:extLst/>
            </a:blip>
            <a:stretch>
              <a:fillRect/>
            </a:stretch>
          </p:blipFill>
          <p:spPr>
            <a:xfrm rot="3275997">
              <a:off x="7904170" y="4877804"/>
              <a:ext cx="575189" cy="507921"/>
            </a:xfrm>
            <a:prstGeom prst="rect">
              <a:avLst/>
            </a:prstGeom>
            <a:ln w="12700" cap="flat">
              <a:noFill/>
              <a:miter lim="400000"/>
            </a:ln>
            <a:effectLst/>
          </p:spPr>
        </p:pic>
        <p:pic>
          <p:nvPicPr>
            <p:cNvPr id="442" name="pasted-image.pdf"/>
            <p:cNvPicPr>
              <a:picLocks noChangeAspect="1"/>
            </p:cNvPicPr>
            <p:nvPr/>
          </p:nvPicPr>
          <p:blipFill>
            <a:blip r:embed="rId6">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443" name="pasted-image.pdf"/>
            <p:cNvPicPr>
              <a:picLocks noChangeAspect="1"/>
            </p:cNvPicPr>
            <p:nvPr/>
          </p:nvPicPr>
          <p:blipFill>
            <a:blip r:embed="rId7">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444" name="pasted-image.pdf"/>
            <p:cNvPicPr>
              <a:picLocks noChangeAspect="1"/>
            </p:cNvPicPr>
            <p:nvPr/>
          </p:nvPicPr>
          <p:blipFill>
            <a:blip r:embed="rId7">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445" name="pasted-image.pdf"/>
            <p:cNvPicPr>
              <a:picLocks noChangeAspect="1"/>
            </p:cNvPicPr>
            <p:nvPr/>
          </p:nvPicPr>
          <p:blipFill>
            <a:blip r:embed="rId5">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446" name="pasted-image.pdf"/>
            <p:cNvPicPr>
              <a:picLocks noChangeAspect="1"/>
            </p:cNvPicPr>
            <p:nvPr/>
          </p:nvPicPr>
          <p:blipFill>
            <a:blip r:embed="rId3">
              <a:alphaModFix amt="18452"/>
              <a:extLst/>
            </a:blip>
            <a:stretch>
              <a:fillRect/>
            </a:stretch>
          </p:blipFill>
          <p:spPr>
            <a:xfrm rot="6596259">
              <a:off x="6777386" y="4346740"/>
              <a:ext cx="610569" cy="539163"/>
            </a:xfrm>
            <a:prstGeom prst="rect">
              <a:avLst/>
            </a:prstGeom>
            <a:ln w="12700" cap="flat">
              <a:noFill/>
              <a:miter lim="400000"/>
            </a:ln>
            <a:effectLst/>
          </p:spPr>
        </p:pic>
        <p:pic>
          <p:nvPicPr>
            <p:cNvPr id="447" name="pasted-image.pdf"/>
            <p:cNvPicPr>
              <a:picLocks noChangeAspect="1"/>
            </p:cNvPicPr>
            <p:nvPr/>
          </p:nvPicPr>
          <p:blipFill>
            <a:blip r:embed="rId4">
              <a:alphaModFix amt="18452"/>
              <a:extLst/>
            </a:blip>
            <a:stretch>
              <a:fillRect/>
            </a:stretch>
          </p:blipFill>
          <p:spPr>
            <a:xfrm rot="189053">
              <a:off x="7208595" y="3766884"/>
              <a:ext cx="778108" cy="690494"/>
            </a:xfrm>
            <a:prstGeom prst="rect">
              <a:avLst/>
            </a:prstGeom>
            <a:ln w="12700" cap="flat">
              <a:noFill/>
              <a:miter lim="400000"/>
            </a:ln>
            <a:effectLst/>
          </p:spPr>
        </p:pic>
        <p:pic>
          <p:nvPicPr>
            <p:cNvPr id="448" name="pasted-image.pdf"/>
            <p:cNvPicPr>
              <a:picLocks noChangeAspect="1"/>
            </p:cNvPicPr>
            <p:nvPr/>
          </p:nvPicPr>
          <p:blipFill>
            <a:blip r:embed="rId6">
              <a:alphaModFix amt="18452"/>
              <a:extLst/>
            </a:blip>
            <a:stretch>
              <a:fillRect/>
            </a:stretch>
          </p:blipFill>
          <p:spPr>
            <a:xfrm rot="4037505">
              <a:off x="7917524" y="4037473"/>
              <a:ext cx="823519" cy="727209"/>
            </a:xfrm>
            <a:prstGeom prst="rect">
              <a:avLst/>
            </a:prstGeom>
            <a:ln w="12700" cap="flat">
              <a:noFill/>
              <a:miter lim="400000"/>
            </a:ln>
            <a:effectLst/>
          </p:spPr>
        </p:pic>
        <p:pic>
          <p:nvPicPr>
            <p:cNvPr id="449" name="pasted-image.pdf"/>
            <p:cNvPicPr>
              <a:picLocks noChangeAspect="1"/>
            </p:cNvPicPr>
            <p:nvPr/>
          </p:nvPicPr>
          <p:blipFill>
            <a:blip r:embed="rId7">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450" name="pasted-image.pdf"/>
            <p:cNvPicPr>
              <a:picLocks noChangeAspect="1"/>
            </p:cNvPicPr>
            <p:nvPr/>
          </p:nvPicPr>
          <p:blipFill>
            <a:blip r:embed="rId5">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451" name="pasted-image.pdf"/>
            <p:cNvPicPr>
              <a:picLocks noChangeAspect="1"/>
            </p:cNvPicPr>
            <p:nvPr/>
          </p:nvPicPr>
          <p:blipFill>
            <a:blip r:embed="rId3">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452" name="pasted-image.pdf"/>
            <p:cNvPicPr>
              <a:picLocks noChangeAspect="1"/>
            </p:cNvPicPr>
            <p:nvPr/>
          </p:nvPicPr>
          <p:blipFill>
            <a:blip r:embed="rId4">
              <a:alphaModFix amt="18452"/>
              <a:extLst/>
            </a:blip>
            <a:stretch>
              <a:fillRect/>
            </a:stretch>
          </p:blipFill>
          <p:spPr>
            <a:xfrm rot="4535398">
              <a:off x="8668553" y="5352433"/>
              <a:ext cx="931400" cy="826527"/>
            </a:xfrm>
            <a:prstGeom prst="rect">
              <a:avLst/>
            </a:prstGeom>
            <a:ln w="12700" cap="flat">
              <a:noFill/>
              <a:miter lim="400000"/>
            </a:ln>
            <a:effectLst/>
          </p:spPr>
        </p:pic>
        <p:pic>
          <p:nvPicPr>
            <p:cNvPr id="453" name="pasted-image.pdf"/>
            <p:cNvPicPr>
              <a:picLocks noChangeAspect="1"/>
            </p:cNvPicPr>
            <p:nvPr/>
          </p:nvPicPr>
          <p:blipFill>
            <a:blip r:embed="rId6">
              <a:alphaModFix amt="18452"/>
              <a:extLst/>
            </a:blip>
            <a:stretch>
              <a:fillRect/>
            </a:stretch>
          </p:blipFill>
          <p:spPr>
            <a:xfrm rot="8729863">
              <a:off x="7959523" y="5932408"/>
              <a:ext cx="857106" cy="756868"/>
            </a:xfrm>
            <a:prstGeom prst="rect">
              <a:avLst/>
            </a:prstGeom>
            <a:ln w="12700" cap="flat">
              <a:noFill/>
              <a:miter lim="400000"/>
            </a:ln>
            <a:effectLst/>
          </p:spPr>
        </p:pic>
        <p:pic>
          <p:nvPicPr>
            <p:cNvPr id="454" name="pasted-image.pdf"/>
            <p:cNvPicPr>
              <a:picLocks noChangeAspect="1"/>
            </p:cNvPicPr>
            <p:nvPr/>
          </p:nvPicPr>
          <p:blipFill>
            <a:blip r:embed="rId2">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455" name="pasted-image.pdf"/>
            <p:cNvPicPr>
              <a:picLocks noChangeAspect="1"/>
            </p:cNvPicPr>
            <p:nvPr/>
          </p:nvPicPr>
          <p:blipFill>
            <a:blip r:embed="rId3">
              <a:alphaModFix amt="18452"/>
              <a:extLst/>
            </a:blip>
            <a:stretch>
              <a:fillRect/>
            </a:stretch>
          </p:blipFill>
          <p:spPr>
            <a:xfrm rot="7178364">
              <a:off x="4059414" y="6332813"/>
              <a:ext cx="441092" cy="389506"/>
            </a:xfrm>
            <a:prstGeom prst="rect">
              <a:avLst/>
            </a:prstGeom>
            <a:ln w="12700" cap="flat">
              <a:noFill/>
              <a:miter lim="400000"/>
            </a:ln>
            <a:effectLst/>
          </p:spPr>
        </p:pic>
        <p:pic>
          <p:nvPicPr>
            <p:cNvPr id="456" name="pasted-image.pdf"/>
            <p:cNvPicPr>
              <a:picLocks noChangeAspect="1"/>
            </p:cNvPicPr>
            <p:nvPr/>
          </p:nvPicPr>
          <p:blipFill>
            <a:blip r:embed="rId4">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457" name="pasted-image.pdf"/>
            <p:cNvPicPr>
              <a:picLocks noChangeAspect="1"/>
            </p:cNvPicPr>
            <p:nvPr/>
          </p:nvPicPr>
          <p:blipFill>
            <a:blip r:embed="rId5">
              <a:alphaModFix amt="18452"/>
              <a:extLst/>
            </a:blip>
            <a:stretch>
              <a:fillRect/>
            </a:stretch>
          </p:blipFill>
          <p:spPr>
            <a:xfrm rot="3275997">
              <a:off x="3957361" y="5824844"/>
              <a:ext cx="575189" cy="507921"/>
            </a:xfrm>
            <a:prstGeom prst="rect">
              <a:avLst/>
            </a:prstGeom>
            <a:ln w="12700" cap="flat">
              <a:noFill/>
              <a:miter lim="400000"/>
            </a:ln>
            <a:effectLst/>
          </p:spPr>
        </p:pic>
        <p:pic>
          <p:nvPicPr>
            <p:cNvPr id="458" name="pasted-image.pdf"/>
            <p:cNvPicPr>
              <a:picLocks noChangeAspect="1"/>
            </p:cNvPicPr>
            <p:nvPr/>
          </p:nvPicPr>
          <p:blipFill>
            <a:blip r:embed="rId6">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459" name="pasted-image.pdf"/>
            <p:cNvPicPr>
              <a:picLocks noChangeAspect="1"/>
            </p:cNvPicPr>
            <p:nvPr/>
          </p:nvPicPr>
          <p:blipFill>
            <a:blip r:embed="rId7">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460" name="pasted-image.pdf"/>
            <p:cNvPicPr>
              <a:picLocks noChangeAspect="1"/>
            </p:cNvPicPr>
            <p:nvPr/>
          </p:nvPicPr>
          <p:blipFill>
            <a:blip r:embed="rId7">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461" name="pasted-image.pdf"/>
            <p:cNvPicPr>
              <a:picLocks noChangeAspect="1"/>
            </p:cNvPicPr>
            <p:nvPr/>
          </p:nvPicPr>
          <p:blipFill>
            <a:blip r:embed="rId5">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462" name="pasted-image.pdf"/>
            <p:cNvPicPr>
              <a:picLocks noChangeAspect="1"/>
            </p:cNvPicPr>
            <p:nvPr/>
          </p:nvPicPr>
          <p:blipFill>
            <a:blip r:embed="rId3">
              <a:alphaModFix amt="18452"/>
              <a:extLst/>
            </a:blip>
            <a:stretch>
              <a:fillRect/>
            </a:stretch>
          </p:blipFill>
          <p:spPr>
            <a:xfrm rot="6596259">
              <a:off x="2830577" y="5293780"/>
              <a:ext cx="610569" cy="539163"/>
            </a:xfrm>
            <a:prstGeom prst="rect">
              <a:avLst/>
            </a:prstGeom>
            <a:ln w="12700" cap="flat">
              <a:noFill/>
              <a:miter lim="400000"/>
            </a:ln>
            <a:effectLst/>
          </p:spPr>
        </p:pic>
        <p:pic>
          <p:nvPicPr>
            <p:cNvPr id="463" name="pasted-image.pdf"/>
            <p:cNvPicPr>
              <a:picLocks noChangeAspect="1"/>
            </p:cNvPicPr>
            <p:nvPr/>
          </p:nvPicPr>
          <p:blipFill>
            <a:blip r:embed="rId4">
              <a:alphaModFix amt="18452"/>
              <a:extLst/>
            </a:blip>
            <a:stretch>
              <a:fillRect/>
            </a:stretch>
          </p:blipFill>
          <p:spPr>
            <a:xfrm rot="189053">
              <a:off x="3261786" y="4713924"/>
              <a:ext cx="778108" cy="690495"/>
            </a:xfrm>
            <a:prstGeom prst="rect">
              <a:avLst/>
            </a:prstGeom>
            <a:ln w="12700" cap="flat">
              <a:noFill/>
              <a:miter lim="400000"/>
            </a:ln>
            <a:effectLst/>
          </p:spPr>
        </p:pic>
        <p:pic>
          <p:nvPicPr>
            <p:cNvPr id="464" name="pasted-image.pdf"/>
            <p:cNvPicPr>
              <a:picLocks noChangeAspect="1"/>
            </p:cNvPicPr>
            <p:nvPr/>
          </p:nvPicPr>
          <p:blipFill>
            <a:blip r:embed="rId6">
              <a:alphaModFix amt="18452"/>
              <a:extLst/>
            </a:blip>
            <a:stretch>
              <a:fillRect/>
            </a:stretch>
          </p:blipFill>
          <p:spPr>
            <a:xfrm rot="4037505">
              <a:off x="3970716" y="4984514"/>
              <a:ext cx="823519" cy="727208"/>
            </a:xfrm>
            <a:prstGeom prst="rect">
              <a:avLst/>
            </a:prstGeom>
            <a:ln w="12700" cap="flat">
              <a:noFill/>
              <a:miter lim="400000"/>
            </a:ln>
            <a:effectLst/>
          </p:spPr>
        </p:pic>
        <p:pic>
          <p:nvPicPr>
            <p:cNvPr id="465" name="pasted-image.pdf"/>
            <p:cNvPicPr>
              <a:picLocks noChangeAspect="1"/>
            </p:cNvPicPr>
            <p:nvPr/>
          </p:nvPicPr>
          <p:blipFill>
            <a:blip r:embed="rId7">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466" name="pasted-image.pdf"/>
            <p:cNvPicPr>
              <a:picLocks noChangeAspect="1"/>
            </p:cNvPicPr>
            <p:nvPr/>
          </p:nvPicPr>
          <p:blipFill>
            <a:blip r:embed="rId5">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467" name="pasted-image.pdf"/>
            <p:cNvPicPr>
              <a:picLocks noChangeAspect="1"/>
            </p:cNvPicPr>
            <p:nvPr/>
          </p:nvPicPr>
          <p:blipFill>
            <a:blip r:embed="rId3">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468" name="pasted-image.pdf"/>
            <p:cNvPicPr>
              <a:picLocks noChangeAspect="1"/>
            </p:cNvPicPr>
            <p:nvPr/>
          </p:nvPicPr>
          <p:blipFill>
            <a:blip r:embed="rId4">
              <a:alphaModFix amt="18452"/>
              <a:extLst/>
            </a:blip>
            <a:stretch>
              <a:fillRect/>
            </a:stretch>
          </p:blipFill>
          <p:spPr>
            <a:xfrm rot="4535398">
              <a:off x="4721744" y="6299473"/>
              <a:ext cx="931400" cy="826527"/>
            </a:xfrm>
            <a:prstGeom prst="rect">
              <a:avLst/>
            </a:prstGeom>
            <a:ln w="12700" cap="flat">
              <a:noFill/>
              <a:miter lim="400000"/>
            </a:ln>
            <a:effectLst/>
          </p:spPr>
        </p:pic>
        <p:pic>
          <p:nvPicPr>
            <p:cNvPr id="469" name="pasted-image.pdf"/>
            <p:cNvPicPr>
              <a:picLocks noChangeAspect="1"/>
            </p:cNvPicPr>
            <p:nvPr/>
          </p:nvPicPr>
          <p:blipFill>
            <a:blip r:embed="rId6">
              <a:alphaModFix amt="18452"/>
              <a:extLst/>
            </a:blip>
            <a:stretch>
              <a:fillRect/>
            </a:stretch>
          </p:blipFill>
          <p:spPr>
            <a:xfrm rot="8729863">
              <a:off x="4012714" y="6879448"/>
              <a:ext cx="857107" cy="756867"/>
            </a:xfrm>
            <a:prstGeom prst="rect">
              <a:avLst/>
            </a:prstGeom>
            <a:ln w="12700" cap="flat">
              <a:noFill/>
              <a:miter lim="400000"/>
            </a:ln>
            <a:effectLst/>
          </p:spPr>
        </p:pic>
        <p:pic>
          <p:nvPicPr>
            <p:cNvPr id="470" name="pasted-image.pdf"/>
            <p:cNvPicPr>
              <a:picLocks noChangeAspect="1"/>
            </p:cNvPicPr>
            <p:nvPr/>
          </p:nvPicPr>
          <p:blipFill>
            <a:blip r:embed="rId2">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471" name="pasted-image.pdf"/>
            <p:cNvPicPr>
              <a:picLocks noChangeAspect="1"/>
            </p:cNvPicPr>
            <p:nvPr/>
          </p:nvPicPr>
          <p:blipFill>
            <a:blip r:embed="rId3">
              <a:alphaModFix amt="18452"/>
              <a:extLst/>
            </a:blip>
            <a:stretch>
              <a:fillRect/>
            </a:stretch>
          </p:blipFill>
          <p:spPr>
            <a:xfrm rot="7178364">
              <a:off x="4619556" y="1745107"/>
              <a:ext cx="441092" cy="389506"/>
            </a:xfrm>
            <a:prstGeom prst="rect">
              <a:avLst/>
            </a:prstGeom>
            <a:ln w="12700" cap="flat">
              <a:noFill/>
              <a:miter lim="400000"/>
            </a:ln>
            <a:effectLst/>
          </p:spPr>
        </p:pic>
        <p:pic>
          <p:nvPicPr>
            <p:cNvPr id="472" name="pasted-image.pdf"/>
            <p:cNvPicPr>
              <a:picLocks noChangeAspect="1"/>
            </p:cNvPicPr>
            <p:nvPr/>
          </p:nvPicPr>
          <p:blipFill>
            <a:blip r:embed="rId4">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473" name="pasted-image.pdf"/>
            <p:cNvPicPr>
              <a:picLocks noChangeAspect="1"/>
            </p:cNvPicPr>
            <p:nvPr/>
          </p:nvPicPr>
          <p:blipFill>
            <a:blip r:embed="rId5">
              <a:alphaModFix amt="18452"/>
              <a:extLst/>
            </a:blip>
            <a:stretch>
              <a:fillRect/>
            </a:stretch>
          </p:blipFill>
          <p:spPr>
            <a:xfrm rot="3275997">
              <a:off x="4517503" y="1237138"/>
              <a:ext cx="575189" cy="507921"/>
            </a:xfrm>
            <a:prstGeom prst="rect">
              <a:avLst/>
            </a:prstGeom>
            <a:ln w="12700" cap="flat">
              <a:noFill/>
              <a:miter lim="400000"/>
            </a:ln>
            <a:effectLst/>
          </p:spPr>
        </p:pic>
        <p:pic>
          <p:nvPicPr>
            <p:cNvPr id="474" name="pasted-image.pdf"/>
            <p:cNvPicPr>
              <a:picLocks noChangeAspect="1"/>
            </p:cNvPicPr>
            <p:nvPr/>
          </p:nvPicPr>
          <p:blipFill>
            <a:blip r:embed="rId6">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475" name="pasted-image.pdf"/>
            <p:cNvPicPr>
              <a:picLocks noChangeAspect="1"/>
            </p:cNvPicPr>
            <p:nvPr/>
          </p:nvPicPr>
          <p:blipFill>
            <a:blip r:embed="rId7">
              <a:alphaModFix amt="18452"/>
              <a:extLst/>
            </a:blip>
            <a:stretch>
              <a:fillRect/>
            </a:stretch>
          </p:blipFill>
          <p:spPr>
            <a:xfrm rot="21012226">
              <a:off x="3933415" y="915767"/>
              <a:ext cx="630989" cy="557195"/>
            </a:xfrm>
            <a:prstGeom prst="rect">
              <a:avLst/>
            </a:prstGeom>
            <a:ln w="12700" cap="flat">
              <a:noFill/>
              <a:miter lim="400000"/>
            </a:ln>
            <a:effectLst/>
          </p:spPr>
        </p:pic>
        <p:pic>
          <p:nvPicPr>
            <p:cNvPr id="476" name="pasted-image.pdf"/>
            <p:cNvPicPr>
              <a:picLocks noChangeAspect="1"/>
            </p:cNvPicPr>
            <p:nvPr/>
          </p:nvPicPr>
          <p:blipFill>
            <a:blip r:embed="rId7">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477" name="pasted-image.pdf"/>
            <p:cNvPicPr>
              <a:picLocks noChangeAspect="1"/>
            </p:cNvPicPr>
            <p:nvPr/>
          </p:nvPicPr>
          <p:blipFill>
            <a:blip r:embed="rId5">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478" name="pasted-image.pdf"/>
            <p:cNvPicPr>
              <a:picLocks noChangeAspect="1"/>
            </p:cNvPicPr>
            <p:nvPr/>
          </p:nvPicPr>
          <p:blipFill>
            <a:blip r:embed="rId3">
              <a:alphaModFix amt="18452"/>
              <a:extLst/>
            </a:blip>
            <a:stretch>
              <a:fillRect/>
            </a:stretch>
          </p:blipFill>
          <p:spPr>
            <a:xfrm rot="6596259">
              <a:off x="3390719" y="706073"/>
              <a:ext cx="610569" cy="539163"/>
            </a:xfrm>
            <a:prstGeom prst="rect">
              <a:avLst/>
            </a:prstGeom>
            <a:ln w="12700" cap="flat">
              <a:noFill/>
              <a:miter lim="400000"/>
            </a:ln>
            <a:effectLst/>
          </p:spPr>
        </p:pic>
        <p:pic>
          <p:nvPicPr>
            <p:cNvPr id="479" name="pasted-image.pdf"/>
            <p:cNvPicPr>
              <a:picLocks noChangeAspect="1"/>
            </p:cNvPicPr>
            <p:nvPr/>
          </p:nvPicPr>
          <p:blipFill>
            <a:blip r:embed="rId4">
              <a:alphaModFix amt="18452"/>
              <a:extLst/>
            </a:blip>
            <a:stretch>
              <a:fillRect/>
            </a:stretch>
          </p:blipFill>
          <p:spPr>
            <a:xfrm rot="189053">
              <a:off x="3821928" y="126217"/>
              <a:ext cx="778108" cy="690495"/>
            </a:xfrm>
            <a:prstGeom prst="rect">
              <a:avLst/>
            </a:prstGeom>
            <a:ln w="12700" cap="flat">
              <a:noFill/>
              <a:miter lim="400000"/>
            </a:ln>
            <a:effectLst/>
          </p:spPr>
        </p:pic>
        <p:pic>
          <p:nvPicPr>
            <p:cNvPr id="480" name="pasted-image.pdf"/>
            <p:cNvPicPr>
              <a:picLocks noChangeAspect="1"/>
            </p:cNvPicPr>
            <p:nvPr/>
          </p:nvPicPr>
          <p:blipFill>
            <a:blip r:embed="rId6">
              <a:alphaModFix amt="18452"/>
              <a:extLst/>
            </a:blip>
            <a:stretch>
              <a:fillRect/>
            </a:stretch>
          </p:blipFill>
          <p:spPr>
            <a:xfrm rot="4037505">
              <a:off x="4530858" y="396807"/>
              <a:ext cx="823519" cy="727208"/>
            </a:xfrm>
            <a:prstGeom prst="rect">
              <a:avLst/>
            </a:prstGeom>
            <a:ln w="12700" cap="flat">
              <a:noFill/>
              <a:miter lim="400000"/>
            </a:ln>
            <a:effectLst/>
          </p:spPr>
        </p:pic>
        <p:pic>
          <p:nvPicPr>
            <p:cNvPr id="481" name="pasted-image.pdf"/>
            <p:cNvPicPr>
              <a:picLocks noChangeAspect="1"/>
            </p:cNvPicPr>
            <p:nvPr/>
          </p:nvPicPr>
          <p:blipFill>
            <a:blip r:embed="rId7">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482" name="pasted-image.pdf"/>
            <p:cNvPicPr>
              <a:picLocks noChangeAspect="1"/>
            </p:cNvPicPr>
            <p:nvPr/>
          </p:nvPicPr>
          <p:blipFill>
            <a:blip r:embed="rId5">
              <a:alphaModFix amt="18452"/>
              <a:extLst/>
            </a:blip>
            <a:stretch>
              <a:fillRect/>
            </a:stretch>
          </p:blipFill>
          <p:spPr>
            <a:xfrm rot="13574788">
              <a:off x="5191255" y="214411"/>
              <a:ext cx="953044" cy="841585"/>
            </a:xfrm>
            <a:prstGeom prst="rect">
              <a:avLst/>
            </a:prstGeom>
            <a:ln w="12700" cap="flat">
              <a:noFill/>
              <a:miter lim="400000"/>
            </a:ln>
            <a:effectLst/>
          </p:spPr>
        </p:pic>
        <p:pic>
          <p:nvPicPr>
            <p:cNvPr id="483" name="pasted-image.pdf"/>
            <p:cNvPicPr>
              <a:picLocks noChangeAspect="1"/>
            </p:cNvPicPr>
            <p:nvPr/>
          </p:nvPicPr>
          <p:blipFill>
            <a:blip r:embed="rId3">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484" name="pasted-image.pdf"/>
            <p:cNvPicPr>
              <a:picLocks noChangeAspect="1"/>
            </p:cNvPicPr>
            <p:nvPr/>
          </p:nvPicPr>
          <p:blipFill>
            <a:blip r:embed="rId4">
              <a:alphaModFix amt="18452"/>
              <a:extLst/>
            </a:blip>
            <a:stretch>
              <a:fillRect/>
            </a:stretch>
          </p:blipFill>
          <p:spPr>
            <a:xfrm rot="4535398">
              <a:off x="5281886" y="1711767"/>
              <a:ext cx="931401" cy="826527"/>
            </a:xfrm>
            <a:prstGeom prst="rect">
              <a:avLst/>
            </a:prstGeom>
            <a:ln w="12700" cap="flat">
              <a:noFill/>
              <a:miter lim="400000"/>
            </a:ln>
            <a:effectLst/>
          </p:spPr>
        </p:pic>
        <p:pic>
          <p:nvPicPr>
            <p:cNvPr id="485" name="pasted-image.pdf"/>
            <p:cNvPicPr>
              <a:picLocks noChangeAspect="1"/>
            </p:cNvPicPr>
            <p:nvPr/>
          </p:nvPicPr>
          <p:blipFill>
            <a:blip r:embed="rId6">
              <a:alphaModFix amt="18452"/>
              <a:extLst/>
            </a:blip>
            <a:stretch>
              <a:fillRect/>
            </a:stretch>
          </p:blipFill>
          <p:spPr>
            <a:xfrm rot="8729863">
              <a:off x="4572857" y="2291742"/>
              <a:ext cx="857106" cy="756867"/>
            </a:xfrm>
            <a:prstGeom prst="rect">
              <a:avLst/>
            </a:prstGeom>
            <a:ln w="12700" cap="flat">
              <a:noFill/>
              <a:miter lim="400000"/>
            </a:ln>
            <a:effectLst/>
          </p:spPr>
        </p:pic>
        <p:pic>
          <p:nvPicPr>
            <p:cNvPr id="486" name="pasted-image.pdf"/>
            <p:cNvPicPr>
              <a:picLocks noChangeAspect="1"/>
            </p:cNvPicPr>
            <p:nvPr/>
          </p:nvPicPr>
          <p:blipFill>
            <a:blip r:embed="rId2">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487" name="pasted-image.pdf"/>
            <p:cNvPicPr>
              <a:picLocks noChangeAspect="1"/>
            </p:cNvPicPr>
            <p:nvPr/>
          </p:nvPicPr>
          <p:blipFill>
            <a:blip r:embed="rId3">
              <a:alphaModFix amt="18452"/>
              <a:extLst/>
            </a:blip>
            <a:stretch>
              <a:fillRect/>
            </a:stretch>
          </p:blipFill>
          <p:spPr>
            <a:xfrm rot="7178364">
              <a:off x="1944089" y="1999107"/>
              <a:ext cx="441092" cy="389506"/>
            </a:xfrm>
            <a:prstGeom prst="rect">
              <a:avLst/>
            </a:prstGeom>
            <a:ln w="12700" cap="flat">
              <a:noFill/>
              <a:miter lim="400000"/>
            </a:ln>
            <a:effectLst/>
          </p:spPr>
        </p:pic>
        <p:pic>
          <p:nvPicPr>
            <p:cNvPr id="488" name="pasted-image.pdf"/>
            <p:cNvPicPr>
              <a:picLocks noChangeAspect="1"/>
            </p:cNvPicPr>
            <p:nvPr/>
          </p:nvPicPr>
          <p:blipFill>
            <a:blip r:embed="rId4">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489" name="pasted-image.pdf"/>
            <p:cNvPicPr>
              <a:picLocks noChangeAspect="1"/>
            </p:cNvPicPr>
            <p:nvPr/>
          </p:nvPicPr>
          <p:blipFill>
            <a:blip r:embed="rId5">
              <a:alphaModFix amt="18452"/>
              <a:extLst/>
            </a:blip>
            <a:stretch>
              <a:fillRect/>
            </a:stretch>
          </p:blipFill>
          <p:spPr>
            <a:xfrm rot="3275997">
              <a:off x="1842036" y="1491138"/>
              <a:ext cx="575190" cy="507921"/>
            </a:xfrm>
            <a:prstGeom prst="rect">
              <a:avLst/>
            </a:prstGeom>
            <a:ln w="12700" cap="flat">
              <a:noFill/>
              <a:miter lim="400000"/>
            </a:ln>
            <a:effectLst/>
          </p:spPr>
        </p:pic>
        <p:pic>
          <p:nvPicPr>
            <p:cNvPr id="490" name="pasted-image.pdf"/>
            <p:cNvPicPr>
              <a:picLocks noChangeAspect="1"/>
            </p:cNvPicPr>
            <p:nvPr/>
          </p:nvPicPr>
          <p:blipFill>
            <a:blip r:embed="rId6">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491" name="pasted-image.pdf"/>
            <p:cNvPicPr>
              <a:picLocks noChangeAspect="1"/>
            </p:cNvPicPr>
            <p:nvPr/>
          </p:nvPicPr>
          <p:blipFill>
            <a:blip r:embed="rId7">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492" name="pasted-image.pdf"/>
            <p:cNvPicPr>
              <a:picLocks noChangeAspect="1"/>
            </p:cNvPicPr>
            <p:nvPr/>
          </p:nvPicPr>
          <p:blipFill>
            <a:blip r:embed="rId7">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493" name="pasted-image.pdf"/>
            <p:cNvPicPr>
              <a:picLocks noChangeAspect="1"/>
            </p:cNvPicPr>
            <p:nvPr/>
          </p:nvPicPr>
          <p:blipFill>
            <a:blip r:embed="rId5">
              <a:alphaModFix amt="18452"/>
              <a:extLst/>
            </a:blip>
            <a:stretch>
              <a:fillRect/>
            </a:stretch>
          </p:blipFill>
          <p:spPr>
            <a:xfrm rot="13329951">
              <a:off x="321652" y="1541934"/>
              <a:ext cx="796189" cy="703075"/>
            </a:xfrm>
            <a:prstGeom prst="rect">
              <a:avLst/>
            </a:prstGeom>
            <a:ln w="12700" cap="flat">
              <a:noFill/>
              <a:miter lim="400000"/>
            </a:ln>
            <a:effectLst/>
          </p:spPr>
        </p:pic>
        <p:pic>
          <p:nvPicPr>
            <p:cNvPr id="494" name="pasted-image.pdf"/>
            <p:cNvPicPr>
              <a:picLocks noChangeAspect="1"/>
            </p:cNvPicPr>
            <p:nvPr/>
          </p:nvPicPr>
          <p:blipFill>
            <a:blip r:embed="rId3">
              <a:alphaModFix amt="18452"/>
              <a:extLst/>
            </a:blip>
            <a:stretch>
              <a:fillRect/>
            </a:stretch>
          </p:blipFill>
          <p:spPr>
            <a:xfrm rot="6596259">
              <a:off x="715253" y="960073"/>
              <a:ext cx="610569" cy="539163"/>
            </a:xfrm>
            <a:prstGeom prst="rect">
              <a:avLst/>
            </a:prstGeom>
            <a:ln w="12700" cap="flat">
              <a:noFill/>
              <a:miter lim="400000"/>
            </a:ln>
            <a:effectLst/>
          </p:spPr>
        </p:pic>
        <p:pic>
          <p:nvPicPr>
            <p:cNvPr id="495" name="pasted-image.pdf"/>
            <p:cNvPicPr>
              <a:picLocks noChangeAspect="1"/>
            </p:cNvPicPr>
            <p:nvPr/>
          </p:nvPicPr>
          <p:blipFill>
            <a:blip r:embed="rId4">
              <a:alphaModFix amt="18452"/>
              <a:extLst/>
            </a:blip>
            <a:stretch>
              <a:fillRect/>
            </a:stretch>
          </p:blipFill>
          <p:spPr>
            <a:xfrm rot="189053">
              <a:off x="1146462" y="380217"/>
              <a:ext cx="778108" cy="690495"/>
            </a:xfrm>
            <a:prstGeom prst="rect">
              <a:avLst/>
            </a:prstGeom>
            <a:ln w="12700" cap="flat">
              <a:noFill/>
              <a:miter lim="400000"/>
            </a:ln>
            <a:effectLst/>
          </p:spPr>
        </p:pic>
        <p:pic>
          <p:nvPicPr>
            <p:cNvPr id="496" name="pasted-image.pdf"/>
            <p:cNvPicPr>
              <a:picLocks noChangeAspect="1"/>
            </p:cNvPicPr>
            <p:nvPr/>
          </p:nvPicPr>
          <p:blipFill>
            <a:blip r:embed="rId6">
              <a:alphaModFix amt="18452"/>
              <a:extLst/>
            </a:blip>
            <a:stretch>
              <a:fillRect/>
            </a:stretch>
          </p:blipFill>
          <p:spPr>
            <a:xfrm rot="4037505">
              <a:off x="1855391" y="650807"/>
              <a:ext cx="823519" cy="727208"/>
            </a:xfrm>
            <a:prstGeom prst="rect">
              <a:avLst/>
            </a:prstGeom>
            <a:ln w="12700" cap="flat">
              <a:noFill/>
              <a:miter lim="400000"/>
            </a:ln>
            <a:effectLst/>
          </p:spPr>
        </p:pic>
        <p:pic>
          <p:nvPicPr>
            <p:cNvPr id="497" name="pasted-image.pdf"/>
            <p:cNvPicPr>
              <a:picLocks noChangeAspect="1"/>
            </p:cNvPicPr>
            <p:nvPr/>
          </p:nvPicPr>
          <p:blipFill>
            <a:blip r:embed="rId7">
              <a:alphaModFix amt="18452"/>
              <a:extLst/>
            </a:blip>
            <a:stretch>
              <a:fillRect/>
            </a:stretch>
          </p:blipFill>
          <p:spPr>
            <a:xfrm rot="15582911">
              <a:off x="24779" y="434438"/>
              <a:ext cx="1045499" cy="923228"/>
            </a:xfrm>
            <a:prstGeom prst="rect">
              <a:avLst/>
            </a:prstGeom>
            <a:ln w="12700" cap="flat">
              <a:noFill/>
              <a:miter lim="400000"/>
            </a:ln>
            <a:effectLst/>
          </p:spPr>
        </p:pic>
        <p:pic>
          <p:nvPicPr>
            <p:cNvPr id="498" name="pasted-image.pdf"/>
            <p:cNvPicPr>
              <a:picLocks noChangeAspect="1"/>
            </p:cNvPicPr>
            <p:nvPr/>
          </p:nvPicPr>
          <p:blipFill>
            <a:blip r:embed="rId5">
              <a:alphaModFix amt="18452"/>
              <a:extLst/>
            </a:blip>
            <a:stretch>
              <a:fillRect/>
            </a:stretch>
          </p:blipFill>
          <p:spPr>
            <a:xfrm rot="13574788">
              <a:off x="2515788" y="468411"/>
              <a:ext cx="953043" cy="841585"/>
            </a:xfrm>
            <a:prstGeom prst="rect">
              <a:avLst/>
            </a:prstGeom>
            <a:ln w="12700" cap="flat">
              <a:noFill/>
              <a:miter lim="400000"/>
            </a:ln>
            <a:effectLst/>
          </p:spPr>
        </p:pic>
        <p:pic>
          <p:nvPicPr>
            <p:cNvPr id="499" name="pasted-image.pdf"/>
            <p:cNvPicPr>
              <a:picLocks noChangeAspect="1"/>
            </p:cNvPicPr>
            <p:nvPr/>
          </p:nvPicPr>
          <p:blipFill>
            <a:blip r:embed="rId3">
              <a:alphaModFix amt="18452"/>
              <a:extLst/>
            </a:blip>
            <a:stretch>
              <a:fillRect/>
            </a:stretch>
          </p:blipFill>
          <p:spPr>
            <a:xfrm rot="14632657">
              <a:off x="924854" y="2469232"/>
              <a:ext cx="730855" cy="645381"/>
            </a:xfrm>
            <a:prstGeom prst="rect">
              <a:avLst/>
            </a:prstGeom>
            <a:ln w="12700" cap="flat">
              <a:noFill/>
              <a:miter lim="400000"/>
            </a:ln>
            <a:effectLst/>
          </p:spPr>
        </p:pic>
        <p:pic>
          <p:nvPicPr>
            <p:cNvPr id="500" name="pasted-image.pdf"/>
            <p:cNvPicPr>
              <a:picLocks noChangeAspect="1"/>
            </p:cNvPicPr>
            <p:nvPr/>
          </p:nvPicPr>
          <p:blipFill>
            <a:blip r:embed="rId4">
              <a:alphaModFix amt="18452"/>
              <a:extLst/>
            </a:blip>
            <a:stretch>
              <a:fillRect/>
            </a:stretch>
          </p:blipFill>
          <p:spPr>
            <a:xfrm rot="4535398">
              <a:off x="2606419" y="1965767"/>
              <a:ext cx="931401" cy="826527"/>
            </a:xfrm>
            <a:prstGeom prst="rect">
              <a:avLst/>
            </a:prstGeom>
            <a:ln w="12700" cap="flat">
              <a:noFill/>
              <a:miter lim="400000"/>
            </a:ln>
            <a:effectLst/>
          </p:spPr>
        </p:pic>
        <p:pic>
          <p:nvPicPr>
            <p:cNvPr id="501" name="pasted-image.pdf"/>
            <p:cNvPicPr>
              <a:picLocks noChangeAspect="1"/>
            </p:cNvPicPr>
            <p:nvPr/>
          </p:nvPicPr>
          <p:blipFill>
            <a:blip r:embed="rId6">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615" name="Group 615"/>
          <p:cNvGrpSpPr/>
          <p:nvPr/>
        </p:nvGrpSpPr>
        <p:grpSpPr>
          <a:xfrm>
            <a:off x="20505904" y="9335778"/>
            <a:ext cx="9720459" cy="7812500"/>
            <a:chOff x="0" y="0"/>
            <a:chExt cx="9720457" cy="7812498"/>
          </a:xfrm>
        </p:grpSpPr>
        <p:pic>
          <p:nvPicPr>
            <p:cNvPr id="503" name="pasted-image.pdf"/>
            <p:cNvPicPr>
              <a:picLocks noChangeAspect="1"/>
            </p:cNvPicPr>
            <p:nvPr/>
          </p:nvPicPr>
          <p:blipFill>
            <a:blip r:embed="rId2">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504" name="pasted-image.pdf"/>
            <p:cNvPicPr>
              <a:picLocks noChangeAspect="1"/>
            </p:cNvPicPr>
            <p:nvPr/>
          </p:nvPicPr>
          <p:blipFill>
            <a:blip r:embed="rId3">
              <a:alphaModFix amt="18452"/>
              <a:extLst/>
            </a:blip>
            <a:stretch>
              <a:fillRect/>
            </a:stretch>
          </p:blipFill>
          <p:spPr>
            <a:xfrm rot="7178364">
              <a:off x="5346347" y="4571746"/>
              <a:ext cx="441092" cy="389507"/>
            </a:xfrm>
            <a:prstGeom prst="rect">
              <a:avLst/>
            </a:prstGeom>
            <a:ln w="12700" cap="flat">
              <a:noFill/>
              <a:miter lim="400000"/>
            </a:ln>
            <a:effectLst/>
          </p:spPr>
        </p:pic>
        <p:pic>
          <p:nvPicPr>
            <p:cNvPr id="505" name="pasted-image.pdf"/>
            <p:cNvPicPr>
              <a:picLocks noChangeAspect="1"/>
            </p:cNvPicPr>
            <p:nvPr/>
          </p:nvPicPr>
          <p:blipFill>
            <a:blip r:embed="rId4">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506" name="pasted-image.pdf"/>
            <p:cNvPicPr>
              <a:picLocks noChangeAspect="1"/>
            </p:cNvPicPr>
            <p:nvPr/>
          </p:nvPicPr>
          <p:blipFill>
            <a:blip r:embed="rId5">
              <a:alphaModFix amt="18452"/>
              <a:extLst/>
            </a:blip>
            <a:stretch>
              <a:fillRect/>
            </a:stretch>
          </p:blipFill>
          <p:spPr>
            <a:xfrm rot="3275997">
              <a:off x="5244294" y="4063777"/>
              <a:ext cx="575189" cy="507921"/>
            </a:xfrm>
            <a:prstGeom prst="rect">
              <a:avLst/>
            </a:prstGeom>
            <a:ln w="12700" cap="flat">
              <a:noFill/>
              <a:miter lim="400000"/>
            </a:ln>
            <a:effectLst/>
          </p:spPr>
        </p:pic>
        <p:pic>
          <p:nvPicPr>
            <p:cNvPr id="507" name="pasted-image.pdf"/>
            <p:cNvPicPr>
              <a:picLocks noChangeAspect="1"/>
            </p:cNvPicPr>
            <p:nvPr/>
          </p:nvPicPr>
          <p:blipFill>
            <a:blip r:embed="rId6">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508" name="pasted-image.pdf"/>
            <p:cNvPicPr>
              <a:picLocks noChangeAspect="1"/>
            </p:cNvPicPr>
            <p:nvPr/>
          </p:nvPicPr>
          <p:blipFill>
            <a:blip r:embed="rId7">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509" name="pasted-image.pdf"/>
            <p:cNvPicPr>
              <a:picLocks noChangeAspect="1"/>
            </p:cNvPicPr>
            <p:nvPr/>
          </p:nvPicPr>
          <p:blipFill>
            <a:blip r:embed="rId7">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510" name="pasted-image.pdf"/>
            <p:cNvPicPr>
              <a:picLocks noChangeAspect="1"/>
            </p:cNvPicPr>
            <p:nvPr/>
          </p:nvPicPr>
          <p:blipFill>
            <a:blip r:embed="rId5">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511" name="pasted-image.pdf"/>
            <p:cNvPicPr>
              <a:picLocks noChangeAspect="1"/>
            </p:cNvPicPr>
            <p:nvPr/>
          </p:nvPicPr>
          <p:blipFill>
            <a:blip r:embed="rId3">
              <a:alphaModFix amt="18452"/>
              <a:extLst/>
            </a:blip>
            <a:stretch>
              <a:fillRect/>
            </a:stretch>
          </p:blipFill>
          <p:spPr>
            <a:xfrm rot="6596259">
              <a:off x="4117510" y="3532713"/>
              <a:ext cx="610569" cy="539163"/>
            </a:xfrm>
            <a:prstGeom prst="rect">
              <a:avLst/>
            </a:prstGeom>
            <a:ln w="12700" cap="flat">
              <a:noFill/>
              <a:miter lim="400000"/>
            </a:ln>
            <a:effectLst/>
          </p:spPr>
        </p:pic>
        <p:pic>
          <p:nvPicPr>
            <p:cNvPr id="512" name="pasted-image.pdf"/>
            <p:cNvPicPr>
              <a:picLocks noChangeAspect="1"/>
            </p:cNvPicPr>
            <p:nvPr/>
          </p:nvPicPr>
          <p:blipFill>
            <a:blip r:embed="rId4">
              <a:alphaModFix amt="18452"/>
              <a:extLst/>
            </a:blip>
            <a:stretch>
              <a:fillRect/>
            </a:stretch>
          </p:blipFill>
          <p:spPr>
            <a:xfrm rot="189053">
              <a:off x="4548720" y="2952857"/>
              <a:ext cx="778108" cy="690495"/>
            </a:xfrm>
            <a:prstGeom prst="rect">
              <a:avLst/>
            </a:prstGeom>
            <a:ln w="12700" cap="flat">
              <a:noFill/>
              <a:miter lim="400000"/>
            </a:ln>
            <a:effectLst/>
          </p:spPr>
        </p:pic>
        <p:pic>
          <p:nvPicPr>
            <p:cNvPr id="513" name="pasted-image.pdf"/>
            <p:cNvPicPr>
              <a:picLocks noChangeAspect="1"/>
            </p:cNvPicPr>
            <p:nvPr/>
          </p:nvPicPr>
          <p:blipFill>
            <a:blip r:embed="rId6">
              <a:alphaModFix amt="18452"/>
              <a:extLst/>
            </a:blip>
            <a:stretch>
              <a:fillRect/>
            </a:stretch>
          </p:blipFill>
          <p:spPr>
            <a:xfrm rot="4037505">
              <a:off x="5257649" y="3223448"/>
              <a:ext cx="823519" cy="727208"/>
            </a:xfrm>
            <a:prstGeom prst="rect">
              <a:avLst/>
            </a:prstGeom>
            <a:ln w="12700" cap="flat">
              <a:noFill/>
              <a:miter lim="400000"/>
            </a:ln>
            <a:effectLst/>
          </p:spPr>
        </p:pic>
        <p:pic>
          <p:nvPicPr>
            <p:cNvPr id="514" name="pasted-image.pdf"/>
            <p:cNvPicPr>
              <a:picLocks noChangeAspect="1"/>
            </p:cNvPicPr>
            <p:nvPr/>
          </p:nvPicPr>
          <p:blipFill>
            <a:blip r:embed="rId7">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515" name="pasted-image.pdf"/>
            <p:cNvPicPr>
              <a:picLocks noChangeAspect="1"/>
            </p:cNvPicPr>
            <p:nvPr/>
          </p:nvPicPr>
          <p:blipFill>
            <a:blip r:embed="rId5">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516" name="pasted-image.pdf"/>
            <p:cNvPicPr>
              <a:picLocks noChangeAspect="1"/>
            </p:cNvPicPr>
            <p:nvPr/>
          </p:nvPicPr>
          <p:blipFill>
            <a:blip r:embed="rId3">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517" name="pasted-image.pdf"/>
            <p:cNvPicPr>
              <a:picLocks noChangeAspect="1"/>
            </p:cNvPicPr>
            <p:nvPr/>
          </p:nvPicPr>
          <p:blipFill>
            <a:blip r:embed="rId4">
              <a:alphaModFix amt="18452"/>
              <a:extLst/>
            </a:blip>
            <a:stretch>
              <a:fillRect/>
            </a:stretch>
          </p:blipFill>
          <p:spPr>
            <a:xfrm rot="4535398">
              <a:off x="6008678" y="4538407"/>
              <a:ext cx="931400" cy="826527"/>
            </a:xfrm>
            <a:prstGeom prst="rect">
              <a:avLst/>
            </a:prstGeom>
            <a:ln w="12700" cap="flat">
              <a:noFill/>
              <a:miter lim="400000"/>
            </a:ln>
            <a:effectLst/>
          </p:spPr>
        </p:pic>
        <p:pic>
          <p:nvPicPr>
            <p:cNvPr id="518" name="pasted-image.pdf"/>
            <p:cNvPicPr>
              <a:picLocks noChangeAspect="1"/>
            </p:cNvPicPr>
            <p:nvPr/>
          </p:nvPicPr>
          <p:blipFill>
            <a:blip r:embed="rId6">
              <a:alphaModFix amt="18452"/>
              <a:extLst/>
            </a:blip>
            <a:stretch>
              <a:fillRect/>
            </a:stretch>
          </p:blipFill>
          <p:spPr>
            <a:xfrm rot="8729863">
              <a:off x="5299647" y="5118381"/>
              <a:ext cx="857107" cy="756868"/>
            </a:xfrm>
            <a:prstGeom prst="rect">
              <a:avLst/>
            </a:prstGeom>
            <a:ln w="12700" cap="flat">
              <a:noFill/>
              <a:miter lim="400000"/>
            </a:ln>
            <a:effectLst/>
          </p:spPr>
        </p:pic>
        <p:pic>
          <p:nvPicPr>
            <p:cNvPr id="519" name="pasted-image.pdf"/>
            <p:cNvPicPr>
              <a:picLocks noChangeAspect="1"/>
            </p:cNvPicPr>
            <p:nvPr/>
          </p:nvPicPr>
          <p:blipFill>
            <a:blip r:embed="rId2">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520" name="pasted-image.pdf"/>
            <p:cNvPicPr>
              <a:picLocks noChangeAspect="1"/>
            </p:cNvPicPr>
            <p:nvPr/>
          </p:nvPicPr>
          <p:blipFill>
            <a:blip r:embed="rId3">
              <a:alphaModFix amt="18452"/>
              <a:extLst/>
            </a:blip>
            <a:stretch>
              <a:fillRect/>
            </a:stretch>
          </p:blipFill>
          <p:spPr>
            <a:xfrm rot="7178364">
              <a:off x="2237087" y="4522173"/>
              <a:ext cx="441092" cy="389507"/>
            </a:xfrm>
            <a:prstGeom prst="rect">
              <a:avLst/>
            </a:prstGeom>
            <a:ln w="12700" cap="flat">
              <a:noFill/>
              <a:miter lim="400000"/>
            </a:ln>
            <a:effectLst/>
          </p:spPr>
        </p:pic>
        <p:pic>
          <p:nvPicPr>
            <p:cNvPr id="521" name="pasted-image.pdf"/>
            <p:cNvPicPr>
              <a:picLocks noChangeAspect="1"/>
            </p:cNvPicPr>
            <p:nvPr/>
          </p:nvPicPr>
          <p:blipFill>
            <a:blip r:embed="rId4">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522" name="pasted-image.pdf"/>
            <p:cNvPicPr>
              <a:picLocks noChangeAspect="1"/>
            </p:cNvPicPr>
            <p:nvPr/>
          </p:nvPicPr>
          <p:blipFill>
            <a:blip r:embed="rId5">
              <a:alphaModFix amt="18452"/>
              <a:extLst/>
            </a:blip>
            <a:stretch>
              <a:fillRect/>
            </a:stretch>
          </p:blipFill>
          <p:spPr>
            <a:xfrm rot="3275997">
              <a:off x="2135033" y="4014204"/>
              <a:ext cx="575190" cy="507921"/>
            </a:xfrm>
            <a:prstGeom prst="rect">
              <a:avLst/>
            </a:prstGeom>
            <a:ln w="12700" cap="flat">
              <a:noFill/>
              <a:miter lim="400000"/>
            </a:ln>
            <a:effectLst/>
          </p:spPr>
        </p:pic>
        <p:pic>
          <p:nvPicPr>
            <p:cNvPr id="523" name="pasted-image.pdf"/>
            <p:cNvPicPr>
              <a:picLocks noChangeAspect="1"/>
            </p:cNvPicPr>
            <p:nvPr/>
          </p:nvPicPr>
          <p:blipFill>
            <a:blip r:embed="rId6">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524" name="pasted-image.pdf"/>
            <p:cNvPicPr>
              <a:picLocks noChangeAspect="1"/>
            </p:cNvPicPr>
            <p:nvPr/>
          </p:nvPicPr>
          <p:blipFill>
            <a:blip r:embed="rId7">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525" name="pasted-image.pdf"/>
            <p:cNvPicPr>
              <a:picLocks noChangeAspect="1"/>
            </p:cNvPicPr>
            <p:nvPr/>
          </p:nvPicPr>
          <p:blipFill>
            <a:blip r:embed="rId7">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526" name="pasted-image.pdf"/>
            <p:cNvPicPr>
              <a:picLocks noChangeAspect="1"/>
            </p:cNvPicPr>
            <p:nvPr/>
          </p:nvPicPr>
          <p:blipFill>
            <a:blip r:embed="rId5">
              <a:alphaModFix amt="18452"/>
              <a:extLst/>
            </a:blip>
            <a:stretch>
              <a:fillRect/>
            </a:stretch>
          </p:blipFill>
          <p:spPr>
            <a:xfrm rot="13329951">
              <a:off x="614649" y="4065000"/>
              <a:ext cx="796190" cy="703075"/>
            </a:xfrm>
            <a:prstGeom prst="rect">
              <a:avLst/>
            </a:prstGeom>
            <a:ln w="12700" cap="flat">
              <a:noFill/>
              <a:miter lim="400000"/>
            </a:ln>
            <a:effectLst/>
          </p:spPr>
        </p:pic>
        <p:pic>
          <p:nvPicPr>
            <p:cNvPr id="527" name="pasted-image.pdf"/>
            <p:cNvPicPr>
              <a:picLocks noChangeAspect="1"/>
            </p:cNvPicPr>
            <p:nvPr/>
          </p:nvPicPr>
          <p:blipFill>
            <a:blip r:embed="rId3">
              <a:alphaModFix amt="18452"/>
              <a:extLst/>
            </a:blip>
            <a:stretch>
              <a:fillRect/>
            </a:stretch>
          </p:blipFill>
          <p:spPr>
            <a:xfrm rot="6596259">
              <a:off x="1008249" y="3483140"/>
              <a:ext cx="610569" cy="539163"/>
            </a:xfrm>
            <a:prstGeom prst="rect">
              <a:avLst/>
            </a:prstGeom>
            <a:ln w="12700" cap="flat">
              <a:noFill/>
              <a:miter lim="400000"/>
            </a:ln>
            <a:effectLst/>
          </p:spPr>
        </p:pic>
        <p:pic>
          <p:nvPicPr>
            <p:cNvPr id="528" name="pasted-image.pdf"/>
            <p:cNvPicPr>
              <a:picLocks noChangeAspect="1"/>
            </p:cNvPicPr>
            <p:nvPr/>
          </p:nvPicPr>
          <p:blipFill>
            <a:blip r:embed="rId4">
              <a:alphaModFix amt="18452"/>
              <a:extLst/>
            </a:blip>
            <a:stretch>
              <a:fillRect/>
            </a:stretch>
          </p:blipFill>
          <p:spPr>
            <a:xfrm rot="189053">
              <a:off x="1439459" y="2903284"/>
              <a:ext cx="778108" cy="690495"/>
            </a:xfrm>
            <a:prstGeom prst="rect">
              <a:avLst/>
            </a:prstGeom>
            <a:ln w="12700" cap="flat">
              <a:noFill/>
              <a:miter lim="400000"/>
            </a:ln>
            <a:effectLst/>
          </p:spPr>
        </p:pic>
        <p:pic>
          <p:nvPicPr>
            <p:cNvPr id="529" name="pasted-image.pdf"/>
            <p:cNvPicPr>
              <a:picLocks noChangeAspect="1"/>
            </p:cNvPicPr>
            <p:nvPr/>
          </p:nvPicPr>
          <p:blipFill>
            <a:blip r:embed="rId6">
              <a:alphaModFix amt="18452"/>
              <a:extLst/>
            </a:blip>
            <a:stretch>
              <a:fillRect/>
            </a:stretch>
          </p:blipFill>
          <p:spPr>
            <a:xfrm rot="4037505">
              <a:off x="2148388" y="3173874"/>
              <a:ext cx="823519" cy="727208"/>
            </a:xfrm>
            <a:prstGeom prst="rect">
              <a:avLst/>
            </a:prstGeom>
            <a:ln w="12700" cap="flat">
              <a:noFill/>
              <a:miter lim="400000"/>
            </a:ln>
            <a:effectLst/>
          </p:spPr>
        </p:pic>
        <p:pic>
          <p:nvPicPr>
            <p:cNvPr id="530" name="pasted-image.pdf"/>
            <p:cNvPicPr>
              <a:picLocks noChangeAspect="1"/>
            </p:cNvPicPr>
            <p:nvPr/>
          </p:nvPicPr>
          <p:blipFill>
            <a:blip r:embed="rId7">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531" name="pasted-image.pdf"/>
            <p:cNvPicPr>
              <a:picLocks noChangeAspect="1"/>
            </p:cNvPicPr>
            <p:nvPr/>
          </p:nvPicPr>
          <p:blipFill>
            <a:blip r:embed="rId5">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532" name="pasted-image.pdf"/>
            <p:cNvPicPr>
              <a:picLocks noChangeAspect="1"/>
            </p:cNvPicPr>
            <p:nvPr/>
          </p:nvPicPr>
          <p:blipFill>
            <a:blip r:embed="rId3">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533" name="pasted-image.pdf"/>
            <p:cNvPicPr>
              <a:picLocks noChangeAspect="1"/>
            </p:cNvPicPr>
            <p:nvPr/>
          </p:nvPicPr>
          <p:blipFill>
            <a:blip r:embed="rId4">
              <a:alphaModFix amt="18452"/>
              <a:extLst/>
            </a:blip>
            <a:stretch>
              <a:fillRect/>
            </a:stretch>
          </p:blipFill>
          <p:spPr>
            <a:xfrm rot="4535398">
              <a:off x="2899417" y="4488834"/>
              <a:ext cx="931401" cy="826527"/>
            </a:xfrm>
            <a:prstGeom prst="rect">
              <a:avLst/>
            </a:prstGeom>
            <a:ln w="12700" cap="flat">
              <a:noFill/>
              <a:miter lim="400000"/>
            </a:ln>
            <a:effectLst/>
          </p:spPr>
        </p:pic>
        <p:pic>
          <p:nvPicPr>
            <p:cNvPr id="534" name="pasted-image.pdf"/>
            <p:cNvPicPr>
              <a:picLocks noChangeAspect="1"/>
            </p:cNvPicPr>
            <p:nvPr/>
          </p:nvPicPr>
          <p:blipFill>
            <a:blip r:embed="rId6">
              <a:alphaModFix amt="18452"/>
              <a:extLst/>
            </a:blip>
            <a:stretch>
              <a:fillRect/>
            </a:stretch>
          </p:blipFill>
          <p:spPr>
            <a:xfrm rot="8729863">
              <a:off x="2190387" y="5068808"/>
              <a:ext cx="857107" cy="756868"/>
            </a:xfrm>
            <a:prstGeom prst="rect">
              <a:avLst/>
            </a:prstGeom>
            <a:ln w="12700" cap="flat">
              <a:noFill/>
              <a:miter lim="400000"/>
            </a:ln>
            <a:effectLst/>
          </p:spPr>
        </p:pic>
        <p:pic>
          <p:nvPicPr>
            <p:cNvPr id="535" name="pasted-image.pdf"/>
            <p:cNvPicPr>
              <a:picLocks noChangeAspect="1"/>
            </p:cNvPicPr>
            <p:nvPr/>
          </p:nvPicPr>
          <p:blipFill>
            <a:blip r:embed="rId2">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536" name="pasted-image.pdf"/>
            <p:cNvPicPr>
              <a:picLocks noChangeAspect="1"/>
            </p:cNvPicPr>
            <p:nvPr/>
          </p:nvPicPr>
          <p:blipFill>
            <a:blip r:embed="rId3">
              <a:alphaModFix amt="18452"/>
              <a:extLst/>
            </a:blip>
            <a:stretch>
              <a:fillRect/>
            </a:stretch>
          </p:blipFill>
          <p:spPr>
            <a:xfrm rot="7178364">
              <a:off x="8038748" y="2912280"/>
              <a:ext cx="441092" cy="389506"/>
            </a:xfrm>
            <a:prstGeom prst="rect">
              <a:avLst/>
            </a:prstGeom>
            <a:ln w="12700" cap="flat">
              <a:noFill/>
              <a:miter lim="400000"/>
            </a:ln>
            <a:effectLst/>
          </p:spPr>
        </p:pic>
        <p:pic>
          <p:nvPicPr>
            <p:cNvPr id="537" name="pasted-image.pdf"/>
            <p:cNvPicPr>
              <a:picLocks noChangeAspect="1"/>
            </p:cNvPicPr>
            <p:nvPr/>
          </p:nvPicPr>
          <p:blipFill>
            <a:blip r:embed="rId4">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538" name="pasted-image.pdf"/>
            <p:cNvPicPr>
              <a:picLocks noChangeAspect="1"/>
            </p:cNvPicPr>
            <p:nvPr/>
          </p:nvPicPr>
          <p:blipFill>
            <a:blip r:embed="rId5">
              <a:alphaModFix amt="18452"/>
              <a:extLst/>
            </a:blip>
            <a:stretch>
              <a:fillRect/>
            </a:stretch>
          </p:blipFill>
          <p:spPr>
            <a:xfrm rot="3275997">
              <a:off x="7936693" y="2404311"/>
              <a:ext cx="575190" cy="507921"/>
            </a:xfrm>
            <a:prstGeom prst="rect">
              <a:avLst/>
            </a:prstGeom>
            <a:ln w="12700" cap="flat">
              <a:noFill/>
              <a:miter lim="400000"/>
            </a:ln>
            <a:effectLst/>
          </p:spPr>
        </p:pic>
        <p:pic>
          <p:nvPicPr>
            <p:cNvPr id="539" name="pasted-image.pdf"/>
            <p:cNvPicPr>
              <a:picLocks noChangeAspect="1"/>
            </p:cNvPicPr>
            <p:nvPr/>
          </p:nvPicPr>
          <p:blipFill>
            <a:blip r:embed="rId6">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540" name="pasted-image.pdf"/>
            <p:cNvPicPr>
              <a:picLocks noChangeAspect="1"/>
            </p:cNvPicPr>
            <p:nvPr/>
          </p:nvPicPr>
          <p:blipFill>
            <a:blip r:embed="rId7">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541" name="pasted-image.pdf"/>
            <p:cNvPicPr>
              <a:picLocks noChangeAspect="1"/>
            </p:cNvPicPr>
            <p:nvPr/>
          </p:nvPicPr>
          <p:blipFill>
            <a:blip r:embed="rId7">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542" name="pasted-image.pdf"/>
            <p:cNvPicPr>
              <a:picLocks noChangeAspect="1"/>
            </p:cNvPicPr>
            <p:nvPr/>
          </p:nvPicPr>
          <p:blipFill>
            <a:blip r:embed="rId5">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543" name="pasted-image.pdf"/>
            <p:cNvPicPr>
              <a:picLocks noChangeAspect="1"/>
            </p:cNvPicPr>
            <p:nvPr/>
          </p:nvPicPr>
          <p:blipFill>
            <a:blip r:embed="rId3">
              <a:alphaModFix amt="18452"/>
              <a:extLst/>
            </a:blip>
            <a:stretch>
              <a:fillRect/>
            </a:stretch>
          </p:blipFill>
          <p:spPr>
            <a:xfrm rot="6596259">
              <a:off x="6809911" y="1873247"/>
              <a:ext cx="610569" cy="539163"/>
            </a:xfrm>
            <a:prstGeom prst="rect">
              <a:avLst/>
            </a:prstGeom>
            <a:ln w="12700" cap="flat">
              <a:noFill/>
              <a:miter lim="400000"/>
            </a:ln>
            <a:effectLst/>
          </p:spPr>
        </p:pic>
        <p:pic>
          <p:nvPicPr>
            <p:cNvPr id="544" name="pasted-image.pdf"/>
            <p:cNvPicPr>
              <a:picLocks noChangeAspect="1"/>
            </p:cNvPicPr>
            <p:nvPr/>
          </p:nvPicPr>
          <p:blipFill>
            <a:blip r:embed="rId4">
              <a:alphaModFix amt="18452"/>
              <a:extLst/>
            </a:blip>
            <a:stretch>
              <a:fillRect/>
            </a:stretch>
          </p:blipFill>
          <p:spPr>
            <a:xfrm rot="189053">
              <a:off x="7241119" y="1293390"/>
              <a:ext cx="778108" cy="690495"/>
            </a:xfrm>
            <a:prstGeom prst="rect">
              <a:avLst/>
            </a:prstGeom>
            <a:ln w="12700" cap="flat">
              <a:noFill/>
              <a:miter lim="400000"/>
            </a:ln>
            <a:effectLst/>
          </p:spPr>
        </p:pic>
        <p:pic>
          <p:nvPicPr>
            <p:cNvPr id="545" name="pasted-image.pdf"/>
            <p:cNvPicPr>
              <a:picLocks noChangeAspect="1"/>
            </p:cNvPicPr>
            <p:nvPr/>
          </p:nvPicPr>
          <p:blipFill>
            <a:blip r:embed="rId6">
              <a:alphaModFix amt="18452"/>
              <a:extLst/>
            </a:blip>
            <a:stretch>
              <a:fillRect/>
            </a:stretch>
          </p:blipFill>
          <p:spPr>
            <a:xfrm rot="4037505">
              <a:off x="7950049" y="1563981"/>
              <a:ext cx="823519" cy="727208"/>
            </a:xfrm>
            <a:prstGeom prst="rect">
              <a:avLst/>
            </a:prstGeom>
            <a:ln w="12700" cap="flat">
              <a:noFill/>
              <a:miter lim="400000"/>
            </a:ln>
            <a:effectLst/>
          </p:spPr>
        </p:pic>
        <p:pic>
          <p:nvPicPr>
            <p:cNvPr id="546" name="pasted-image.pdf"/>
            <p:cNvPicPr>
              <a:picLocks noChangeAspect="1"/>
            </p:cNvPicPr>
            <p:nvPr/>
          </p:nvPicPr>
          <p:blipFill>
            <a:blip r:embed="rId7">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547" name="pasted-image.pdf"/>
            <p:cNvPicPr>
              <a:picLocks noChangeAspect="1"/>
            </p:cNvPicPr>
            <p:nvPr/>
          </p:nvPicPr>
          <p:blipFill>
            <a:blip r:embed="rId5">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548" name="pasted-image.pdf"/>
            <p:cNvPicPr>
              <a:picLocks noChangeAspect="1"/>
            </p:cNvPicPr>
            <p:nvPr/>
          </p:nvPicPr>
          <p:blipFill>
            <a:blip r:embed="rId3">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549" name="pasted-image.pdf"/>
            <p:cNvPicPr>
              <a:picLocks noChangeAspect="1"/>
            </p:cNvPicPr>
            <p:nvPr/>
          </p:nvPicPr>
          <p:blipFill>
            <a:blip r:embed="rId4">
              <a:alphaModFix amt="18452"/>
              <a:extLst/>
            </a:blip>
            <a:stretch>
              <a:fillRect/>
            </a:stretch>
          </p:blipFill>
          <p:spPr>
            <a:xfrm rot="4535398">
              <a:off x="8701078" y="2878940"/>
              <a:ext cx="931400" cy="826527"/>
            </a:xfrm>
            <a:prstGeom prst="rect">
              <a:avLst/>
            </a:prstGeom>
            <a:ln w="12700" cap="flat">
              <a:noFill/>
              <a:miter lim="400000"/>
            </a:ln>
            <a:effectLst/>
          </p:spPr>
        </p:pic>
        <p:pic>
          <p:nvPicPr>
            <p:cNvPr id="550" name="pasted-image.pdf"/>
            <p:cNvPicPr>
              <a:picLocks noChangeAspect="1"/>
            </p:cNvPicPr>
            <p:nvPr/>
          </p:nvPicPr>
          <p:blipFill>
            <a:blip r:embed="rId6">
              <a:alphaModFix amt="18452"/>
              <a:extLst/>
            </a:blip>
            <a:stretch>
              <a:fillRect/>
            </a:stretch>
          </p:blipFill>
          <p:spPr>
            <a:xfrm rot="8729863">
              <a:off x="7992048" y="3458914"/>
              <a:ext cx="857106" cy="756868"/>
            </a:xfrm>
            <a:prstGeom prst="rect">
              <a:avLst/>
            </a:prstGeom>
            <a:ln w="12700" cap="flat">
              <a:noFill/>
              <a:miter lim="400000"/>
            </a:ln>
            <a:effectLst/>
          </p:spPr>
        </p:pic>
        <p:pic>
          <p:nvPicPr>
            <p:cNvPr id="551" name="pasted-image.pdf"/>
            <p:cNvPicPr>
              <a:picLocks noChangeAspect="1"/>
            </p:cNvPicPr>
            <p:nvPr/>
          </p:nvPicPr>
          <p:blipFill>
            <a:blip r:embed="rId2">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552" name="pasted-image.pdf"/>
            <p:cNvPicPr>
              <a:picLocks noChangeAspect="1"/>
            </p:cNvPicPr>
            <p:nvPr/>
          </p:nvPicPr>
          <p:blipFill>
            <a:blip r:embed="rId3">
              <a:alphaModFix amt="18452"/>
              <a:extLst/>
            </a:blip>
            <a:stretch>
              <a:fillRect/>
            </a:stretch>
          </p:blipFill>
          <p:spPr>
            <a:xfrm rot="7178364">
              <a:off x="8006222" y="5385773"/>
              <a:ext cx="441093" cy="389507"/>
            </a:xfrm>
            <a:prstGeom prst="rect">
              <a:avLst/>
            </a:prstGeom>
            <a:ln w="12700" cap="flat">
              <a:noFill/>
              <a:miter lim="400000"/>
            </a:ln>
            <a:effectLst/>
          </p:spPr>
        </p:pic>
        <p:pic>
          <p:nvPicPr>
            <p:cNvPr id="553" name="pasted-image.pdf"/>
            <p:cNvPicPr>
              <a:picLocks noChangeAspect="1"/>
            </p:cNvPicPr>
            <p:nvPr/>
          </p:nvPicPr>
          <p:blipFill>
            <a:blip r:embed="rId4">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554" name="pasted-image.pdf"/>
            <p:cNvPicPr>
              <a:picLocks noChangeAspect="1"/>
            </p:cNvPicPr>
            <p:nvPr/>
          </p:nvPicPr>
          <p:blipFill>
            <a:blip r:embed="rId5">
              <a:alphaModFix amt="18452"/>
              <a:extLst/>
            </a:blip>
            <a:stretch>
              <a:fillRect/>
            </a:stretch>
          </p:blipFill>
          <p:spPr>
            <a:xfrm rot="3275997">
              <a:off x="7904170" y="4877804"/>
              <a:ext cx="575189" cy="507921"/>
            </a:xfrm>
            <a:prstGeom prst="rect">
              <a:avLst/>
            </a:prstGeom>
            <a:ln w="12700" cap="flat">
              <a:noFill/>
              <a:miter lim="400000"/>
            </a:ln>
            <a:effectLst/>
          </p:spPr>
        </p:pic>
        <p:pic>
          <p:nvPicPr>
            <p:cNvPr id="555" name="pasted-image.pdf"/>
            <p:cNvPicPr>
              <a:picLocks noChangeAspect="1"/>
            </p:cNvPicPr>
            <p:nvPr/>
          </p:nvPicPr>
          <p:blipFill>
            <a:blip r:embed="rId6">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556" name="pasted-image.pdf"/>
            <p:cNvPicPr>
              <a:picLocks noChangeAspect="1"/>
            </p:cNvPicPr>
            <p:nvPr/>
          </p:nvPicPr>
          <p:blipFill>
            <a:blip r:embed="rId7">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557" name="pasted-image.pdf"/>
            <p:cNvPicPr>
              <a:picLocks noChangeAspect="1"/>
            </p:cNvPicPr>
            <p:nvPr/>
          </p:nvPicPr>
          <p:blipFill>
            <a:blip r:embed="rId7">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558" name="pasted-image.pdf"/>
            <p:cNvPicPr>
              <a:picLocks noChangeAspect="1"/>
            </p:cNvPicPr>
            <p:nvPr/>
          </p:nvPicPr>
          <p:blipFill>
            <a:blip r:embed="rId5">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559" name="pasted-image.pdf"/>
            <p:cNvPicPr>
              <a:picLocks noChangeAspect="1"/>
            </p:cNvPicPr>
            <p:nvPr/>
          </p:nvPicPr>
          <p:blipFill>
            <a:blip r:embed="rId3">
              <a:alphaModFix amt="18452"/>
              <a:extLst/>
            </a:blip>
            <a:stretch>
              <a:fillRect/>
            </a:stretch>
          </p:blipFill>
          <p:spPr>
            <a:xfrm rot="6596259">
              <a:off x="6777386" y="4346740"/>
              <a:ext cx="610569" cy="539163"/>
            </a:xfrm>
            <a:prstGeom prst="rect">
              <a:avLst/>
            </a:prstGeom>
            <a:ln w="12700" cap="flat">
              <a:noFill/>
              <a:miter lim="400000"/>
            </a:ln>
            <a:effectLst/>
          </p:spPr>
        </p:pic>
        <p:pic>
          <p:nvPicPr>
            <p:cNvPr id="560" name="pasted-image.pdf"/>
            <p:cNvPicPr>
              <a:picLocks noChangeAspect="1"/>
            </p:cNvPicPr>
            <p:nvPr/>
          </p:nvPicPr>
          <p:blipFill>
            <a:blip r:embed="rId4">
              <a:alphaModFix amt="18452"/>
              <a:extLst/>
            </a:blip>
            <a:stretch>
              <a:fillRect/>
            </a:stretch>
          </p:blipFill>
          <p:spPr>
            <a:xfrm rot="189053">
              <a:off x="7208595" y="3766884"/>
              <a:ext cx="778108" cy="690494"/>
            </a:xfrm>
            <a:prstGeom prst="rect">
              <a:avLst/>
            </a:prstGeom>
            <a:ln w="12700" cap="flat">
              <a:noFill/>
              <a:miter lim="400000"/>
            </a:ln>
            <a:effectLst/>
          </p:spPr>
        </p:pic>
        <p:pic>
          <p:nvPicPr>
            <p:cNvPr id="561" name="pasted-image.pdf"/>
            <p:cNvPicPr>
              <a:picLocks noChangeAspect="1"/>
            </p:cNvPicPr>
            <p:nvPr/>
          </p:nvPicPr>
          <p:blipFill>
            <a:blip r:embed="rId6">
              <a:alphaModFix amt="18452"/>
              <a:extLst/>
            </a:blip>
            <a:stretch>
              <a:fillRect/>
            </a:stretch>
          </p:blipFill>
          <p:spPr>
            <a:xfrm rot="4037505">
              <a:off x="7917524" y="4037473"/>
              <a:ext cx="823519" cy="727209"/>
            </a:xfrm>
            <a:prstGeom prst="rect">
              <a:avLst/>
            </a:prstGeom>
            <a:ln w="12700" cap="flat">
              <a:noFill/>
              <a:miter lim="400000"/>
            </a:ln>
            <a:effectLst/>
          </p:spPr>
        </p:pic>
        <p:pic>
          <p:nvPicPr>
            <p:cNvPr id="562" name="pasted-image.pdf"/>
            <p:cNvPicPr>
              <a:picLocks noChangeAspect="1"/>
            </p:cNvPicPr>
            <p:nvPr/>
          </p:nvPicPr>
          <p:blipFill>
            <a:blip r:embed="rId7">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563" name="pasted-image.pdf"/>
            <p:cNvPicPr>
              <a:picLocks noChangeAspect="1"/>
            </p:cNvPicPr>
            <p:nvPr/>
          </p:nvPicPr>
          <p:blipFill>
            <a:blip r:embed="rId5">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564" name="pasted-image.pdf"/>
            <p:cNvPicPr>
              <a:picLocks noChangeAspect="1"/>
            </p:cNvPicPr>
            <p:nvPr/>
          </p:nvPicPr>
          <p:blipFill>
            <a:blip r:embed="rId3">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565" name="pasted-image.pdf"/>
            <p:cNvPicPr>
              <a:picLocks noChangeAspect="1"/>
            </p:cNvPicPr>
            <p:nvPr/>
          </p:nvPicPr>
          <p:blipFill>
            <a:blip r:embed="rId4">
              <a:alphaModFix amt="18452"/>
              <a:extLst/>
            </a:blip>
            <a:stretch>
              <a:fillRect/>
            </a:stretch>
          </p:blipFill>
          <p:spPr>
            <a:xfrm rot="4535398">
              <a:off x="8668553" y="5352433"/>
              <a:ext cx="931400" cy="826527"/>
            </a:xfrm>
            <a:prstGeom prst="rect">
              <a:avLst/>
            </a:prstGeom>
            <a:ln w="12700" cap="flat">
              <a:noFill/>
              <a:miter lim="400000"/>
            </a:ln>
            <a:effectLst/>
          </p:spPr>
        </p:pic>
        <p:pic>
          <p:nvPicPr>
            <p:cNvPr id="566" name="pasted-image.pdf"/>
            <p:cNvPicPr>
              <a:picLocks noChangeAspect="1"/>
            </p:cNvPicPr>
            <p:nvPr/>
          </p:nvPicPr>
          <p:blipFill>
            <a:blip r:embed="rId6">
              <a:alphaModFix amt="18452"/>
              <a:extLst/>
            </a:blip>
            <a:stretch>
              <a:fillRect/>
            </a:stretch>
          </p:blipFill>
          <p:spPr>
            <a:xfrm rot="8729863">
              <a:off x="7959523" y="5932408"/>
              <a:ext cx="857106" cy="756868"/>
            </a:xfrm>
            <a:prstGeom prst="rect">
              <a:avLst/>
            </a:prstGeom>
            <a:ln w="12700" cap="flat">
              <a:noFill/>
              <a:miter lim="400000"/>
            </a:ln>
            <a:effectLst/>
          </p:spPr>
        </p:pic>
        <p:pic>
          <p:nvPicPr>
            <p:cNvPr id="567" name="pasted-image.pdf"/>
            <p:cNvPicPr>
              <a:picLocks noChangeAspect="1"/>
            </p:cNvPicPr>
            <p:nvPr/>
          </p:nvPicPr>
          <p:blipFill>
            <a:blip r:embed="rId2">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568" name="pasted-image.pdf"/>
            <p:cNvPicPr>
              <a:picLocks noChangeAspect="1"/>
            </p:cNvPicPr>
            <p:nvPr/>
          </p:nvPicPr>
          <p:blipFill>
            <a:blip r:embed="rId3">
              <a:alphaModFix amt="18452"/>
              <a:extLst/>
            </a:blip>
            <a:stretch>
              <a:fillRect/>
            </a:stretch>
          </p:blipFill>
          <p:spPr>
            <a:xfrm rot="7178364">
              <a:off x="4059414" y="6332813"/>
              <a:ext cx="441092" cy="389506"/>
            </a:xfrm>
            <a:prstGeom prst="rect">
              <a:avLst/>
            </a:prstGeom>
            <a:ln w="12700" cap="flat">
              <a:noFill/>
              <a:miter lim="400000"/>
            </a:ln>
            <a:effectLst/>
          </p:spPr>
        </p:pic>
        <p:pic>
          <p:nvPicPr>
            <p:cNvPr id="569" name="pasted-image.pdf"/>
            <p:cNvPicPr>
              <a:picLocks noChangeAspect="1"/>
            </p:cNvPicPr>
            <p:nvPr/>
          </p:nvPicPr>
          <p:blipFill>
            <a:blip r:embed="rId4">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570" name="pasted-image.pdf"/>
            <p:cNvPicPr>
              <a:picLocks noChangeAspect="1"/>
            </p:cNvPicPr>
            <p:nvPr/>
          </p:nvPicPr>
          <p:blipFill>
            <a:blip r:embed="rId5">
              <a:alphaModFix amt="18452"/>
              <a:extLst/>
            </a:blip>
            <a:stretch>
              <a:fillRect/>
            </a:stretch>
          </p:blipFill>
          <p:spPr>
            <a:xfrm rot="3275997">
              <a:off x="3957361" y="5824844"/>
              <a:ext cx="575189" cy="507921"/>
            </a:xfrm>
            <a:prstGeom prst="rect">
              <a:avLst/>
            </a:prstGeom>
            <a:ln w="12700" cap="flat">
              <a:noFill/>
              <a:miter lim="400000"/>
            </a:ln>
            <a:effectLst/>
          </p:spPr>
        </p:pic>
        <p:pic>
          <p:nvPicPr>
            <p:cNvPr id="571" name="pasted-image.pdf"/>
            <p:cNvPicPr>
              <a:picLocks noChangeAspect="1"/>
            </p:cNvPicPr>
            <p:nvPr/>
          </p:nvPicPr>
          <p:blipFill>
            <a:blip r:embed="rId6">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572" name="pasted-image.pdf"/>
            <p:cNvPicPr>
              <a:picLocks noChangeAspect="1"/>
            </p:cNvPicPr>
            <p:nvPr/>
          </p:nvPicPr>
          <p:blipFill>
            <a:blip r:embed="rId7">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573" name="pasted-image.pdf"/>
            <p:cNvPicPr>
              <a:picLocks noChangeAspect="1"/>
            </p:cNvPicPr>
            <p:nvPr/>
          </p:nvPicPr>
          <p:blipFill>
            <a:blip r:embed="rId7">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574" name="pasted-image.pdf"/>
            <p:cNvPicPr>
              <a:picLocks noChangeAspect="1"/>
            </p:cNvPicPr>
            <p:nvPr/>
          </p:nvPicPr>
          <p:blipFill>
            <a:blip r:embed="rId5">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575" name="pasted-image.pdf"/>
            <p:cNvPicPr>
              <a:picLocks noChangeAspect="1"/>
            </p:cNvPicPr>
            <p:nvPr/>
          </p:nvPicPr>
          <p:blipFill>
            <a:blip r:embed="rId3">
              <a:alphaModFix amt="18452"/>
              <a:extLst/>
            </a:blip>
            <a:stretch>
              <a:fillRect/>
            </a:stretch>
          </p:blipFill>
          <p:spPr>
            <a:xfrm rot="6596259">
              <a:off x="2830577" y="5293780"/>
              <a:ext cx="610569" cy="539163"/>
            </a:xfrm>
            <a:prstGeom prst="rect">
              <a:avLst/>
            </a:prstGeom>
            <a:ln w="12700" cap="flat">
              <a:noFill/>
              <a:miter lim="400000"/>
            </a:ln>
            <a:effectLst/>
          </p:spPr>
        </p:pic>
        <p:pic>
          <p:nvPicPr>
            <p:cNvPr id="576" name="pasted-image.pdf"/>
            <p:cNvPicPr>
              <a:picLocks noChangeAspect="1"/>
            </p:cNvPicPr>
            <p:nvPr/>
          </p:nvPicPr>
          <p:blipFill>
            <a:blip r:embed="rId4">
              <a:alphaModFix amt="18452"/>
              <a:extLst/>
            </a:blip>
            <a:stretch>
              <a:fillRect/>
            </a:stretch>
          </p:blipFill>
          <p:spPr>
            <a:xfrm rot="189053">
              <a:off x="3261786" y="4713924"/>
              <a:ext cx="778108" cy="690495"/>
            </a:xfrm>
            <a:prstGeom prst="rect">
              <a:avLst/>
            </a:prstGeom>
            <a:ln w="12700" cap="flat">
              <a:noFill/>
              <a:miter lim="400000"/>
            </a:ln>
            <a:effectLst/>
          </p:spPr>
        </p:pic>
        <p:pic>
          <p:nvPicPr>
            <p:cNvPr id="577" name="pasted-image.pdf"/>
            <p:cNvPicPr>
              <a:picLocks noChangeAspect="1"/>
            </p:cNvPicPr>
            <p:nvPr/>
          </p:nvPicPr>
          <p:blipFill>
            <a:blip r:embed="rId6">
              <a:alphaModFix amt="18452"/>
              <a:extLst/>
            </a:blip>
            <a:stretch>
              <a:fillRect/>
            </a:stretch>
          </p:blipFill>
          <p:spPr>
            <a:xfrm rot="4037505">
              <a:off x="3970716" y="4984514"/>
              <a:ext cx="823519" cy="727208"/>
            </a:xfrm>
            <a:prstGeom prst="rect">
              <a:avLst/>
            </a:prstGeom>
            <a:ln w="12700" cap="flat">
              <a:noFill/>
              <a:miter lim="400000"/>
            </a:ln>
            <a:effectLst/>
          </p:spPr>
        </p:pic>
        <p:pic>
          <p:nvPicPr>
            <p:cNvPr id="578" name="pasted-image.pdf"/>
            <p:cNvPicPr>
              <a:picLocks noChangeAspect="1"/>
            </p:cNvPicPr>
            <p:nvPr/>
          </p:nvPicPr>
          <p:blipFill>
            <a:blip r:embed="rId7">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579" name="pasted-image.pdf"/>
            <p:cNvPicPr>
              <a:picLocks noChangeAspect="1"/>
            </p:cNvPicPr>
            <p:nvPr/>
          </p:nvPicPr>
          <p:blipFill>
            <a:blip r:embed="rId5">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580" name="pasted-image.pdf"/>
            <p:cNvPicPr>
              <a:picLocks noChangeAspect="1"/>
            </p:cNvPicPr>
            <p:nvPr/>
          </p:nvPicPr>
          <p:blipFill>
            <a:blip r:embed="rId3">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581" name="pasted-image.pdf"/>
            <p:cNvPicPr>
              <a:picLocks noChangeAspect="1"/>
            </p:cNvPicPr>
            <p:nvPr/>
          </p:nvPicPr>
          <p:blipFill>
            <a:blip r:embed="rId4">
              <a:alphaModFix amt="18452"/>
              <a:extLst/>
            </a:blip>
            <a:stretch>
              <a:fillRect/>
            </a:stretch>
          </p:blipFill>
          <p:spPr>
            <a:xfrm rot="4535398">
              <a:off x="4721744" y="6299473"/>
              <a:ext cx="931400" cy="826527"/>
            </a:xfrm>
            <a:prstGeom prst="rect">
              <a:avLst/>
            </a:prstGeom>
            <a:ln w="12700" cap="flat">
              <a:noFill/>
              <a:miter lim="400000"/>
            </a:ln>
            <a:effectLst/>
          </p:spPr>
        </p:pic>
        <p:pic>
          <p:nvPicPr>
            <p:cNvPr id="582" name="pasted-image.pdf"/>
            <p:cNvPicPr>
              <a:picLocks noChangeAspect="1"/>
            </p:cNvPicPr>
            <p:nvPr/>
          </p:nvPicPr>
          <p:blipFill>
            <a:blip r:embed="rId6">
              <a:alphaModFix amt="18452"/>
              <a:extLst/>
            </a:blip>
            <a:stretch>
              <a:fillRect/>
            </a:stretch>
          </p:blipFill>
          <p:spPr>
            <a:xfrm rot="8729863">
              <a:off x="4012714" y="6879448"/>
              <a:ext cx="857107" cy="756867"/>
            </a:xfrm>
            <a:prstGeom prst="rect">
              <a:avLst/>
            </a:prstGeom>
            <a:ln w="12700" cap="flat">
              <a:noFill/>
              <a:miter lim="400000"/>
            </a:ln>
            <a:effectLst/>
          </p:spPr>
        </p:pic>
        <p:pic>
          <p:nvPicPr>
            <p:cNvPr id="583" name="pasted-image.pdf"/>
            <p:cNvPicPr>
              <a:picLocks noChangeAspect="1"/>
            </p:cNvPicPr>
            <p:nvPr/>
          </p:nvPicPr>
          <p:blipFill>
            <a:blip r:embed="rId2">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584" name="pasted-image.pdf"/>
            <p:cNvPicPr>
              <a:picLocks noChangeAspect="1"/>
            </p:cNvPicPr>
            <p:nvPr/>
          </p:nvPicPr>
          <p:blipFill>
            <a:blip r:embed="rId3">
              <a:alphaModFix amt="18452"/>
              <a:extLst/>
            </a:blip>
            <a:stretch>
              <a:fillRect/>
            </a:stretch>
          </p:blipFill>
          <p:spPr>
            <a:xfrm rot="7178364">
              <a:off x="4619556" y="1745107"/>
              <a:ext cx="441092" cy="389506"/>
            </a:xfrm>
            <a:prstGeom prst="rect">
              <a:avLst/>
            </a:prstGeom>
            <a:ln w="12700" cap="flat">
              <a:noFill/>
              <a:miter lim="400000"/>
            </a:ln>
            <a:effectLst/>
          </p:spPr>
        </p:pic>
        <p:pic>
          <p:nvPicPr>
            <p:cNvPr id="585" name="pasted-image.pdf"/>
            <p:cNvPicPr>
              <a:picLocks noChangeAspect="1"/>
            </p:cNvPicPr>
            <p:nvPr/>
          </p:nvPicPr>
          <p:blipFill>
            <a:blip r:embed="rId4">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586" name="pasted-image.pdf"/>
            <p:cNvPicPr>
              <a:picLocks noChangeAspect="1"/>
            </p:cNvPicPr>
            <p:nvPr/>
          </p:nvPicPr>
          <p:blipFill>
            <a:blip r:embed="rId5">
              <a:alphaModFix amt="18452"/>
              <a:extLst/>
            </a:blip>
            <a:stretch>
              <a:fillRect/>
            </a:stretch>
          </p:blipFill>
          <p:spPr>
            <a:xfrm rot="3275997">
              <a:off x="4517503" y="1237138"/>
              <a:ext cx="575189" cy="507921"/>
            </a:xfrm>
            <a:prstGeom prst="rect">
              <a:avLst/>
            </a:prstGeom>
            <a:ln w="12700" cap="flat">
              <a:noFill/>
              <a:miter lim="400000"/>
            </a:ln>
            <a:effectLst/>
          </p:spPr>
        </p:pic>
        <p:pic>
          <p:nvPicPr>
            <p:cNvPr id="587" name="pasted-image.pdf"/>
            <p:cNvPicPr>
              <a:picLocks noChangeAspect="1"/>
            </p:cNvPicPr>
            <p:nvPr/>
          </p:nvPicPr>
          <p:blipFill>
            <a:blip r:embed="rId6">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588" name="pasted-image.pdf"/>
            <p:cNvPicPr>
              <a:picLocks noChangeAspect="1"/>
            </p:cNvPicPr>
            <p:nvPr/>
          </p:nvPicPr>
          <p:blipFill>
            <a:blip r:embed="rId7">
              <a:alphaModFix amt="18452"/>
              <a:extLst/>
            </a:blip>
            <a:stretch>
              <a:fillRect/>
            </a:stretch>
          </p:blipFill>
          <p:spPr>
            <a:xfrm rot="21012226">
              <a:off x="3933415" y="915767"/>
              <a:ext cx="630989" cy="557195"/>
            </a:xfrm>
            <a:prstGeom prst="rect">
              <a:avLst/>
            </a:prstGeom>
            <a:ln w="12700" cap="flat">
              <a:noFill/>
              <a:miter lim="400000"/>
            </a:ln>
            <a:effectLst/>
          </p:spPr>
        </p:pic>
        <p:pic>
          <p:nvPicPr>
            <p:cNvPr id="589" name="pasted-image.pdf"/>
            <p:cNvPicPr>
              <a:picLocks noChangeAspect="1"/>
            </p:cNvPicPr>
            <p:nvPr/>
          </p:nvPicPr>
          <p:blipFill>
            <a:blip r:embed="rId7">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590" name="pasted-image.pdf"/>
            <p:cNvPicPr>
              <a:picLocks noChangeAspect="1"/>
            </p:cNvPicPr>
            <p:nvPr/>
          </p:nvPicPr>
          <p:blipFill>
            <a:blip r:embed="rId5">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591" name="pasted-image.pdf"/>
            <p:cNvPicPr>
              <a:picLocks noChangeAspect="1"/>
            </p:cNvPicPr>
            <p:nvPr/>
          </p:nvPicPr>
          <p:blipFill>
            <a:blip r:embed="rId3">
              <a:alphaModFix amt="18452"/>
              <a:extLst/>
            </a:blip>
            <a:stretch>
              <a:fillRect/>
            </a:stretch>
          </p:blipFill>
          <p:spPr>
            <a:xfrm rot="6596259">
              <a:off x="3390719" y="706073"/>
              <a:ext cx="610569" cy="539163"/>
            </a:xfrm>
            <a:prstGeom prst="rect">
              <a:avLst/>
            </a:prstGeom>
            <a:ln w="12700" cap="flat">
              <a:noFill/>
              <a:miter lim="400000"/>
            </a:ln>
            <a:effectLst/>
          </p:spPr>
        </p:pic>
        <p:pic>
          <p:nvPicPr>
            <p:cNvPr id="592" name="pasted-image.pdf"/>
            <p:cNvPicPr>
              <a:picLocks noChangeAspect="1"/>
            </p:cNvPicPr>
            <p:nvPr/>
          </p:nvPicPr>
          <p:blipFill>
            <a:blip r:embed="rId4">
              <a:alphaModFix amt="18452"/>
              <a:extLst/>
            </a:blip>
            <a:stretch>
              <a:fillRect/>
            </a:stretch>
          </p:blipFill>
          <p:spPr>
            <a:xfrm rot="189053">
              <a:off x="3821928" y="126217"/>
              <a:ext cx="778108" cy="690495"/>
            </a:xfrm>
            <a:prstGeom prst="rect">
              <a:avLst/>
            </a:prstGeom>
            <a:ln w="12700" cap="flat">
              <a:noFill/>
              <a:miter lim="400000"/>
            </a:ln>
            <a:effectLst/>
          </p:spPr>
        </p:pic>
        <p:pic>
          <p:nvPicPr>
            <p:cNvPr id="593" name="pasted-image.pdf"/>
            <p:cNvPicPr>
              <a:picLocks noChangeAspect="1"/>
            </p:cNvPicPr>
            <p:nvPr/>
          </p:nvPicPr>
          <p:blipFill>
            <a:blip r:embed="rId6">
              <a:alphaModFix amt="18452"/>
              <a:extLst/>
            </a:blip>
            <a:stretch>
              <a:fillRect/>
            </a:stretch>
          </p:blipFill>
          <p:spPr>
            <a:xfrm rot="4037505">
              <a:off x="4530858" y="396807"/>
              <a:ext cx="823519" cy="727208"/>
            </a:xfrm>
            <a:prstGeom prst="rect">
              <a:avLst/>
            </a:prstGeom>
            <a:ln w="12700" cap="flat">
              <a:noFill/>
              <a:miter lim="400000"/>
            </a:ln>
            <a:effectLst/>
          </p:spPr>
        </p:pic>
        <p:pic>
          <p:nvPicPr>
            <p:cNvPr id="594" name="pasted-image.pdf"/>
            <p:cNvPicPr>
              <a:picLocks noChangeAspect="1"/>
            </p:cNvPicPr>
            <p:nvPr/>
          </p:nvPicPr>
          <p:blipFill>
            <a:blip r:embed="rId7">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595" name="pasted-image.pdf"/>
            <p:cNvPicPr>
              <a:picLocks noChangeAspect="1"/>
            </p:cNvPicPr>
            <p:nvPr/>
          </p:nvPicPr>
          <p:blipFill>
            <a:blip r:embed="rId5">
              <a:alphaModFix amt="18452"/>
              <a:extLst/>
            </a:blip>
            <a:stretch>
              <a:fillRect/>
            </a:stretch>
          </p:blipFill>
          <p:spPr>
            <a:xfrm rot="13574788">
              <a:off x="5191255" y="214411"/>
              <a:ext cx="953044" cy="841585"/>
            </a:xfrm>
            <a:prstGeom prst="rect">
              <a:avLst/>
            </a:prstGeom>
            <a:ln w="12700" cap="flat">
              <a:noFill/>
              <a:miter lim="400000"/>
            </a:ln>
            <a:effectLst/>
          </p:spPr>
        </p:pic>
        <p:pic>
          <p:nvPicPr>
            <p:cNvPr id="596" name="pasted-image.pdf"/>
            <p:cNvPicPr>
              <a:picLocks noChangeAspect="1"/>
            </p:cNvPicPr>
            <p:nvPr/>
          </p:nvPicPr>
          <p:blipFill>
            <a:blip r:embed="rId3">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597" name="pasted-image.pdf"/>
            <p:cNvPicPr>
              <a:picLocks noChangeAspect="1"/>
            </p:cNvPicPr>
            <p:nvPr/>
          </p:nvPicPr>
          <p:blipFill>
            <a:blip r:embed="rId4">
              <a:alphaModFix amt="18452"/>
              <a:extLst/>
            </a:blip>
            <a:stretch>
              <a:fillRect/>
            </a:stretch>
          </p:blipFill>
          <p:spPr>
            <a:xfrm rot="4535398">
              <a:off x="5281886" y="1711767"/>
              <a:ext cx="931401" cy="826527"/>
            </a:xfrm>
            <a:prstGeom prst="rect">
              <a:avLst/>
            </a:prstGeom>
            <a:ln w="12700" cap="flat">
              <a:noFill/>
              <a:miter lim="400000"/>
            </a:ln>
            <a:effectLst/>
          </p:spPr>
        </p:pic>
        <p:pic>
          <p:nvPicPr>
            <p:cNvPr id="598" name="pasted-image.pdf"/>
            <p:cNvPicPr>
              <a:picLocks noChangeAspect="1"/>
            </p:cNvPicPr>
            <p:nvPr/>
          </p:nvPicPr>
          <p:blipFill>
            <a:blip r:embed="rId6">
              <a:alphaModFix amt="18452"/>
              <a:extLst/>
            </a:blip>
            <a:stretch>
              <a:fillRect/>
            </a:stretch>
          </p:blipFill>
          <p:spPr>
            <a:xfrm rot="8729863">
              <a:off x="4572857" y="2291742"/>
              <a:ext cx="857106" cy="756867"/>
            </a:xfrm>
            <a:prstGeom prst="rect">
              <a:avLst/>
            </a:prstGeom>
            <a:ln w="12700" cap="flat">
              <a:noFill/>
              <a:miter lim="400000"/>
            </a:ln>
            <a:effectLst/>
          </p:spPr>
        </p:pic>
        <p:pic>
          <p:nvPicPr>
            <p:cNvPr id="599" name="pasted-image.pdf"/>
            <p:cNvPicPr>
              <a:picLocks noChangeAspect="1"/>
            </p:cNvPicPr>
            <p:nvPr/>
          </p:nvPicPr>
          <p:blipFill>
            <a:blip r:embed="rId2">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600" name="pasted-image.pdf"/>
            <p:cNvPicPr>
              <a:picLocks noChangeAspect="1"/>
            </p:cNvPicPr>
            <p:nvPr/>
          </p:nvPicPr>
          <p:blipFill>
            <a:blip r:embed="rId3">
              <a:alphaModFix amt="18452"/>
              <a:extLst/>
            </a:blip>
            <a:stretch>
              <a:fillRect/>
            </a:stretch>
          </p:blipFill>
          <p:spPr>
            <a:xfrm rot="7178364">
              <a:off x="1944089" y="1999107"/>
              <a:ext cx="441092" cy="389506"/>
            </a:xfrm>
            <a:prstGeom prst="rect">
              <a:avLst/>
            </a:prstGeom>
            <a:ln w="12700" cap="flat">
              <a:noFill/>
              <a:miter lim="400000"/>
            </a:ln>
            <a:effectLst/>
          </p:spPr>
        </p:pic>
        <p:pic>
          <p:nvPicPr>
            <p:cNvPr id="601" name="pasted-image.pdf"/>
            <p:cNvPicPr>
              <a:picLocks noChangeAspect="1"/>
            </p:cNvPicPr>
            <p:nvPr/>
          </p:nvPicPr>
          <p:blipFill>
            <a:blip r:embed="rId4">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602" name="pasted-image.pdf"/>
            <p:cNvPicPr>
              <a:picLocks noChangeAspect="1"/>
            </p:cNvPicPr>
            <p:nvPr/>
          </p:nvPicPr>
          <p:blipFill>
            <a:blip r:embed="rId5">
              <a:alphaModFix amt="18452"/>
              <a:extLst/>
            </a:blip>
            <a:stretch>
              <a:fillRect/>
            </a:stretch>
          </p:blipFill>
          <p:spPr>
            <a:xfrm rot="3275997">
              <a:off x="1842036" y="1491138"/>
              <a:ext cx="575190" cy="507921"/>
            </a:xfrm>
            <a:prstGeom prst="rect">
              <a:avLst/>
            </a:prstGeom>
            <a:ln w="12700" cap="flat">
              <a:noFill/>
              <a:miter lim="400000"/>
            </a:ln>
            <a:effectLst/>
          </p:spPr>
        </p:pic>
        <p:pic>
          <p:nvPicPr>
            <p:cNvPr id="603" name="pasted-image.pdf"/>
            <p:cNvPicPr>
              <a:picLocks noChangeAspect="1"/>
            </p:cNvPicPr>
            <p:nvPr/>
          </p:nvPicPr>
          <p:blipFill>
            <a:blip r:embed="rId6">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604" name="pasted-image.pdf"/>
            <p:cNvPicPr>
              <a:picLocks noChangeAspect="1"/>
            </p:cNvPicPr>
            <p:nvPr/>
          </p:nvPicPr>
          <p:blipFill>
            <a:blip r:embed="rId7">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605" name="pasted-image.pdf"/>
            <p:cNvPicPr>
              <a:picLocks noChangeAspect="1"/>
            </p:cNvPicPr>
            <p:nvPr/>
          </p:nvPicPr>
          <p:blipFill>
            <a:blip r:embed="rId7">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606" name="pasted-image.pdf"/>
            <p:cNvPicPr>
              <a:picLocks noChangeAspect="1"/>
            </p:cNvPicPr>
            <p:nvPr/>
          </p:nvPicPr>
          <p:blipFill>
            <a:blip r:embed="rId5">
              <a:alphaModFix amt="18452"/>
              <a:extLst/>
            </a:blip>
            <a:stretch>
              <a:fillRect/>
            </a:stretch>
          </p:blipFill>
          <p:spPr>
            <a:xfrm rot="13329951">
              <a:off x="321652" y="1541934"/>
              <a:ext cx="796189" cy="703075"/>
            </a:xfrm>
            <a:prstGeom prst="rect">
              <a:avLst/>
            </a:prstGeom>
            <a:ln w="12700" cap="flat">
              <a:noFill/>
              <a:miter lim="400000"/>
            </a:ln>
            <a:effectLst/>
          </p:spPr>
        </p:pic>
        <p:pic>
          <p:nvPicPr>
            <p:cNvPr id="607" name="pasted-image.pdf"/>
            <p:cNvPicPr>
              <a:picLocks noChangeAspect="1"/>
            </p:cNvPicPr>
            <p:nvPr/>
          </p:nvPicPr>
          <p:blipFill>
            <a:blip r:embed="rId3">
              <a:alphaModFix amt="18452"/>
              <a:extLst/>
            </a:blip>
            <a:stretch>
              <a:fillRect/>
            </a:stretch>
          </p:blipFill>
          <p:spPr>
            <a:xfrm rot="6596259">
              <a:off x="715253" y="960073"/>
              <a:ext cx="610569" cy="539163"/>
            </a:xfrm>
            <a:prstGeom prst="rect">
              <a:avLst/>
            </a:prstGeom>
            <a:ln w="12700" cap="flat">
              <a:noFill/>
              <a:miter lim="400000"/>
            </a:ln>
            <a:effectLst/>
          </p:spPr>
        </p:pic>
        <p:pic>
          <p:nvPicPr>
            <p:cNvPr id="608" name="pasted-image.pdf"/>
            <p:cNvPicPr>
              <a:picLocks noChangeAspect="1"/>
            </p:cNvPicPr>
            <p:nvPr/>
          </p:nvPicPr>
          <p:blipFill>
            <a:blip r:embed="rId4">
              <a:alphaModFix amt="18452"/>
              <a:extLst/>
            </a:blip>
            <a:stretch>
              <a:fillRect/>
            </a:stretch>
          </p:blipFill>
          <p:spPr>
            <a:xfrm rot="189053">
              <a:off x="1146462" y="380217"/>
              <a:ext cx="778108" cy="690495"/>
            </a:xfrm>
            <a:prstGeom prst="rect">
              <a:avLst/>
            </a:prstGeom>
            <a:ln w="12700" cap="flat">
              <a:noFill/>
              <a:miter lim="400000"/>
            </a:ln>
            <a:effectLst/>
          </p:spPr>
        </p:pic>
        <p:pic>
          <p:nvPicPr>
            <p:cNvPr id="609" name="pasted-image.pdf"/>
            <p:cNvPicPr>
              <a:picLocks noChangeAspect="1"/>
            </p:cNvPicPr>
            <p:nvPr/>
          </p:nvPicPr>
          <p:blipFill>
            <a:blip r:embed="rId6">
              <a:alphaModFix amt="18452"/>
              <a:extLst/>
            </a:blip>
            <a:stretch>
              <a:fillRect/>
            </a:stretch>
          </p:blipFill>
          <p:spPr>
            <a:xfrm rot="4037505">
              <a:off x="1855391" y="650807"/>
              <a:ext cx="823519" cy="727208"/>
            </a:xfrm>
            <a:prstGeom prst="rect">
              <a:avLst/>
            </a:prstGeom>
            <a:ln w="12700" cap="flat">
              <a:noFill/>
              <a:miter lim="400000"/>
            </a:ln>
            <a:effectLst/>
          </p:spPr>
        </p:pic>
        <p:pic>
          <p:nvPicPr>
            <p:cNvPr id="610" name="pasted-image.pdf"/>
            <p:cNvPicPr>
              <a:picLocks noChangeAspect="1"/>
            </p:cNvPicPr>
            <p:nvPr/>
          </p:nvPicPr>
          <p:blipFill>
            <a:blip r:embed="rId7">
              <a:alphaModFix amt="18452"/>
              <a:extLst/>
            </a:blip>
            <a:stretch>
              <a:fillRect/>
            </a:stretch>
          </p:blipFill>
          <p:spPr>
            <a:xfrm rot="15582911">
              <a:off x="24779" y="434438"/>
              <a:ext cx="1045499" cy="923228"/>
            </a:xfrm>
            <a:prstGeom prst="rect">
              <a:avLst/>
            </a:prstGeom>
            <a:ln w="12700" cap="flat">
              <a:noFill/>
              <a:miter lim="400000"/>
            </a:ln>
            <a:effectLst/>
          </p:spPr>
        </p:pic>
        <p:pic>
          <p:nvPicPr>
            <p:cNvPr id="611" name="pasted-image.pdf"/>
            <p:cNvPicPr>
              <a:picLocks noChangeAspect="1"/>
            </p:cNvPicPr>
            <p:nvPr/>
          </p:nvPicPr>
          <p:blipFill>
            <a:blip r:embed="rId5">
              <a:alphaModFix amt="18452"/>
              <a:extLst/>
            </a:blip>
            <a:stretch>
              <a:fillRect/>
            </a:stretch>
          </p:blipFill>
          <p:spPr>
            <a:xfrm rot="13574788">
              <a:off x="2515788" y="468411"/>
              <a:ext cx="953043" cy="841585"/>
            </a:xfrm>
            <a:prstGeom prst="rect">
              <a:avLst/>
            </a:prstGeom>
            <a:ln w="12700" cap="flat">
              <a:noFill/>
              <a:miter lim="400000"/>
            </a:ln>
            <a:effectLst/>
          </p:spPr>
        </p:pic>
        <p:pic>
          <p:nvPicPr>
            <p:cNvPr id="612" name="pasted-image.pdf"/>
            <p:cNvPicPr>
              <a:picLocks noChangeAspect="1"/>
            </p:cNvPicPr>
            <p:nvPr/>
          </p:nvPicPr>
          <p:blipFill>
            <a:blip r:embed="rId3">
              <a:alphaModFix amt="18452"/>
              <a:extLst/>
            </a:blip>
            <a:stretch>
              <a:fillRect/>
            </a:stretch>
          </p:blipFill>
          <p:spPr>
            <a:xfrm rot="14632657">
              <a:off x="924854" y="2469232"/>
              <a:ext cx="730855" cy="645381"/>
            </a:xfrm>
            <a:prstGeom prst="rect">
              <a:avLst/>
            </a:prstGeom>
            <a:ln w="12700" cap="flat">
              <a:noFill/>
              <a:miter lim="400000"/>
            </a:ln>
            <a:effectLst/>
          </p:spPr>
        </p:pic>
        <p:pic>
          <p:nvPicPr>
            <p:cNvPr id="613" name="pasted-image.pdf"/>
            <p:cNvPicPr>
              <a:picLocks noChangeAspect="1"/>
            </p:cNvPicPr>
            <p:nvPr/>
          </p:nvPicPr>
          <p:blipFill>
            <a:blip r:embed="rId4">
              <a:alphaModFix amt="18452"/>
              <a:extLst/>
            </a:blip>
            <a:stretch>
              <a:fillRect/>
            </a:stretch>
          </p:blipFill>
          <p:spPr>
            <a:xfrm rot="4535398">
              <a:off x="2606419" y="1965767"/>
              <a:ext cx="931401" cy="826527"/>
            </a:xfrm>
            <a:prstGeom prst="rect">
              <a:avLst/>
            </a:prstGeom>
            <a:ln w="12700" cap="flat">
              <a:noFill/>
              <a:miter lim="400000"/>
            </a:ln>
            <a:effectLst/>
          </p:spPr>
        </p:pic>
        <p:pic>
          <p:nvPicPr>
            <p:cNvPr id="614" name="pasted-image.pdf"/>
            <p:cNvPicPr>
              <a:picLocks noChangeAspect="1"/>
            </p:cNvPicPr>
            <p:nvPr/>
          </p:nvPicPr>
          <p:blipFill>
            <a:blip r:embed="rId6">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728" name="Group 728"/>
          <p:cNvGrpSpPr/>
          <p:nvPr/>
        </p:nvGrpSpPr>
        <p:grpSpPr>
          <a:xfrm>
            <a:off x="-4216762" y="10300978"/>
            <a:ext cx="9720458" cy="7812500"/>
            <a:chOff x="0" y="0"/>
            <a:chExt cx="9720457" cy="7812498"/>
          </a:xfrm>
        </p:grpSpPr>
        <p:pic>
          <p:nvPicPr>
            <p:cNvPr id="616" name="pasted-image.pdf"/>
            <p:cNvPicPr>
              <a:picLocks noChangeAspect="1"/>
            </p:cNvPicPr>
            <p:nvPr/>
          </p:nvPicPr>
          <p:blipFill>
            <a:blip r:embed="rId2">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617" name="pasted-image.pdf"/>
            <p:cNvPicPr>
              <a:picLocks noChangeAspect="1"/>
            </p:cNvPicPr>
            <p:nvPr/>
          </p:nvPicPr>
          <p:blipFill>
            <a:blip r:embed="rId3">
              <a:alphaModFix amt="18452"/>
              <a:extLst/>
            </a:blip>
            <a:stretch>
              <a:fillRect/>
            </a:stretch>
          </p:blipFill>
          <p:spPr>
            <a:xfrm rot="7178364">
              <a:off x="5346347" y="4571746"/>
              <a:ext cx="441092" cy="389507"/>
            </a:xfrm>
            <a:prstGeom prst="rect">
              <a:avLst/>
            </a:prstGeom>
            <a:ln w="12700" cap="flat">
              <a:noFill/>
              <a:miter lim="400000"/>
            </a:ln>
            <a:effectLst/>
          </p:spPr>
        </p:pic>
        <p:pic>
          <p:nvPicPr>
            <p:cNvPr id="618" name="pasted-image.pdf"/>
            <p:cNvPicPr>
              <a:picLocks noChangeAspect="1"/>
            </p:cNvPicPr>
            <p:nvPr/>
          </p:nvPicPr>
          <p:blipFill>
            <a:blip r:embed="rId4">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619" name="pasted-image.pdf"/>
            <p:cNvPicPr>
              <a:picLocks noChangeAspect="1"/>
            </p:cNvPicPr>
            <p:nvPr/>
          </p:nvPicPr>
          <p:blipFill>
            <a:blip r:embed="rId5">
              <a:alphaModFix amt="18452"/>
              <a:extLst/>
            </a:blip>
            <a:stretch>
              <a:fillRect/>
            </a:stretch>
          </p:blipFill>
          <p:spPr>
            <a:xfrm rot="3275997">
              <a:off x="5244294" y="4063777"/>
              <a:ext cx="575189" cy="507921"/>
            </a:xfrm>
            <a:prstGeom prst="rect">
              <a:avLst/>
            </a:prstGeom>
            <a:ln w="12700" cap="flat">
              <a:noFill/>
              <a:miter lim="400000"/>
            </a:ln>
            <a:effectLst/>
          </p:spPr>
        </p:pic>
        <p:pic>
          <p:nvPicPr>
            <p:cNvPr id="620" name="pasted-image.pdf"/>
            <p:cNvPicPr>
              <a:picLocks noChangeAspect="1"/>
            </p:cNvPicPr>
            <p:nvPr/>
          </p:nvPicPr>
          <p:blipFill>
            <a:blip r:embed="rId6">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621" name="pasted-image.pdf"/>
            <p:cNvPicPr>
              <a:picLocks noChangeAspect="1"/>
            </p:cNvPicPr>
            <p:nvPr/>
          </p:nvPicPr>
          <p:blipFill>
            <a:blip r:embed="rId7">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622" name="pasted-image.pdf"/>
            <p:cNvPicPr>
              <a:picLocks noChangeAspect="1"/>
            </p:cNvPicPr>
            <p:nvPr/>
          </p:nvPicPr>
          <p:blipFill>
            <a:blip r:embed="rId7">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623" name="pasted-image.pdf"/>
            <p:cNvPicPr>
              <a:picLocks noChangeAspect="1"/>
            </p:cNvPicPr>
            <p:nvPr/>
          </p:nvPicPr>
          <p:blipFill>
            <a:blip r:embed="rId5">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624" name="pasted-image.pdf"/>
            <p:cNvPicPr>
              <a:picLocks noChangeAspect="1"/>
            </p:cNvPicPr>
            <p:nvPr/>
          </p:nvPicPr>
          <p:blipFill>
            <a:blip r:embed="rId3">
              <a:alphaModFix amt="18452"/>
              <a:extLst/>
            </a:blip>
            <a:stretch>
              <a:fillRect/>
            </a:stretch>
          </p:blipFill>
          <p:spPr>
            <a:xfrm rot="6596259">
              <a:off x="4117510" y="3532713"/>
              <a:ext cx="610569" cy="539163"/>
            </a:xfrm>
            <a:prstGeom prst="rect">
              <a:avLst/>
            </a:prstGeom>
            <a:ln w="12700" cap="flat">
              <a:noFill/>
              <a:miter lim="400000"/>
            </a:ln>
            <a:effectLst/>
          </p:spPr>
        </p:pic>
        <p:pic>
          <p:nvPicPr>
            <p:cNvPr id="625" name="pasted-image.pdf"/>
            <p:cNvPicPr>
              <a:picLocks noChangeAspect="1"/>
            </p:cNvPicPr>
            <p:nvPr/>
          </p:nvPicPr>
          <p:blipFill>
            <a:blip r:embed="rId4">
              <a:alphaModFix amt="18452"/>
              <a:extLst/>
            </a:blip>
            <a:stretch>
              <a:fillRect/>
            </a:stretch>
          </p:blipFill>
          <p:spPr>
            <a:xfrm rot="189053">
              <a:off x="4548720" y="2952857"/>
              <a:ext cx="778108" cy="690495"/>
            </a:xfrm>
            <a:prstGeom prst="rect">
              <a:avLst/>
            </a:prstGeom>
            <a:ln w="12700" cap="flat">
              <a:noFill/>
              <a:miter lim="400000"/>
            </a:ln>
            <a:effectLst/>
          </p:spPr>
        </p:pic>
        <p:pic>
          <p:nvPicPr>
            <p:cNvPr id="626" name="pasted-image.pdf"/>
            <p:cNvPicPr>
              <a:picLocks noChangeAspect="1"/>
            </p:cNvPicPr>
            <p:nvPr/>
          </p:nvPicPr>
          <p:blipFill>
            <a:blip r:embed="rId6">
              <a:alphaModFix amt="18452"/>
              <a:extLst/>
            </a:blip>
            <a:stretch>
              <a:fillRect/>
            </a:stretch>
          </p:blipFill>
          <p:spPr>
            <a:xfrm rot="4037505">
              <a:off x="5257649" y="3223448"/>
              <a:ext cx="823519" cy="727208"/>
            </a:xfrm>
            <a:prstGeom prst="rect">
              <a:avLst/>
            </a:prstGeom>
            <a:ln w="12700" cap="flat">
              <a:noFill/>
              <a:miter lim="400000"/>
            </a:ln>
            <a:effectLst/>
          </p:spPr>
        </p:pic>
        <p:pic>
          <p:nvPicPr>
            <p:cNvPr id="627" name="pasted-image.pdf"/>
            <p:cNvPicPr>
              <a:picLocks noChangeAspect="1"/>
            </p:cNvPicPr>
            <p:nvPr/>
          </p:nvPicPr>
          <p:blipFill>
            <a:blip r:embed="rId7">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628" name="pasted-image.pdf"/>
            <p:cNvPicPr>
              <a:picLocks noChangeAspect="1"/>
            </p:cNvPicPr>
            <p:nvPr/>
          </p:nvPicPr>
          <p:blipFill>
            <a:blip r:embed="rId5">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629" name="pasted-image.pdf"/>
            <p:cNvPicPr>
              <a:picLocks noChangeAspect="1"/>
            </p:cNvPicPr>
            <p:nvPr/>
          </p:nvPicPr>
          <p:blipFill>
            <a:blip r:embed="rId3">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630" name="pasted-image.pdf"/>
            <p:cNvPicPr>
              <a:picLocks noChangeAspect="1"/>
            </p:cNvPicPr>
            <p:nvPr/>
          </p:nvPicPr>
          <p:blipFill>
            <a:blip r:embed="rId4">
              <a:alphaModFix amt="18452"/>
              <a:extLst/>
            </a:blip>
            <a:stretch>
              <a:fillRect/>
            </a:stretch>
          </p:blipFill>
          <p:spPr>
            <a:xfrm rot="4535398">
              <a:off x="6008678" y="4538407"/>
              <a:ext cx="931400" cy="826527"/>
            </a:xfrm>
            <a:prstGeom prst="rect">
              <a:avLst/>
            </a:prstGeom>
            <a:ln w="12700" cap="flat">
              <a:noFill/>
              <a:miter lim="400000"/>
            </a:ln>
            <a:effectLst/>
          </p:spPr>
        </p:pic>
        <p:pic>
          <p:nvPicPr>
            <p:cNvPr id="631" name="pasted-image.pdf"/>
            <p:cNvPicPr>
              <a:picLocks noChangeAspect="1"/>
            </p:cNvPicPr>
            <p:nvPr/>
          </p:nvPicPr>
          <p:blipFill>
            <a:blip r:embed="rId6">
              <a:alphaModFix amt="18452"/>
              <a:extLst/>
            </a:blip>
            <a:stretch>
              <a:fillRect/>
            </a:stretch>
          </p:blipFill>
          <p:spPr>
            <a:xfrm rot="8729863">
              <a:off x="5299647" y="5118381"/>
              <a:ext cx="857107" cy="756868"/>
            </a:xfrm>
            <a:prstGeom prst="rect">
              <a:avLst/>
            </a:prstGeom>
            <a:ln w="12700" cap="flat">
              <a:noFill/>
              <a:miter lim="400000"/>
            </a:ln>
            <a:effectLst/>
          </p:spPr>
        </p:pic>
        <p:pic>
          <p:nvPicPr>
            <p:cNvPr id="632" name="pasted-image.pdf"/>
            <p:cNvPicPr>
              <a:picLocks noChangeAspect="1"/>
            </p:cNvPicPr>
            <p:nvPr/>
          </p:nvPicPr>
          <p:blipFill>
            <a:blip r:embed="rId2">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633" name="pasted-image.pdf"/>
            <p:cNvPicPr>
              <a:picLocks noChangeAspect="1"/>
            </p:cNvPicPr>
            <p:nvPr/>
          </p:nvPicPr>
          <p:blipFill>
            <a:blip r:embed="rId3">
              <a:alphaModFix amt="18452"/>
              <a:extLst/>
            </a:blip>
            <a:stretch>
              <a:fillRect/>
            </a:stretch>
          </p:blipFill>
          <p:spPr>
            <a:xfrm rot="7178364">
              <a:off x="2237087" y="4522173"/>
              <a:ext cx="441092" cy="389507"/>
            </a:xfrm>
            <a:prstGeom prst="rect">
              <a:avLst/>
            </a:prstGeom>
            <a:ln w="12700" cap="flat">
              <a:noFill/>
              <a:miter lim="400000"/>
            </a:ln>
            <a:effectLst/>
          </p:spPr>
        </p:pic>
        <p:pic>
          <p:nvPicPr>
            <p:cNvPr id="634" name="pasted-image.pdf"/>
            <p:cNvPicPr>
              <a:picLocks noChangeAspect="1"/>
            </p:cNvPicPr>
            <p:nvPr/>
          </p:nvPicPr>
          <p:blipFill>
            <a:blip r:embed="rId4">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635" name="pasted-image.pdf"/>
            <p:cNvPicPr>
              <a:picLocks noChangeAspect="1"/>
            </p:cNvPicPr>
            <p:nvPr/>
          </p:nvPicPr>
          <p:blipFill>
            <a:blip r:embed="rId5">
              <a:alphaModFix amt="18452"/>
              <a:extLst/>
            </a:blip>
            <a:stretch>
              <a:fillRect/>
            </a:stretch>
          </p:blipFill>
          <p:spPr>
            <a:xfrm rot="3275997">
              <a:off x="2135033" y="4014204"/>
              <a:ext cx="575190" cy="507921"/>
            </a:xfrm>
            <a:prstGeom prst="rect">
              <a:avLst/>
            </a:prstGeom>
            <a:ln w="12700" cap="flat">
              <a:noFill/>
              <a:miter lim="400000"/>
            </a:ln>
            <a:effectLst/>
          </p:spPr>
        </p:pic>
        <p:pic>
          <p:nvPicPr>
            <p:cNvPr id="636" name="pasted-image.pdf"/>
            <p:cNvPicPr>
              <a:picLocks noChangeAspect="1"/>
            </p:cNvPicPr>
            <p:nvPr/>
          </p:nvPicPr>
          <p:blipFill>
            <a:blip r:embed="rId6">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637" name="pasted-image.pdf"/>
            <p:cNvPicPr>
              <a:picLocks noChangeAspect="1"/>
            </p:cNvPicPr>
            <p:nvPr/>
          </p:nvPicPr>
          <p:blipFill>
            <a:blip r:embed="rId7">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638" name="pasted-image.pdf"/>
            <p:cNvPicPr>
              <a:picLocks noChangeAspect="1"/>
            </p:cNvPicPr>
            <p:nvPr/>
          </p:nvPicPr>
          <p:blipFill>
            <a:blip r:embed="rId7">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639" name="pasted-image.pdf"/>
            <p:cNvPicPr>
              <a:picLocks noChangeAspect="1"/>
            </p:cNvPicPr>
            <p:nvPr/>
          </p:nvPicPr>
          <p:blipFill>
            <a:blip r:embed="rId5">
              <a:alphaModFix amt="18452"/>
              <a:extLst/>
            </a:blip>
            <a:stretch>
              <a:fillRect/>
            </a:stretch>
          </p:blipFill>
          <p:spPr>
            <a:xfrm rot="13329951">
              <a:off x="614649" y="4065000"/>
              <a:ext cx="796190" cy="703075"/>
            </a:xfrm>
            <a:prstGeom prst="rect">
              <a:avLst/>
            </a:prstGeom>
            <a:ln w="12700" cap="flat">
              <a:noFill/>
              <a:miter lim="400000"/>
            </a:ln>
            <a:effectLst/>
          </p:spPr>
        </p:pic>
        <p:pic>
          <p:nvPicPr>
            <p:cNvPr id="640" name="pasted-image.pdf"/>
            <p:cNvPicPr>
              <a:picLocks noChangeAspect="1"/>
            </p:cNvPicPr>
            <p:nvPr/>
          </p:nvPicPr>
          <p:blipFill>
            <a:blip r:embed="rId3">
              <a:alphaModFix amt="18452"/>
              <a:extLst/>
            </a:blip>
            <a:stretch>
              <a:fillRect/>
            </a:stretch>
          </p:blipFill>
          <p:spPr>
            <a:xfrm rot="6596259">
              <a:off x="1008249" y="3483140"/>
              <a:ext cx="610569" cy="539163"/>
            </a:xfrm>
            <a:prstGeom prst="rect">
              <a:avLst/>
            </a:prstGeom>
            <a:ln w="12700" cap="flat">
              <a:noFill/>
              <a:miter lim="400000"/>
            </a:ln>
            <a:effectLst/>
          </p:spPr>
        </p:pic>
        <p:pic>
          <p:nvPicPr>
            <p:cNvPr id="641" name="pasted-image.pdf"/>
            <p:cNvPicPr>
              <a:picLocks noChangeAspect="1"/>
            </p:cNvPicPr>
            <p:nvPr/>
          </p:nvPicPr>
          <p:blipFill>
            <a:blip r:embed="rId4">
              <a:alphaModFix amt="18452"/>
              <a:extLst/>
            </a:blip>
            <a:stretch>
              <a:fillRect/>
            </a:stretch>
          </p:blipFill>
          <p:spPr>
            <a:xfrm rot="189053">
              <a:off x="1439459" y="2903284"/>
              <a:ext cx="778108" cy="690495"/>
            </a:xfrm>
            <a:prstGeom prst="rect">
              <a:avLst/>
            </a:prstGeom>
            <a:ln w="12700" cap="flat">
              <a:noFill/>
              <a:miter lim="400000"/>
            </a:ln>
            <a:effectLst/>
          </p:spPr>
        </p:pic>
        <p:pic>
          <p:nvPicPr>
            <p:cNvPr id="642" name="pasted-image.pdf"/>
            <p:cNvPicPr>
              <a:picLocks noChangeAspect="1"/>
            </p:cNvPicPr>
            <p:nvPr/>
          </p:nvPicPr>
          <p:blipFill>
            <a:blip r:embed="rId6">
              <a:alphaModFix amt="18452"/>
              <a:extLst/>
            </a:blip>
            <a:stretch>
              <a:fillRect/>
            </a:stretch>
          </p:blipFill>
          <p:spPr>
            <a:xfrm rot="4037505">
              <a:off x="2148388" y="3173874"/>
              <a:ext cx="823519" cy="727208"/>
            </a:xfrm>
            <a:prstGeom prst="rect">
              <a:avLst/>
            </a:prstGeom>
            <a:ln w="12700" cap="flat">
              <a:noFill/>
              <a:miter lim="400000"/>
            </a:ln>
            <a:effectLst/>
          </p:spPr>
        </p:pic>
        <p:pic>
          <p:nvPicPr>
            <p:cNvPr id="643" name="pasted-image.pdf"/>
            <p:cNvPicPr>
              <a:picLocks noChangeAspect="1"/>
            </p:cNvPicPr>
            <p:nvPr/>
          </p:nvPicPr>
          <p:blipFill>
            <a:blip r:embed="rId7">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644" name="pasted-image.pdf"/>
            <p:cNvPicPr>
              <a:picLocks noChangeAspect="1"/>
            </p:cNvPicPr>
            <p:nvPr/>
          </p:nvPicPr>
          <p:blipFill>
            <a:blip r:embed="rId5">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645" name="pasted-image.pdf"/>
            <p:cNvPicPr>
              <a:picLocks noChangeAspect="1"/>
            </p:cNvPicPr>
            <p:nvPr/>
          </p:nvPicPr>
          <p:blipFill>
            <a:blip r:embed="rId3">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646" name="pasted-image.pdf"/>
            <p:cNvPicPr>
              <a:picLocks noChangeAspect="1"/>
            </p:cNvPicPr>
            <p:nvPr/>
          </p:nvPicPr>
          <p:blipFill>
            <a:blip r:embed="rId4">
              <a:alphaModFix amt="18452"/>
              <a:extLst/>
            </a:blip>
            <a:stretch>
              <a:fillRect/>
            </a:stretch>
          </p:blipFill>
          <p:spPr>
            <a:xfrm rot="4535398">
              <a:off x="2899417" y="4488834"/>
              <a:ext cx="931401" cy="826527"/>
            </a:xfrm>
            <a:prstGeom prst="rect">
              <a:avLst/>
            </a:prstGeom>
            <a:ln w="12700" cap="flat">
              <a:noFill/>
              <a:miter lim="400000"/>
            </a:ln>
            <a:effectLst/>
          </p:spPr>
        </p:pic>
        <p:pic>
          <p:nvPicPr>
            <p:cNvPr id="647" name="pasted-image.pdf"/>
            <p:cNvPicPr>
              <a:picLocks noChangeAspect="1"/>
            </p:cNvPicPr>
            <p:nvPr/>
          </p:nvPicPr>
          <p:blipFill>
            <a:blip r:embed="rId6">
              <a:alphaModFix amt="18452"/>
              <a:extLst/>
            </a:blip>
            <a:stretch>
              <a:fillRect/>
            </a:stretch>
          </p:blipFill>
          <p:spPr>
            <a:xfrm rot="8729863">
              <a:off x="2190387" y="5068808"/>
              <a:ext cx="857107" cy="756868"/>
            </a:xfrm>
            <a:prstGeom prst="rect">
              <a:avLst/>
            </a:prstGeom>
            <a:ln w="12700" cap="flat">
              <a:noFill/>
              <a:miter lim="400000"/>
            </a:ln>
            <a:effectLst/>
          </p:spPr>
        </p:pic>
        <p:pic>
          <p:nvPicPr>
            <p:cNvPr id="648" name="pasted-image.pdf"/>
            <p:cNvPicPr>
              <a:picLocks noChangeAspect="1"/>
            </p:cNvPicPr>
            <p:nvPr/>
          </p:nvPicPr>
          <p:blipFill>
            <a:blip r:embed="rId2">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649" name="pasted-image.pdf"/>
            <p:cNvPicPr>
              <a:picLocks noChangeAspect="1"/>
            </p:cNvPicPr>
            <p:nvPr/>
          </p:nvPicPr>
          <p:blipFill>
            <a:blip r:embed="rId3">
              <a:alphaModFix amt="18452"/>
              <a:extLst/>
            </a:blip>
            <a:stretch>
              <a:fillRect/>
            </a:stretch>
          </p:blipFill>
          <p:spPr>
            <a:xfrm rot="7178364">
              <a:off x="8038748" y="2912280"/>
              <a:ext cx="441092" cy="389506"/>
            </a:xfrm>
            <a:prstGeom prst="rect">
              <a:avLst/>
            </a:prstGeom>
            <a:ln w="12700" cap="flat">
              <a:noFill/>
              <a:miter lim="400000"/>
            </a:ln>
            <a:effectLst/>
          </p:spPr>
        </p:pic>
        <p:pic>
          <p:nvPicPr>
            <p:cNvPr id="650" name="pasted-image.pdf"/>
            <p:cNvPicPr>
              <a:picLocks noChangeAspect="1"/>
            </p:cNvPicPr>
            <p:nvPr/>
          </p:nvPicPr>
          <p:blipFill>
            <a:blip r:embed="rId4">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651" name="pasted-image.pdf"/>
            <p:cNvPicPr>
              <a:picLocks noChangeAspect="1"/>
            </p:cNvPicPr>
            <p:nvPr/>
          </p:nvPicPr>
          <p:blipFill>
            <a:blip r:embed="rId5">
              <a:alphaModFix amt="18452"/>
              <a:extLst/>
            </a:blip>
            <a:stretch>
              <a:fillRect/>
            </a:stretch>
          </p:blipFill>
          <p:spPr>
            <a:xfrm rot="3275997">
              <a:off x="7936693" y="2404311"/>
              <a:ext cx="575190" cy="507921"/>
            </a:xfrm>
            <a:prstGeom prst="rect">
              <a:avLst/>
            </a:prstGeom>
            <a:ln w="12700" cap="flat">
              <a:noFill/>
              <a:miter lim="400000"/>
            </a:ln>
            <a:effectLst/>
          </p:spPr>
        </p:pic>
        <p:pic>
          <p:nvPicPr>
            <p:cNvPr id="652" name="pasted-image.pdf"/>
            <p:cNvPicPr>
              <a:picLocks noChangeAspect="1"/>
            </p:cNvPicPr>
            <p:nvPr/>
          </p:nvPicPr>
          <p:blipFill>
            <a:blip r:embed="rId6">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653" name="pasted-image.pdf"/>
            <p:cNvPicPr>
              <a:picLocks noChangeAspect="1"/>
            </p:cNvPicPr>
            <p:nvPr/>
          </p:nvPicPr>
          <p:blipFill>
            <a:blip r:embed="rId7">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654" name="pasted-image.pdf"/>
            <p:cNvPicPr>
              <a:picLocks noChangeAspect="1"/>
            </p:cNvPicPr>
            <p:nvPr/>
          </p:nvPicPr>
          <p:blipFill>
            <a:blip r:embed="rId7">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655" name="pasted-image.pdf"/>
            <p:cNvPicPr>
              <a:picLocks noChangeAspect="1"/>
            </p:cNvPicPr>
            <p:nvPr/>
          </p:nvPicPr>
          <p:blipFill>
            <a:blip r:embed="rId5">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656" name="pasted-image.pdf"/>
            <p:cNvPicPr>
              <a:picLocks noChangeAspect="1"/>
            </p:cNvPicPr>
            <p:nvPr/>
          </p:nvPicPr>
          <p:blipFill>
            <a:blip r:embed="rId3">
              <a:alphaModFix amt="18452"/>
              <a:extLst/>
            </a:blip>
            <a:stretch>
              <a:fillRect/>
            </a:stretch>
          </p:blipFill>
          <p:spPr>
            <a:xfrm rot="6596259">
              <a:off x="6809911" y="1873247"/>
              <a:ext cx="610569" cy="539163"/>
            </a:xfrm>
            <a:prstGeom prst="rect">
              <a:avLst/>
            </a:prstGeom>
            <a:ln w="12700" cap="flat">
              <a:noFill/>
              <a:miter lim="400000"/>
            </a:ln>
            <a:effectLst/>
          </p:spPr>
        </p:pic>
        <p:pic>
          <p:nvPicPr>
            <p:cNvPr id="657" name="pasted-image.pdf"/>
            <p:cNvPicPr>
              <a:picLocks noChangeAspect="1"/>
            </p:cNvPicPr>
            <p:nvPr/>
          </p:nvPicPr>
          <p:blipFill>
            <a:blip r:embed="rId4">
              <a:alphaModFix amt="18452"/>
              <a:extLst/>
            </a:blip>
            <a:stretch>
              <a:fillRect/>
            </a:stretch>
          </p:blipFill>
          <p:spPr>
            <a:xfrm rot="189053">
              <a:off x="7241119" y="1293390"/>
              <a:ext cx="778108" cy="690495"/>
            </a:xfrm>
            <a:prstGeom prst="rect">
              <a:avLst/>
            </a:prstGeom>
            <a:ln w="12700" cap="flat">
              <a:noFill/>
              <a:miter lim="400000"/>
            </a:ln>
            <a:effectLst/>
          </p:spPr>
        </p:pic>
        <p:pic>
          <p:nvPicPr>
            <p:cNvPr id="658" name="pasted-image.pdf"/>
            <p:cNvPicPr>
              <a:picLocks noChangeAspect="1"/>
            </p:cNvPicPr>
            <p:nvPr/>
          </p:nvPicPr>
          <p:blipFill>
            <a:blip r:embed="rId6">
              <a:alphaModFix amt="18452"/>
              <a:extLst/>
            </a:blip>
            <a:stretch>
              <a:fillRect/>
            </a:stretch>
          </p:blipFill>
          <p:spPr>
            <a:xfrm rot="4037505">
              <a:off x="7950049" y="1563981"/>
              <a:ext cx="823519" cy="727208"/>
            </a:xfrm>
            <a:prstGeom prst="rect">
              <a:avLst/>
            </a:prstGeom>
            <a:ln w="12700" cap="flat">
              <a:noFill/>
              <a:miter lim="400000"/>
            </a:ln>
            <a:effectLst/>
          </p:spPr>
        </p:pic>
        <p:pic>
          <p:nvPicPr>
            <p:cNvPr id="659" name="pasted-image.pdf"/>
            <p:cNvPicPr>
              <a:picLocks noChangeAspect="1"/>
            </p:cNvPicPr>
            <p:nvPr/>
          </p:nvPicPr>
          <p:blipFill>
            <a:blip r:embed="rId7">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660" name="pasted-image.pdf"/>
            <p:cNvPicPr>
              <a:picLocks noChangeAspect="1"/>
            </p:cNvPicPr>
            <p:nvPr/>
          </p:nvPicPr>
          <p:blipFill>
            <a:blip r:embed="rId5">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661" name="pasted-image.pdf"/>
            <p:cNvPicPr>
              <a:picLocks noChangeAspect="1"/>
            </p:cNvPicPr>
            <p:nvPr/>
          </p:nvPicPr>
          <p:blipFill>
            <a:blip r:embed="rId3">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662" name="pasted-image.pdf"/>
            <p:cNvPicPr>
              <a:picLocks noChangeAspect="1"/>
            </p:cNvPicPr>
            <p:nvPr/>
          </p:nvPicPr>
          <p:blipFill>
            <a:blip r:embed="rId4">
              <a:alphaModFix amt="18452"/>
              <a:extLst/>
            </a:blip>
            <a:stretch>
              <a:fillRect/>
            </a:stretch>
          </p:blipFill>
          <p:spPr>
            <a:xfrm rot="4535398">
              <a:off x="8701078" y="2878940"/>
              <a:ext cx="931400" cy="826527"/>
            </a:xfrm>
            <a:prstGeom prst="rect">
              <a:avLst/>
            </a:prstGeom>
            <a:ln w="12700" cap="flat">
              <a:noFill/>
              <a:miter lim="400000"/>
            </a:ln>
            <a:effectLst/>
          </p:spPr>
        </p:pic>
        <p:pic>
          <p:nvPicPr>
            <p:cNvPr id="663" name="pasted-image.pdf"/>
            <p:cNvPicPr>
              <a:picLocks noChangeAspect="1"/>
            </p:cNvPicPr>
            <p:nvPr/>
          </p:nvPicPr>
          <p:blipFill>
            <a:blip r:embed="rId6">
              <a:alphaModFix amt="18452"/>
              <a:extLst/>
            </a:blip>
            <a:stretch>
              <a:fillRect/>
            </a:stretch>
          </p:blipFill>
          <p:spPr>
            <a:xfrm rot="8729863">
              <a:off x="7992048" y="3458914"/>
              <a:ext cx="857106" cy="756868"/>
            </a:xfrm>
            <a:prstGeom prst="rect">
              <a:avLst/>
            </a:prstGeom>
            <a:ln w="12700" cap="flat">
              <a:noFill/>
              <a:miter lim="400000"/>
            </a:ln>
            <a:effectLst/>
          </p:spPr>
        </p:pic>
        <p:pic>
          <p:nvPicPr>
            <p:cNvPr id="664" name="pasted-image.pdf"/>
            <p:cNvPicPr>
              <a:picLocks noChangeAspect="1"/>
            </p:cNvPicPr>
            <p:nvPr/>
          </p:nvPicPr>
          <p:blipFill>
            <a:blip r:embed="rId2">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665" name="pasted-image.pdf"/>
            <p:cNvPicPr>
              <a:picLocks noChangeAspect="1"/>
            </p:cNvPicPr>
            <p:nvPr/>
          </p:nvPicPr>
          <p:blipFill>
            <a:blip r:embed="rId3">
              <a:alphaModFix amt="18452"/>
              <a:extLst/>
            </a:blip>
            <a:stretch>
              <a:fillRect/>
            </a:stretch>
          </p:blipFill>
          <p:spPr>
            <a:xfrm rot="7178364">
              <a:off x="8006222" y="5385773"/>
              <a:ext cx="441093" cy="389507"/>
            </a:xfrm>
            <a:prstGeom prst="rect">
              <a:avLst/>
            </a:prstGeom>
            <a:ln w="12700" cap="flat">
              <a:noFill/>
              <a:miter lim="400000"/>
            </a:ln>
            <a:effectLst/>
          </p:spPr>
        </p:pic>
        <p:pic>
          <p:nvPicPr>
            <p:cNvPr id="666" name="pasted-image.pdf"/>
            <p:cNvPicPr>
              <a:picLocks noChangeAspect="1"/>
            </p:cNvPicPr>
            <p:nvPr/>
          </p:nvPicPr>
          <p:blipFill>
            <a:blip r:embed="rId4">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667" name="pasted-image.pdf"/>
            <p:cNvPicPr>
              <a:picLocks noChangeAspect="1"/>
            </p:cNvPicPr>
            <p:nvPr/>
          </p:nvPicPr>
          <p:blipFill>
            <a:blip r:embed="rId5">
              <a:alphaModFix amt="18452"/>
              <a:extLst/>
            </a:blip>
            <a:stretch>
              <a:fillRect/>
            </a:stretch>
          </p:blipFill>
          <p:spPr>
            <a:xfrm rot="3275997">
              <a:off x="7904170" y="4877804"/>
              <a:ext cx="575189" cy="507921"/>
            </a:xfrm>
            <a:prstGeom prst="rect">
              <a:avLst/>
            </a:prstGeom>
            <a:ln w="12700" cap="flat">
              <a:noFill/>
              <a:miter lim="400000"/>
            </a:ln>
            <a:effectLst/>
          </p:spPr>
        </p:pic>
        <p:pic>
          <p:nvPicPr>
            <p:cNvPr id="668" name="pasted-image.pdf"/>
            <p:cNvPicPr>
              <a:picLocks noChangeAspect="1"/>
            </p:cNvPicPr>
            <p:nvPr/>
          </p:nvPicPr>
          <p:blipFill>
            <a:blip r:embed="rId6">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669" name="pasted-image.pdf"/>
            <p:cNvPicPr>
              <a:picLocks noChangeAspect="1"/>
            </p:cNvPicPr>
            <p:nvPr/>
          </p:nvPicPr>
          <p:blipFill>
            <a:blip r:embed="rId7">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670" name="pasted-image.pdf"/>
            <p:cNvPicPr>
              <a:picLocks noChangeAspect="1"/>
            </p:cNvPicPr>
            <p:nvPr/>
          </p:nvPicPr>
          <p:blipFill>
            <a:blip r:embed="rId7">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671" name="pasted-image.pdf"/>
            <p:cNvPicPr>
              <a:picLocks noChangeAspect="1"/>
            </p:cNvPicPr>
            <p:nvPr/>
          </p:nvPicPr>
          <p:blipFill>
            <a:blip r:embed="rId5">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672" name="pasted-image.pdf"/>
            <p:cNvPicPr>
              <a:picLocks noChangeAspect="1"/>
            </p:cNvPicPr>
            <p:nvPr/>
          </p:nvPicPr>
          <p:blipFill>
            <a:blip r:embed="rId3">
              <a:alphaModFix amt="18452"/>
              <a:extLst/>
            </a:blip>
            <a:stretch>
              <a:fillRect/>
            </a:stretch>
          </p:blipFill>
          <p:spPr>
            <a:xfrm rot="6596259">
              <a:off x="6777386" y="4346740"/>
              <a:ext cx="610569" cy="539163"/>
            </a:xfrm>
            <a:prstGeom prst="rect">
              <a:avLst/>
            </a:prstGeom>
            <a:ln w="12700" cap="flat">
              <a:noFill/>
              <a:miter lim="400000"/>
            </a:ln>
            <a:effectLst/>
          </p:spPr>
        </p:pic>
        <p:pic>
          <p:nvPicPr>
            <p:cNvPr id="673" name="pasted-image.pdf"/>
            <p:cNvPicPr>
              <a:picLocks noChangeAspect="1"/>
            </p:cNvPicPr>
            <p:nvPr/>
          </p:nvPicPr>
          <p:blipFill>
            <a:blip r:embed="rId4">
              <a:alphaModFix amt="18452"/>
              <a:extLst/>
            </a:blip>
            <a:stretch>
              <a:fillRect/>
            </a:stretch>
          </p:blipFill>
          <p:spPr>
            <a:xfrm rot="189053">
              <a:off x="7208595" y="3766884"/>
              <a:ext cx="778108" cy="690494"/>
            </a:xfrm>
            <a:prstGeom prst="rect">
              <a:avLst/>
            </a:prstGeom>
            <a:ln w="12700" cap="flat">
              <a:noFill/>
              <a:miter lim="400000"/>
            </a:ln>
            <a:effectLst/>
          </p:spPr>
        </p:pic>
        <p:pic>
          <p:nvPicPr>
            <p:cNvPr id="674" name="pasted-image.pdf"/>
            <p:cNvPicPr>
              <a:picLocks noChangeAspect="1"/>
            </p:cNvPicPr>
            <p:nvPr/>
          </p:nvPicPr>
          <p:blipFill>
            <a:blip r:embed="rId6">
              <a:alphaModFix amt="18452"/>
              <a:extLst/>
            </a:blip>
            <a:stretch>
              <a:fillRect/>
            </a:stretch>
          </p:blipFill>
          <p:spPr>
            <a:xfrm rot="4037505">
              <a:off x="7917524" y="4037473"/>
              <a:ext cx="823519" cy="727209"/>
            </a:xfrm>
            <a:prstGeom prst="rect">
              <a:avLst/>
            </a:prstGeom>
            <a:ln w="12700" cap="flat">
              <a:noFill/>
              <a:miter lim="400000"/>
            </a:ln>
            <a:effectLst/>
          </p:spPr>
        </p:pic>
        <p:pic>
          <p:nvPicPr>
            <p:cNvPr id="675" name="pasted-image.pdf"/>
            <p:cNvPicPr>
              <a:picLocks noChangeAspect="1"/>
            </p:cNvPicPr>
            <p:nvPr/>
          </p:nvPicPr>
          <p:blipFill>
            <a:blip r:embed="rId7">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676" name="pasted-image.pdf"/>
            <p:cNvPicPr>
              <a:picLocks noChangeAspect="1"/>
            </p:cNvPicPr>
            <p:nvPr/>
          </p:nvPicPr>
          <p:blipFill>
            <a:blip r:embed="rId5">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677" name="pasted-image.pdf"/>
            <p:cNvPicPr>
              <a:picLocks noChangeAspect="1"/>
            </p:cNvPicPr>
            <p:nvPr/>
          </p:nvPicPr>
          <p:blipFill>
            <a:blip r:embed="rId3">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678" name="pasted-image.pdf"/>
            <p:cNvPicPr>
              <a:picLocks noChangeAspect="1"/>
            </p:cNvPicPr>
            <p:nvPr/>
          </p:nvPicPr>
          <p:blipFill>
            <a:blip r:embed="rId4">
              <a:alphaModFix amt="18452"/>
              <a:extLst/>
            </a:blip>
            <a:stretch>
              <a:fillRect/>
            </a:stretch>
          </p:blipFill>
          <p:spPr>
            <a:xfrm rot="4535398">
              <a:off x="8668553" y="5352433"/>
              <a:ext cx="931400" cy="826527"/>
            </a:xfrm>
            <a:prstGeom prst="rect">
              <a:avLst/>
            </a:prstGeom>
            <a:ln w="12700" cap="flat">
              <a:noFill/>
              <a:miter lim="400000"/>
            </a:ln>
            <a:effectLst/>
          </p:spPr>
        </p:pic>
        <p:pic>
          <p:nvPicPr>
            <p:cNvPr id="679" name="pasted-image.pdf"/>
            <p:cNvPicPr>
              <a:picLocks noChangeAspect="1"/>
            </p:cNvPicPr>
            <p:nvPr/>
          </p:nvPicPr>
          <p:blipFill>
            <a:blip r:embed="rId6">
              <a:alphaModFix amt="18452"/>
              <a:extLst/>
            </a:blip>
            <a:stretch>
              <a:fillRect/>
            </a:stretch>
          </p:blipFill>
          <p:spPr>
            <a:xfrm rot="8729863">
              <a:off x="7959523" y="5932408"/>
              <a:ext cx="857106" cy="756868"/>
            </a:xfrm>
            <a:prstGeom prst="rect">
              <a:avLst/>
            </a:prstGeom>
            <a:ln w="12700" cap="flat">
              <a:noFill/>
              <a:miter lim="400000"/>
            </a:ln>
            <a:effectLst/>
          </p:spPr>
        </p:pic>
        <p:pic>
          <p:nvPicPr>
            <p:cNvPr id="680" name="pasted-image.pdf"/>
            <p:cNvPicPr>
              <a:picLocks noChangeAspect="1"/>
            </p:cNvPicPr>
            <p:nvPr/>
          </p:nvPicPr>
          <p:blipFill>
            <a:blip r:embed="rId2">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681" name="pasted-image.pdf"/>
            <p:cNvPicPr>
              <a:picLocks noChangeAspect="1"/>
            </p:cNvPicPr>
            <p:nvPr/>
          </p:nvPicPr>
          <p:blipFill>
            <a:blip r:embed="rId3">
              <a:alphaModFix amt="18452"/>
              <a:extLst/>
            </a:blip>
            <a:stretch>
              <a:fillRect/>
            </a:stretch>
          </p:blipFill>
          <p:spPr>
            <a:xfrm rot="7178364">
              <a:off x="4059414" y="6332813"/>
              <a:ext cx="441092" cy="389506"/>
            </a:xfrm>
            <a:prstGeom prst="rect">
              <a:avLst/>
            </a:prstGeom>
            <a:ln w="12700" cap="flat">
              <a:noFill/>
              <a:miter lim="400000"/>
            </a:ln>
            <a:effectLst/>
          </p:spPr>
        </p:pic>
        <p:pic>
          <p:nvPicPr>
            <p:cNvPr id="682" name="pasted-image.pdf"/>
            <p:cNvPicPr>
              <a:picLocks noChangeAspect="1"/>
            </p:cNvPicPr>
            <p:nvPr/>
          </p:nvPicPr>
          <p:blipFill>
            <a:blip r:embed="rId4">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683" name="pasted-image.pdf"/>
            <p:cNvPicPr>
              <a:picLocks noChangeAspect="1"/>
            </p:cNvPicPr>
            <p:nvPr/>
          </p:nvPicPr>
          <p:blipFill>
            <a:blip r:embed="rId5">
              <a:alphaModFix amt="18452"/>
              <a:extLst/>
            </a:blip>
            <a:stretch>
              <a:fillRect/>
            </a:stretch>
          </p:blipFill>
          <p:spPr>
            <a:xfrm rot="3275997">
              <a:off x="3957361" y="5824844"/>
              <a:ext cx="575189" cy="507921"/>
            </a:xfrm>
            <a:prstGeom prst="rect">
              <a:avLst/>
            </a:prstGeom>
            <a:ln w="12700" cap="flat">
              <a:noFill/>
              <a:miter lim="400000"/>
            </a:ln>
            <a:effectLst/>
          </p:spPr>
        </p:pic>
        <p:pic>
          <p:nvPicPr>
            <p:cNvPr id="684" name="pasted-image.pdf"/>
            <p:cNvPicPr>
              <a:picLocks noChangeAspect="1"/>
            </p:cNvPicPr>
            <p:nvPr/>
          </p:nvPicPr>
          <p:blipFill>
            <a:blip r:embed="rId6">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685" name="pasted-image.pdf"/>
            <p:cNvPicPr>
              <a:picLocks noChangeAspect="1"/>
            </p:cNvPicPr>
            <p:nvPr/>
          </p:nvPicPr>
          <p:blipFill>
            <a:blip r:embed="rId7">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686" name="pasted-image.pdf"/>
            <p:cNvPicPr>
              <a:picLocks noChangeAspect="1"/>
            </p:cNvPicPr>
            <p:nvPr/>
          </p:nvPicPr>
          <p:blipFill>
            <a:blip r:embed="rId7">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687" name="pasted-image.pdf"/>
            <p:cNvPicPr>
              <a:picLocks noChangeAspect="1"/>
            </p:cNvPicPr>
            <p:nvPr/>
          </p:nvPicPr>
          <p:blipFill>
            <a:blip r:embed="rId5">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688" name="pasted-image.pdf"/>
            <p:cNvPicPr>
              <a:picLocks noChangeAspect="1"/>
            </p:cNvPicPr>
            <p:nvPr/>
          </p:nvPicPr>
          <p:blipFill>
            <a:blip r:embed="rId3">
              <a:alphaModFix amt="18452"/>
              <a:extLst/>
            </a:blip>
            <a:stretch>
              <a:fillRect/>
            </a:stretch>
          </p:blipFill>
          <p:spPr>
            <a:xfrm rot="6596259">
              <a:off x="2830577" y="5293780"/>
              <a:ext cx="610569" cy="539163"/>
            </a:xfrm>
            <a:prstGeom prst="rect">
              <a:avLst/>
            </a:prstGeom>
            <a:ln w="12700" cap="flat">
              <a:noFill/>
              <a:miter lim="400000"/>
            </a:ln>
            <a:effectLst/>
          </p:spPr>
        </p:pic>
        <p:pic>
          <p:nvPicPr>
            <p:cNvPr id="689" name="pasted-image.pdf"/>
            <p:cNvPicPr>
              <a:picLocks noChangeAspect="1"/>
            </p:cNvPicPr>
            <p:nvPr/>
          </p:nvPicPr>
          <p:blipFill>
            <a:blip r:embed="rId4">
              <a:alphaModFix amt="18452"/>
              <a:extLst/>
            </a:blip>
            <a:stretch>
              <a:fillRect/>
            </a:stretch>
          </p:blipFill>
          <p:spPr>
            <a:xfrm rot="189053">
              <a:off x="3261786" y="4713924"/>
              <a:ext cx="778108" cy="690495"/>
            </a:xfrm>
            <a:prstGeom prst="rect">
              <a:avLst/>
            </a:prstGeom>
            <a:ln w="12700" cap="flat">
              <a:noFill/>
              <a:miter lim="400000"/>
            </a:ln>
            <a:effectLst/>
          </p:spPr>
        </p:pic>
        <p:pic>
          <p:nvPicPr>
            <p:cNvPr id="690" name="pasted-image.pdf"/>
            <p:cNvPicPr>
              <a:picLocks noChangeAspect="1"/>
            </p:cNvPicPr>
            <p:nvPr/>
          </p:nvPicPr>
          <p:blipFill>
            <a:blip r:embed="rId6">
              <a:alphaModFix amt="18452"/>
              <a:extLst/>
            </a:blip>
            <a:stretch>
              <a:fillRect/>
            </a:stretch>
          </p:blipFill>
          <p:spPr>
            <a:xfrm rot="4037505">
              <a:off x="3970716" y="4984514"/>
              <a:ext cx="823519" cy="727208"/>
            </a:xfrm>
            <a:prstGeom prst="rect">
              <a:avLst/>
            </a:prstGeom>
            <a:ln w="12700" cap="flat">
              <a:noFill/>
              <a:miter lim="400000"/>
            </a:ln>
            <a:effectLst/>
          </p:spPr>
        </p:pic>
        <p:pic>
          <p:nvPicPr>
            <p:cNvPr id="691" name="pasted-image.pdf"/>
            <p:cNvPicPr>
              <a:picLocks noChangeAspect="1"/>
            </p:cNvPicPr>
            <p:nvPr/>
          </p:nvPicPr>
          <p:blipFill>
            <a:blip r:embed="rId7">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692" name="pasted-image.pdf"/>
            <p:cNvPicPr>
              <a:picLocks noChangeAspect="1"/>
            </p:cNvPicPr>
            <p:nvPr/>
          </p:nvPicPr>
          <p:blipFill>
            <a:blip r:embed="rId5">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693" name="pasted-image.pdf"/>
            <p:cNvPicPr>
              <a:picLocks noChangeAspect="1"/>
            </p:cNvPicPr>
            <p:nvPr/>
          </p:nvPicPr>
          <p:blipFill>
            <a:blip r:embed="rId3">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694" name="pasted-image.pdf"/>
            <p:cNvPicPr>
              <a:picLocks noChangeAspect="1"/>
            </p:cNvPicPr>
            <p:nvPr/>
          </p:nvPicPr>
          <p:blipFill>
            <a:blip r:embed="rId4">
              <a:alphaModFix amt="18452"/>
              <a:extLst/>
            </a:blip>
            <a:stretch>
              <a:fillRect/>
            </a:stretch>
          </p:blipFill>
          <p:spPr>
            <a:xfrm rot="4535398">
              <a:off x="4721744" y="6299473"/>
              <a:ext cx="931400" cy="826527"/>
            </a:xfrm>
            <a:prstGeom prst="rect">
              <a:avLst/>
            </a:prstGeom>
            <a:ln w="12700" cap="flat">
              <a:noFill/>
              <a:miter lim="400000"/>
            </a:ln>
            <a:effectLst/>
          </p:spPr>
        </p:pic>
        <p:pic>
          <p:nvPicPr>
            <p:cNvPr id="695" name="pasted-image.pdf"/>
            <p:cNvPicPr>
              <a:picLocks noChangeAspect="1"/>
            </p:cNvPicPr>
            <p:nvPr/>
          </p:nvPicPr>
          <p:blipFill>
            <a:blip r:embed="rId6">
              <a:alphaModFix amt="18452"/>
              <a:extLst/>
            </a:blip>
            <a:stretch>
              <a:fillRect/>
            </a:stretch>
          </p:blipFill>
          <p:spPr>
            <a:xfrm rot="8729863">
              <a:off x="4012714" y="6879448"/>
              <a:ext cx="857107" cy="756867"/>
            </a:xfrm>
            <a:prstGeom prst="rect">
              <a:avLst/>
            </a:prstGeom>
            <a:ln w="12700" cap="flat">
              <a:noFill/>
              <a:miter lim="400000"/>
            </a:ln>
            <a:effectLst/>
          </p:spPr>
        </p:pic>
        <p:pic>
          <p:nvPicPr>
            <p:cNvPr id="696" name="pasted-image.pdf"/>
            <p:cNvPicPr>
              <a:picLocks noChangeAspect="1"/>
            </p:cNvPicPr>
            <p:nvPr/>
          </p:nvPicPr>
          <p:blipFill>
            <a:blip r:embed="rId2">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697" name="pasted-image.pdf"/>
            <p:cNvPicPr>
              <a:picLocks noChangeAspect="1"/>
            </p:cNvPicPr>
            <p:nvPr/>
          </p:nvPicPr>
          <p:blipFill>
            <a:blip r:embed="rId3">
              <a:alphaModFix amt="18452"/>
              <a:extLst/>
            </a:blip>
            <a:stretch>
              <a:fillRect/>
            </a:stretch>
          </p:blipFill>
          <p:spPr>
            <a:xfrm rot="7178364">
              <a:off x="4619556" y="1745107"/>
              <a:ext cx="441092" cy="389506"/>
            </a:xfrm>
            <a:prstGeom prst="rect">
              <a:avLst/>
            </a:prstGeom>
            <a:ln w="12700" cap="flat">
              <a:noFill/>
              <a:miter lim="400000"/>
            </a:ln>
            <a:effectLst/>
          </p:spPr>
        </p:pic>
        <p:pic>
          <p:nvPicPr>
            <p:cNvPr id="698" name="pasted-image.pdf"/>
            <p:cNvPicPr>
              <a:picLocks noChangeAspect="1"/>
            </p:cNvPicPr>
            <p:nvPr/>
          </p:nvPicPr>
          <p:blipFill>
            <a:blip r:embed="rId4">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699" name="pasted-image.pdf"/>
            <p:cNvPicPr>
              <a:picLocks noChangeAspect="1"/>
            </p:cNvPicPr>
            <p:nvPr/>
          </p:nvPicPr>
          <p:blipFill>
            <a:blip r:embed="rId5">
              <a:alphaModFix amt="18452"/>
              <a:extLst/>
            </a:blip>
            <a:stretch>
              <a:fillRect/>
            </a:stretch>
          </p:blipFill>
          <p:spPr>
            <a:xfrm rot="3275997">
              <a:off x="4517503" y="1237138"/>
              <a:ext cx="575189" cy="507921"/>
            </a:xfrm>
            <a:prstGeom prst="rect">
              <a:avLst/>
            </a:prstGeom>
            <a:ln w="12700" cap="flat">
              <a:noFill/>
              <a:miter lim="400000"/>
            </a:ln>
            <a:effectLst/>
          </p:spPr>
        </p:pic>
        <p:pic>
          <p:nvPicPr>
            <p:cNvPr id="700" name="pasted-image.pdf"/>
            <p:cNvPicPr>
              <a:picLocks noChangeAspect="1"/>
            </p:cNvPicPr>
            <p:nvPr/>
          </p:nvPicPr>
          <p:blipFill>
            <a:blip r:embed="rId6">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701" name="pasted-image.pdf"/>
            <p:cNvPicPr>
              <a:picLocks noChangeAspect="1"/>
            </p:cNvPicPr>
            <p:nvPr/>
          </p:nvPicPr>
          <p:blipFill>
            <a:blip r:embed="rId7">
              <a:alphaModFix amt="18452"/>
              <a:extLst/>
            </a:blip>
            <a:stretch>
              <a:fillRect/>
            </a:stretch>
          </p:blipFill>
          <p:spPr>
            <a:xfrm rot="21012226">
              <a:off x="3933415" y="915767"/>
              <a:ext cx="630989" cy="557195"/>
            </a:xfrm>
            <a:prstGeom prst="rect">
              <a:avLst/>
            </a:prstGeom>
            <a:ln w="12700" cap="flat">
              <a:noFill/>
              <a:miter lim="400000"/>
            </a:ln>
            <a:effectLst/>
          </p:spPr>
        </p:pic>
        <p:pic>
          <p:nvPicPr>
            <p:cNvPr id="702" name="pasted-image.pdf"/>
            <p:cNvPicPr>
              <a:picLocks noChangeAspect="1"/>
            </p:cNvPicPr>
            <p:nvPr/>
          </p:nvPicPr>
          <p:blipFill>
            <a:blip r:embed="rId7">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703" name="pasted-image.pdf"/>
            <p:cNvPicPr>
              <a:picLocks noChangeAspect="1"/>
            </p:cNvPicPr>
            <p:nvPr/>
          </p:nvPicPr>
          <p:blipFill>
            <a:blip r:embed="rId5">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704" name="pasted-image.pdf"/>
            <p:cNvPicPr>
              <a:picLocks noChangeAspect="1"/>
            </p:cNvPicPr>
            <p:nvPr/>
          </p:nvPicPr>
          <p:blipFill>
            <a:blip r:embed="rId3">
              <a:alphaModFix amt="18452"/>
              <a:extLst/>
            </a:blip>
            <a:stretch>
              <a:fillRect/>
            </a:stretch>
          </p:blipFill>
          <p:spPr>
            <a:xfrm rot="6596259">
              <a:off x="3390719" y="706073"/>
              <a:ext cx="610569" cy="539163"/>
            </a:xfrm>
            <a:prstGeom prst="rect">
              <a:avLst/>
            </a:prstGeom>
            <a:ln w="12700" cap="flat">
              <a:noFill/>
              <a:miter lim="400000"/>
            </a:ln>
            <a:effectLst/>
          </p:spPr>
        </p:pic>
        <p:pic>
          <p:nvPicPr>
            <p:cNvPr id="705" name="pasted-image.pdf"/>
            <p:cNvPicPr>
              <a:picLocks noChangeAspect="1"/>
            </p:cNvPicPr>
            <p:nvPr/>
          </p:nvPicPr>
          <p:blipFill>
            <a:blip r:embed="rId4">
              <a:alphaModFix amt="18452"/>
              <a:extLst/>
            </a:blip>
            <a:stretch>
              <a:fillRect/>
            </a:stretch>
          </p:blipFill>
          <p:spPr>
            <a:xfrm rot="189053">
              <a:off x="3821928" y="126217"/>
              <a:ext cx="778108" cy="690495"/>
            </a:xfrm>
            <a:prstGeom prst="rect">
              <a:avLst/>
            </a:prstGeom>
            <a:ln w="12700" cap="flat">
              <a:noFill/>
              <a:miter lim="400000"/>
            </a:ln>
            <a:effectLst/>
          </p:spPr>
        </p:pic>
        <p:pic>
          <p:nvPicPr>
            <p:cNvPr id="706" name="pasted-image.pdf"/>
            <p:cNvPicPr>
              <a:picLocks noChangeAspect="1"/>
            </p:cNvPicPr>
            <p:nvPr/>
          </p:nvPicPr>
          <p:blipFill>
            <a:blip r:embed="rId6">
              <a:alphaModFix amt="18452"/>
              <a:extLst/>
            </a:blip>
            <a:stretch>
              <a:fillRect/>
            </a:stretch>
          </p:blipFill>
          <p:spPr>
            <a:xfrm rot="4037505">
              <a:off x="4530858" y="396807"/>
              <a:ext cx="823519" cy="727208"/>
            </a:xfrm>
            <a:prstGeom prst="rect">
              <a:avLst/>
            </a:prstGeom>
            <a:ln w="12700" cap="flat">
              <a:noFill/>
              <a:miter lim="400000"/>
            </a:ln>
            <a:effectLst/>
          </p:spPr>
        </p:pic>
        <p:pic>
          <p:nvPicPr>
            <p:cNvPr id="707" name="pasted-image.pdf"/>
            <p:cNvPicPr>
              <a:picLocks noChangeAspect="1"/>
            </p:cNvPicPr>
            <p:nvPr/>
          </p:nvPicPr>
          <p:blipFill>
            <a:blip r:embed="rId7">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708" name="pasted-image.pdf"/>
            <p:cNvPicPr>
              <a:picLocks noChangeAspect="1"/>
            </p:cNvPicPr>
            <p:nvPr/>
          </p:nvPicPr>
          <p:blipFill>
            <a:blip r:embed="rId5">
              <a:alphaModFix amt="18452"/>
              <a:extLst/>
            </a:blip>
            <a:stretch>
              <a:fillRect/>
            </a:stretch>
          </p:blipFill>
          <p:spPr>
            <a:xfrm rot="13574788">
              <a:off x="5191255" y="214411"/>
              <a:ext cx="953044" cy="841585"/>
            </a:xfrm>
            <a:prstGeom prst="rect">
              <a:avLst/>
            </a:prstGeom>
            <a:ln w="12700" cap="flat">
              <a:noFill/>
              <a:miter lim="400000"/>
            </a:ln>
            <a:effectLst/>
          </p:spPr>
        </p:pic>
        <p:pic>
          <p:nvPicPr>
            <p:cNvPr id="709" name="pasted-image.pdf"/>
            <p:cNvPicPr>
              <a:picLocks noChangeAspect="1"/>
            </p:cNvPicPr>
            <p:nvPr/>
          </p:nvPicPr>
          <p:blipFill>
            <a:blip r:embed="rId3">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710" name="pasted-image.pdf"/>
            <p:cNvPicPr>
              <a:picLocks noChangeAspect="1"/>
            </p:cNvPicPr>
            <p:nvPr/>
          </p:nvPicPr>
          <p:blipFill>
            <a:blip r:embed="rId4">
              <a:alphaModFix amt="18452"/>
              <a:extLst/>
            </a:blip>
            <a:stretch>
              <a:fillRect/>
            </a:stretch>
          </p:blipFill>
          <p:spPr>
            <a:xfrm rot="4535398">
              <a:off x="5281886" y="1711767"/>
              <a:ext cx="931401" cy="826527"/>
            </a:xfrm>
            <a:prstGeom prst="rect">
              <a:avLst/>
            </a:prstGeom>
            <a:ln w="12700" cap="flat">
              <a:noFill/>
              <a:miter lim="400000"/>
            </a:ln>
            <a:effectLst/>
          </p:spPr>
        </p:pic>
        <p:pic>
          <p:nvPicPr>
            <p:cNvPr id="711" name="pasted-image.pdf"/>
            <p:cNvPicPr>
              <a:picLocks noChangeAspect="1"/>
            </p:cNvPicPr>
            <p:nvPr/>
          </p:nvPicPr>
          <p:blipFill>
            <a:blip r:embed="rId6">
              <a:alphaModFix amt="18452"/>
              <a:extLst/>
            </a:blip>
            <a:stretch>
              <a:fillRect/>
            </a:stretch>
          </p:blipFill>
          <p:spPr>
            <a:xfrm rot="8729863">
              <a:off x="4572857" y="2291742"/>
              <a:ext cx="857106" cy="756867"/>
            </a:xfrm>
            <a:prstGeom prst="rect">
              <a:avLst/>
            </a:prstGeom>
            <a:ln w="12700" cap="flat">
              <a:noFill/>
              <a:miter lim="400000"/>
            </a:ln>
            <a:effectLst/>
          </p:spPr>
        </p:pic>
        <p:pic>
          <p:nvPicPr>
            <p:cNvPr id="712" name="pasted-image.pdf"/>
            <p:cNvPicPr>
              <a:picLocks noChangeAspect="1"/>
            </p:cNvPicPr>
            <p:nvPr/>
          </p:nvPicPr>
          <p:blipFill>
            <a:blip r:embed="rId2">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713" name="pasted-image.pdf"/>
            <p:cNvPicPr>
              <a:picLocks noChangeAspect="1"/>
            </p:cNvPicPr>
            <p:nvPr/>
          </p:nvPicPr>
          <p:blipFill>
            <a:blip r:embed="rId3">
              <a:alphaModFix amt="18452"/>
              <a:extLst/>
            </a:blip>
            <a:stretch>
              <a:fillRect/>
            </a:stretch>
          </p:blipFill>
          <p:spPr>
            <a:xfrm rot="7178364">
              <a:off x="1944089" y="1999107"/>
              <a:ext cx="441092" cy="389506"/>
            </a:xfrm>
            <a:prstGeom prst="rect">
              <a:avLst/>
            </a:prstGeom>
            <a:ln w="12700" cap="flat">
              <a:noFill/>
              <a:miter lim="400000"/>
            </a:ln>
            <a:effectLst/>
          </p:spPr>
        </p:pic>
        <p:pic>
          <p:nvPicPr>
            <p:cNvPr id="714" name="pasted-image.pdf"/>
            <p:cNvPicPr>
              <a:picLocks noChangeAspect="1"/>
            </p:cNvPicPr>
            <p:nvPr/>
          </p:nvPicPr>
          <p:blipFill>
            <a:blip r:embed="rId4">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715" name="pasted-image.pdf"/>
            <p:cNvPicPr>
              <a:picLocks noChangeAspect="1"/>
            </p:cNvPicPr>
            <p:nvPr/>
          </p:nvPicPr>
          <p:blipFill>
            <a:blip r:embed="rId5">
              <a:alphaModFix amt="18452"/>
              <a:extLst/>
            </a:blip>
            <a:stretch>
              <a:fillRect/>
            </a:stretch>
          </p:blipFill>
          <p:spPr>
            <a:xfrm rot="3275997">
              <a:off x="1842036" y="1491138"/>
              <a:ext cx="575190" cy="507921"/>
            </a:xfrm>
            <a:prstGeom prst="rect">
              <a:avLst/>
            </a:prstGeom>
            <a:ln w="12700" cap="flat">
              <a:noFill/>
              <a:miter lim="400000"/>
            </a:ln>
            <a:effectLst/>
          </p:spPr>
        </p:pic>
        <p:pic>
          <p:nvPicPr>
            <p:cNvPr id="716" name="pasted-image.pdf"/>
            <p:cNvPicPr>
              <a:picLocks noChangeAspect="1"/>
            </p:cNvPicPr>
            <p:nvPr/>
          </p:nvPicPr>
          <p:blipFill>
            <a:blip r:embed="rId6">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717" name="pasted-image.pdf"/>
            <p:cNvPicPr>
              <a:picLocks noChangeAspect="1"/>
            </p:cNvPicPr>
            <p:nvPr/>
          </p:nvPicPr>
          <p:blipFill>
            <a:blip r:embed="rId7">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718" name="pasted-image.pdf"/>
            <p:cNvPicPr>
              <a:picLocks noChangeAspect="1"/>
            </p:cNvPicPr>
            <p:nvPr/>
          </p:nvPicPr>
          <p:blipFill>
            <a:blip r:embed="rId7">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719" name="pasted-image.pdf"/>
            <p:cNvPicPr>
              <a:picLocks noChangeAspect="1"/>
            </p:cNvPicPr>
            <p:nvPr/>
          </p:nvPicPr>
          <p:blipFill>
            <a:blip r:embed="rId5">
              <a:alphaModFix amt="18452"/>
              <a:extLst/>
            </a:blip>
            <a:stretch>
              <a:fillRect/>
            </a:stretch>
          </p:blipFill>
          <p:spPr>
            <a:xfrm rot="13329951">
              <a:off x="321652" y="1541934"/>
              <a:ext cx="796189" cy="703075"/>
            </a:xfrm>
            <a:prstGeom prst="rect">
              <a:avLst/>
            </a:prstGeom>
            <a:ln w="12700" cap="flat">
              <a:noFill/>
              <a:miter lim="400000"/>
            </a:ln>
            <a:effectLst/>
          </p:spPr>
        </p:pic>
        <p:pic>
          <p:nvPicPr>
            <p:cNvPr id="720" name="pasted-image.pdf"/>
            <p:cNvPicPr>
              <a:picLocks noChangeAspect="1"/>
            </p:cNvPicPr>
            <p:nvPr/>
          </p:nvPicPr>
          <p:blipFill>
            <a:blip r:embed="rId3">
              <a:alphaModFix amt="18452"/>
              <a:extLst/>
            </a:blip>
            <a:stretch>
              <a:fillRect/>
            </a:stretch>
          </p:blipFill>
          <p:spPr>
            <a:xfrm rot="6596259">
              <a:off x="715253" y="960073"/>
              <a:ext cx="610569" cy="539163"/>
            </a:xfrm>
            <a:prstGeom prst="rect">
              <a:avLst/>
            </a:prstGeom>
            <a:ln w="12700" cap="flat">
              <a:noFill/>
              <a:miter lim="400000"/>
            </a:ln>
            <a:effectLst/>
          </p:spPr>
        </p:pic>
        <p:pic>
          <p:nvPicPr>
            <p:cNvPr id="721" name="pasted-image.pdf"/>
            <p:cNvPicPr>
              <a:picLocks noChangeAspect="1"/>
            </p:cNvPicPr>
            <p:nvPr/>
          </p:nvPicPr>
          <p:blipFill>
            <a:blip r:embed="rId4">
              <a:alphaModFix amt="18452"/>
              <a:extLst/>
            </a:blip>
            <a:stretch>
              <a:fillRect/>
            </a:stretch>
          </p:blipFill>
          <p:spPr>
            <a:xfrm rot="189053">
              <a:off x="1146462" y="380217"/>
              <a:ext cx="778108" cy="690495"/>
            </a:xfrm>
            <a:prstGeom prst="rect">
              <a:avLst/>
            </a:prstGeom>
            <a:ln w="12700" cap="flat">
              <a:noFill/>
              <a:miter lim="400000"/>
            </a:ln>
            <a:effectLst/>
          </p:spPr>
        </p:pic>
        <p:pic>
          <p:nvPicPr>
            <p:cNvPr id="722" name="pasted-image.pdf"/>
            <p:cNvPicPr>
              <a:picLocks noChangeAspect="1"/>
            </p:cNvPicPr>
            <p:nvPr/>
          </p:nvPicPr>
          <p:blipFill>
            <a:blip r:embed="rId6">
              <a:alphaModFix amt="18452"/>
              <a:extLst/>
            </a:blip>
            <a:stretch>
              <a:fillRect/>
            </a:stretch>
          </p:blipFill>
          <p:spPr>
            <a:xfrm rot="4037505">
              <a:off x="1855391" y="650807"/>
              <a:ext cx="823519" cy="727208"/>
            </a:xfrm>
            <a:prstGeom prst="rect">
              <a:avLst/>
            </a:prstGeom>
            <a:ln w="12700" cap="flat">
              <a:noFill/>
              <a:miter lim="400000"/>
            </a:ln>
            <a:effectLst/>
          </p:spPr>
        </p:pic>
        <p:pic>
          <p:nvPicPr>
            <p:cNvPr id="723" name="pasted-image.pdf"/>
            <p:cNvPicPr>
              <a:picLocks noChangeAspect="1"/>
            </p:cNvPicPr>
            <p:nvPr/>
          </p:nvPicPr>
          <p:blipFill>
            <a:blip r:embed="rId7">
              <a:alphaModFix amt="18452"/>
              <a:extLst/>
            </a:blip>
            <a:stretch>
              <a:fillRect/>
            </a:stretch>
          </p:blipFill>
          <p:spPr>
            <a:xfrm rot="15582911">
              <a:off x="24779" y="434438"/>
              <a:ext cx="1045499" cy="923228"/>
            </a:xfrm>
            <a:prstGeom prst="rect">
              <a:avLst/>
            </a:prstGeom>
            <a:ln w="12700" cap="flat">
              <a:noFill/>
              <a:miter lim="400000"/>
            </a:ln>
            <a:effectLst/>
          </p:spPr>
        </p:pic>
        <p:pic>
          <p:nvPicPr>
            <p:cNvPr id="724" name="pasted-image.pdf"/>
            <p:cNvPicPr>
              <a:picLocks noChangeAspect="1"/>
            </p:cNvPicPr>
            <p:nvPr/>
          </p:nvPicPr>
          <p:blipFill>
            <a:blip r:embed="rId5">
              <a:alphaModFix amt="18452"/>
              <a:extLst/>
            </a:blip>
            <a:stretch>
              <a:fillRect/>
            </a:stretch>
          </p:blipFill>
          <p:spPr>
            <a:xfrm rot="13574788">
              <a:off x="2515788" y="468411"/>
              <a:ext cx="953043" cy="841585"/>
            </a:xfrm>
            <a:prstGeom prst="rect">
              <a:avLst/>
            </a:prstGeom>
            <a:ln w="12700" cap="flat">
              <a:noFill/>
              <a:miter lim="400000"/>
            </a:ln>
            <a:effectLst/>
          </p:spPr>
        </p:pic>
        <p:pic>
          <p:nvPicPr>
            <p:cNvPr id="725" name="pasted-image.pdf"/>
            <p:cNvPicPr>
              <a:picLocks noChangeAspect="1"/>
            </p:cNvPicPr>
            <p:nvPr/>
          </p:nvPicPr>
          <p:blipFill>
            <a:blip r:embed="rId3">
              <a:alphaModFix amt="18452"/>
              <a:extLst/>
            </a:blip>
            <a:stretch>
              <a:fillRect/>
            </a:stretch>
          </p:blipFill>
          <p:spPr>
            <a:xfrm rot="14632657">
              <a:off x="924854" y="2469232"/>
              <a:ext cx="730855" cy="645381"/>
            </a:xfrm>
            <a:prstGeom prst="rect">
              <a:avLst/>
            </a:prstGeom>
            <a:ln w="12700" cap="flat">
              <a:noFill/>
              <a:miter lim="400000"/>
            </a:ln>
            <a:effectLst/>
          </p:spPr>
        </p:pic>
        <p:pic>
          <p:nvPicPr>
            <p:cNvPr id="726" name="pasted-image.pdf"/>
            <p:cNvPicPr>
              <a:picLocks noChangeAspect="1"/>
            </p:cNvPicPr>
            <p:nvPr/>
          </p:nvPicPr>
          <p:blipFill>
            <a:blip r:embed="rId4">
              <a:alphaModFix amt="18452"/>
              <a:extLst/>
            </a:blip>
            <a:stretch>
              <a:fillRect/>
            </a:stretch>
          </p:blipFill>
          <p:spPr>
            <a:xfrm rot="4535398">
              <a:off x="2606419" y="1965767"/>
              <a:ext cx="931401" cy="826527"/>
            </a:xfrm>
            <a:prstGeom prst="rect">
              <a:avLst/>
            </a:prstGeom>
            <a:ln w="12700" cap="flat">
              <a:noFill/>
              <a:miter lim="400000"/>
            </a:ln>
            <a:effectLst/>
          </p:spPr>
        </p:pic>
        <p:pic>
          <p:nvPicPr>
            <p:cNvPr id="727" name="pasted-image.pdf"/>
            <p:cNvPicPr>
              <a:picLocks noChangeAspect="1"/>
            </p:cNvPicPr>
            <p:nvPr/>
          </p:nvPicPr>
          <p:blipFill>
            <a:blip r:embed="rId6">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841" name="Group 841"/>
          <p:cNvGrpSpPr/>
          <p:nvPr/>
        </p:nvGrpSpPr>
        <p:grpSpPr>
          <a:xfrm>
            <a:off x="20268838" y="-4380222"/>
            <a:ext cx="9720458" cy="7812500"/>
            <a:chOff x="0" y="0"/>
            <a:chExt cx="9720457" cy="7812498"/>
          </a:xfrm>
        </p:grpSpPr>
        <p:pic>
          <p:nvPicPr>
            <p:cNvPr id="729" name="pasted-image.pdf"/>
            <p:cNvPicPr>
              <a:picLocks noChangeAspect="1"/>
            </p:cNvPicPr>
            <p:nvPr/>
          </p:nvPicPr>
          <p:blipFill>
            <a:blip r:embed="rId2">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730" name="pasted-image.pdf"/>
            <p:cNvPicPr>
              <a:picLocks noChangeAspect="1"/>
            </p:cNvPicPr>
            <p:nvPr/>
          </p:nvPicPr>
          <p:blipFill>
            <a:blip r:embed="rId3">
              <a:alphaModFix amt="18452"/>
              <a:extLst/>
            </a:blip>
            <a:stretch>
              <a:fillRect/>
            </a:stretch>
          </p:blipFill>
          <p:spPr>
            <a:xfrm rot="7178364">
              <a:off x="5346347" y="4571746"/>
              <a:ext cx="441092" cy="389507"/>
            </a:xfrm>
            <a:prstGeom prst="rect">
              <a:avLst/>
            </a:prstGeom>
            <a:ln w="12700" cap="flat">
              <a:noFill/>
              <a:miter lim="400000"/>
            </a:ln>
            <a:effectLst/>
          </p:spPr>
        </p:pic>
        <p:pic>
          <p:nvPicPr>
            <p:cNvPr id="731" name="pasted-image.pdf"/>
            <p:cNvPicPr>
              <a:picLocks noChangeAspect="1"/>
            </p:cNvPicPr>
            <p:nvPr/>
          </p:nvPicPr>
          <p:blipFill>
            <a:blip r:embed="rId4">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732" name="pasted-image.pdf"/>
            <p:cNvPicPr>
              <a:picLocks noChangeAspect="1"/>
            </p:cNvPicPr>
            <p:nvPr/>
          </p:nvPicPr>
          <p:blipFill>
            <a:blip r:embed="rId5">
              <a:alphaModFix amt="18452"/>
              <a:extLst/>
            </a:blip>
            <a:stretch>
              <a:fillRect/>
            </a:stretch>
          </p:blipFill>
          <p:spPr>
            <a:xfrm rot="3275997">
              <a:off x="5244294" y="4063777"/>
              <a:ext cx="575189" cy="507921"/>
            </a:xfrm>
            <a:prstGeom prst="rect">
              <a:avLst/>
            </a:prstGeom>
            <a:ln w="12700" cap="flat">
              <a:noFill/>
              <a:miter lim="400000"/>
            </a:ln>
            <a:effectLst/>
          </p:spPr>
        </p:pic>
        <p:pic>
          <p:nvPicPr>
            <p:cNvPr id="733" name="pasted-image.pdf"/>
            <p:cNvPicPr>
              <a:picLocks noChangeAspect="1"/>
            </p:cNvPicPr>
            <p:nvPr/>
          </p:nvPicPr>
          <p:blipFill>
            <a:blip r:embed="rId6">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734" name="pasted-image.pdf"/>
            <p:cNvPicPr>
              <a:picLocks noChangeAspect="1"/>
            </p:cNvPicPr>
            <p:nvPr/>
          </p:nvPicPr>
          <p:blipFill>
            <a:blip r:embed="rId7">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735" name="pasted-image.pdf"/>
            <p:cNvPicPr>
              <a:picLocks noChangeAspect="1"/>
            </p:cNvPicPr>
            <p:nvPr/>
          </p:nvPicPr>
          <p:blipFill>
            <a:blip r:embed="rId7">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736" name="pasted-image.pdf"/>
            <p:cNvPicPr>
              <a:picLocks noChangeAspect="1"/>
            </p:cNvPicPr>
            <p:nvPr/>
          </p:nvPicPr>
          <p:blipFill>
            <a:blip r:embed="rId5">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737" name="pasted-image.pdf"/>
            <p:cNvPicPr>
              <a:picLocks noChangeAspect="1"/>
            </p:cNvPicPr>
            <p:nvPr/>
          </p:nvPicPr>
          <p:blipFill>
            <a:blip r:embed="rId3">
              <a:alphaModFix amt="18452"/>
              <a:extLst/>
            </a:blip>
            <a:stretch>
              <a:fillRect/>
            </a:stretch>
          </p:blipFill>
          <p:spPr>
            <a:xfrm rot="6596259">
              <a:off x="4117510" y="3532713"/>
              <a:ext cx="610569" cy="539163"/>
            </a:xfrm>
            <a:prstGeom prst="rect">
              <a:avLst/>
            </a:prstGeom>
            <a:ln w="12700" cap="flat">
              <a:noFill/>
              <a:miter lim="400000"/>
            </a:ln>
            <a:effectLst/>
          </p:spPr>
        </p:pic>
        <p:pic>
          <p:nvPicPr>
            <p:cNvPr id="738" name="pasted-image.pdf"/>
            <p:cNvPicPr>
              <a:picLocks noChangeAspect="1"/>
            </p:cNvPicPr>
            <p:nvPr/>
          </p:nvPicPr>
          <p:blipFill>
            <a:blip r:embed="rId4">
              <a:alphaModFix amt="18452"/>
              <a:extLst/>
            </a:blip>
            <a:stretch>
              <a:fillRect/>
            </a:stretch>
          </p:blipFill>
          <p:spPr>
            <a:xfrm rot="189053">
              <a:off x="4548720" y="2952857"/>
              <a:ext cx="778108" cy="690495"/>
            </a:xfrm>
            <a:prstGeom prst="rect">
              <a:avLst/>
            </a:prstGeom>
            <a:ln w="12700" cap="flat">
              <a:noFill/>
              <a:miter lim="400000"/>
            </a:ln>
            <a:effectLst/>
          </p:spPr>
        </p:pic>
        <p:pic>
          <p:nvPicPr>
            <p:cNvPr id="739" name="pasted-image.pdf"/>
            <p:cNvPicPr>
              <a:picLocks noChangeAspect="1"/>
            </p:cNvPicPr>
            <p:nvPr/>
          </p:nvPicPr>
          <p:blipFill>
            <a:blip r:embed="rId6">
              <a:alphaModFix amt="18452"/>
              <a:extLst/>
            </a:blip>
            <a:stretch>
              <a:fillRect/>
            </a:stretch>
          </p:blipFill>
          <p:spPr>
            <a:xfrm rot="4037505">
              <a:off x="5257649" y="3223448"/>
              <a:ext cx="823519" cy="727208"/>
            </a:xfrm>
            <a:prstGeom prst="rect">
              <a:avLst/>
            </a:prstGeom>
            <a:ln w="12700" cap="flat">
              <a:noFill/>
              <a:miter lim="400000"/>
            </a:ln>
            <a:effectLst/>
          </p:spPr>
        </p:pic>
        <p:pic>
          <p:nvPicPr>
            <p:cNvPr id="740" name="pasted-image.pdf"/>
            <p:cNvPicPr>
              <a:picLocks noChangeAspect="1"/>
            </p:cNvPicPr>
            <p:nvPr/>
          </p:nvPicPr>
          <p:blipFill>
            <a:blip r:embed="rId7">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741" name="pasted-image.pdf"/>
            <p:cNvPicPr>
              <a:picLocks noChangeAspect="1"/>
            </p:cNvPicPr>
            <p:nvPr/>
          </p:nvPicPr>
          <p:blipFill>
            <a:blip r:embed="rId5">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742" name="pasted-image.pdf"/>
            <p:cNvPicPr>
              <a:picLocks noChangeAspect="1"/>
            </p:cNvPicPr>
            <p:nvPr/>
          </p:nvPicPr>
          <p:blipFill>
            <a:blip r:embed="rId3">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743" name="pasted-image.pdf"/>
            <p:cNvPicPr>
              <a:picLocks noChangeAspect="1"/>
            </p:cNvPicPr>
            <p:nvPr/>
          </p:nvPicPr>
          <p:blipFill>
            <a:blip r:embed="rId4">
              <a:alphaModFix amt="18452"/>
              <a:extLst/>
            </a:blip>
            <a:stretch>
              <a:fillRect/>
            </a:stretch>
          </p:blipFill>
          <p:spPr>
            <a:xfrm rot="4535398">
              <a:off x="6008678" y="4538407"/>
              <a:ext cx="931400" cy="826527"/>
            </a:xfrm>
            <a:prstGeom prst="rect">
              <a:avLst/>
            </a:prstGeom>
            <a:ln w="12700" cap="flat">
              <a:noFill/>
              <a:miter lim="400000"/>
            </a:ln>
            <a:effectLst/>
          </p:spPr>
        </p:pic>
        <p:pic>
          <p:nvPicPr>
            <p:cNvPr id="744" name="pasted-image.pdf"/>
            <p:cNvPicPr>
              <a:picLocks noChangeAspect="1"/>
            </p:cNvPicPr>
            <p:nvPr/>
          </p:nvPicPr>
          <p:blipFill>
            <a:blip r:embed="rId6">
              <a:alphaModFix amt="18452"/>
              <a:extLst/>
            </a:blip>
            <a:stretch>
              <a:fillRect/>
            </a:stretch>
          </p:blipFill>
          <p:spPr>
            <a:xfrm rot="8729863">
              <a:off x="5299647" y="5118381"/>
              <a:ext cx="857107" cy="756868"/>
            </a:xfrm>
            <a:prstGeom prst="rect">
              <a:avLst/>
            </a:prstGeom>
            <a:ln w="12700" cap="flat">
              <a:noFill/>
              <a:miter lim="400000"/>
            </a:ln>
            <a:effectLst/>
          </p:spPr>
        </p:pic>
        <p:pic>
          <p:nvPicPr>
            <p:cNvPr id="745" name="pasted-image.pdf"/>
            <p:cNvPicPr>
              <a:picLocks noChangeAspect="1"/>
            </p:cNvPicPr>
            <p:nvPr/>
          </p:nvPicPr>
          <p:blipFill>
            <a:blip r:embed="rId2">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746" name="pasted-image.pdf"/>
            <p:cNvPicPr>
              <a:picLocks noChangeAspect="1"/>
            </p:cNvPicPr>
            <p:nvPr/>
          </p:nvPicPr>
          <p:blipFill>
            <a:blip r:embed="rId3">
              <a:alphaModFix amt="18452"/>
              <a:extLst/>
            </a:blip>
            <a:stretch>
              <a:fillRect/>
            </a:stretch>
          </p:blipFill>
          <p:spPr>
            <a:xfrm rot="7178364">
              <a:off x="2237087" y="4522173"/>
              <a:ext cx="441092" cy="389507"/>
            </a:xfrm>
            <a:prstGeom prst="rect">
              <a:avLst/>
            </a:prstGeom>
            <a:ln w="12700" cap="flat">
              <a:noFill/>
              <a:miter lim="400000"/>
            </a:ln>
            <a:effectLst/>
          </p:spPr>
        </p:pic>
        <p:pic>
          <p:nvPicPr>
            <p:cNvPr id="747" name="pasted-image.pdf"/>
            <p:cNvPicPr>
              <a:picLocks noChangeAspect="1"/>
            </p:cNvPicPr>
            <p:nvPr/>
          </p:nvPicPr>
          <p:blipFill>
            <a:blip r:embed="rId4">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748" name="pasted-image.pdf"/>
            <p:cNvPicPr>
              <a:picLocks noChangeAspect="1"/>
            </p:cNvPicPr>
            <p:nvPr/>
          </p:nvPicPr>
          <p:blipFill>
            <a:blip r:embed="rId5">
              <a:alphaModFix amt="18452"/>
              <a:extLst/>
            </a:blip>
            <a:stretch>
              <a:fillRect/>
            </a:stretch>
          </p:blipFill>
          <p:spPr>
            <a:xfrm rot="3275997">
              <a:off x="2135033" y="4014204"/>
              <a:ext cx="575190" cy="507921"/>
            </a:xfrm>
            <a:prstGeom prst="rect">
              <a:avLst/>
            </a:prstGeom>
            <a:ln w="12700" cap="flat">
              <a:noFill/>
              <a:miter lim="400000"/>
            </a:ln>
            <a:effectLst/>
          </p:spPr>
        </p:pic>
        <p:pic>
          <p:nvPicPr>
            <p:cNvPr id="749" name="pasted-image.pdf"/>
            <p:cNvPicPr>
              <a:picLocks noChangeAspect="1"/>
            </p:cNvPicPr>
            <p:nvPr/>
          </p:nvPicPr>
          <p:blipFill>
            <a:blip r:embed="rId6">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750" name="pasted-image.pdf"/>
            <p:cNvPicPr>
              <a:picLocks noChangeAspect="1"/>
            </p:cNvPicPr>
            <p:nvPr/>
          </p:nvPicPr>
          <p:blipFill>
            <a:blip r:embed="rId7">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751" name="pasted-image.pdf"/>
            <p:cNvPicPr>
              <a:picLocks noChangeAspect="1"/>
            </p:cNvPicPr>
            <p:nvPr/>
          </p:nvPicPr>
          <p:blipFill>
            <a:blip r:embed="rId7">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752" name="pasted-image.pdf"/>
            <p:cNvPicPr>
              <a:picLocks noChangeAspect="1"/>
            </p:cNvPicPr>
            <p:nvPr/>
          </p:nvPicPr>
          <p:blipFill>
            <a:blip r:embed="rId5">
              <a:alphaModFix amt="18452"/>
              <a:extLst/>
            </a:blip>
            <a:stretch>
              <a:fillRect/>
            </a:stretch>
          </p:blipFill>
          <p:spPr>
            <a:xfrm rot="13329951">
              <a:off x="614649" y="4065000"/>
              <a:ext cx="796190" cy="703075"/>
            </a:xfrm>
            <a:prstGeom prst="rect">
              <a:avLst/>
            </a:prstGeom>
            <a:ln w="12700" cap="flat">
              <a:noFill/>
              <a:miter lim="400000"/>
            </a:ln>
            <a:effectLst/>
          </p:spPr>
        </p:pic>
        <p:pic>
          <p:nvPicPr>
            <p:cNvPr id="753" name="pasted-image.pdf"/>
            <p:cNvPicPr>
              <a:picLocks noChangeAspect="1"/>
            </p:cNvPicPr>
            <p:nvPr/>
          </p:nvPicPr>
          <p:blipFill>
            <a:blip r:embed="rId3">
              <a:alphaModFix amt="18452"/>
              <a:extLst/>
            </a:blip>
            <a:stretch>
              <a:fillRect/>
            </a:stretch>
          </p:blipFill>
          <p:spPr>
            <a:xfrm rot="6596259">
              <a:off x="1008249" y="3483140"/>
              <a:ext cx="610569" cy="539163"/>
            </a:xfrm>
            <a:prstGeom prst="rect">
              <a:avLst/>
            </a:prstGeom>
            <a:ln w="12700" cap="flat">
              <a:noFill/>
              <a:miter lim="400000"/>
            </a:ln>
            <a:effectLst/>
          </p:spPr>
        </p:pic>
        <p:pic>
          <p:nvPicPr>
            <p:cNvPr id="754" name="pasted-image.pdf"/>
            <p:cNvPicPr>
              <a:picLocks noChangeAspect="1"/>
            </p:cNvPicPr>
            <p:nvPr/>
          </p:nvPicPr>
          <p:blipFill>
            <a:blip r:embed="rId4">
              <a:alphaModFix amt="18452"/>
              <a:extLst/>
            </a:blip>
            <a:stretch>
              <a:fillRect/>
            </a:stretch>
          </p:blipFill>
          <p:spPr>
            <a:xfrm rot="189053">
              <a:off x="1439459" y="2903284"/>
              <a:ext cx="778108" cy="690495"/>
            </a:xfrm>
            <a:prstGeom prst="rect">
              <a:avLst/>
            </a:prstGeom>
            <a:ln w="12700" cap="flat">
              <a:noFill/>
              <a:miter lim="400000"/>
            </a:ln>
            <a:effectLst/>
          </p:spPr>
        </p:pic>
        <p:pic>
          <p:nvPicPr>
            <p:cNvPr id="755" name="pasted-image.pdf"/>
            <p:cNvPicPr>
              <a:picLocks noChangeAspect="1"/>
            </p:cNvPicPr>
            <p:nvPr/>
          </p:nvPicPr>
          <p:blipFill>
            <a:blip r:embed="rId6">
              <a:alphaModFix amt="18452"/>
              <a:extLst/>
            </a:blip>
            <a:stretch>
              <a:fillRect/>
            </a:stretch>
          </p:blipFill>
          <p:spPr>
            <a:xfrm rot="4037505">
              <a:off x="2148388" y="3173874"/>
              <a:ext cx="823519" cy="727208"/>
            </a:xfrm>
            <a:prstGeom prst="rect">
              <a:avLst/>
            </a:prstGeom>
            <a:ln w="12700" cap="flat">
              <a:noFill/>
              <a:miter lim="400000"/>
            </a:ln>
            <a:effectLst/>
          </p:spPr>
        </p:pic>
        <p:pic>
          <p:nvPicPr>
            <p:cNvPr id="756" name="pasted-image.pdf"/>
            <p:cNvPicPr>
              <a:picLocks noChangeAspect="1"/>
            </p:cNvPicPr>
            <p:nvPr/>
          </p:nvPicPr>
          <p:blipFill>
            <a:blip r:embed="rId7">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757" name="pasted-image.pdf"/>
            <p:cNvPicPr>
              <a:picLocks noChangeAspect="1"/>
            </p:cNvPicPr>
            <p:nvPr/>
          </p:nvPicPr>
          <p:blipFill>
            <a:blip r:embed="rId5">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758" name="pasted-image.pdf"/>
            <p:cNvPicPr>
              <a:picLocks noChangeAspect="1"/>
            </p:cNvPicPr>
            <p:nvPr/>
          </p:nvPicPr>
          <p:blipFill>
            <a:blip r:embed="rId3">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759" name="pasted-image.pdf"/>
            <p:cNvPicPr>
              <a:picLocks noChangeAspect="1"/>
            </p:cNvPicPr>
            <p:nvPr/>
          </p:nvPicPr>
          <p:blipFill>
            <a:blip r:embed="rId4">
              <a:alphaModFix amt="18452"/>
              <a:extLst/>
            </a:blip>
            <a:stretch>
              <a:fillRect/>
            </a:stretch>
          </p:blipFill>
          <p:spPr>
            <a:xfrm rot="4535398">
              <a:off x="2899417" y="4488834"/>
              <a:ext cx="931401" cy="826527"/>
            </a:xfrm>
            <a:prstGeom prst="rect">
              <a:avLst/>
            </a:prstGeom>
            <a:ln w="12700" cap="flat">
              <a:noFill/>
              <a:miter lim="400000"/>
            </a:ln>
            <a:effectLst/>
          </p:spPr>
        </p:pic>
        <p:pic>
          <p:nvPicPr>
            <p:cNvPr id="760" name="pasted-image.pdf"/>
            <p:cNvPicPr>
              <a:picLocks noChangeAspect="1"/>
            </p:cNvPicPr>
            <p:nvPr/>
          </p:nvPicPr>
          <p:blipFill>
            <a:blip r:embed="rId6">
              <a:alphaModFix amt="18452"/>
              <a:extLst/>
            </a:blip>
            <a:stretch>
              <a:fillRect/>
            </a:stretch>
          </p:blipFill>
          <p:spPr>
            <a:xfrm rot="8729863">
              <a:off x="2190387" y="5068808"/>
              <a:ext cx="857107" cy="756868"/>
            </a:xfrm>
            <a:prstGeom prst="rect">
              <a:avLst/>
            </a:prstGeom>
            <a:ln w="12700" cap="flat">
              <a:noFill/>
              <a:miter lim="400000"/>
            </a:ln>
            <a:effectLst/>
          </p:spPr>
        </p:pic>
        <p:pic>
          <p:nvPicPr>
            <p:cNvPr id="761" name="pasted-image.pdf"/>
            <p:cNvPicPr>
              <a:picLocks noChangeAspect="1"/>
            </p:cNvPicPr>
            <p:nvPr/>
          </p:nvPicPr>
          <p:blipFill>
            <a:blip r:embed="rId2">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762" name="pasted-image.pdf"/>
            <p:cNvPicPr>
              <a:picLocks noChangeAspect="1"/>
            </p:cNvPicPr>
            <p:nvPr/>
          </p:nvPicPr>
          <p:blipFill>
            <a:blip r:embed="rId3">
              <a:alphaModFix amt="18452"/>
              <a:extLst/>
            </a:blip>
            <a:stretch>
              <a:fillRect/>
            </a:stretch>
          </p:blipFill>
          <p:spPr>
            <a:xfrm rot="7178364">
              <a:off x="8038748" y="2912280"/>
              <a:ext cx="441092" cy="389506"/>
            </a:xfrm>
            <a:prstGeom prst="rect">
              <a:avLst/>
            </a:prstGeom>
            <a:ln w="12700" cap="flat">
              <a:noFill/>
              <a:miter lim="400000"/>
            </a:ln>
            <a:effectLst/>
          </p:spPr>
        </p:pic>
        <p:pic>
          <p:nvPicPr>
            <p:cNvPr id="763" name="pasted-image.pdf"/>
            <p:cNvPicPr>
              <a:picLocks noChangeAspect="1"/>
            </p:cNvPicPr>
            <p:nvPr/>
          </p:nvPicPr>
          <p:blipFill>
            <a:blip r:embed="rId4">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764" name="pasted-image.pdf"/>
            <p:cNvPicPr>
              <a:picLocks noChangeAspect="1"/>
            </p:cNvPicPr>
            <p:nvPr/>
          </p:nvPicPr>
          <p:blipFill>
            <a:blip r:embed="rId5">
              <a:alphaModFix amt="18452"/>
              <a:extLst/>
            </a:blip>
            <a:stretch>
              <a:fillRect/>
            </a:stretch>
          </p:blipFill>
          <p:spPr>
            <a:xfrm rot="3275997">
              <a:off x="7936693" y="2404311"/>
              <a:ext cx="575190" cy="507921"/>
            </a:xfrm>
            <a:prstGeom prst="rect">
              <a:avLst/>
            </a:prstGeom>
            <a:ln w="12700" cap="flat">
              <a:noFill/>
              <a:miter lim="400000"/>
            </a:ln>
            <a:effectLst/>
          </p:spPr>
        </p:pic>
        <p:pic>
          <p:nvPicPr>
            <p:cNvPr id="765" name="pasted-image.pdf"/>
            <p:cNvPicPr>
              <a:picLocks noChangeAspect="1"/>
            </p:cNvPicPr>
            <p:nvPr/>
          </p:nvPicPr>
          <p:blipFill>
            <a:blip r:embed="rId6">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766" name="pasted-image.pdf"/>
            <p:cNvPicPr>
              <a:picLocks noChangeAspect="1"/>
            </p:cNvPicPr>
            <p:nvPr/>
          </p:nvPicPr>
          <p:blipFill>
            <a:blip r:embed="rId7">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767" name="pasted-image.pdf"/>
            <p:cNvPicPr>
              <a:picLocks noChangeAspect="1"/>
            </p:cNvPicPr>
            <p:nvPr/>
          </p:nvPicPr>
          <p:blipFill>
            <a:blip r:embed="rId7">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768" name="pasted-image.pdf"/>
            <p:cNvPicPr>
              <a:picLocks noChangeAspect="1"/>
            </p:cNvPicPr>
            <p:nvPr/>
          </p:nvPicPr>
          <p:blipFill>
            <a:blip r:embed="rId5">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769" name="pasted-image.pdf"/>
            <p:cNvPicPr>
              <a:picLocks noChangeAspect="1"/>
            </p:cNvPicPr>
            <p:nvPr/>
          </p:nvPicPr>
          <p:blipFill>
            <a:blip r:embed="rId3">
              <a:alphaModFix amt="18452"/>
              <a:extLst/>
            </a:blip>
            <a:stretch>
              <a:fillRect/>
            </a:stretch>
          </p:blipFill>
          <p:spPr>
            <a:xfrm rot="6596259">
              <a:off x="6809911" y="1873247"/>
              <a:ext cx="610569" cy="539163"/>
            </a:xfrm>
            <a:prstGeom prst="rect">
              <a:avLst/>
            </a:prstGeom>
            <a:ln w="12700" cap="flat">
              <a:noFill/>
              <a:miter lim="400000"/>
            </a:ln>
            <a:effectLst/>
          </p:spPr>
        </p:pic>
        <p:pic>
          <p:nvPicPr>
            <p:cNvPr id="770" name="pasted-image.pdf"/>
            <p:cNvPicPr>
              <a:picLocks noChangeAspect="1"/>
            </p:cNvPicPr>
            <p:nvPr/>
          </p:nvPicPr>
          <p:blipFill>
            <a:blip r:embed="rId4">
              <a:alphaModFix amt="18452"/>
              <a:extLst/>
            </a:blip>
            <a:stretch>
              <a:fillRect/>
            </a:stretch>
          </p:blipFill>
          <p:spPr>
            <a:xfrm rot="189053">
              <a:off x="7241119" y="1293390"/>
              <a:ext cx="778108" cy="690495"/>
            </a:xfrm>
            <a:prstGeom prst="rect">
              <a:avLst/>
            </a:prstGeom>
            <a:ln w="12700" cap="flat">
              <a:noFill/>
              <a:miter lim="400000"/>
            </a:ln>
            <a:effectLst/>
          </p:spPr>
        </p:pic>
        <p:pic>
          <p:nvPicPr>
            <p:cNvPr id="771" name="pasted-image.pdf"/>
            <p:cNvPicPr>
              <a:picLocks noChangeAspect="1"/>
            </p:cNvPicPr>
            <p:nvPr/>
          </p:nvPicPr>
          <p:blipFill>
            <a:blip r:embed="rId6">
              <a:alphaModFix amt="18452"/>
              <a:extLst/>
            </a:blip>
            <a:stretch>
              <a:fillRect/>
            </a:stretch>
          </p:blipFill>
          <p:spPr>
            <a:xfrm rot="4037505">
              <a:off x="7950049" y="1563981"/>
              <a:ext cx="823519" cy="727208"/>
            </a:xfrm>
            <a:prstGeom prst="rect">
              <a:avLst/>
            </a:prstGeom>
            <a:ln w="12700" cap="flat">
              <a:noFill/>
              <a:miter lim="400000"/>
            </a:ln>
            <a:effectLst/>
          </p:spPr>
        </p:pic>
        <p:pic>
          <p:nvPicPr>
            <p:cNvPr id="772" name="pasted-image.pdf"/>
            <p:cNvPicPr>
              <a:picLocks noChangeAspect="1"/>
            </p:cNvPicPr>
            <p:nvPr/>
          </p:nvPicPr>
          <p:blipFill>
            <a:blip r:embed="rId7">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773" name="pasted-image.pdf"/>
            <p:cNvPicPr>
              <a:picLocks noChangeAspect="1"/>
            </p:cNvPicPr>
            <p:nvPr/>
          </p:nvPicPr>
          <p:blipFill>
            <a:blip r:embed="rId5">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774" name="pasted-image.pdf"/>
            <p:cNvPicPr>
              <a:picLocks noChangeAspect="1"/>
            </p:cNvPicPr>
            <p:nvPr/>
          </p:nvPicPr>
          <p:blipFill>
            <a:blip r:embed="rId3">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775" name="pasted-image.pdf"/>
            <p:cNvPicPr>
              <a:picLocks noChangeAspect="1"/>
            </p:cNvPicPr>
            <p:nvPr/>
          </p:nvPicPr>
          <p:blipFill>
            <a:blip r:embed="rId4">
              <a:alphaModFix amt="18452"/>
              <a:extLst/>
            </a:blip>
            <a:stretch>
              <a:fillRect/>
            </a:stretch>
          </p:blipFill>
          <p:spPr>
            <a:xfrm rot="4535398">
              <a:off x="8701078" y="2878940"/>
              <a:ext cx="931400" cy="826527"/>
            </a:xfrm>
            <a:prstGeom prst="rect">
              <a:avLst/>
            </a:prstGeom>
            <a:ln w="12700" cap="flat">
              <a:noFill/>
              <a:miter lim="400000"/>
            </a:ln>
            <a:effectLst/>
          </p:spPr>
        </p:pic>
        <p:pic>
          <p:nvPicPr>
            <p:cNvPr id="776" name="pasted-image.pdf"/>
            <p:cNvPicPr>
              <a:picLocks noChangeAspect="1"/>
            </p:cNvPicPr>
            <p:nvPr/>
          </p:nvPicPr>
          <p:blipFill>
            <a:blip r:embed="rId6">
              <a:alphaModFix amt="18452"/>
              <a:extLst/>
            </a:blip>
            <a:stretch>
              <a:fillRect/>
            </a:stretch>
          </p:blipFill>
          <p:spPr>
            <a:xfrm rot="8729863">
              <a:off x="7992048" y="3458914"/>
              <a:ext cx="857106" cy="756868"/>
            </a:xfrm>
            <a:prstGeom prst="rect">
              <a:avLst/>
            </a:prstGeom>
            <a:ln w="12700" cap="flat">
              <a:noFill/>
              <a:miter lim="400000"/>
            </a:ln>
            <a:effectLst/>
          </p:spPr>
        </p:pic>
        <p:pic>
          <p:nvPicPr>
            <p:cNvPr id="777" name="pasted-image.pdf"/>
            <p:cNvPicPr>
              <a:picLocks noChangeAspect="1"/>
            </p:cNvPicPr>
            <p:nvPr/>
          </p:nvPicPr>
          <p:blipFill>
            <a:blip r:embed="rId2">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778" name="pasted-image.pdf"/>
            <p:cNvPicPr>
              <a:picLocks noChangeAspect="1"/>
            </p:cNvPicPr>
            <p:nvPr/>
          </p:nvPicPr>
          <p:blipFill>
            <a:blip r:embed="rId3">
              <a:alphaModFix amt="18452"/>
              <a:extLst/>
            </a:blip>
            <a:stretch>
              <a:fillRect/>
            </a:stretch>
          </p:blipFill>
          <p:spPr>
            <a:xfrm rot="7178364">
              <a:off x="8006222" y="5385773"/>
              <a:ext cx="441093" cy="389507"/>
            </a:xfrm>
            <a:prstGeom prst="rect">
              <a:avLst/>
            </a:prstGeom>
            <a:ln w="12700" cap="flat">
              <a:noFill/>
              <a:miter lim="400000"/>
            </a:ln>
            <a:effectLst/>
          </p:spPr>
        </p:pic>
        <p:pic>
          <p:nvPicPr>
            <p:cNvPr id="779" name="pasted-image.pdf"/>
            <p:cNvPicPr>
              <a:picLocks noChangeAspect="1"/>
            </p:cNvPicPr>
            <p:nvPr/>
          </p:nvPicPr>
          <p:blipFill>
            <a:blip r:embed="rId4">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780" name="pasted-image.pdf"/>
            <p:cNvPicPr>
              <a:picLocks noChangeAspect="1"/>
            </p:cNvPicPr>
            <p:nvPr/>
          </p:nvPicPr>
          <p:blipFill>
            <a:blip r:embed="rId5">
              <a:alphaModFix amt="18452"/>
              <a:extLst/>
            </a:blip>
            <a:stretch>
              <a:fillRect/>
            </a:stretch>
          </p:blipFill>
          <p:spPr>
            <a:xfrm rot="3275997">
              <a:off x="7904170" y="4877804"/>
              <a:ext cx="575189" cy="507921"/>
            </a:xfrm>
            <a:prstGeom prst="rect">
              <a:avLst/>
            </a:prstGeom>
            <a:ln w="12700" cap="flat">
              <a:noFill/>
              <a:miter lim="400000"/>
            </a:ln>
            <a:effectLst/>
          </p:spPr>
        </p:pic>
        <p:pic>
          <p:nvPicPr>
            <p:cNvPr id="781" name="pasted-image.pdf"/>
            <p:cNvPicPr>
              <a:picLocks noChangeAspect="1"/>
            </p:cNvPicPr>
            <p:nvPr/>
          </p:nvPicPr>
          <p:blipFill>
            <a:blip r:embed="rId6">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782" name="pasted-image.pdf"/>
            <p:cNvPicPr>
              <a:picLocks noChangeAspect="1"/>
            </p:cNvPicPr>
            <p:nvPr/>
          </p:nvPicPr>
          <p:blipFill>
            <a:blip r:embed="rId7">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783" name="pasted-image.pdf"/>
            <p:cNvPicPr>
              <a:picLocks noChangeAspect="1"/>
            </p:cNvPicPr>
            <p:nvPr/>
          </p:nvPicPr>
          <p:blipFill>
            <a:blip r:embed="rId7">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784" name="pasted-image.pdf"/>
            <p:cNvPicPr>
              <a:picLocks noChangeAspect="1"/>
            </p:cNvPicPr>
            <p:nvPr/>
          </p:nvPicPr>
          <p:blipFill>
            <a:blip r:embed="rId5">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785" name="pasted-image.pdf"/>
            <p:cNvPicPr>
              <a:picLocks noChangeAspect="1"/>
            </p:cNvPicPr>
            <p:nvPr/>
          </p:nvPicPr>
          <p:blipFill>
            <a:blip r:embed="rId3">
              <a:alphaModFix amt="18452"/>
              <a:extLst/>
            </a:blip>
            <a:stretch>
              <a:fillRect/>
            </a:stretch>
          </p:blipFill>
          <p:spPr>
            <a:xfrm rot="6596259">
              <a:off x="6777386" y="4346740"/>
              <a:ext cx="610569" cy="539163"/>
            </a:xfrm>
            <a:prstGeom prst="rect">
              <a:avLst/>
            </a:prstGeom>
            <a:ln w="12700" cap="flat">
              <a:noFill/>
              <a:miter lim="400000"/>
            </a:ln>
            <a:effectLst/>
          </p:spPr>
        </p:pic>
        <p:pic>
          <p:nvPicPr>
            <p:cNvPr id="786" name="pasted-image.pdf"/>
            <p:cNvPicPr>
              <a:picLocks noChangeAspect="1"/>
            </p:cNvPicPr>
            <p:nvPr/>
          </p:nvPicPr>
          <p:blipFill>
            <a:blip r:embed="rId4">
              <a:alphaModFix amt="18452"/>
              <a:extLst/>
            </a:blip>
            <a:stretch>
              <a:fillRect/>
            </a:stretch>
          </p:blipFill>
          <p:spPr>
            <a:xfrm rot="189053">
              <a:off x="7208595" y="3766884"/>
              <a:ext cx="778108" cy="690494"/>
            </a:xfrm>
            <a:prstGeom prst="rect">
              <a:avLst/>
            </a:prstGeom>
            <a:ln w="12700" cap="flat">
              <a:noFill/>
              <a:miter lim="400000"/>
            </a:ln>
            <a:effectLst/>
          </p:spPr>
        </p:pic>
        <p:pic>
          <p:nvPicPr>
            <p:cNvPr id="787" name="pasted-image.pdf"/>
            <p:cNvPicPr>
              <a:picLocks noChangeAspect="1"/>
            </p:cNvPicPr>
            <p:nvPr/>
          </p:nvPicPr>
          <p:blipFill>
            <a:blip r:embed="rId6">
              <a:alphaModFix amt="18452"/>
              <a:extLst/>
            </a:blip>
            <a:stretch>
              <a:fillRect/>
            </a:stretch>
          </p:blipFill>
          <p:spPr>
            <a:xfrm rot="4037505">
              <a:off x="7917524" y="4037473"/>
              <a:ext cx="823519" cy="727209"/>
            </a:xfrm>
            <a:prstGeom prst="rect">
              <a:avLst/>
            </a:prstGeom>
            <a:ln w="12700" cap="flat">
              <a:noFill/>
              <a:miter lim="400000"/>
            </a:ln>
            <a:effectLst/>
          </p:spPr>
        </p:pic>
        <p:pic>
          <p:nvPicPr>
            <p:cNvPr id="788" name="pasted-image.pdf"/>
            <p:cNvPicPr>
              <a:picLocks noChangeAspect="1"/>
            </p:cNvPicPr>
            <p:nvPr/>
          </p:nvPicPr>
          <p:blipFill>
            <a:blip r:embed="rId7">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789" name="pasted-image.pdf"/>
            <p:cNvPicPr>
              <a:picLocks noChangeAspect="1"/>
            </p:cNvPicPr>
            <p:nvPr/>
          </p:nvPicPr>
          <p:blipFill>
            <a:blip r:embed="rId5">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790" name="pasted-image.pdf"/>
            <p:cNvPicPr>
              <a:picLocks noChangeAspect="1"/>
            </p:cNvPicPr>
            <p:nvPr/>
          </p:nvPicPr>
          <p:blipFill>
            <a:blip r:embed="rId3">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791" name="pasted-image.pdf"/>
            <p:cNvPicPr>
              <a:picLocks noChangeAspect="1"/>
            </p:cNvPicPr>
            <p:nvPr/>
          </p:nvPicPr>
          <p:blipFill>
            <a:blip r:embed="rId4">
              <a:alphaModFix amt="18452"/>
              <a:extLst/>
            </a:blip>
            <a:stretch>
              <a:fillRect/>
            </a:stretch>
          </p:blipFill>
          <p:spPr>
            <a:xfrm rot="4535398">
              <a:off x="8668553" y="5352433"/>
              <a:ext cx="931400" cy="826527"/>
            </a:xfrm>
            <a:prstGeom prst="rect">
              <a:avLst/>
            </a:prstGeom>
            <a:ln w="12700" cap="flat">
              <a:noFill/>
              <a:miter lim="400000"/>
            </a:ln>
            <a:effectLst/>
          </p:spPr>
        </p:pic>
        <p:pic>
          <p:nvPicPr>
            <p:cNvPr id="792" name="pasted-image.pdf"/>
            <p:cNvPicPr>
              <a:picLocks noChangeAspect="1"/>
            </p:cNvPicPr>
            <p:nvPr/>
          </p:nvPicPr>
          <p:blipFill>
            <a:blip r:embed="rId6">
              <a:alphaModFix amt="18452"/>
              <a:extLst/>
            </a:blip>
            <a:stretch>
              <a:fillRect/>
            </a:stretch>
          </p:blipFill>
          <p:spPr>
            <a:xfrm rot="8729863">
              <a:off x="7959523" y="5932408"/>
              <a:ext cx="857106" cy="756868"/>
            </a:xfrm>
            <a:prstGeom prst="rect">
              <a:avLst/>
            </a:prstGeom>
            <a:ln w="12700" cap="flat">
              <a:noFill/>
              <a:miter lim="400000"/>
            </a:ln>
            <a:effectLst/>
          </p:spPr>
        </p:pic>
        <p:pic>
          <p:nvPicPr>
            <p:cNvPr id="793" name="pasted-image.pdf"/>
            <p:cNvPicPr>
              <a:picLocks noChangeAspect="1"/>
            </p:cNvPicPr>
            <p:nvPr/>
          </p:nvPicPr>
          <p:blipFill>
            <a:blip r:embed="rId2">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794" name="pasted-image.pdf"/>
            <p:cNvPicPr>
              <a:picLocks noChangeAspect="1"/>
            </p:cNvPicPr>
            <p:nvPr/>
          </p:nvPicPr>
          <p:blipFill>
            <a:blip r:embed="rId3">
              <a:alphaModFix amt="18452"/>
              <a:extLst/>
            </a:blip>
            <a:stretch>
              <a:fillRect/>
            </a:stretch>
          </p:blipFill>
          <p:spPr>
            <a:xfrm rot="7178364">
              <a:off x="4059414" y="6332813"/>
              <a:ext cx="441092" cy="389506"/>
            </a:xfrm>
            <a:prstGeom prst="rect">
              <a:avLst/>
            </a:prstGeom>
            <a:ln w="12700" cap="flat">
              <a:noFill/>
              <a:miter lim="400000"/>
            </a:ln>
            <a:effectLst/>
          </p:spPr>
        </p:pic>
        <p:pic>
          <p:nvPicPr>
            <p:cNvPr id="795" name="pasted-image.pdf"/>
            <p:cNvPicPr>
              <a:picLocks noChangeAspect="1"/>
            </p:cNvPicPr>
            <p:nvPr/>
          </p:nvPicPr>
          <p:blipFill>
            <a:blip r:embed="rId4">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796" name="pasted-image.pdf"/>
            <p:cNvPicPr>
              <a:picLocks noChangeAspect="1"/>
            </p:cNvPicPr>
            <p:nvPr/>
          </p:nvPicPr>
          <p:blipFill>
            <a:blip r:embed="rId5">
              <a:alphaModFix amt="18452"/>
              <a:extLst/>
            </a:blip>
            <a:stretch>
              <a:fillRect/>
            </a:stretch>
          </p:blipFill>
          <p:spPr>
            <a:xfrm rot="3275997">
              <a:off x="3957361" y="5824844"/>
              <a:ext cx="575189" cy="507921"/>
            </a:xfrm>
            <a:prstGeom prst="rect">
              <a:avLst/>
            </a:prstGeom>
            <a:ln w="12700" cap="flat">
              <a:noFill/>
              <a:miter lim="400000"/>
            </a:ln>
            <a:effectLst/>
          </p:spPr>
        </p:pic>
        <p:pic>
          <p:nvPicPr>
            <p:cNvPr id="797" name="pasted-image.pdf"/>
            <p:cNvPicPr>
              <a:picLocks noChangeAspect="1"/>
            </p:cNvPicPr>
            <p:nvPr/>
          </p:nvPicPr>
          <p:blipFill>
            <a:blip r:embed="rId6">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798" name="pasted-image.pdf"/>
            <p:cNvPicPr>
              <a:picLocks noChangeAspect="1"/>
            </p:cNvPicPr>
            <p:nvPr/>
          </p:nvPicPr>
          <p:blipFill>
            <a:blip r:embed="rId7">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799" name="pasted-image.pdf"/>
            <p:cNvPicPr>
              <a:picLocks noChangeAspect="1"/>
            </p:cNvPicPr>
            <p:nvPr/>
          </p:nvPicPr>
          <p:blipFill>
            <a:blip r:embed="rId7">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800" name="pasted-image.pdf"/>
            <p:cNvPicPr>
              <a:picLocks noChangeAspect="1"/>
            </p:cNvPicPr>
            <p:nvPr/>
          </p:nvPicPr>
          <p:blipFill>
            <a:blip r:embed="rId5">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801" name="pasted-image.pdf"/>
            <p:cNvPicPr>
              <a:picLocks noChangeAspect="1"/>
            </p:cNvPicPr>
            <p:nvPr/>
          </p:nvPicPr>
          <p:blipFill>
            <a:blip r:embed="rId3">
              <a:alphaModFix amt="18452"/>
              <a:extLst/>
            </a:blip>
            <a:stretch>
              <a:fillRect/>
            </a:stretch>
          </p:blipFill>
          <p:spPr>
            <a:xfrm rot="6596259">
              <a:off x="2830577" y="5293780"/>
              <a:ext cx="610569" cy="539163"/>
            </a:xfrm>
            <a:prstGeom prst="rect">
              <a:avLst/>
            </a:prstGeom>
            <a:ln w="12700" cap="flat">
              <a:noFill/>
              <a:miter lim="400000"/>
            </a:ln>
            <a:effectLst/>
          </p:spPr>
        </p:pic>
        <p:pic>
          <p:nvPicPr>
            <p:cNvPr id="802" name="pasted-image.pdf"/>
            <p:cNvPicPr>
              <a:picLocks noChangeAspect="1"/>
            </p:cNvPicPr>
            <p:nvPr/>
          </p:nvPicPr>
          <p:blipFill>
            <a:blip r:embed="rId4">
              <a:alphaModFix amt="18452"/>
              <a:extLst/>
            </a:blip>
            <a:stretch>
              <a:fillRect/>
            </a:stretch>
          </p:blipFill>
          <p:spPr>
            <a:xfrm rot="189053">
              <a:off x="3261786" y="4713924"/>
              <a:ext cx="778108" cy="690495"/>
            </a:xfrm>
            <a:prstGeom prst="rect">
              <a:avLst/>
            </a:prstGeom>
            <a:ln w="12700" cap="flat">
              <a:noFill/>
              <a:miter lim="400000"/>
            </a:ln>
            <a:effectLst/>
          </p:spPr>
        </p:pic>
        <p:pic>
          <p:nvPicPr>
            <p:cNvPr id="803" name="pasted-image.pdf"/>
            <p:cNvPicPr>
              <a:picLocks noChangeAspect="1"/>
            </p:cNvPicPr>
            <p:nvPr/>
          </p:nvPicPr>
          <p:blipFill>
            <a:blip r:embed="rId6">
              <a:alphaModFix amt="18452"/>
              <a:extLst/>
            </a:blip>
            <a:stretch>
              <a:fillRect/>
            </a:stretch>
          </p:blipFill>
          <p:spPr>
            <a:xfrm rot="4037505">
              <a:off x="3970716" y="4984514"/>
              <a:ext cx="823519" cy="727208"/>
            </a:xfrm>
            <a:prstGeom prst="rect">
              <a:avLst/>
            </a:prstGeom>
            <a:ln w="12700" cap="flat">
              <a:noFill/>
              <a:miter lim="400000"/>
            </a:ln>
            <a:effectLst/>
          </p:spPr>
        </p:pic>
        <p:pic>
          <p:nvPicPr>
            <p:cNvPr id="804" name="pasted-image.pdf"/>
            <p:cNvPicPr>
              <a:picLocks noChangeAspect="1"/>
            </p:cNvPicPr>
            <p:nvPr/>
          </p:nvPicPr>
          <p:blipFill>
            <a:blip r:embed="rId7">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805" name="pasted-image.pdf"/>
            <p:cNvPicPr>
              <a:picLocks noChangeAspect="1"/>
            </p:cNvPicPr>
            <p:nvPr/>
          </p:nvPicPr>
          <p:blipFill>
            <a:blip r:embed="rId5">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806" name="pasted-image.pdf"/>
            <p:cNvPicPr>
              <a:picLocks noChangeAspect="1"/>
            </p:cNvPicPr>
            <p:nvPr/>
          </p:nvPicPr>
          <p:blipFill>
            <a:blip r:embed="rId3">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807" name="pasted-image.pdf"/>
            <p:cNvPicPr>
              <a:picLocks noChangeAspect="1"/>
            </p:cNvPicPr>
            <p:nvPr/>
          </p:nvPicPr>
          <p:blipFill>
            <a:blip r:embed="rId4">
              <a:alphaModFix amt="18452"/>
              <a:extLst/>
            </a:blip>
            <a:stretch>
              <a:fillRect/>
            </a:stretch>
          </p:blipFill>
          <p:spPr>
            <a:xfrm rot="4535398">
              <a:off x="4721744" y="6299473"/>
              <a:ext cx="931400" cy="826527"/>
            </a:xfrm>
            <a:prstGeom prst="rect">
              <a:avLst/>
            </a:prstGeom>
            <a:ln w="12700" cap="flat">
              <a:noFill/>
              <a:miter lim="400000"/>
            </a:ln>
            <a:effectLst/>
          </p:spPr>
        </p:pic>
        <p:pic>
          <p:nvPicPr>
            <p:cNvPr id="808" name="pasted-image.pdf"/>
            <p:cNvPicPr>
              <a:picLocks noChangeAspect="1"/>
            </p:cNvPicPr>
            <p:nvPr/>
          </p:nvPicPr>
          <p:blipFill>
            <a:blip r:embed="rId6">
              <a:alphaModFix amt="18452"/>
              <a:extLst/>
            </a:blip>
            <a:stretch>
              <a:fillRect/>
            </a:stretch>
          </p:blipFill>
          <p:spPr>
            <a:xfrm rot="8729863">
              <a:off x="4012714" y="6879448"/>
              <a:ext cx="857107" cy="756867"/>
            </a:xfrm>
            <a:prstGeom prst="rect">
              <a:avLst/>
            </a:prstGeom>
            <a:ln w="12700" cap="flat">
              <a:noFill/>
              <a:miter lim="400000"/>
            </a:ln>
            <a:effectLst/>
          </p:spPr>
        </p:pic>
        <p:pic>
          <p:nvPicPr>
            <p:cNvPr id="809" name="pasted-image.pdf"/>
            <p:cNvPicPr>
              <a:picLocks noChangeAspect="1"/>
            </p:cNvPicPr>
            <p:nvPr/>
          </p:nvPicPr>
          <p:blipFill>
            <a:blip r:embed="rId2">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810" name="pasted-image.pdf"/>
            <p:cNvPicPr>
              <a:picLocks noChangeAspect="1"/>
            </p:cNvPicPr>
            <p:nvPr/>
          </p:nvPicPr>
          <p:blipFill>
            <a:blip r:embed="rId3">
              <a:alphaModFix amt="18452"/>
              <a:extLst/>
            </a:blip>
            <a:stretch>
              <a:fillRect/>
            </a:stretch>
          </p:blipFill>
          <p:spPr>
            <a:xfrm rot="7178364">
              <a:off x="4619556" y="1745107"/>
              <a:ext cx="441092" cy="389506"/>
            </a:xfrm>
            <a:prstGeom prst="rect">
              <a:avLst/>
            </a:prstGeom>
            <a:ln w="12700" cap="flat">
              <a:noFill/>
              <a:miter lim="400000"/>
            </a:ln>
            <a:effectLst/>
          </p:spPr>
        </p:pic>
        <p:pic>
          <p:nvPicPr>
            <p:cNvPr id="811" name="pasted-image.pdf"/>
            <p:cNvPicPr>
              <a:picLocks noChangeAspect="1"/>
            </p:cNvPicPr>
            <p:nvPr/>
          </p:nvPicPr>
          <p:blipFill>
            <a:blip r:embed="rId4">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812" name="pasted-image.pdf"/>
            <p:cNvPicPr>
              <a:picLocks noChangeAspect="1"/>
            </p:cNvPicPr>
            <p:nvPr/>
          </p:nvPicPr>
          <p:blipFill>
            <a:blip r:embed="rId5">
              <a:alphaModFix amt="18452"/>
              <a:extLst/>
            </a:blip>
            <a:stretch>
              <a:fillRect/>
            </a:stretch>
          </p:blipFill>
          <p:spPr>
            <a:xfrm rot="3275997">
              <a:off x="4517503" y="1237138"/>
              <a:ext cx="575189" cy="507921"/>
            </a:xfrm>
            <a:prstGeom prst="rect">
              <a:avLst/>
            </a:prstGeom>
            <a:ln w="12700" cap="flat">
              <a:noFill/>
              <a:miter lim="400000"/>
            </a:ln>
            <a:effectLst/>
          </p:spPr>
        </p:pic>
        <p:pic>
          <p:nvPicPr>
            <p:cNvPr id="813" name="pasted-image.pdf"/>
            <p:cNvPicPr>
              <a:picLocks noChangeAspect="1"/>
            </p:cNvPicPr>
            <p:nvPr/>
          </p:nvPicPr>
          <p:blipFill>
            <a:blip r:embed="rId6">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814" name="pasted-image.pdf"/>
            <p:cNvPicPr>
              <a:picLocks noChangeAspect="1"/>
            </p:cNvPicPr>
            <p:nvPr/>
          </p:nvPicPr>
          <p:blipFill>
            <a:blip r:embed="rId7">
              <a:alphaModFix amt="18452"/>
              <a:extLst/>
            </a:blip>
            <a:stretch>
              <a:fillRect/>
            </a:stretch>
          </p:blipFill>
          <p:spPr>
            <a:xfrm rot="21012226">
              <a:off x="3933415" y="915767"/>
              <a:ext cx="630989" cy="557195"/>
            </a:xfrm>
            <a:prstGeom prst="rect">
              <a:avLst/>
            </a:prstGeom>
            <a:ln w="12700" cap="flat">
              <a:noFill/>
              <a:miter lim="400000"/>
            </a:ln>
            <a:effectLst/>
          </p:spPr>
        </p:pic>
        <p:pic>
          <p:nvPicPr>
            <p:cNvPr id="815" name="pasted-image.pdf"/>
            <p:cNvPicPr>
              <a:picLocks noChangeAspect="1"/>
            </p:cNvPicPr>
            <p:nvPr/>
          </p:nvPicPr>
          <p:blipFill>
            <a:blip r:embed="rId7">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816" name="pasted-image.pdf"/>
            <p:cNvPicPr>
              <a:picLocks noChangeAspect="1"/>
            </p:cNvPicPr>
            <p:nvPr/>
          </p:nvPicPr>
          <p:blipFill>
            <a:blip r:embed="rId5">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817" name="pasted-image.pdf"/>
            <p:cNvPicPr>
              <a:picLocks noChangeAspect="1"/>
            </p:cNvPicPr>
            <p:nvPr/>
          </p:nvPicPr>
          <p:blipFill>
            <a:blip r:embed="rId3">
              <a:alphaModFix amt="18452"/>
              <a:extLst/>
            </a:blip>
            <a:stretch>
              <a:fillRect/>
            </a:stretch>
          </p:blipFill>
          <p:spPr>
            <a:xfrm rot="6596259">
              <a:off x="3390719" y="706073"/>
              <a:ext cx="610569" cy="539163"/>
            </a:xfrm>
            <a:prstGeom prst="rect">
              <a:avLst/>
            </a:prstGeom>
            <a:ln w="12700" cap="flat">
              <a:noFill/>
              <a:miter lim="400000"/>
            </a:ln>
            <a:effectLst/>
          </p:spPr>
        </p:pic>
        <p:pic>
          <p:nvPicPr>
            <p:cNvPr id="818" name="pasted-image.pdf"/>
            <p:cNvPicPr>
              <a:picLocks noChangeAspect="1"/>
            </p:cNvPicPr>
            <p:nvPr/>
          </p:nvPicPr>
          <p:blipFill>
            <a:blip r:embed="rId4">
              <a:alphaModFix amt="18452"/>
              <a:extLst/>
            </a:blip>
            <a:stretch>
              <a:fillRect/>
            </a:stretch>
          </p:blipFill>
          <p:spPr>
            <a:xfrm rot="189053">
              <a:off x="3821928" y="126217"/>
              <a:ext cx="778108" cy="690495"/>
            </a:xfrm>
            <a:prstGeom prst="rect">
              <a:avLst/>
            </a:prstGeom>
            <a:ln w="12700" cap="flat">
              <a:noFill/>
              <a:miter lim="400000"/>
            </a:ln>
            <a:effectLst/>
          </p:spPr>
        </p:pic>
        <p:pic>
          <p:nvPicPr>
            <p:cNvPr id="819" name="pasted-image.pdf"/>
            <p:cNvPicPr>
              <a:picLocks noChangeAspect="1"/>
            </p:cNvPicPr>
            <p:nvPr/>
          </p:nvPicPr>
          <p:blipFill>
            <a:blip r:embed="rId6">
              <a:alphaModFix amt="18452"/>
              <a:extLst/>
            </a:blip>
            <a:stretch>
              <a:fillRect/>
            </a:stretch>
          </p:blipFill>
          <p:spPr>
            <a:xfrm rot="4037505">
              <a:off x="4530858" y="396807"/>
              <a:ext cx="823519" cy="727208"/>
            </a:xfrm>
            <a:prstGeom prst="rect">
              <a:avLst/>
            </a:prstGeom>
            <a:ln w="12700" cap="flat">
              <a:noFill/>
              <a:miter lim="400000"/>
            </a:ln>
            <a:effectLst/>
          </p:spPr>
        </p:pic>
        <p:pic>
          <p:nvPicPr>
            <p:cNvPr id="820" name="pasted-image.pdf"/>
            <p:cNvPicPr>
              <a:picLocks noChangeAspect="1"/>
            </p:cNvPicPr>
            <p:nvPr/>
          </p:nvPicPr>
          <p:blipFill>
            <a:blip r:embed="rId7">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821" name="pasted-image.pdf"/>
            <p:cNvPicPr>
              <a:picLocks noChangeAspect="1"/>
            </p:cNvPicPr>
            <p:nvPr/>
          </p:nvPicPr>
          <p:blipFill>
            <a:blip r:embed="rId5">
              <a:alphaModFix amt="18452"/>
              <a:extLst/>
            </a:blip>
            <a:stretch>
              <a:fillRect/>
            </a:stretch>
          </p:blipFill>
          <p:spPr>
            <a:xfrm rot="13574788">
              <a:off x="5191255" y="214411"/>
              <a:ext cx="953044" cy="841585"/>
            </a:xfrm>
            <a:prstGeom prst="rect">
              <a:avLst/>
            </a:prstGeom>
            <a:ln w="12700" cap="flat">
              <a:noFill/>
              <a:miter lim="400000"/>
            </a:ln>
            <a:effectLst/>
          </p:spPr>
        </p:pic>
        <p:pic>
          <p:nvPicPr>
            <p:cNvPr id="822" name="pasted-image.pdf"/>
            <p:cNvPicPr>
              <a:picLocks noChangeAspect="1"/>
            </p:cNvPicPr>
            <p:nvPr/>
          </p:nvPicPr>
          <p:blipFill>
            <a:blip r:embed="rId3">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823" name="pasted-image.pdf"/>
            <p:cNvPicPr>
              <a:picLocks noChangeAspect="1"/>
            </p:cNvPicPr>
            <p:nvPr/>
          </p:nvPicPr>
          <p:blipFill>
            <a:blip r:embed="rId4">
              <a:alphaModFix amt="18452"/>
              <a:extLst/>
            </a:blip>
            <a:stretch>
              <a:fillRect/>
            </a:stretch>
          </p:blipFill>
          <p:spPr>
            <a:xfrm rot="4535398">
              <a:off x="5281886" y="1711767"/>
              <a:ext cx="931401" cy="826527"/>
            </a:xfrm>
            <a:prstGeom prst="rect">
              <a:avLst/>
            </a:prstGeom>
            <a:ln w="12700" cap="flat">
              <a:noFill/>
              <a:miter lim="400000"/>
            </a:ln>
            <a:effectLst/>
          </p:spPr>
        </p:pic>
        <p:pic>
          <p:nvPicPr>
            <p:cNvPr id="824" name="pasted-image.pdf"/>
            <p:cNvPicPr>
              <a:picLocks noChangeAspect="1"/>
            </p:cNvPicPr>
            <p:nvPr/>
          </p:nvPicPr>
          <p:blipFill>
            <a:blip r:embed="rId6">
              <a:alphaModFix amt="18452"/>
              <a:extLst/>
            </a:blip>
            <a:stretch>
              <a:fillRect/>
            </a:stretch>
          </p:blipFill>
          <p:spPr>
            <a:xfrm rot="8729863">
              <a:off x="4572857" y="2291742"/>
              <a:ext cx="857106" cy="756867"/>
            </a:xfrm>
            <a:prstGeom prst="rect">
              <a:avLst/>
            </a:prstGeom>
            <a:ln w="12700" cap="flat">
              <a:noFill/>
              <a:miter lim="400000"/>
            </a:ln>
            <a:effectLst/>
          </p:spPr>
        </p:pic>
        <p:pic>
          <p:nvPicPr>
            <p:cNvPr id="825" name="pasted-image.pdf"/>
            <p:cNvPicPr>
              <a:picLocks noChangeAspect="1"/>
            </p:cNvPicPr>
            <p:nvPr/>
          </p:nvPicPr>
          <p:blipFill>
            <a:blip r:embed="rId2">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826" name="pasted-image.pdf"/>
            <p:cNvPicPr>
              <a:picLocks noChangeAspect="1"/>
            </p:cNvPicPr>
            <p:nvPr/>
          </p:nvPicPr>
          <p:blipFill>
            <a:blip r:embed="rId3">
              <a:alphaModFix amt="18452"/>
              <a:extLst/>
            </a:blip>
            <a:stretch>
              <a:fillRect/>
            </a:stretch>
          </p:blipFill>
          <p:spPr>
            <a:xfrm rot="7178364">
              <a:off x="1944089" y="1999107"/>
              <a:ext cx="441092" cy="389506"/>
            </a:xfrm>
            <a:prstGeom prst="rect">
              <a:avLst/>
            </a:prstGeom>
            <a:ln w="12700" cap="flat">
              <a:noFill/>
              <a:miter lim="400000"/>
            </a:ln>
            <a:effectLst/>
          </p:spPr>
        </p:pic>
        <p:pic>
          <p:nvPicPr>
            <p:cNvPr id="827" name="pasted-image.pdf"/>
            <p:cNvPicPr>
              <a:picLocks noChangeAspect="1"/>
            </p:cNvPicPr>
            <p:nvPr/>
          </p:nvPicPr>
          <p:blipFill>
            <a:blip r:embed="rId4">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828" name="pasted-image.pdf"/>
            <p:cNvPicPr>
              <a:picLocks noChangeAspect="1"/>
            </p:cNvPicPr>
            <p:nvPr/>
          </p:nvPicPr>
          <p:blipFill>
            <a:blip r:embed="rId5">
              <a:alphaModFix amt="18452"/>
              <a:extLst/>
            </a:blip>
            <a:stretch>
              <a:fillRect/>
            </a:stretch>
          </p:blipFill>
          <p:spPr>
            <a:xfrm rot="3275997">
              <a:off x="1842036" y="1491138"/>
              <a:ext cx="575190" cy="507921"/>
            </a:xfrm>
            <a:prstGeom prst="rect">
              <a:avLst/>
            </a:prstGeom>
            <a:ln w="12700" cap="flat">
              <a:noFill/>
              <a:miter lim="400000"/>
            </a:ln>
            <a:effectLst/>
          </p:spPr>
        </p:pic>
        <p:pic>
          <p:nvPicPr>
            <p:cNvPr id="829" name="pasted-image.pdf"/>
            <p:cNvPicPr>
              <a:picLocks noChangeAspect="1"/>
            </p:cNvPicPr>
            <p:nvPr/>
          </p:nvPicPr>
          <p:blipFill>
            <a:blip r:embed="rId6">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830" name="pasted-image.pdf"/>
            <p:cNvPicPr>
              <a:picLocks noChangeAspect="1"/>
            </p:cNvPicPr>
            <p:nvPr/>
          </p:nvPicPr>
          <p:blipFill>
            <a:blip r:embed="rId7">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831" name="pasted-image.pdf"/>
            <p:cNvPicPr>
              <a:picLocks noChangeAspect="1"/>
            </p:cNvPicPr>
            <p:nvPr/>
          </p:nvPicPr>
          <p:blipFill>
            <a:blip r:embed="rId7">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832" name="pasted-image.pdf"/>
            <p:cNvPicPr>
              <a:picLocks noChangeAspect="1"/>
            </p:cNvPicPr>
            <p:nvPr/>
          </p:nvPicPr>
          <p:blipFill>
            <a:blip r:embed="rId5">
              <a:alphaModFix amt="18452"/>
              <a:extLst/>
            </a:blip>
            <a:stretch>
              <a:fillRect/>
            </a:stretch>
          </p:blipFill>
          <p:spPr>
            <a:xfrm rot="13329951">
              <a:off x="321652" y="1541934"/>
              <a:ext cx="796189" cy="703075"/>
            </a:xfrm>
            <a:prstGeom prst="rect">
              <a:avLst/>
            </a:prstGeom>
            <a:ln w="12700" cap="flat">
              <a:noFill/>
              <a:miter lim="400000"/>
            </a:ln>
            <a:effectLst/>
          </p:spPr>
        </p:pic>
        <p:pic>
          <p:nvPicPr>
            <p:cNvPr id="833" name="pasted-image.pdf"/>
            <p:cNvPicPr>
              <a:picLocks noChangeAspect="1"/>
            </p:cNvPicPr>
            <p:nvPr/>
          </p:nvPicPr>
          <p:blipFill>
            <a:blip r:embed="rId3">
              <a:alphaModFix amt="18452"/>
              <a:extLst/>
            </a:blip>
            <a:stretch>
              <a:fillRect/>
            </a:stretch>
          </p:blipFill>
          <p:spPr>
            <a:xfrm rot="6596259">
              <a:off x="715253" y="960073"/>
              <a:ext cx="610569" cy="539163"/>
            </a:xfrm>
            <a:prstGeom prst="rect">
              <a:avLst/>
            </a:prstGeom>
            <a:ln w="12700" cap="flat">
              <a:noFill/>
              <a:miter lim="400000"/>
            </a:ln>
            <a:effectLst/>
          </p:spPr>
        </p:pic>
        <p:pic>
          <p:nvPicPr>
            <p:cNvPr id="834" name="pasted-image.pdf"/>
            <p:cNvPicPr>
              <a:picLocks noChangeAspect="1"/>
            </p:cNvPicPr>
            <p:nvPr/>
          </p:nvPicPr>
          <p:blipFill>
            <a:blip r:embed="rId4">
              <a:alphaModFix amt="18452"/>
              <a:extLst/>
            </a:blip>
            <a:stretch>
              <a:fillRect/>
            </a:stretch>
          </p:blipFill>
          <p:spPr>
            <a:xfrm rot="189053">
              <a:off x="1146462" y="380217"/>
              <a:ext cx="778108" cy="690495"/>
            </a:xfrm>
            <a:prstGeom prst="rect">
              <a:avLst/>
            </a:prstGeom>
            <a:ln w="12700" cap="flat">
              <a:noFill/>
              <a:miter lim="400000"/>
            </a:ln>
            <a:effectLst/>
          </p:spPr>
        </p:pic>
        <p:pic>
          <p:nvPicPr>
            <p:cNvPr id="835" name="pasted-image.pdf"/>
            <p:cNvPicPr>
              <a:picLocks noChangeAspect="1"/>
            </p:cNvPicPr>
            <p:nvPr/>
          </p:nvPicPr>
          <p:blipFill>
            <a:blip r:embed="rId6">
              <a:alphaModFix amt="18452"/>
              <a:extLst/>
            </a:blip>
            <a:stretch>
              <a:fillRect/>
            </a:stretch>
          </p:blipFill>
          <p:spPr>
            <a:xfrm rot="4037505">
              <a:off x="1855391" y="650807"/>
              <a:ext cx="823519" cy="727208"/>
            </a:xfrm>
            <a:prstGeom prst="rect">
              <a:avLst/>
            </a:prstGeom>
            <a:ln w="12700" cap="flat">
              <a:noFill/>
              <a:miter lim="400000"/>
            </a:ln>
            <a:effectLst/>
          </p:spPr>
        </p:pic>
        <p:pic>
          <p:nvPicPr>
            <p:cNvPr id="836" name="pasted-image.pdf"/>
            <p:cNvPicPr>
              <a:picLocks noChangeAspect="1"/>
            </p:cNvPicPr>
            <p:nvPr/>
          </p:nvPicPr>
          <p:blipFill>
            <a:blip r:embed="rId7">
              <a:alphaModFix amt="18452"/>
              <a:extLst/>
            </a:blip>
            <a:stretch>
              <a:fillRect/>
            </a:stretch>
          </p:blipFill>
          <p:spPr>
            <a:xfrm rot="15582911">
              <a:off x="24779" y="434438"/>
              <a:ext cx="1045499" cy="923228"/>
            </a:xfrm>
            <a:prstGeom prst="rect">
              <a:avLst/>
            </a:prstGeom>
            <a:ln w="12700" cap="flat">
              <a:noFill/>
              <a:miter lim="400000"/>
            </a:ln>
            <a:effectLst/>
          </p:spPr>
        </p:pic>
        <p:pic>
          <p:nvPicPr>
            <p:cNvPr id="837" name="pasted-image.pdf"/>
            <p:cNvPicPr>
              <a:picLocks noChangeAspect="1"/>
            </p:cNvPicPr>
            <p:nvPr/>
          </p:nvPicPr>
          <p:blipFill>
            <a:blip r:embed="rId5">
              <a:alphaModFix amt="18452"/>
              <a:extLst/>
            </a:blip>
            <a:stretch>
              <a:fillRect/>
            </a:stretch>
          </p:blipFill>
          <p:spPr>
            <a:xfrm rot="13574788">
              <a:off x="2515788" y="468411"/>
              <a:ext cx="953043" cy="841585"/>
            </a:xfrm>
            <a:prstGeom prst="rect">
              <a:avLst/>
            </a:prstGeom>
            <a:ln w="12700" cap="flat">
              <a:noFill/>
              <a:miter lim="400000"/>
            </a:ln>
            <a:effectLst/>
          </p:spPr>
        </p:pic>
        <p:pic>
          <p:nvPicPr>
            <p:cNvPr id="838" name="pasted-image.pdf"/>
            <p:cNvPicPr>
              <a:picLocks noChangeAspect="1"/>
            </p:cNvPicPr>
            <p:nvPr/>
          </p:nvPicPr>
          <p:blipFill>
            <a:blip r:embed="rId3">
              <a:alphaModFix amt="18452"/>
              <a:extLst/>
            </a:blip>
            <a:stretch>
              <a:fillRect/>
            </a:stretch>
          </p:blipFill>
          <p:spPr>
            <a:xfrm rot="14632657">
              <a:off x="924854" y="2469232"/>
              <a:ext cx="730855" cy="645381"/>
            </a:xfrm>
            <a:prstGeom prst="rect">
              <a:avLst/>
            </a:prstGeom>
            <a:ln w="12700" cap="flat">
              <a:noFill/>
              <a:miter lim="400000"/>
            </a:ln>
            <a:effectLst/>
          </p:spPr>
        </p:pic>
        <p:pic>
          <p:nvPicPr>
            <p:cNvPr id="839" name="pasted-image.pdf"/>
            <p:cNvPicPr>
              <a:picLocks noChangeAspect="1"/>
            </p:cNvPicPr>
            <p:nvPr/>
          </p:nvPicPr>
          <p:blipFill>
            <a:blip r:embed="rId4">
              <a:alphaModFix amt="18452"/>
              <a:extLst/>
            </a:blip>
            <a:stretch>
              <a:fillRect/>
            </a:stretch>
          </p:blipFill>
          <p:spPr>
            <a:xfrm rot="4535398">
              <a:off x="2606419" y="1965767"/>
              <a:ext cx="931401" cy="826527"/>
            </a:xfrm>
            <a:prstGeom prst="rect">
              <a:avLst/>
            </a:prstGeom>
            <a:ln w="12700" cap="flat">
              <a:noFill/>
              <a:miter lim="400000"/>
            </a:ln>
            <a:effectLst/>
          </p:spPr>
        </p:pic>
        <p:pic>
          <p:nvPicPr>
            <p:cNvPr id="840" name="pasted-image.pdf"/>
            <p:cNvPicPr>
              <a:picLocks noChangeAspect="1"/>
            </p:cNvPicPr>
            <p:nvPr/>
          </p:nvPicPr>
          <p:blipFill>
            <a:blip r:embed="rId6">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844" name="Group 844"/>
          <p:cNvGrpSpPr/>
          <p:nvPr/>
        </p:nvGrpSpPr>
        <p:grpSpPr>
          <a:xfrm>
            <a:off x="10976912" y="12828177"/>
            <a:ext cx="2430176" cy="450272"/>
            <a:chOff x="0" y="0"/>
            <a:chExt cx="2430175" cy="450271"/>
          </a:xfrm>
        </p:grpSpPr>
        <p:pic>
          <p:nvPicPr>
            <p:cNvPr id="842" name="pasted-image.pdf"/>
            <p:cNvPicPr>
              <a:picLocks noChangeAspect="1"/>
            </p:cNvPicPr>
            <p:nvPr/>
          </p:nvPicPr>
          <p:blipFill>
            <a:blip r:embed="rId8">
              <a:extLst/>
            </a:blip>
            <a:stretch>
              <a:fillRect/>
            </a:stretch>
          </p:blipFill>
          <p:spPr>
            <a:xfrm>
              <a:off x="0" y="0"/>
              <a:ext cx="450272" cy="450272"/>
            </a:xfrm>
            <a:prstGeom prst="rect">
              <a:avLst/>
            </a:prstGeom>
            <a:ln w="12700" cap="flat">
              <a:noFill/>
              <a:miter lim="400000"/>
            </a:ln>
            <a:effectLst/>
          </p:spPr>
        </p:pic>
        <p:pic>
          <p:nvPicPr>
            <p:cNvPr id="843" name="pasted-image.pdf"/>
            <p:cNvPicPr>
              <a:picLocks noChangeAspect="1"/>
            </p:cNvPicPr>
            <p:nvPr/>
          </p:nvPicPr>
          <p:blipFill>
            <a:blip r:embed="rId9">
              <a:extLst/>
            </a:blip>
            <a:stretch>
              <a:fillRect/>
            </a:stretch>
          </p:blipFill>
          <p:spPr>
            <a:xfrm>
              <a:off x="584841" y="86142"/>
              <a:ext cx="1845335" cy="277988"/>
            </a:xfrm>
            <a:prstGeom prst="rect">
              <a:avLst/>
            </a:prstGeom>
            <a:ln w="12700" cap="flat">
              <a:noFill/>
              <a:miter lim="400000"/>
            </a:ln>
            <a:effectLst/>
          </p:spPr>
        </p:pic>
      </p:grpSp>
      <p:sp>
        <p:nvSpPr>
          <p:cNvPr id="845" name="Shape 84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Gray copy 3">
    <p:bg>
      <p:bgPr>
        <a:gradFill flip="none" rotWithShape="1">
          <a:gsLst>
            <a:gs pos="0">
              <a:srgbClr val="C8B6FF"/>
            </a:gs>
            <a:gs pos="49512">
              <a:srgbClr val="9AC1F2"/>
            </a:gs>
            <a:gs pos="100000">
              <a:srgbClr val="6CCBE5"/>
            </a:gs>
          </a:gsLst>
          <a:lin ang="0" scaled="0"/>
        </a:gradFill>
        <a:effectLst/>
      </p:bgPr>
    </p:bg>
    <p:spTree>
      <p:nvGrpSpPr>
        <p:cNvPr id="1" name=""/>
        <p:cNvGrpSpPr/>
        <p:nvPr/>
      </p:nvGrpSpPr>
      <p:grpSpPr>
        <a:xfrm>
          <a:off x="0" y="0"/>
          <a:ext cx="0" cy="0"/>
          <a:chOff x="0" y="0"/>
          <a:chExt cx="0" cy="0"/>
        </a:xfrm>
      </p:grpSpPr>
      <p:pic>
        <p:nvPicPr>
          <p:cNvPr id="852" name="communication-globe.png"/>
          <p:cNvPicPr>
            <a:picLocks noChangeAspect="1"/>
          </p:cNvPicPr>
          <p:nvPr/>
        </p:nvPicPr>
        <p:blipFill>
          <a:blip r:embed="rId2">
            <a:alphaModFix amt="34243"/>
            <a:extLst/>
          </a:blip>
          <a:stretch>
            <a:fillRect/>
          </a:stretch>
        </p:blipFill>
        <p:spPr>
          <a:xfrm>
            <a:off x="-6381930" y="-7717660"/>
            <a:ext cx="31588278" cy="30577660"/>
          </a:xfrm>
          <a:prstGeom prst="rect">
            <a:avLst/>
          </a:prstGeom>
          <a:ln w="12700">
            <a:miter lim="400000"/>
          </a:ln>
        </p:spPr>
      </p:pic>
      <p:sp>
        <p:nvSpPr>
          <p:cNvPr id="853" name="Shape 85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Gray copy 8">
    <p:bg>
      <p:bgPr>
        <a:gradFill flip="none" rotWithShape="1">
          <a:gsLst>
            <a:gs pos="0">
              <a:srgbClr val="C8B6FF"/>
            </a:gs>
            <a:gs pos="49512">
              <a:srgbClr val="9AC1F2"/>
            </a:gs>
            <a:gs pos="100000">
              <a:srgbClr val="6CCBE5"/>
            </a:gs>
          </a:gsLst>
          <a:lin ang="0" scaled="0"/>
        </a:gradFill>
        <a:effectLst/>
      </p:bgPr>
    </p:bg>
    <p:spTree>
      <p:nvGrpSpPr>
        <p:cNvPr id="1" name=""/>
        <p:cNvGrpSpPr/>
        <p:nvPr/>
      </p:nvGrpSpPr>
      <p:grpSpPr>
        <a:xfrm>
          <a:off x="0" y="0"/>
          <a:ext cx="0" cy="0"/>
          <a:chOff x="0" y="0"/>
          <a:chExt cx="0" cy="0"/>
        </a:xfrm>
      </p:grpSpPr>
      <p:grpSp>
        <p:nvGrpSpPr>
          <p:cNvPr id="972" name="Group 972"/>
          <p:cNvGrpSpPr/>
          <p:nvPr/>
        </p:nvGrpSpPr>
        <p:grpSpPr>
          <a:xfrm>
            <a:off x="7331771" y="2680978"/>
            <a:ext cx="9720458" cy="7812500"/>
            <a:chOff x="0" y="0"/>
            <a:chExt cx="9720457" cy="7812498"/>
          </a:xfrm>
        </p:grpSpPr>
        <p:pic>
          <p:nvPicPr>
            <p:cNvPr id="860" name="pasted-image.pdf"/>
            <p:cNvPicPr>
              <a:picLocks noChangeAspect="1"/>
            </p:cNvPicPr>
            <p:nvPr/>
          </p:nvPicPr>
          <p:blipFill>
            <a:blip r:embed="rId2">
              <a:alphaModFix amt="10000"/>
              <a:extLst/>
            </a:blip>
            <a:stretch>
              <a:fillRect/>
            </a:stretch>
          </p:blipFill>
          <p:spPr>
            <a:xfrm rot="21012226">
              <a:off x="4968191" y="4295154"/>
              <a:ext cx="334470" cy="295354"/>
            </a:xfrm>
            <a:prstGeom prst="rect">
              <a:avLst/>
            </a:prstGeom>
            <a:ln w="12700" cap="flat">
              <a:noFill/>
              <a:miter lim="400000"/>
            </a:ln>
            <a:effectLst/>
          </p:spPr>
        </p:pic>
        <p:pic>
          <p:nvPicPr>
            <p:cNvPr id="861" name="pasted-image.pdf"/>
            <p:cNvPicPr>
              <a:picLocks noChangeAspect="1"/>
            </p:cNvPicPr>
            <p:nvPr/>
          </p:nvPicPr>
          <p:blipFill>
            <a:blip r:embed="rId3">
              <a:alphaModFix amt="10000"/>
              <a:extLst/>
            </a:blip>
            <a:stretch>
              <a:fillRect/>
            </a:stretch>
          </p:blipFill>
          <p:spPr>
            <a:xfrm rot="7178364">
              <a:off x="5346348" y="4571746"/>
              <a:ext cx="441092" cy="389507"/>
            </a:xfrm>
            <a:prstGeom prst="rect">
              <a:avLst/>
            </a:prstGeom>
            <a:ln w="12700" cap="flat">
              <a:noFill/>
              <a:miter lim="400000"/>
            </a:ln>
            <a:effectLst/>
          </p:spPr>
        </p:pic>
        <p:pic>
          <p:nvPicPr>
            <p:cNvPr id="862" name="pasted-image.pdf"/>
            <p:cNvPicPr>
              <a:picLocks noChangeAspect="1"/>
            </p:cNvPicPr>
            <p:nvPr/>
          </p:nvPicPr>
          <p:blipFill>
            <a:blip r:embed="rId4">
              <a:alphaModFix amt="10000"/>
              <a:extLst/>
            </a:blip>
            <a:stretch>
              <a:fillRect/>
            </a:stretch>
          </p:blipFill>
          <p:spPr>
            <a:xfrm rot="13426029">
              <a:off x="4845292" y="4644124"/>
              <a:ext cx="562127" cy="498833"/>
            </a:xfrm>
            <a:prstGeom prst="rect">
              <a:avLst/>
            </a:prstGeom>
            <a:ln w="12700" cap="flat">
              <a:noFill/>
              <a:miter lim="400000"/>
            </a:ln>
            <a:effectLst/>
          </p:spPr>
        </p:pic>
        <p:pic>
          <p:nvPicPr>
            <p:cNvPr id="863" name="pasted-image.pdf"/>
            <p:cNvPicPr>
              <a:picLocks noChangeAspect="1"/>
            </p:cNvPicPr>
            <p:nvPr/>
          </p:nvPicPr>
          <p:blipFill>
            <a:blip r:embed="rId5">
              <a:alphaModFix amt="10000"/>
              <a:extLst/>
            </a:blip>
            <a:stretch>
              <a:fillRect/>
            </a:stretch>
          </p:blipFill>
          <p:spPr>
            <a:xfrm rot="3275997">
              <a:off x="5244295" y="4063778"/>
              <a:ext cx="575189" cy="507921"/>
            </a:xfrm>
            <a:prstGeom prst="rect">
              <a:avLst/>
            </a:prstGeom>
            <a:ln w="12700" cap="flat">
              <a:noFill/>
              <a:miter lim="400000"/>
            </a:ln>
            <a:effectLst/>
          </p:spPr>
        </p:pic>
        <p:pic>
          <p:nvPicPr>
            <p:cNvPr id="864" name="pasted-image.pdf"/>
            <p:cNvPicPr>
              <a:picLocks noChangeAspect="1"/>
            </p:cNvPicPr>
            <p:nvPr/>
          </p:nvPicPr>
          <p:blipFill>
            <a:blip r:embed="rId6">
              <a:alphaModFix amt="10000"/>
              <a:extLst/>
            </a:blip>
            <a:stretch>
              <a:fillRect/>
            </a:stretch>
          </p:blipFill>
          <p:spPr>
            <a:xfrm rot="16983089">
              <a:off x="4461591" y="4356138"/>
              <a:ext cx="594933" cy="525356"/>
            </a:xfrm>
            <a:prstGeom prst="rect">
              <a:avLst/>
            </a:prstGeom>
            <a:ln w="12700" cap="flat">
              <a:noFill/>
              <a:miter lim="400000"/>
            </a:ln>
            <a:effectLst/>
          </p:spPr>
        </p:pic>
        <p:pic>
          <p:nvPicPr>
            <p:cNvPr id="865" name="pasted-image.pdf"/>
            <p:cNvPicPr>
              <a:picLocks noChangeAspect="1"/>
            </p:cNvPicPr>
            <p:nvPr/>
          </p:nvPicPr>
          <p:blipFill>
            <a:blip r:embed="rId7">
              <a:alphaModFix amt="10000"/>
              <a:extLst/>
            </a:blip>
            <a:stretch>
              <a:fillRect/>
            </a:stretch>
          </p:blipFill>
          <p:spPr>
            <a:xfrm rot="21012226">
              <a:off x="4660207" y="3742408"/>
              <a:ext cx="630989" cy="557194"/>
            </a:xfrm>
            <a:prstGeom prst="rect">
              <a:avLst/>
            </a:prstGeom>
            <a:ln w="12700" cap="flat">
              <a:noFill/>
              <a:miter lim="400000"/>
            </a:ln>
            <a:effectLst/>
          </p:spPr>
        </p:pic>
        <p:pic>
          <p:nvPicPr>
            <p:cNvPr id="866" name="pasted-image.pdf"/>
            <p:cNvPicPr>
              <a:picLocks noChangeAspect="1"/>
            </p:cNvPicPr>
            <p:nvPr/>
          </p:nvPicPr>
          <p:blipFill>
            <a:blip r:embed="rId7">
              <a:alphaModFix amt="10000"/>
              <a:extLst/>
            </a:blip>
            <a:stretch>
              <a:fillRect/>
            </a:stretch>
          </p:blipFill>
          <p:spPr>
            <a:xfrm rot="15582911">
              <a:off x="5703743" y="3994660"/>
              <a:ext cx="873428" cy="771280"/>
            </a:xfrm>
            <a:prstGeom prst="rect">
              <a:avLst/>
            </a:prstGeom>
            <a:ln w="12700" cap="flat">
              <a:noFill/>
              <a:miter lim="400000"/>
            </a:ln>
            <a:effectLst/>
          </p:spPr>
        </p:pic>
        <p:pic>
          <p:nvPicPr>
            <p:cNvPr id="867" name="pasted-image.pdf"/>
            <p:cNvPicPr>
              <a:picLocks noChangeAspect="1"/>
            </p:cNvPicPr>
            <p:nvPr/>
          </p:nvPicPr>
          <p:blipFill>
            <a:blip r:embed="rId5">
              <a:alphaModFix amt="10000"/>
              <a:extLst/>
            </a:blip>
            <a:stretch>
              <a:fillRect/>
            </a:stretch>
          </p:blipFill>
          <p:spPr>
            <a:xfrm rot="13329951">
              <a:off x="3723910" y="4114575"/>
              <a:ext cx="796189" cy="703075"/>
            </a:xfrm>
            <a:prstGeom prst="rect">
              <a:avLst/>
            </a:prstGeom>
            <a:ln w="12700" cap="flat">
              <a:noFill/>
              <a:miter lim="400000"/>
            </a:ln>
            <a:effectLst/>
          </p:spPr>
        </p:pic>
        <p:pic>
          <p:nvPicPr>
            <p:cNvPr id="868" name="pasted-image.pdf"/>
            <p:cNvPicPr>
              <a:picLocks noChangeAspect="1"/>
            </p:cNvPicPr>
            <p:nvPr/>
          </p:nvPicPr>
          <p:blipFill>
            <a:blip r:embed="rId3">
              <a:alphaModFix amt="10000"/>
              <a:extLst/>
            </a:blip>
            <a:stretch>
              <a:fillRect/>
            </a:stretch>
          </p:blipFill>
          <p:spPr>
            <a:xfrm rot="6596259">
              <a:off x="4117511" y="3532713"/>
              <a:ext cx="610569" cy="539163"/>
            </a:xfrm>
            <a:prstGeom prst="rect">
              <a:avLst/>
            </a:prstGeom>
            <a:ln w="12700" cap="flat">
              <a:noFill/>
              <a:miter lim="400000"/>
            </a:ln>
            <a:effectLst/>
          </p:spPr>
        </p:pic>
        <p:pic>
          <p:nvPicPr>
            <p:cNvPr id="869" name="pasted-image.pdf"/>
            <p:cNvPicPr>
              <a:picLocks noChangeAspect="1"/>
            </p:cNvPicPr>
            <p:nvPr/>
          </p:nvPicPr>
          <p:blipFill>
            <a:blip r:embed="rId4">
              <a:alphaModFix amt="10000"/>
              <a:extLst/>
            </a:blip>
            <a:stretch>
              <a:fillRect/>
            </a:stretch>
          </p:blipFill>
          <p:spPr>
            <a:xfrm rot="189053">
              <a:off x="4548720" y="2952857"/>
              <a:ext cx="778108" cy="690495"/>
            </a:xfrm>
            <a:prstGeom prst="rect">
              <a:avLst/>
            </a:prstGeom>
            <a:ln w="12700" cap="flat">
              <a:noFill/>
              <a:miter lim="400000"/>
            </a:ln>
            <a:effectLst/>
          </p:spPr>
        </p:pic>
        <p:pic>
          <p:nvPicPr>
            <p:cNvPr id="870" name="pasted-image.pdf"/>
            <p:cNvPicPr>
              <a:picLocks noChangeAspect="1"/>
            </p:cNvPicPr>
            <p:nvPr/>
          </p:nvPicPr>
          <p:blipFill>
            <a:blip r:embed="rId6">
              <a:alphaModFix amt="10000"/>
              <a:extLst/>
            </a:blip>
            <a:stretch>
              <a:fillRect/>
            </a:stretch>
          </p:blipFill>
          <p:spPr>
            <a:xfrm rot="4037505">
              <a:off x="5257650" y="3223448"/>
              <a:ext cx="823519" cy="727208"/>
            </a:xfrm>
            <a:prstGeom prst="rect">
              <a:avLst/>
            </a:prstGeom>
            <a:ln w="12700" cap="flat">
              <a:noFill/>
              <a:miter lim="400000"/>
            </a:ln>
            <a:effectLst/>
          </p:spPr>
        </p:pic>
        <p:pic>
          <p:nvPicPr>
            <p:cNvPr id="871" name="pasted-image.pdf"/>
            <p:cNvPicPr>
              <a:picLocks noChangeAspect="1"/>
            </p:cNvPicPr>
            <p:nvPr/>
          </p:nvPicPr>
          <p:blipFill>
            <a:blip r:embed="rId7">
              <a:alphaModFix amt="10000"/>
              <a:extLst/>
            </a:blip>
            <a:stretch>
              <a:fillRect/>
            </a:stretch>
          </p:blipFill>
          <p:spPr>
            <a:xfrm rot="15582911">
              <a:off x="3427038" y="3007078"/>
              <a:ext cx="1045499" cy="923228"/>
            </a:xfrm>
            <a:prstGeom prst="rect">
              <a:avLst/>
            </a:prstGeom>
            <a:ln w="12700" cap="flat">
              <a:noFill/>
              <a:miter lim="400000"/>
            </a:ln>
            <a:effectLst/>
          </p:spPr>
        </p:pic>
        <p:pic>
          <p:nvPicPr>
            <p:cNvPr id="872" name="pasted-image.pdf"/>
            <p:cNvPicPr>
              <a:picLocks noChangeAspect="1"/>
            </p:cNvPicPr>
            <p:nvPr/>
          </p:nvPicPr>
          <p:blipFill>
            <a:blip r:embed="rId5">
              <a:alphaModFix amt="10000"/>
              <a:extLst/>
            </a:blip>
            <a:stretch>
              <a:fillRect/>
            </a:stretch>
          </p:blipFill>
          <p:spPr>
            <a:xfrm rot="13574788">
              <a:off x="5918046" y="3041051"/>
              <a:ext cx="953044" cy="841585"/>
            </a:xfrm>
            <a:prstGeom prst="rect">
              <a:avLst/>
            </a:prstGeom>
            <a:ln w="12700" cap="flat">
              <a:noFill/>
              <a:miter lim="400000"/>
            </a:ln>
            <a:effectLst/>
          </p:spPr>
        </p:pic>
        <p:pic>
          <p:nvPicPr>
            <p:cNvPr id="873" name="pasted-image.pdf"/>
            <p:cNvPicPr>
              <a:picLocks noChangeAspect="1"/>
            </p:cNvPicPr>
            <p:nvPr/>
          </p:nvPicPr>
          <p:blipFill>
            <a:blip r:embed="rId3">
              <a:alphaModFix amt="10000"/>
              <a:extLst/>
            </a:blip>
            <a:stretch>
              <a:fillRect/>
            </a:stretch>
          </p:blipFill>
          <p:spPr>
            <a:xfrm rot="14632657">
              <a:off x="4327112" y="5041872"/>
              <a:ext cx="730855" cy="645382"/>
            </a:xfrm>
            <a:prstGeom prst="rect">
              <a:avLst/>
            </a:prstGeom>
            <a:ln w="12700" cap="flat">
              <a:noFill/>
              <a:miter lim="400000"/>
            </a:ln>
            <a:effectLst/>
          </p:spPr>
        </p:pic>
        <p:pic>
          <p:nvPicPr>
            <p:cNvPr id="874" name="pasted-image.pdf"/>
            <p:cNvPicPr>
              <a:picLocks noChangeAspect="1"/>
            </p:cNvPicPr>
            <p:nvPr/>
          </p:nvPicPr>
          <p:blipFill>
            <a:blip r:embed="rId4">
              <a:alphaModFix amt="10000"/>
              <a:extLst/>
            </a:blip>
            <a:stretch>
              <a:fillRect/>
            </a:stretch>
          </p:blipFill>
          <p:spPr>
            <a:xfrm rot="4535398">
              <a:off x="6008678" y="4538407"/>
              <a:ext cx="931400" cy="826527"/>
            </a:xfrm>
            <a:prstGeom prst="rect">
              <a:avLst/>
            </a:prstGeom>
            <a:ln w="12700" cap="flat">
              <a:noFill/>
              <a:miter lim="400000"/>
            </a:ln>
            <a:effectLst/>
          </p:spPr>
        </p:pic>
        <p:pic>
          <p:nvPicPr>
            <p:cNvPr id="875" name="pasted-image.pdf"/>
            <p:cNvPicPr>
              <a:picLocks noChangeAspect="1"/>
            </p:cNvPicPr>
            <p:nvPr/>
          </p:nvPicPr>
          <p:blipFill>
            <a:blip r:embed="rId6">
              <a:alphaModFix amt="10000"/>
              <a:extLst/>
            </a:blip>
            <a:stretch>
              <a:fillRect/>
            </a:stretch>
          </p:blipFill>
          <p:spPr>
            <a:xfrm rot="8729863">
              <a:off x="5299648" y="5118381"/>
              <a:ext cx="857106" cy="756868"/>
            </a:xfrm>
            <a:prstGeom prst="rect">
              <a:avLst/>
            </a:prstGeom>
            <a:ln w="12700" cap="flat">
              <a:noFill/>
              <a:miter lim="400000"/>
            </a:ln>
            <a:effectLst/>
          </p:spPr>
        </p:pic>
        <p:pic>
          <p:nvPicPr>
            <p:cNvPr id="876" name="pasted-image.pdf"/>
            <p:cNvPicPr>
              <a:picLocks noChangeAspect="1"/>
            </p:cNvPicPr>
            <p:nvPr/>
          </p:nvPicPr>
          <p:blipFill>
            <a:blip r:embed="rId2">
              <a:alphaModFix amt="10000"/>
              <a:extLst/>
            </a:blip>
            <a:stretch>
              <a:fillRect/>
            </a:stretch>
          </p:blipFill>
          <p:spPr>
            <a:xfrm rot="21012226">
              <a:off x="1858930" y="4245581"/>
              <a:ext cx="334470" cy="295353"/>
            </a:xfrm>
            <a:prstGeom prst="rect">
              <a:avLst/>
            </a:prstGeom>
            <a:ln w="12700" cap="flat">
              <a:noFill/>
              <a:miter lim="400000"/>
            </a:ln>
            <a:effectLst/>
          </p:spPr>
        </p:pic>
        <p:pic>
          <p:nvPicPr>
            <p:cNvPr id="877" name="pasted-image.pdf"/>
            <p:cNvPicPr>
              <a:picLocks noChangeAspect="1"/>
            </p:cNvPicPr>
            <p:nvPr/>
          </p:nvPicPr>
          <p:blipFill>
            <a:blip r:embed="rId3">
              <a:alphaModFix amt="10000"/>
              <a:extLst/>
            </a:blip>
            <a:stretch>
              <a:fillRect/>
            </a:stretch>
          </p:blipFill>
          <p:spPr>
            <a:xfrm rot="7178364">
              <a:off x="2237087" y="4522174"/>
              <a:ext cx="441092" cy="389506"/>
            </a:xfrm>
            <a:prstGeom prst="rect">
              <a:avLst/>
            </a:prstGeom>
            <a:ln w="12700" cap="flat">
              <a:noFill/>
              <a:miter lim="400000"/>
            </a:ln>
            <a:effectLst/>
          </p:spPr>
        </p:pic>
        <p:pic>
          <p:nvPicPr>
            <p:cNvPr id="878" name="pasted-image.pdf"/>
            <p:cNvPicPr>
              <a:picLocks noChangeAspect="1"/>
            </p:cNvPicPr>
            <p:nvPr/>
          </p:nvPicPr>
          <p:blipFill>
            <a:blip r:embed="rId4">
              <a:alphaModFix amt="10000"/>
              <a:extLst/>
            </a:blip>
            <a:stretch>
              <a:fillRect/>
            </a:stretch>
          </p:blipFill>
          <p:spPr>
            <a:xfrm rot="13426029">
              <a:off x="1736031" y="4594551"/>
              <a:ext cx="562127" cy="498833"/>
            </a:xfrm>
            <a:prstGeom prst="rect">
              <a:avLst/>
            </a:prstGeom>
            <a:ln w="12700" cap="flat">
              <a:noFill/>
              <a:miter lim="400000"/>
            </a:ln>
            <a:effectLst/>
          </p:spPr>
        </p:pic>
        <p:pic>
          <p:nvPicPr>
            <p:cNvPr id="879" name="pasted-image.pdf"/>
            <p:cNvPicPr>
              <a:picLocks noChangeAspect="1"/>
            </p:cNvPicPr>
            <p:nvPr/>
          </p:nvPicPr>
          <p:blipFill>
            <a:blip r:embed="rId5">
              <a:alphaModFix amt="10000"/>
              <a:extLst/>
            </a:blip>
            <a:stretch>
              <a:fillRect/>
            </a:stretch>
          </p:blipFill>
          <p:spPr>
            <a:xfrm rot="3275997">
              <a:off x="2135033" y="4014204"/>
              <a:ext cx="575190" cy="507921"/>
            </a:xfrm>
            <a:prstGeom prst="rect">
              <a:avLst/>
            </a:prstGeom>
            <a:ln w="12700" cap="flat">
              <a:noFill/>
              <a:miter lim="400000"/>
            </a:ln>
            <a:effectLst/>
          </p:spPr>
        </p:pic>
        <p:pic>
          <p:nvPicPr>
            <p:cNvPr id="880" name="pasted-image.pdf"/>
            <p:cNvPicPr>
              <a:picLocks noChangeAspect="1"/>
            </p:cNvPicPr>
            <p:nvPr/>
          </p:nvPicPr>
          <p:blipFill>
            <a:blip r:embed="rId6">
              <a:alphaModFix amt="10000"/>
              <a:extLst/>
            </a:blip>
            <a:stretch>
              <a:fillRect/>
            </a:stretch>
          </p:blipFill>
          <p:spPr>
            <a:xfrm rot="16983089">
              <a:off x="1352329" y="4306565"/>
              <a:ext cx="594933" cy="525355"/>
            </a:xfrm>
            <a:prstGeom prst="rect">
              <a:avLst/>
            </a:prstGeom>
            <a:ln w="12700" cap="flat">
              <a:noFill/>
              <a:miter lim="400000"/>
            </a:ln>
            <a:effectLst/>
          </p:spPr>
        </p:pic>
        <p:pic>
          <p:nvPicPr>
            <p:cNvPr id="881" name="pasted-image.pdf"/>
            <p:cNvPicPr>
              <a:picLocks noChangeAspect="1"/>
            </p:cNvPicPr>
            <p:nvPr/>
          </p:nvPicPr>
          <p:blipFill>
            <a:blip r:embed="rId7">
              <a:alphaModFix amt="10000"/>
              <a:extLst/>
            </a:blip>
            <a:stretch>
              <a:fillRect/>
            </a:stretch>
          </p:blipFill>
          <p:spPr>
            <a:xfrm rot="21012226">
              <a:off x="1550946" y="3692834"/>
              <a:ext cx="630988" cy="557194"/>
            </a:xfrm>
            <a:prstGeom prst="rect">
              <a:avLst/>
            </a:prstGeom>
            <a:ln w="12700" cap="flat">
              <a:noFill/>
              <a:miter lim="400000"/>
            </a:ln>
            <a:effectLst/>
          </p:spPr>
        </p:pic>
        <p:pic>
          <p:nvPicPr>
            <p:cNvPr id="882" name="pasted-image.pdf"/>
            <p:cNvPicPr>
              <a:picLocks noChangeAspect="1"/>
            </p:cNvPicPr>
            <p:nvPr/>
          </p:nvPicPr>
          <p:blipFill>
            <a:blip r:embed="rId7">
              <a:alphaModFix amt="10000"/>
              <a:extLst/>
            </a:blip>
            <a:stretch>
              <a:fillRect/>
            </a:stretch>
          </p:blipFill>
          <p:spPr>
            <a:xfrm rot="15582911">
              <a:off x="2594482" y="3945086"/>
              <a:ext cx="873428" cy="771280"/>
            </a:xfrm>
            <a:prstGeom prst="rect">
              <a:avLst/>
            </a:prstGeom>
            <a:ln w="12700" cap="flat">
              <a:noFill/>
              <a:miter lim="400000"/>
            </a:ln>
            <a:effectLst/>
          </p:spPr>
        </p:pic>
        <p:pic>
          <p:nvPicPr>
            <p:cNvPr id="883" name="pasted-image.pdf"/>
            <p:cNvPicPr>
              <a:picLocks noChangeAspect="1"/>
            </p:cNvPicPr>
            <p:nvPr/>
          </p:nvPicPr>
          <p:blipFill>
            <a:blip r:embed="rId5">
              <a:alphaModFix amt="10000"/>
              <a:extLst/>
            </a:blip>
            <a:stretch>
              <a:fillRect/>
            </a:stretch>
          </p:blipFill>
          <p:spPr>
            <a:xfrm rot="13329951">
              <a:off x="614649" y="4065000"/>
              <a:ext cx="796190" cy="703075"/>
            </a:xfrm>
            <a:prstGeom prst="rect">
              <a:avLst/>
            </a:prstGeom>
            <a:ln w="12700" cap="flat">
              <a:noFill/>
              <a:miter lim="400000"/>
            </a:ln>
            <a:effectLst/>
          </p:spPr>
        </p:pic>
        <p:pic>
          <p:nvPicPr>
            <p:cNvPr id="884" name="pasted-image.pdf"/>
            <p:cNvPicPr>
              <a:picLocks noChangeAspect="1"/>
            </p:cNvPicPr>
            <p:nvPr/>
          </p:nvPicPr>
          <p:blipFill>
            <a:blip r:embed="rId3">
              <a:alphaModFix amt="10000"/>
              <a:extLst/>
            </a:blip>
            <a:stretch>
              <a:fillRect/>
            </a:stretch>
          </p:blipFill>
          <p:spPr>
            <a:xfrm rot="6596259">
              <a:off x="1008249" y="3483140"/>
              <a:ext cx="610569" cy="539163"/>
            </a:xfrm>
            <a:prstGeom prst="rect">
              <a:avLst/>
            </a:prstGeom>
            <a:ln w="12700" cap="flat">
              <a:noFill/>
              <a:miter lim="400000"/>
            </a:ln>
            <a:effectLst/>
          </p:spPr>
        </p:pic>
        <p:pic>
          <p:nvPicPr>
            <p:cNvPr id="885" name="pasted-image.pdf"/>
            <p:cNvPicPr>
              <a:picLocks noChangeAspect="1"/>
            </p:cNvPicPr>
            <p:nvPr/>
          </p:nvPicPr>
          <p:blipFill>
            <a:blip r:embed="rId4">
              <a:alphaModFix amt="10000"/>
              <a:extLst/>
            </a:blip>
            <a:stretch>
              <a:fillRect/>
            </a:stretch>
          </p:blipFill>
          <p:spPr>
            <a:xfrm rot="189053">
              <a:off x="1439459" y="2903284"/>
              <a:ext cx="778108" cy="690495"/>
            </a:xfrm>
            <a:prstGeom prst="rect">
              <a:avLst/>
            </a:prstGeom>
            <a:ln w="12700" cap="flat">
              <a:noFill/>
              <a:miter lim="400000"/>
            </a:ln>
            <a:effectLst/>
          </p:spPr>
        </p:pic>
        <p:pic>
          <p:nvPicPr>
            <p:cNvPr id="886" name="pasted-image.pdf"/>
            <p:cNvPicPr>
              <a:picLocks noChangeAspect="1"/>
            </p:cNvPicPr>
            <p:nvPr/>
          </p:nvPicPr>
          <p:blipFill>
            <a:blip r:embed="rId6">
              <a:alphaModFix amt="10000"/>
              <a:extLst/>
            </a:blip>
            <a:stretch>
              <a:fillRect/>
            </a:stretch>
          </p:blipFill>
          <p:spPr>
            <a:xfrm rot="4037505">
              <a:off x="2148388" y="3173874"/>
              <a:ext cx="823519" cy="727208"/>
            </a:xfrm>
            <a:prstGeom prst="rect">
              <a:avLst/>
            </a:prstGeom>
            <a:ln w="12700" cap="flat">
              <a:noFill/>
              <a:miter lim="400000"/>
            </a:ln>
            <a:effectLst/>
          </p:spPr>
        </p:pic>
        <p:pic>
          <p:nvPicPr>
            <p:cNvPr id="887" name="pasted-image.pdf"/>
            <p:cNvPicPr>
              <a:picLocks noChangeAspect="1"/>
            </p:cNvPicPr>
            <p:nvPr/>
          </p:nvPicPr>
          <p:blipFill>
            <a:blip r:embed="rId7">
              <a:alphaModFix amt="10000"/>
              <a:extLst/>
            </a:blip>
            <a:stretch>
              <a:fillRect/>
            </a:stretch>
          </p:blipFill>
          <p:spPr>
            <a:xfrm rot="15582911">
              <a:off x="317777" y="2957505"/>
              <a:ext cx="1045499" cy="923228"/>
            </a:xfrm>
            <a:prstGeom prst="rect">
              <a:avLst/>
            </a:prstGeom>
            <a:ln w="12700" cap="flat">
              <a:noFill/>
              <a:miter lim="400000"/>
            </a:ln>
            <a:effectLst/>
          </p:spPr>
        </p:pic>
        <p:pic>
          <p:nvPicPr>
            <p:cNvPr id="888" name="pasted-image.pdf"/>
            <p:cNvPicPr>
              <a:picLocks noChangeAspect="1"/>
            </p:cNvPicPr>
            <p:nvPr/>
          </p:nvPicPr>
          <p:blipFill>
            <a:blip r:embed="rId5">
              <a:alphaModFix amt="10000"/>
              <a:extLst/>
            </a:blip>
            <a:stretch>
              <a:fillRect/>
            </a:stretch>
          </p:blipFill>
          <p:spPr>
            <a:xfrm rot="13574788">
              <a:off x="2808785" y="2991478"/>
              <a:ext cx="953044" cy="841585"/>
            </a:xfrm>
            <a:prstGeom prst="rect">
              <a:avLst/>
            </a:prstGeom>
            <a:ln w="12700" cap="flat">
              <a:noFill/>
              <a:miter lim="400000"/>
            </a:ln>
            <a:effectLst/>
          </p:spPr>
        </p:pic>
        <p:pic>
          <p:nvPicPr>
            <p:cNvPr id="889" name="pasted-image.pdf"/>
            <p:cNvPicPr>
              <a:picLocks noChangeAspect="1"/>
            </p:cNvPicPr>
            <p:nvPr/>
          </p:nvPicPr>
          <p:blipFill>
            <a:blip r:embed="rId3">
              <a:alphaModFix amt="10000"/>
              <a:extLst/>
            </a:blip>
            <a:stretch>
              <a:fillRect/>
            </a:stretch>
          </p:blipFill>
          <p:spPr>
            <a:xfrm rot="14632657">
              <a:off x="1217851" y="4992299"/>
              <a:ext cx="730856" cy="645381"/>
            </a:xfrm>
            <a:prstGeom prst="rect">
              <a:avLst/>
            </a:prstGeom>
            <a:ln w="12700" cap="flat">
              <a:noFill/>
              <a:miter lim="400000"/>
            </a:ln>
            <a:effectLst/>
          </p:spPr>
        </p:pic>
        <p:pic>
          <p:nvPicPr>
            <p:cNvPr id="890" name="pasted-image.pdf"/>
            <p:cNvPicPr>
              <a:picLocks noChangeAspect="1"/>
            </p:cNvPicPr>
            <p:nvPr/>
          </p:nvPicPr>
          <p:blipFill>
            <a:blip r:embed="rId4">
              <a:alphaModFix amt="10000"/>
              <a:extLst/>
            </a:blip>
            <a:stretch>
              <a:fillRect/>
            </a:stretch>
          </p:blipFill>
          <p:spPr>
            <a:xfrm rot="4535398">
              <a:off x="2899417" y="4488834"/>
              <a:ext cx="931401" cy="826527"/>
            </a:xfrm>
            <a:prstGeom prst="rect">
              <a:avLst/>
            </a:prstGeom>
            <a:ln w="12700" cap="flat">
              <a:noFill/>
              <a:miter lim="400000"/>
            </a:ln>
            <a:effectLst/>
          </p:spPr>
        </p:pic>
        <p:pic>
          <p:nvPicPr>
            <p:cNvPr id="891" name="pasted-image.pdf"/>
            <p:cNvPicPr>
              <a:picLocks noChangeAspect="1"/>
            </p:cNvPicPr>
            <p:nvPr/>
          </p:nvPicPr>
          <p:blipFill>
            <a:blip r:embed="rId6">
              <a:alphaModFix amt="10000"/>
              <a:extLst/>
            </a:blip>
            <a:stretch>
              <a:fillRect/>
            </a:stretch>
          </p:blipFill>
          <p:spPr>
            <a:xfrm rot="8729863">
              <a:off x="2190387" y="5068808"/>
              <a:ext cx="857107" cy="756868"/>
            </a:xfrm>
            <a:prstGeom prst="rect">
              <a:avLst/>
            </a:prstGeom>
            <a:ln w="12700" cap="flat">
              <a:noFill/>
              <a:miter lim="400000"/>
            </a:ln>
            <a:effectLst/>
          </p:spPr>
        </p:pic>
        <p:pic>
          <p:nvPicPr>
            <p:cNvPr id="892" name="pasted-image.pdf"/>
            <p:cNvPicPr>
              <a:picLocks noChangeAspect="1"/>
            </p:cNvPicPr>
            <p:nvPr/>
          </p:nvPicPr>
          <p:blipFill>
            <a:blip r:embed="rId2">
              <a:alphaModFix amt="10000"/>
              <a:extLst/>
            </a:blip>
            <a:stretch>
              <a:fillRect/>
            </a:stretch>
          </p:blipFill>
          <p:spPr>
            <a:xfrm rot="21012226">
              <a:off x="7660591" y="2635688"/>
              <a:ext cx="334470" cy="295354"/>
            </a:xfrm>
            <a:prstGeom prst="rect">
              <a:avLst/>
            </a:prstGeom>
            <a:ln w="12700" cap="flat">
              <a:noFill/>
              <a:miter lim="400000"/>
            </a:ln>
            <a:effectLst/>
          </p:spPr>
        </p:pic>
        <p:pic>
          <p:nvPicPr>
            <p:cNvPr id="893" name="pasted-image.pdf"/>
            <p:cNvPicPr>
              <a:picLocks noChangeAspect="1"/>
            </p:cNvPicPr>
            <p:nvPr/>
          </p:nvPicPr>
          <p:blipFill>
            <a:blip r:embed="rId3">
              <a:alphaModFix amt="10000"/>
              <a:extLst/>
            </a:blip>
            <a:stretch>
              <a:fillRect/>
            </a:stretch>
          </p:blipFill>
          <p:spPr>
            <a:xfrm rot="7178364">
              <a:off x="8038748" y="2912280"/>
              <a:ext cx="441092" cy="389506"/>
            </a:xfrm>
            <a:prstGeom prst="rect">
              <a:avLst/>
            </a:prstGeom>
            <a:ln w="12700" cap="flat">
              <a:noFill/>
              <a:miter lim="400000"/>
            </a:ln>
            <a:effectLst/>
          </p:spPr>
        </p:pic>
        <p:pic>
          <p:nvPicPr>
            <p:cNvPr id="894" name="pasted-image.pdf"/>
            <p:cNvPicPr>
              <a:picLocks noChangeAspect="1"/>
            </p:cNvPicPr>
            <p:nvPr/>
          </p:nvPicPr>
          <p:blipFill>
            <a:blip r:embed="rId4">
              <a:alphaModFix amt="10000"/>
              <a:extLst/>
            </a:blip>
            <a:stretch>
              <a:fillRect/>
            </a:stretch>
          </p:blipFill>
          <p:spPr>
            <a:xfrm rot="13426029">
              <a:off x="7537691" y="2984657"/>
              <a:ext cx="562127" cy="498833"/>
            </a:xfrm>
            <a:prstGeom prst="rect">
              <a:avLst/>
            </a:prstGeom>
            <a:ln w="12700" cap="flat">
              <a:noFill/>
              <a:miter lim="400000"/>
            </a:ln>
            <a:effectLst/>
          </p:spPr>
        </p:pic>
        <p:pic>
          <p:nvPicPr>
            <p:cNvPr id="895" name="pasted-image.pdf"/>
            <p:cNvPicPr>
              <a:picLocks noChangeAspect="1"/>
            </p:cNvPicPr>
            <p:nvPr/>
          </p:nvPicPr>
          <p:blipFill>
            <a:blip r:embed="rId5">
              <a:alphaModFix amt="10000"/>
              <a:extLst/>
            </a:blip>
            <a:stretch>
              <a:fillRect/>
            </a:stretch>
          </p:blipFill>
          <p:spPr>
            <a:xfrm rot="3275997">
              <a:off x="7936693" y="2404311"/>
              <a:ext cx="575190" cy="507921"/>
            </a:xfrm>
            <a:prstGeom prst="rect">
              <a:avLst/>
            </a:prstGeom>
            <a:ln w="12700" cap="flat">
              <a:noFill/>
              <a:miter lim="400000"/>
            </a:ln>
            <a:effectLst/>
          </p:spPr>
        </p:pic>
        <p:pic>
          <p:nvPicPr>
            <p:cNvPr id="896" name="pasted-image.pdf"/>
            <p:cNvPicPr>
              <a:picLocks noChangeAspect="1"/>
            </p:cNvPicPr>
            <p:nvPr/>
          </p:nvPicPr>
          <p:blipFill>
            <a:blip r:embed="rId6">
              <a:alphaModFix amt="10000"/>
              <a:extLst/>
            </a:blip>
            <a:stretch>
              <a:fillRect/>
            </a:stretch>
          </p:blipFill>
          <p:spPr>
            <a:xfrm rot="16983089">
              <a:off x="7153991" y="2696672"/>
              <a:ext cx="594933" cy="525355"/>
            </a:xfrm>
            <a:prstGeom prst="rect">
              <a:avLst/>
            </a:prstGeom>
            <a:ln w="12700" cap="flat">
              <a:noFill/>
              <a:miter lim="400000"/>
            </a:ln>
            <a:effectLst/>
          </p:spPr>
        </p:pic>
        <p:pic>
          <p:nvPicPr>
            <p:cNvPr id="897" name="pasted-image.pdf"/>
            <p:cNvPicPr>
              <a:picLocks noChangeAspect="1"/>
            </p:cNvPicPr>
            <p:nvPr/>
          </p:nvPicPr>
          <p:blipFill>
            <a:blip r:embed="rId7">
              <a:alphaModFix amt="10000"/>
              <a:extLst/>
            </a:blip>
            <a:stretch>
              <a:fillRect/>
            </a:stretch>
          </p:blipFill>
          <p:spPr>
            <a:xfrm rot="21012226">
              <a:off x="7352607" y="2082942"/>
              <a:ext cx="630988" cy="557194"/>
            </a:xfrm>
            <a:prstGeom prst="rect">
              <a:avLst/>
            </a:prstGeom>
            <a:ln w="12700" cap="flat">
              <a:noFill/>
              <a:miter lim="400000"/>
            </a:ln>
            <a:effectLst/>
          </p:spPr>
        </p:pic>
        <p:pic>
          <p:nvPicPr>
            <p:cNvPr id="898" name="pasted-image.pdf"/>
            <p:cNvPicPr>
              <a:picLocks noChangeAspect="1"/>
            </p:cNvPicPr>
            <p:nvPr/>
          </p:nvPicPr>
          <p:blipFill>
            <a:blip r:embed="rId7">
              <a:alphaModFix amt="10000"/>
              <a:extLst/>
            </a:blip>
            <a:stretch>
              <a:fillRect/>
            </a:stretch>
          </p:blipFill>
          <p:spPr>
            <a:xfrm rot="15582911">
              <a:off x="8396143" y="2335193"/>
              <a:ext cx="873428" cy="771281"/>
            </a:xfrm>
            <a:prstGeom prst="rect">
              <a:avLst/>
            </a:prstGeom>
            <a:ln w="12700" cap="flat">
              <a:noFill/>
              <a:miter lim="400000"/>
            </a:ln>
            <a:effectLst/>
          </p:spPr>
        </p:pic>
        <p:pic>
          <p:nvPicPr>
            <p:cNvPr id="899" name="pasted-image.pdf"/>
            <p:cNvPicPr>
              <a:picLocks noChangeAspect="1"/>
            </p:cNvPicPr>
            <p:nvPr/>
          </p:nvPicPr>
          <p:blipFill>
            <a:blip r:embed="rId5">
              <a:alphaModFix amt="10000"/>
              <a:extLst/>
            </a:blip>
            <a:stretch>
              <a:fillRect/>
            </a:stretch>
          </p:blipFill>
          <p:spPr>
            <a:xfrm rot="13329951">
              <a:off x="6416310" y="2455108"/>
              <a:ext cx="796189" cy="703075"/>
            </a:xfrm>
            <a:prstGeom prst="rect">
              <a:avLst/>
            </a:prstGeom>
            <a:ln w="12700" cap="flat">
              <a:noFill/>
              <a:miter lim="400000"/>
            </a:ln>
            <a:effectLst/>
          </p:spPr>
        </p:pic>
        <p:pic>
          <p:nvPicPr>
            <p:cNvPr id="900" name="pasted-image.pdf"/>
            <p:cNvPicPr>
              <a:picLocks noChangeAspect="1"/>
            </p:cNvPicPr>
            <p:nvPr/>
          </p:nvPicPr>
          <p:blipFill>
            <a:blip r:embed="rId3">
              <a:alphaModFix amt="10000"/>
              <a:extLst/>
            </a:blip>
            <a:stretch>
              <a:fillRect/>
            </a:stretch>
          </p:blipFill>
          <p:spPr>
            <a:xfrm rot="6596259">
              <a:off x="6809911" y="1873247"/>
              <a:ext cx="610569" cy="539163"/>
            </a:xfrm>
            <a:prstGeom prst="rect">
              <a:avLst/>
            </a:prstGeom>
            <a:ln w="12700" cap="flat">
              <a:noFill/>
              <a:miter lim="400000"/>
            </a:ln>
            <a:effectLst/>
          </p:spPr>
        </p:pic>
        <p:pic>
          <p:nvPicPr>
            <p:cNvPr id="901" name="pasted-image.pdf"/>
            <p:cNvPicPr>
              <a:picLocks noChangeAspect="1"/>
            </p:cNvPicPr>
            <p:nvPr/>
          </p:nvPicPr>
          <p:blipFill>
            <a:blip r:embed="rId4">
              <a:alphaModFix amt="10000"/>
              <a:extLst/>
            </a:blip>
            <a:stretch>
              <a:fillRect/>
            </a:stretch>
          </p:blipFill>
          <p:spPr>
            <a:xfrm rot="189053">
              <a:off x="7241119" y="1293391"/>
              <a:ext cx="778108" cy="690494"/>
            </a:xfrm>
            <a:prstGeom prst="rect">
              <a:avLst/>
            </a:prstGeom>
            <a:ln w="12700" cap="flat">
              <a:noFill/>
              <a:miter lim="400000"/>
            </a:ln>
            <a:effectLst/>
          </p:spPr>
        </p:pic>
        <p:pic>
          <p:nvPicPr>
            <p:cNvPr id="902" name="pasted-image.pdf"/>
            <p:cNvPicPr>
              <a:picLocks noChangeAspect="1"/>
            </p:cNvPicPr>
            <p:nvPr/>
          </p:nvPicPr>
          <p:blipFill>
            <a:blip r:embed="rId6">
              <a:alphaModFix amt="10000"/>
              <a:extLst/>
            </a:blip>
            <a:stretch>
              <a:fillRect/>
            </a:stretch>
          </p:blipFill>
          <p:spPr>
            <a:xfrm rot="4037505">
              <a:off x="7950049" y="1563981"/>
              <a:ext cx="823519" cy="727208"/>
            </a:xfrm>
            <a:prstGeom prst="rect">
              <a:avLst/>
            </a:prstGeom>
            <a:ln w="12700" cap="flat">
              <a:noFill/>
              <a:miter lim="400000"/>
            </a:ln>
            <a:effectLst/>
          </p:spPr>
        </p:pic>
        <p:pic>
          <p:nvPicPr>
            <p:cNvPr id="903" name="pasted-image.pdf"/>
            <p:cNvPicPr>
              <a:picLocks noChangeAspect="1"/>
            </p:cNvPicPr>
            <p:nvPr/>
          </p:nvPicPr>
          <p:blipFill>
            <a:blip r:embed="rId7">
              <a:alphaModFix amt="10000"/>
              <a:extLst/>
            </a:blip>
            <a:stretch>
              <a:fillRect/>
            </a:stretch>
          </p:blipFill>
          <p:spPr>
            <a:xfrm rot="15582911">
              <a:off x="6119437" y="1347612"/>
              <a:ext cx="1045499" cy="923228"/>
            </a:xfrm>
            <a:prstGeom prst="rect">
              <a:avLst/>
            </a:prstGeom>
            <a:ln w="12700" cap="flat">
              <a:noFill/>
              <a:miter lim="400000"/>
            </a:ln>
            <a:effectLst/>
          </p:spPr>
        </p:pic>
        <p:pic>
          <p:nvPicPr>
            <p:cNvPr id="904" name="pasted-image.pdf"/>
            <p:cNvPicPr>
              <a:picLocks noChangeAspect="1"/>
            </p:cNvPicPr>
            <p:nvPr/>
          </p:nvPicPr>
          <p:blipFill>
            <a:blip r:embed="rId5">
              <a:alphaModFix amt="10000"/>
              <a:extLst/>
            </a:blip>
            <a:stretch>
              <a:fillRect/>
            </a:stretch>
          </p:blipFill>
          <p:spPr>
            <a:xfrm rot="13574788">
              <a:off x="8610446" y="1381584"/>
              <a:ext cx="953044" cy="841586"/>
            </a:xfrm>
            <a:prstGeom prst="rect">
              <a:avLst/>
            </a:prstGeom>
            <a:ln w="12700" cap="flat">
              <a:noFill/>
              <a:miter lim="400000"/>
            </a:ln>
            <a:effectLst/>
          </p:spPr>
        </p:pic>
        <p:pic>
          <p:nvPicPr>
            <p:cNvPr id="905" name="pasted-image.pdf"/>
            <p:cNvPicPr>
              <a:picLocks noChangeAspect="1"/>
            </p:cNvPicPr>
            <p:nvPr/>
          </p:nvPicPr>
          <p:blipFill>
            <a:blip r:embed="rId3">
              <a:alphaModFix amt="10000"/>
              <a:extLst/>
            </a:blip>
            <a:stretch>
              <a:fillRect/>
            </a:stretch>
          </p:blipFill>
          <p:spPr>
            <a:xfrm rot="14632657">
              <a:off x="7019512" y="3382405"/>
              <a:ext cx="730855" cy="645382"/>
            </a:xfrm>
            <a:prstGeom prst="rect">
              <a:avLst/>
            </a:prstGeom>
            <a:ln w="12700" cap="flat">
              <a:noFill/>
              <a:miter lim="400000"/>
            </a:ln>
            <a:effectLst/>
          </p:spPr>
        </p:pic>
        <p:pic>
          <p:nvPicPr>
            <p:cNvPr id="906" name="pasted-image.pdf"/>
            <p:cNvPicPr>
              <a:picLocks noChangeAspect="1"/>
            </p:cNvPicPr>
            <p:nvPr/>
          </p:nvPicPr>
          <p:blipFill>
            <a:blip r:embed="rId4">
              <a:alphaModFix amt="10000"/>
              <a:extLst/>
            </a:blip>
            <a:stretch>
              <a:fillRect/>
            </a:stretch>
          </p:blipFill>
          <p:spPr>
            <a:xfrm rot="4535398">
              <a:off x="8701078" y="2878940"/>
              <a:ext cx="931400" cy="826527"/>
            </a:xfrm>
            <a:prstGeom prst="rect">
              <a:avLst/>
            </a:prstGeom>
            <a:ln w="12700" cap="flat">
              <a:noFill/>
              <a:miter lim="400000"/>
            </a:ln>
            <a:effectLst/>
          </p:spPr>
        </p:pic>
        <p:pic>
          <p:nvPicPr>
            <p:cNvPr id="907" name="pasted-image.pdf"/>
            <p:cNvPicPr>
              <a:picLocks noChangeAspect="1"/>
            </p:cNvPicPr>
            <p:nvPr/>
          </p:nvPicPr>
          <p:blipFill>
            <a:blip r:embed="rId6">
              <a:alphaModFix amt="10000"/>
              <a:extLst/>
            </a:blip>
            <a:stretch>
              <a:fillRect/>
            </a:stretch>
          </p:blipFill>
          <p:spPr>
            <a:xfrm rot="8729863">
              <a:off x="7992048" y="3458914"/>
              <a:ext cx="857106" cy="756868"/>
            </a:xfrm>
            <a:prstGeom prst="rect">
              <a:avLst/>
            </a:prstGeom>
            <a:ln w="12700" cap="flat">
              <a:noFill/>
              <a:miter lim="400000"/>
            </a:ln>
            <a:effectLst/>
          </p:spPr>
        </p:pic>
        <p:pic>
          <p:nvPicPr>
            <p:cNvPr id="908" name="pasted-image.pdf"/>
            <p:cNvPicPr>
              <a:picLocks noChangeAspect="1"/>
            </p:cNvPicPr>
            <p:nvPr/>
          </p:nvPicPr>
          <p:blipFill>
            <a:blip r:embed="rId2">
              <a:alphaModFix amt="10000"/>
              <a:extLst/>
            </a:blip>
            <a:stretch>
              <a:fillRect/>
            </a:stretch>
          </p:blipFill>
          <p:spPr>
            <a:xfrm rot="21012226">
              <a:off x="7628066" y="5109181"/>
              <a:ext cx="334469" cy="295353"/>
            </a:xfrm>
            <a:prstGeom prst="rect">
              <a:avLst/>
            </a:prstGeom>
            <a:ln w="12700" cap="flat">
              <a:noFill/>
              <a:miter lim="400000"/>
            </a:ln>
            <a:effectLst/>
          </p:spPr>
        </p:pic>
        <p:pic>
          <p:nvPicPr>
            <p:cNvPr id="909" name="pasted-image.pdf"/>
            <p:cNvPicPr>
              <a:picLocks noChangeAspect="1"/>
            </p:cNvPicPr>
            <p:nvPr/>
          </p:nvPicPr>
          <p:blipFill>
            <a:blip r:embed="rId3">
              <a:alphaModFix amt="10000"/>
              <a:extLst/>
            </a:blip>
            <a:stretch>
              <a:fillRect/>
            </a:stretch>
          </p:blipFill>
          <p:spPr>
            <a:xfrm rot="7178364">
              <a:off x="8006222" y="5385773"/>
              <a:ext cx="441093" cy="389507"/>
            </a:xfrm>
            <a:prstGeom prst="rect">
              <a:avLst/>
            </a:prstGeom>
            <a:ln w="12700" cap="flat">
              <a:noFill/>
              <a:miter lim="400000"/>
            </a:ln>
            <a:effectLst/>
          </p:spPr>
        </p:pic>
        <p:pic>
          <p:nvPicPr>
            <p:cNvPr id="910" name="pasted-image.pdf"/>
            <p:cNvPicPr>
              <a:picLocks noChangeAspect="1"/>
            </p:cNvPicPr>
            <p:nvPr/>
          </p:nvPicPr>
          <p:blipFill>
            <a:blip r:embed="rId4">
              <a:alphaModFix amt="10000"/>
              <a:extLst/>
            </a:blip>
            <a:stretch>
              <a:fillRect/>
            </a:stretch>
          </p:blipFill>
          <p:spPr>
            <a:xfrm rot="13426029">
              <a:off x="7505166" y="5458150"/>
              <a:ext cx="562127" cy="498833"/>
            </a:xfrm>
            <a:prstGeom prst="rect">
              <a:avLst/>
            </a:prstGeom>
            <a:ln w="12700" cap="flat">
              <a:noFill/>
              <a:miter lim="400000"/>
            </a:ln>
            <a:effectLst/>
          </p:spPr>
        </p:pic>
        <p:pic>
          <p:nvPicPr>
            <p:cNvPr id="911" name="pasted-image.pdf"/>
            <p:cNvPicPr>
              <a:picLocks noChangeAspect="1"/>
            </p:cNvPicPr>
            <p:nvPr/>
          </p:nvPicPr>
          <p:blipFill>
            <a:blip r:embed="rId5">
              <a:alphaModFix amt="10000"/>
              <a:extLst/>
            </a:blip>
            <a:stretch>
              <a:fillRect/>
            </a:stretch>
          </p:blipFill>
          <p:spPr>
            <a:xfrm rot="3275997">
              <a:off x="7904170" y="4877804"/>
              <a:ext cx="575189" cy="507921"/>
            </a:xfrm>
            <a:prstGeom prst="rect">
              <a:avLst/>
            </a:prstGeom>
            <a:ln w="12700" cap="flat">
              <a:noFill/>
              <a:miter lim="400000"/>
            </a:ln>
            <a:effectLst/>
          </p:spPr>
        </p:pic>
        <p:pic>
          <p:nvPicPr>
            <p:cNvPr id="912" name="pasted-image.pdf"/>
            <p:cNvPicPr>
              <a:picLocks noChangeAspect="1"/>
            </p:cNvPicPr>
            <p:nvPr/>
          </p:nvPicPr>
          <p:blipFill>
            <a:blip r:embed="rId6">
              <a:alphaModFix amt="10000"/>
              <a:extLst/>
            </a:blip>
            <a:stretch>
              <a:fillRect/>
            </a:stretch>
          </p:blipFill>
          <p:spPr>
            <a:xfrm rot="16983089">
              <a:off x="7121466" y="5170165"/>
              <a:ext cx="594932" cy="525355"/>
            </a:xfrm>
            <a:prstGeom prst="rect">
              <a:avLst/>
            </a:prstGeom>
            <a:ln w="12700" cap="flat">
              <a:noFill/>
              <a:miter lim="400000"/>
            </a:ln>
            <a:effectLst/>
          </p:spPr>
        </p:pic>
        <p:pic>
          <p:nvPicPr>
            <p:cNvPr id="913" name="pasted-image.pdf"/>
            <p:cNvPicPr>
              <a:picLocks noChangeAspect="1"/>
            </p:cNvPicPr>
            <p:nvPr/>
          </p:nvPicPr>
          <p:blipFill>
            <a:blip r:embed="rId7">
              <a:alphaModFix amt="10000"/>
              <a:extLst/>
            </a:blip>
            <a:stretch>
              <a:fillRect/>
            </a:stretch>
          </p:blipFill>
          <p:spPr>
            <a:xfrm rot="21012226">
              <a:off x="7320081" y="4556434"/>
              <a:ext cx="630989" cy="557194"/>
            </a:xfrm>
            <a:prstGeom prst="rect">
              <a:avLst/>
            </a:prstGeom>
            <a:ln w="12700" cap="flat">
              <a:noFill/>
              <a:miter lim="400000"/>
            </a:ln>
            <a:effectLst/>
          </p:spPr>
        </p:pic>
        <p:pic>
          <p:nvPicPr>
            <p:cNvPr id="914" name="pasted-image.pdf"/>
            <p:cNvPicPr>
              <a:picLocks noChangeAspect="1"/>
            </p:cNvPicPr>
            <p:nvPr/>
          </p:nvPicPr>
          <p:blipFill>
            <a:blip r:embed="rId7">
              <a:alphaModFix amt="10000"/>
              <a:extLst/>
            </a:blip>
            <a:stretch>
              <a:fillRect/>
            </a:stretch>
          </p:blipFill>
          <p:spPr>
            <a:xfrm rot="15582911">
              <a:off x="8363618" y="4808686"/>
              <a:ext cx="873428" cy="771280"/>
            </a:xfrm>
            <a:prstGeom prst="rect">
              <a:avLst/>
            </a:prstGeom>
            <a:ln w="12700" cap="flat">
              <a:noFill/>
              <a:miter lim="400000"/>
            </a:ln>
            <a:effectLst/>
          </p:spPr>
        </p:pic>
        <p:pic>
          <p:nvPicPr>
            <p:cNvPr id="915" name="pasted-image.pdf"/>
            <p:cNvPicPr>
              <a:picLocks noChangeAspect="1"/>
            </p:cNvPicPr>
            <p:nvPr/>
          </p:nvPicPr>
          <p:blipFill>
            <a:blip r:embed="rId5">
              <a:alphaModFix amt="10000"/>
              <a:extLst/>
            </a:blip>
            <a:stretch>
              <a:fillRect/>
            </a:stretch>
          </p:blipFill>
          <p:spPr>
            <a:xfrm rot="13329951">
              <a:off x="6383785" y="4928600"/>
              <a:ext cx="796189" cy="703075"/>
            </a:xfrm>
            <a:prstGeom prst="rect">
              <a:avLst/>
            </a:prstGeom>
            <a:ln w="12700" cap="flat">
              <a:noFill/>
              <a:miter lim="400000"/>
            </a:ln>
            <a:effectLst/>
          </p:spPr>
        </p:pic>
        <p:pic>
          <p:nvPicPr>
            <p:cNvPr id="916" name="pasted-image.pdf"/>
            <p:cNvPicPr>
              <a:picLocks noChangeAspect="1"/>
            </p:cNvPicPr>
            <p:nvPr/>
          </p:nvPicPr>
          <p:blipFill>
            <a:blip r:embed="rId3">
              <a:alphaModFix amt="10000"/>
              <a:extLst/>
            </a:blip>
            <a:stretch>
              <a:fillRect/>
            </a:stretch>
          </p:blipFill>
          <p:spPr>
            <a:xfrm rot="6596259">
              <a:off x="6777386" y="4346740"/>
              <a:ext cx="610569" cy="539163"/>
            </a:xfrm>
            <a:prstGeom prst="rect">
              <a:avLst/>
            </a:prstGeom>
            <a:ln w="12700" cap="flat">
              <a:noFill/>
              <a:miter lim="400000"/>
            </a:ln>
            <a:effectLst/>
          </p:spPr>
        </p:pic>
        <p:pic>
          <p:nvPicPr>
            <p:cNvPr id="917" name="pasted-image.pdf"/>
            <p:cNvPicPr>
              <a:picLocks noChangeAspect="1"/>
            </p:cNvPicPr>
            <p:nvPr/>
          </p:nvPicPr>
          <p:blipFill>
            <a:blip r:embed="rId4">
              <a:alphaModFix amt="10000"/>
              <a:extLst/>
            </a:blip>
            <a:stretch>
              <a:fillRect/>
            </a:stretch>
          </p:blipFill>
          <p:spPr>
            <a:xfrm rot="189053">
              <a:off x="7208595" y="3766884"/>
              <a:ext cx="778108" cy="690494"/>
            </a:xfrm>
            <a:prstGeom prst="rect">
              <a:avLst/>
            </a:prstGeom>
            <a:ln w="12700" cap="flat">
              <a:noFill/>
              <a:miter lim="400000"/>
            </a:ln>
            <a:effectLst/>
          </p:spPr>
        </p:pic>
        <p:pic>
          <p:nvPicPr>
            <p:cNvPr id="918" name="pasted-image.pdf"/>
            <p:cNvPicPr>
              <a:picLocks noChangeAspect="1"/>
            </p:cNvPicPr>
            <p:nvPr/>
          </p:nvPicPr>
          <p:blipFill>
            <a:blip r:embed="rId6">
              <a:alphaModFix amt="10000"/>
              <a:extLst/>
            </a:blip>
            <a:stretch>
              <a:fillRect/>
            </a:stretch>
          </p:blipFill>
          <p:spPr>
            <a:xfrm rot="4037505">
              <a:off x="7917524" y="4037473"/>
              <a:ext cx="823519" cy="727209"/>
            </a:xfrm>
            <a:prstGeom prst="rect">
              <a:avLst/>
            </a:prstGeom>
            <a:ln w="12700" cap="flat">
              <a:noFill/>
              <a:miter lim="400000"/>
            </a:ln>
            <a:effectLst/>
          </p:spPr>
        </p:pic>
        <p:pic>
          <p:nvPicPr>
            <p:cNvPr id="919" name="pasted-image.pdf"/>
            <p:cNvPicPr>
              <a:picLocks noChangeAspect="1"/>
            </p:cNvPicPr>
            <p:nvPr/>
          </p:nvPicPr>
          <p:blipFill>
            <a:blip r:embed="rId7">
              <a:alphaModFix amt="10000"/>
              <a:extLst/>
            </a:blip>
            <a:stretch>
              <a:fillRect/>
            </a:stretch>
          </p:blipFill>
          <p:spPr>
            <a:xfrm rot="15582911">
              <a:off x="6086913" y="3821104"/>
              <a:ext cx="1045499" cy="923228"/>
            </a:xfrm>
            <a:prstGeom prst="rect">
              <a:avLst/>
            </a:prstGeom>
            <a:ln w="12700" cap="flat">
              <a:noFill/>
              <a:miter lim="400000"/>
            </a:ln>
            <a:effectLst/>
          </p:spPr>
        </p:pic>
        <p:pic>
          <p:nvPicPr>
            <p:cNvPr id="920" name="pasted-image.pdf"/>
            <p:cNvPicPr>
              <a:picLocks noChangeAspect="1"/>
            </p:cNvPicPr>
            <p:nvPr/>
          </p:nvPicPr>
          <p:blipFill>
            <a:blip r:embed="rId5">
              <a:alphaModFix amt="10000"/>
              <a:extLst/>
            </a:blip>
            <a:stretch>
              <a:fillRect/>
            </a:stretch>
          </p:blipFill>
          <p:spPr>
            <a:xfrm rot="13574788">
              <a:off x="8577921" y="3855077"/>
              <a:ext cx="953044" cy="841586"/>
            </a:xfrm>
            <a:prstGeom prst="rect">
              <a:avLst/>
            </a:prstGeom>
            <a:ln w="12700" cap="flat">
              <a:noFill/>
              <a:miter lim="400000"/>
            </a:ln>
            <a:effectLst/>
          </p:spPr>
        </p:pic>
        <p:pic>
          <p:nvPicPr>
            <p:cNvPr id="921" name="pasted-image.pdf"/>
            <p:cNvPicPr>
              <a:picLocks noChangeAspect="1"/>
            </p:cNvPicPr>
            <p:nvPr/>
          </p:nvPicPr>
          <p:blipFill>
            <a:blip r:embed="rId3">
              <a:alphaModFix amt="10000"/>
              <a:extLst/>
            </a:blip>
            <a:stretch>
              <a:fillRect/>
            </a:stretch>
          </p:blipFill>
          <p:spPr>
            <a:xfrm rot="14632657">
              <a:off x="6986987" y="5855898"/>
              <a:ext cx="730855" cy="645382"/>
            </a:xfrm>
            <a:prstGeom prst="rect">
              <a:avLst/>
            </a:prstGeom>
            <a:ln w="12700" cap="flat">
              <a:noFill/>
              <a:miter lim="400000"/>
            </a:ln>
            <a:effectLst/>
          </p:spPr>
        </p:pic>
        <p:pic>
          <p:nvPicPr>
            <p:cNvPr id="922" name="pasted-image.pdf"/>
            <p:cNvPicPr>
              <a:picLocks noChangeAspect="1"/>
            </p:cNvPicPr>
            <p:nvPr/>
          </p:nvPicPr>
          <p:blipFill>
            <a:blip r:embed="rId4">
              <a:alphaModFix amt="10000"/>
              <a:extLst/>
            </a:blip>
            <a:stretch>
              <a:fillRect/>
            </a:stretch>
          </p:blipFill>
          <p:spPr>
            <a:xfrm rot="4535398">
              <a:off x="8668553" y="5352433"/>
              <a:ext cx="931400" cy="826527"/>
            </a:xfrm>
            <a:prstGeom prst="rect">
              <a:avLst/>
            </a:prstGeom>
            <a:ln w="12700" cap="flat">
              <a:noFill/>
              <a:miter lim="400000"/>
            </a:ln>
            <a:effectLst/>
          </p:spPr>
        </p:pic>
        <p:pic>
          <p:nvPicPr>
            <p:cNvPr id="923" name="pasted-image.pdf"/>
            <p:cNvPicPr>
              <a:picLocks noChangeAspect="1"/>
            </p:cNvPicPr>
            <p:nvPr/>
          </p:nvPicPr>
          <p:blipFill>
            <a:blip r:embed="rId6">
              <a:alphaModFix amt="10000"/>
              <a:extLst/>
            </a:blip>
            <a:stretch>
              <a:fillRect/>
            </a:stretch>
          </p:blipFill>
          <p:spPr>
            <a:xfrm rot="8729863">
              <a:off x="7959523" y="5932408"/>
              <a:ext cx="857106" cy="756868"/>
            </a:xfrm>
            <a:prstGeom prst="rect">
              <a:avLst/>
            </a:prstGeom>
            <a:ln w="12700" cap="flat">
              <a:noFill/>
              <a:miter lim="400000"/>
            </a:ln>
            <a:effectLst/>
          </p:spPr>
        </p:pic>
        <p:pic>
          <p:nvPicPr>
            <p:cNvPr id="924" name="pasted-image.pdf"/>
            <p:cNvPicPr>
              <a:picLocks noChangeAspect="1"/>
            </p:cNvPicPr>
            <p:nvPr/>
          </p:nvPicPr>
          <p:blipFill>
            <a:blip r:embed="rId2">
              <a:alphaModFix amt="10000"/>
              <a:extLst/>
            </a:blip>
            <a:stretch>
              <a:fillRect/>
            </a:stretch>
          </p:blipFill>
          <p:spPr>
            <a:xfrm rot="21012226">
              <a:off x="3681258" y="6056221"/>
              <a:ext cx="334469" cy="295354"/>
            </a:xfrm>
            <a:prstGeom prst="rect">
              <a:avLst/>
            </a:prstGeom>
            <a:ln w="12700" cap="flat">
              <a:noFill/>
              <a:miter lim="400000"/>
            </a:ln>
            <a:effectLst/>
          </p:spPr>
        </p:pic>
        <p:pic>
          <p:nvPicPr>
            <p:cNvPr id="925" name="pasted-image.pdf"/>
            <p:cNvPicPr>
              <a:picLocks noChangeAspect="1"/>
            </p:cNvPicPr>
            <p:nvPr/>
          </p:nvPicPr>
          <p:blipFill>
            <a:blip r:embed="rId3">
              <a:alphaModFix amt="10000"/>
              <a:extLst/>
            </a:blip>
            <a:stretch>
              <a:fillRect/>
            </a:stretch>
          </p:blipFill>
          <p:spPr>
            <a:xfrm rot="7178364">
              <a:off x="4059415" y="6332813"/>
              <a:ext cx="441092" cy="389506"/>
            </a:xfrm>
            <a:prstGeom prst="rect">
              <a:avLst/>
            </a:prstGeom>
            <a:ln w="12700" cap="flat">
              <a:noFill/>
              <a:miter lim="400000"/>
            </a:ln>
            <a:effectLst/>
          </p:spPr>
        </p:pic>
        <p:pic>
          <p:nvPicPr>
            <p:cNvPr id="926" name="pasted-image.pdf"/>
            <p:cNvPicPr>
              <a:picLocks noChangeAspect="1"/>
            </p:cNvPicPr>
            <p:nvPr/>
          </p:nvPicPr>
          <p:blipFill>
            <a:blip r:embed="rId4">
              <a:alphaModFix amt="10000"/>
              <a:extLst/>
            </a:blip>
            <a:stretch>
              <a:fillRect/>
            </a:stretch>
          </p:blipFill>
          <p:spPr>
            <a:xfrm rot="13426029">
              <a:off x="3558359" y="6405190"/>
              <a:ext cx="562127" cy="498833"/>
            </a:xfrm>
            <a:prstGeom prst="rect">
              <a:avLst/>
            </a:prstGeom>
            <a:ln w="12700" cap="flat">
              <a:noFill/>
              <a:miter lim="400000"/>
            </a:ln>
            <a:effectLst/>
          </p:spPr>
        </p:pic>
        <p:pic>
          <p:nvPicPr>
            <p:cNvPr id="927" name="pasted-image.pdf"/>
            <p:cNvPicPr>
              <a:picLocks noChangeAspect="1"/>
            </p:cNvPicPr>
            <p:nvPr/>
          </p:nvPicPr>
          <p:blipFill>
            <a:blip r:embed="rId5">
              <a:alphaModFix amt="10000"/>
              <a:extLst/>
            </a:blip>
            <a:stretch>
              <a:fillRect/>
            </a:stretch>
          </p:blipFill>
          <p:spPr>
            <a:xfrm rot="3275997">
              <a:off x="3957362" y="5824844"/>
              <a:ext cx="575189" cy="507921"/>
            </a:xfrm>
            <a:prstGeom prst="rect">
              <a:avLst/>
            </a:prstGeom>
            <a:ln w="12700" cap="flat">
              <a:noFill/>
              <a:miter lim="400000"/>
            </a:ln>
            <a:effectLst/>
          </p:spPr>
        </p:pic>
        <p:pic>
          <p:nvPicPr>
            <p:cNvPr id="928" name="pasted-image.pdf"/>
            <p:cNvPicPr>
              <a:picLocks noChangeAspect="1"/>
            </p:cNvPicPr>
            <p:nvPr/>
          </p:nvPicPr>
          <p:blipFill>
            <a:blip r:embed="rId6">
              <a:alphaModFix amt="10000"/>
              <a:extLst/>
            </a:blip>
            <a:stretch>
              <a:fillRect/>
            </a:stretch>
          </p:blipFill>
          <p:spPr>
            <a:xfrm rot="16983089">
              <a:off x="3174657" y="6117204"/>
              <a:ext cx="594933" cy="525356"/>
            </a:xfrm>
            <a:prstGeom prst="rect">
              <a:avLst/>
            </a:prstGeom>
            <a:ln w="12700" cap="flat">
              <a:noFill/>
              <a:miter lim="400000"/>
            </a:ln>
            <a:effectLst/>
          </p:spPr>
        </p:pic>
        <p:pic>
          <p:nvPicPr>
            <p:cNvPr id="929" name="pasted-image.pdf"/>
            <p:cNvPicPr>
              <a:picLocks noChangeAspect="1"/>
            </p:cNvPicPr>
            <p:nvPr/>
          </p:nvPicPr>
          <p:blipFill>
            <a:blip r:embed="rId7">
              <a:alphaModFix amt="10000"/>
              <a:extLst/>
            </a:blip>
            <a:stretch>
              <a:fillRect/>
            </a:stretch>
          </p:blipFill>
          <p:spPr>
            <a:xfrm rot="21012226">
              <a:off x="3373273" y="5503474"/>
              <a:ext cx="630989" cy="557195"/>
            </a:xfrm>
            <a:prstGeom prst="rect">
              <a:avLst/>
            </a:prstGeom>
            <a:ln w="12700" cap="flat">
              <a:noFill/>
              <a:miter lim="400000"/>
            </a:ln>
            <a:effectLst/>
          </p:spPr>
        </p:pic>
        <p:pic>
          <p:nvPicPr>
            <p:cNvPr id="930" name="pasted-image.pdf"/>
            <p:cNvPicPr>
              <a:picLocks noChangeAspect="1"/>
            </p:cNvPicPr>
            <p:nvPr/>
          </p:nvPicPr>
          <p:blipFill>
            <a:blip r:embed="rId7">
              <a:alphaModFix amt="10000"/>
              <a:extLst/>
            </a:blip>
            <a:stretch>
              <a:fillRect/>
            </a:stretch>
          </p:blipFill>
          <p:spPr>
            <a:xfrm rot="15582911">
              <a:off x="4416810" y="5755726"/>
              <a:ext cx="873428" cy="771281"/>
            </a:xfrm>
            <a:prstGeom prst="rect">
              <a:avLst/>
            </a:prstGeom>
            <a:ln w="12700" cap="flat">
              <a:noFill/>
              <a:miter lim="400000"/>
            </a:ln>
            <a:effectLst/>
          </p:spPr>
        </p:pic>
        <p:pic>
          <p:nvPicPr>
            <p:cNvPr id="931" name="pasted-image.pdf"/>
            <p:cNvPicPr>
              <a:picLocks noChangeAspect="1"/>
            </p:cNvPicPr>
            <p:nvPr/>
          </p:nvPicPr>
          <p:blipFill>
            <a:blip r:embed="rId5">
              <a:alphaModFix amt="10000"/>
              <a:extLst/>
            </a:blip>
            <a:stretch>
              <a:fillRect/>
            </a:stretch>
          </p:blipFill>
          <p:spPr>
            <a:xfrm rot="13329951">
              <a:off x="2436976" y="5875641"/>
              <a:ext cx="796189" cy="703075"/>
            </a:xfrm>
            <a:prstGeom prst="rect">
              <a:avLst/>
            </a:prstGeom>
            <a:ln w="12700" cap="flat">
              <a:noFill/>
              <a:miter lim="400000"/>
            </a:ln>
            <a:effectLst/>
          </p:spPr>
        </p:pic>
        <p:pic>
          <p:nvPicPr>
            <p:cNvPr id="932" name="pasted-image.pdf"/>
            <p:cNvPicPr>
              <a:picLocks noChangeAspect="1"/>
            </p:cNvPicPr>
            <p:nvPr/>
          </p:nvPicPr>
          <p:blipFill>
            <a:blip r:embed="rId3">
              <a:alphaModFix amt="10000"/>
              <a:extLst/>
            </a:blip>
            <a:stretch>
              <a:fillRect/>
            </a:stretch>
          </p:blipFill>
          <p:spPr>
            <a:xfrm rot="6596259">
              <a:off x="2830577" y="5293780"/>
              <a:ext cx="610569" cy="539163"/>
            </a:xfrm>
            <a:prstGeom prst="rect">
              <a:avLst/>
            </a:prstGeom>
            <a:ln w="12700" cap="flat">
              <a:noFill/>
              <a:miter lim="400000"/>
            </a:ln>
            <a:effectLst/>
          </p:spPr>
        </p:pic>
        <p:pic>
          <p:nvPicPr>
            <p:cNvPr id="933" name="pasted-image.pdf"/>
            <p:cNvPicPr>
              <a:picLocks noChangeAspect="1"/>
            </p:cNvPicPr>
            <p:nvPr/>
          </p:nvPicPr>
          <p:blipFill>
            <a:blip r:embed="rId4">
              <a:alphaModFix amt="10000"/>
              <a:extLst/>
            </a:blip>
            <a:stretch>
              <a:fillRect/>
            </a:stretch>
          </p:blipFill>
          <p:spPr>
            <a:xfrm rot="189053">
              <a:off x="3261786" y="4713924"/>
              <a:ext cx="778109" cy="690495"/>
            </a:xfrm>
            <a:prstGeom prst="rect">
              <a:avLst/>
            </a:prstGeom>
            <a:ln w="12700" cap="flat">
              <a:noFill/>
              <a:miter lim="400000"/>
            </a:ln>
            <a:effectLst/>
          </p:spPr>
        </p:pic>
        <p:pic>
          <p:nvPicPr>
            <p:cNvPr id="934" name="pasted-image.pdf"/>
            <p:cNvPicPr>
              <a:picLocks noChangeAspect="1"/>
            </p:cNvPicPr>
            <p:nvPr/>
          </p:nvPicPr>
          <p:blipFill>
            <a:blip r:embed="rId6">
              <a:alphaModFix amt="10000"/>
              <a:extLst/>
            </a:blip>
            <a:stretch>
              <a:fillRect/>
            </a:stretch>
          </p:blipFill>
          <p:spPr>
            <a:xfrm rot="4037505">
              <a:off x="3970717" y="4984514"/>
              <a:ext cx="823519" cy="727208"/>
            </a:xfrm>
            <a:prstGeom prst="rect">
              <a:avLst/>
            </a:prstGeom>
            <a:ln w="12700" cap="flat">
              <a:noFill/>
              <a:miter lim="400000"/>
            </a:ln>
            <a:effectLst/>
          </p:spPr>
        </p:pic>
        <p:pic>
          <p:nvPicPr>
            <p:cNvPr id="935" name="pasted-image.pdf"/>
            <p:cNvPicPr>
              <a:picLocks noChangeAspect="1"/>
            </p:cNvPicPr>
            <p:nvPr/>
          </p:nvPicPr>
          <p:blipFill>
            <a:blip r:embed="rId7">
              <a:alphaModFix amt="10000"/>
              <a:extLst/>
            </a:blip>
            <a:stretch>
              <a:fillRect/>
            </a:stretch>
          </p:blipFill>
          <p:spPr>
            <a:xfrm rot="15582911">
              <a:off x="2140104" y="4768145"/>
              <a:ext cx="1045499" cy="923228"/>
            </a:xfrm>
            <a:prstGeom prst="rect">
              <a:avLst/>
            </a:prstGeom>
            <a:ln w="12700" cap="flat">
              <a:noFill/>
              <a:miter lim="400000"/>
            </a:ln>
            <a:effectLst/>
          </p:spPr>
        </p:pic>
        <p:pic>
          <p:nvPicPr>
            <p:cNvPr id="936" name="pasted-image.pdf"/>
            <p:cNvPicPr>
              <a:picLocks noChangeAspect="1"/>
            </p:cNvPicPr>
            <p:nvPr/>
          </p:nvPicPr>
          <p:blipFill>
            <a:blip r:embed="rId5">
              <a:alphaModFix amt="10000"/>
              <a:extLst/>
            </a:blip>
            <a:stretch>
              <a:fillRect/>
            </a:stretch>
          </p:blipFill>
          <p:spPr>
            <a:xfrm rot="13574788">
              <a:off x="4631113" y="4802118"/>
              <a:ext cx="953044" cy="841585"/>
            </a:xfrm>
            <a:prstGeom prst="rect">
              <a:avLst/>
            </a:prstGeom>
            <a:ln w="12700" cap="flat">
              <a:noFill/>
              <a:miter lim="400000"/>
            </a:ln>
            <a:effectLst/>
          </p:spPr>
        </p:pic>
        <p:pic>
          <p:nvPicPr>
            <p:cNvPr id="937" name="pasted-image.pdf"/>
            <p:cNvPicPr>
              <a:picLocks noChangeAspect="1"/>
            </p:cNvPicPr>
            <p:nvPr/>
          </p:nvPicPr>
          <p:blipFill>
            <a:blip r:embed="rId3">
              <a:alphaModFix amt="10000"/>
              <a:extLst/>
            </a:blip>
            <a:stretch>
              <a:fillRect/>
            </a:stretch>
          </p:blipFill>
          <p:spPr>
            <a:xfrm rot="14632657">
              <a:off x="3040178" y="6802939"/>
              <a:ext cx="730855" cy="645381"/>
            </a:xfrm>
            <a:prstGeom prst="rect">
              <a:avLst/>
            </a:prstGeom>
            <a:ln w="12700" cap="flat">
              <a:noFill/>
              <a:miter lim="400000"/>
            </a:ln>
            <a:effectLst/>
          </p:spPr>
        </p:pic>
        <p:pic>
          <p:nvPicPr>
            <p:cNvPr id="938" name="pasted-image.pdf"/>
            <p:cNvPicPr>
              <a:picLocks noChangeAspect="1"/>
            </p:cNvPicPr>
            <p:nvPr/>
          </p:nvPicPr>
          <p:blipFill>
            <a:blip r:embed="rId4">
              <a:alphaModFix amt="10000"/>
              <a:extLst/>
            </a:blip>
            <a:stretch>
              <a:fillRect/>
            </a:stretch>
          </p:blipFill>
          <p:spPr>
            <a:xfrm rot="4535398">
              <a:off x="4721745" y="6299473"/>
              <a:ext cx="931400" cy="826527"/>
            </a:xfrm>
            <a:prstGeom prst="rect">
              <a:avLst/>
            </a:prstGeom>
            <a:ln w="12700" cap="flat">
              <a:noFill/>
              <a:miter lim="400000"/>
            </a:ln>
            <a:effectLst/>
          </p:spPr>
        </p:pic>
        <p:pic>
          <p:nvPicPr>
            <p:cNvPr id="939" name="pasted-image.pdf"/>
            <p:cNvPicPr>
              <a:picLocks noChangeAspect="1"/>
            </p:cNvPicPr>
            <p:nvPr/>
          </p:nvPicPr>
          <p:blipFill>
            <a:blip r:embed="rId6">
              <a:alphaModFix amt="10000"/>
              <a:extLst/>
            </a:blip>
            <a:stretch>
              <a:fillRect/>
            </a:stretch>
          </p:blipFill>
          <p:spPr>
            <a:xfrm rot="8729863">
              <a:off x="4012715" y="6879448"/>
              <a:ext cx="857106" cy="756867"/>
            </a:xfrm>
            <a:prstGeom prst="rect">
              <a:avLst/>
            </a:prstGeom>
            <a:ln w="12700" cap="flat">
              <a:noFill/>
              <a:miter lim="400000"/>
            </a:ln>
            <a:effectLst/>
          </p:spPr>
        </p:pic>
        <p:pic>
          <p:nvPicPr>
            <p:cNvPr id="940" name="pasted-image.pdf"/>
            <p:cNvPicPr>
              <a:picLocks noChangeAspect="1"/>
            </p:cNvPicPr>
            <p:nvPr/>
          </p:nvPicPr>
          <p:blipFill>
            <a:blip r:embed="rId2">
              <a:alphaModFix amt="10000"/>
              <a:extLst/>
            </a:blip>
            <a:stretch>
              <a:fillRect/>
            </a:stretch>
          </p:blipFill>
          <p:spPr>
            <a:xfrm rot="21012226">
              <a:off x="4241400" y="1468514"/>
              <a:ext cx="334470" cy="295354"/>
            </a:xfrm>
            <a:prstGeom prst="rect">
              <a:avLst/>
            </a:prstGeom>
            <a:ln w="12700" cap="flat">
              <a:noFill/>
              <a:miter lim="400000"/>
            </a:ln>
            <a:effectLst/>
          </p:spPr>
        </p:pic>
        <p:pic>
          <p:nvPicPr>
            <p:cNvPr id="941" name="pasted-image.pdf"/>
            <p:cNvPicPr>
              <a:picLocks noChangeAspect="1"/>
            </p:cNvPicPr>
            <p:nvPr/>
          </p:nvPicPr>
          <p:blipFill>
            <a:blip r:embed="rId3">
              <a:alphaModFix amt="10000"/>
              <a:extLst/>
            </a:blip>
            <a:stretch>
              <a:fillRect/>
            </a:stretch>
          </p:blipFill>
          <p:spPr>
            <a:xfrm rot="7178364">
              <a:off x="4619557" y="1745107"/>
              <a:ext cx="441092" cy="389506"/>
            </a:xfrm>
            <a:prstGeom prst="rect">
              <a:avLst/>
            </a:prstGeom>
            <a:ln w="12700" cap="flat">
              <a:noFill/>
              <a:miter lim="400000"/>
            </a:ln>
            <a:effectLst/>
          </p:spPr>
        </p:pic>
        <p:pic>
          <p:nvPicPr>
            <p:cNvPr id="942" name="pasted-image.pdf"/>
            <p:cNvPicPr>
              <a:picLocks noChangeAspect="1"/>
            </p:cNvPicPr>
            <p:nvPr/>
          </p:nvPicPr>
          <p:blipFill>
            <a:blip r:embed="rId4">
              <a:alphaModFix amt="10000"/>
              <a:extLst/>
            </a:blip>
            <a:stretch>
              <a:fillRect/>
            </a:stretch>
          </p:blipFill>
          <p:spPr>
            <a:xfrm rot="13426029">
              <a:off x="4118502" y="1817484"/>
              <a:ext cx="562127" cy="498833"/>
            </a:xfrm>
            <a:prstGeom prst="rect">
              <a:avLst/>
            </a:prstGeom>
            <a:ln w="12700" cap="flat">
              <a:noFill/>
              <a:miter lim="400000"/>
            </a:ln>
            <a:effectLst/>
          </p:spPr>
        </p:pic>
        <p:pic>
          <p:nvPicPr>
            <p:cNvPr id="943" name="pasted-image.pdf"/>
            <p:cNvPicPr>
              <a:picLocks noChangeAspect="1"/>
            </p:cNvPicPr>
            <p:nvPr/>
          </p:nvPicPr>
          <p:blipFill>
            <a:blip r:embed="rId5">
              <a:alphaModFix amt="10000"/>
              <a:extLst/>
            </a:blip>
            <a:stretch>
              <a:fillRect/>
            </a:stretch>
          </p:blipFill>
          <p:spPr>
            <a:xfrm rot="3275997">
              <a:off x="4517504" y="1237138"/>
              <a:ext cx="575189" cy="507921"/>
            </a:xfrm>
            <a:prstGeom prst="rect">
              <a:avLst/>
            </a:prstGeom>
            <a:ln w="12700" cap="flat">
              <a:noFill/>
              <a:miter lim="400000"/>
            </a:ln>
            <a:effectLst/>
          </p:spPr>
        </p:pic>
        <p:pic>
          <p:nvPicPr>
            <p:cNvPr id="944" name="pasted-image.pdf"/>
            <p:cNvPicPr>
              <a:picLocks noChangeAspect="1"/>
            </p:cNvPicPr>
            <p:nvPr/>
          </p:nvPicPr>
          <p:blipFill>
            <a:blip r:embed="rId6">
              <a:alphaModFix amt="10000"/>
              <a:extLst/>
            </a:blip>
            <a:stretch>
              <a:fillRect/>
            </a:stretch>
          </p:blipFill>
          <p:spPr>
            <a:xfrm rot="16983089">
              <a:off x="3734799" y="1529498"/>
              <a:ext cx="594933" cy="525356"/>
            </a:xfrm>
            <a:prstGeom prst="rect">
              <a:avLst/>
            </a:prstGeom>
            <a:ln w="12700" cap="flat">
              <a:noFill/>
              <a:miter lim="400000"/>
            </a:ln>
            <a:effectLst/>
          </p:spPr>
        </p:pic>
        <p:pic>
          <p:nvPicPr>
            <p:cNvPr id="945" name="pasted-image.pdf"/>
            <p:cNvPicPr>
              <a:picLocks noChangeAspect="1"/>
            </p:cNvPicPr>
            <p:nvPr/>
          </p:nvPicPr>
          <p:blipFill>
            <a:blip r:embed="rId7">
              <a:alphaModFix amt="10000"/>
              <a:extLst/>
            </a:blip>
            <a:stretch>
              <a:fillRect/>
            </a:stretch>
          </p:blipFill>
          <p:spPr>
            <a:xfrm rot="21012226">
              <a:off x="3933416" y="915768"/>
              <a:ext cx="630989" cy="557194"/>
            </a:xfrm>
            <a:prstGeom prst="rect">
              <a:avLst/>
            </a:prstGeom>
            <a:ln w="12700" cap="flat">
              <a:noFill/>
              <a:miter lim="400000"/>
            </a:ln>
            <a:effectLst/>
          </p:spPr>
        </p:pic>
        <p:pic>
          <p:nvPicPr>
            <p:cNvPr id="946" name="pasted-image.pdf"/>
            <p:cNvPicPr>
              <a:picLocks noChangeAspect="1"/>
            </p:cNvPicPr>
            <p:nvPr/>
          </p:nvPicPr>
          <p:blipFill>
            <a:blip r:embed="rId7">
              <a:alphaModFix amt="10000"/>
              <a:extLst/>
            </a:blip>
            <a:stretch>
              <a:fillRect/>
            </a:stretch>
          </p:blipFill>
          <p:spPr>
            <a:xfrm rot="15582911">
              <a:off x="4976952" y="1168020"/>
              <a:ext cx="873428" cy="771280"/>
            </a:xfrm>
            <a:prstGeom prst="rect">
              <a:avLst/>
            </a:prstGeom>
            <a:ln w="12700" cap="flat">
              <a:noFill/>
              <a:miter lim="400000"/>
            </a:ln>
            <a:effectLst/>
          </p:spPr>
        </p:pic>
        <p:pic>
          <p:nvPicPr>
            <p:cNvPr id="947" name="pasted-image.pdf"/>
            <p:cNvPicPr>
              <a:picLocks noChangeAspect="1"/>
            </p:cNvPicPr>
            <p:nvPr/>
          </p:nvPicPr>
          <p:blipFill>
            <a:blip r:embed="rId5">
              <a:alphaModFix amt="10000"/>
              <a:extLst/>
            </a:blip>
            <a:stretch>
              <a:fillRect/>
            </a:stretch>
          </p:blipFill>
          <p:spPr>
            <a:xfrm rot="13329951">
              <a:off x="2997119" y="1287934"/>
              <a:ext cx="796189" cy="703075"/>
            </a:xfrm>
            <a:prstGeom prst="rect">
              <a:avLst/>
            </a:prstGeom>
            <a:ln w="12700" cap="flat">
              <a:noFill/>
              <a:miter lim="400000"/>
            </a:ln>
            <a:effectLst/>
          </p:spPr>
        </p:pic>
        <p:pic>
          <p:nvPicPr>
            <p:cNvPr id="948" name="pasted-image.pdf"/>
            <p:cNvPicPr>
              <a:picLocks noChangeAspect="1"/>
            </p:cNvPicPr>
            <p:nvPr/>
          </p:nvPicPr>
          <p:blipFill>
            <a:blip r:embed="rId3">
              <a:alphaModFix amt="10000"/>
              <a:extLst/>
            </a:blip>
            <a:stretch>
              <a:fillRect/>
            </a:stretch>
          </p:blipFill>
          <p:spPr>
            <a:xfrm rot="6596259">
              <a:off x="3390720" y="706073"/>
              <a:ext cx="610569" cy="539163"/>
            </a:xfrm>
            <a:prstGeom prst="rect">
              <a:avLst/>
            </a:prstGeom>
            <a:ln w="12700" cap="flat">
              <a:noFill/>
              <a:miter lim="400000"/>
            </a:ln>
            <a:effectLst/>
          </p:spPr>
        </p:pic>
        <p:pic>
          <p:nvPicPr>
            <p:cNvPr id="949" name="pasted-image.pdf"/>
            <p:cNvPicPr>
              <a:picLocks noChangeAspect="1"/>
            </p:cNvPicPr>
            <p:nvPr/>
          </p:nvPicPr>
          <p:blipFill>
            <a:blip r:embed="rId4">
              <a:alphaModFix amt="10000"/>
              <a:extLst/>
            </a:blip>
            <a:stretch>
              <a:fillRect/>
            </a:stretch>
          </p:blipFill>
          <p:spPr>
            <a:xfrm rot="189053">
              <a:off x="3821929" y="126217"/>
              <a:ext cx="778108" cy="690495"/>
            </a:xfrm>
            <a:prstGeom prst="rect">
              <a:avLst/>
            </a:prstGeom>
            <a:ln w="12700" cap="flat">
              <a:noFill/>
              <a:miter lim="400000"/>
            </a:ln>
            <a:effectLst/>
          </p:spPr>
        </p:pic>
        <p:pic>
          <p:nvPicPr>
            <p:cNvPr id="950" name="pasted-image.pdf"/>
            <p:cNvPicPr>
              <a:picLocks noChangeAspect="1"/>
            </p:cNvPicPr>
            <p:nvPr/>
          </p:nvPicPr>
          <p:blipFill>
            <a:blip r:embed="rId6">
              <a:alphaModFix amt="10000"/>
              <a:extLst/>
            </a:blip>
            <a:stretch>
              <a:fillRect/>
            </a:stretch>
          </p:blipFill>
          <p:spPr>
            <a:xfrm rot="4037505">
              <a:off x="4530859" y="396807"/>
              <a:ext cx="823518" cy="727208"/>
            </a:xfrm>
            <a:prstGeom prst="rect">
              <a:avLst/>
            </a:prstGeom>
            <a:ln w="12700" cap="flat">
              <a:noFill/>
              <a:miter lim="400000"/>
            </a:ln>
            <a:effectLst/>
          </p:spPr>
        </p:pic>
        <p:pic>
          <p:nvPicPr>
            <p:cNvPr id="951" name="pasted-image.pdf"/>
            <p:cNvPicPr>
              <a:picLocks noChangeAspect="1"/>
            </p:cNvPicPr>
            <p:nvPr/>
          </p:nvPicPr>
          <p:blipFill>
            <a:blip r:embed="rId7">
              <a:alphaModFix amt="10000"/>
              <a:extLst/>
            </a:blip>
            <a:stretch>
              <a:fillRect/>
            </a:stretch>
          </p:blipFill>
          <p:spPr>
            <a:xfrm rot="15582911">
              <a:off x="2700246" y="180438"/>
              <a:ext cx="1045499" cy="923228"/>
            </a:xfrm>
            <a:prstGeom prst="rect">
              <a:avLst/>
            </a:prstGeom>
            <a:ln w="12700" cap="flat">
              <a:noFill/>
              <a:miter lim="400000"/>
            </a:ln>
            <a:effectLst/>
          </p:spPr>
        </p:pic>
        <p:pic>
          <p:nvPicPr>
            <p:cNvPr id="952" name="pasted-image.pdf"/>
            <p:cNvPicPr>
              <a:picLocks noChangeAspect="1"/>
            </p:cNvPicPr>
            <p:nvPr/>
          </p:nvPicPr>
          <p:blipFill>
            <a:blip r:embed="rId5">
              <a:alphaModFix amt="10000"/>
              <a:extLst/>
            </a:blip>
            <a:stretch>
              <a:fillRect/>
            </a:stretch>
          </p:blipFill>
          <p:spPr>
            <a:xfrm rot="13574788">
              <a:off x="5191255" y="214411"/>
              <a:ext cx="953044" cy="841585"/>
            </a:xfrm>
            <a:prstGeom prst="rect">
              <a:avLst/>
            </a:prstGeom>
            <a:ln w="12700" cap="flat">
              <a:noFill/>
              <a:miter lim="400000"/>
            </a:ln>
            <a:effectLst/>
          </p:spPr>
        </p:pic>
        <p:pic>
          <p:nvPicPr>
            <p:cNvPr id="953" name="pasted-image.pdf"/>
            <p:cNvPicPr>
              <a:picLocks noChangeAspect="1"/>
            </p:cNvPicPr>
            <p:nvPr/>
          </p:nvPicPr>
          <p:blipFill>
            <a:blip r:embed="rId3">
              <a:alphaModFix amt="10000"/>
              <a:extLst/>
            </a:blip>
            <a:stretch>
              <a:fillRect/>
            </a:stretch>
          </p:blipFill>
          <p:spPr>
            <a:xfrm rot="14632657">
              <a:off x="3600322" y="2215232"/>
              <a:ext cx="730855" cy="645381"/>
            </a:xfrm>
            <a:prstGeom prst="rect">
              <a:avLst/>
            </a:prstGeom>
            <a:ln w="12700" cap="flat">
              <a:noFill/>
              <a:miter lim="400000"/>
            </a:ln>
            <a:effectLst/>
          </p:spPr>
        </p:pic>
        <p:pic>
          <p:nvPicPr>
            <p:cNvPr id="954" name="pasted-image.pdf"/>
            <p:cNvPicPr>
              <a:picLocks noChangeAspect="1"/>
            </p:cNvPicPr>
            <p:nvPr/>
          </p:nvPicPr>
          <p:blipFill>
            <a:blip r:embed="rId4">
              <a:alphaModFix amt="10000"/>
              <a:extLst/>
            </a:blip>
            <a:stretch>
              <a:fillRect/>
            </a:stretch>
          </p:blipFill>
          <p:spPr>
            <a:xfrm rot="4535398">
              <a:off x="5281887" y="1711767"/>
              <a:ext cx="931401" cy="826527"/>
            </a:xfrm>
            <a:prstGeom prst="rect">
              <a:avLst/>
            </a:prstGeom>
            <a:ln w="12700" cap="flat">
              <a:noFill/>
              <a:miter lim="400000"/>
            </a:ln>
            <a:effectLst/>
          </p:spPr>
        </p:pic>
        <p:pic>
          <p:nvPicPr>
            <p:cNvPr id="955" name="pasted-image.pdf"/>
            <p:cNvPicPr>
              <a:picLocks noChangeAspect="1"/>
            </p:cNvPicPr>
            <p:nvPr/>
          </p:nvPicPr>
          <p:blipFill>
            <a:blip r:embed="rId6">
              <a:alphaModFix amt="10000"/>
              <a:extLst/>
            </a:blip>
            <a:stretch>
              <a:fillRect/>
            </a:stretch>
          </p:blipFill>
          <p:spPr>
            <a:xfrm rot="8729863">
              <a:off x="4572858" y="2291742"/>
              <a:ext cx="857106" cy="756867"/>
            </a:xfrm>
            <a:prstGeom prst="rect">
              <a:avLst/>
            </a:prstGeom>
            <a:ln w="12700" cap="flat">
              <a:noFill/>
              <a:miter lim="400000"/>
            </a:ln>
            <a:effectLst/>
          </p:spPr>
        </p:pic>
        <p:pic>
          <p:nvPicPr>
            <p:cNvPr id="956" name="pasted-image.pdf"/>
            <p:cNvPicPr>
              <a:picLocks noChangeAspect="1"/>
            </p:cNvPicPr>
            <p:nvPr/>
          </p:nvPicPr>
          <p:blipFill>
            <a:blip r:embed="rId2">
              <a:alphaModFix amt="10000"/>
              <a:extLst/>
            </a:blip>
            <a:stretch>
              <a:fillRect/>
            </a:stretch>
          </p:blipFill>
          <p:spPr>
            <a:xfrm rot="21012226">
              <a:off x="1565932" y="1722515"/>
              <a:ext cx="334470" cy="295353"/>
            </a:xfrm>
            <a:prstGeom prst="rect">
              <a:avLst/>
            </a:prstGeom>
            <a:ln w="12700" cap="flat">
              <a:noFill/>
              <a:miter lim="400000"/>
            </a:ln>
            <a:effectLst/>
          </p:spPr>
        </p:pic>
        <p:pic>
          <p:nvPicPr>
            <p:cNvPr id="957" name="pasted-image.pdf"/>
            <p:cNvPicPr>
              <a:picLocks noChangeAspect="1"/>
            </p:cNvPicPr>
            <p:nvPr/>
          </p:nvPicPr>
          <p:blipFill>
            <a:blip r:embed="rId3">
              <a:alphaModFix amt="10000"/>
              <a:extLst/>
            </a:blip>
            <a:stretch>
              <a:fillRect/>
            </a:stretch>
          </p:blipFill>
          <p:spPr>
            <a:xfrm rot="7178364">
              <a:off x="1944089" y="1999107"/>
              <a:ext cx="441092" cy="389506"/>
            </a:xfrm>
            <a:prstGeom prst="rect">
              <a:avLst/>
            </a:prstGeom>
            <a:ln w="12700" cap="flat">
              <a:noFill/>
              <a:miter lim="400000"/>
            </a:ln>
            <a:effectLst/>
          </p:spPr>
        </p:pic>
        <p:pic>
          <p:nvPicPr>
            <p:cNvPr id="958" name="pasted-image.pdf"/>
            <p:cNvPicPr>
              <a:picLocks noChangeAspect="1"/>
            </p:cNvPicPr>
            <p:nvPr/>
          </p:nvPicPr>
          <p:blipFill>
            <a:blip r:embed="rId4">
              <a:alphaModFix amt="10000"/>
              <a:extLst/>
            </a:blip>
            <a:stretch>
              <a:fillRect/>
            </a:stretch>
          </p:blipFill>
          <p:spPr>
            <a:xfrm rot="13426029">
              <a:off x="1443034" y="2071484"/>
              <a:ext cx="562127" cy="498833"/>
            </a:xfrm>
            <a:prstGeom prst="rect">
              <a:avLst/>
            </a:prstGeom>
            <a:ln w="12700" cap="flat">
              <a:noFill/>
              <a:miter lim="400000"/>
            </a:ln>
            <a:effectLst/>
          </p:spPr>
        </p:pic>
        <p:pic>
          <p:nvPicPr>
            <p:cNvPr id="959" name="pasted-image.pdf"/>
            <p:cNvPicPr>
              <a:picLocks noChangeAspect="1"/>
            </p:cNvPicPr>
            <p:nvPr/>
          </p:nvPicPr>
          <p:blipFill>
            <a:blip r:embed="rId5">
              <a:alphaModFix amt="10000"/>
              <a:extLst/>
            </a:blip>
            <a:stretch>
              <a:fillRect/>
            </a:stretch>
          </p:blipFill>
          <p:spPr>
            <a:xfrm rot="3275997">
              <a:off x="1842036" y="1491138"/>
              <a:ext cx="575190" cy="507921"/>
            </a:xfrm>
            <a:prstGeom prst="rect">
              <a:avLst/>
            </a:prstGeom>
            <a:ln w="12700" cap="flat">
              <a:noFill/>
              <a:miter lim="400000"/>
            </a:ln>
            <a:effectLst/>
          </p:spPr>
        </p:pic>
        <p:pic>
          <p:nvPicPr>
            <p:cNvPr id="960" name="pasted-image.pdf"/>
            <p:cNvPicPr>
              <a:picLocks noChangeAspect="1"/>
            </p:cNvPicPr>
            <p:nvPr/>
          </p:nvPicPr>
          <p:blipFill>
            <a:blip r:embed="rId6">
              <a:alphaModFix amt="10000"/>
              <a:extLst/>
            </a:blip>
            <a:stretch>
              <a:fillRect/>
            </a:stretch>
          </p:blipFill>
          <p:spPr>
            <a:xfrm rot="16983089">
              <a:off x="1059332" y="1783498"/>
              <a:ext cx="594933" cy="525356"/>
            </a:xfrm>
            <a:prstGeom prst="rect">
              <a:avLst/>
            </a:prstGeom>
            <a:ln w="12700" cap="flat">
              <a:noFill/>
              <a:miter lim="400000"/>
            </a:ln>
            <a:effectLst/>
          </p:spPr>
        </p:pic>
        <p:pic>
          <p:nvPicPr>
            <p:cNvPr id="961" name="pasted-image.pdf"/>
            <p:cNvPicPr>
              <a:picLocks noChangeAspect="1"/>
            </p:cNvPicPr>
            <p:nvPr/>
          </p:nvPicPr>
          <p:blipFill>
            <a:blip r:embed="rId7">
              <a:alphaModFix amt="10000"/>
              <a:extLst/>
            </a:blip>
            <a:stretch>
              <a:fillRect/>
            </a:stretch>
          </p:blipFill>
          <p:spPr>
            <a:xfrm rot="21012226">
              <a:off x="1257949" y="1169768"/>
              <a:ext cx="630989" cy="557194"/>
            </a:xfrm>
            <a:prstGeom prst="rect">
              <a:avLst/>
            </a:prstGeom>
            <a:ln w="12700" cap="flat">
              <a:noFill/>
              <a:miter lim="400000"/>
            </a:ln>
            <a:effectLst/>
          </p:spPr>
        </p:pic>
        <p:pic>
          <p:nvPicPr>
            <p:cNvPr id="962" name="pasted-image.pdf"/>
            <p:cNvPicPr>
              <a:picLocks noChangeAspect="1"/>
            </p:cNvPicPr>
            <p:nvPr/>
          </p:nvPicPr>
          <p:blipFill>
            <a:blip r:embed="rId7">
              <a:alphaModFix amt="10000"/>
              <a:extLst/>
            </a:blip>
            <a:stretch>
              <a:fillRect/>
            </a:stretch>
          </p:blipFill>
          <p:spPr>
            <a:xfrm rot="15582911">
              <a:off x="2301484" y="1422020"/>
              <a:ext cx="873428" cy="771280"/>
            </a:xfrm>
            <a:prstGeom prst="rect">
              <a:avLst/>
            </a:prstGeom>
            <a:ln w="12700" cap="flat">
              <a:noFill/>
              <a:miter lim="400000"/>
            </a:ln>
            <a:effectLst/>
          </p:spPr>
        </p:pic>
        <p:pic>
          <p:nvPicPr>
            <p:cNvPr id="963" name="pasted-image.pdf"/>
            <p:cNvPicPr>
              <a:picLocks noChangeAspect="1"/>
            </p:cNvPicPr>
            <p:nvPr/>
          </p:nvPicPr>
          <p:blipFill>
            <a:blip r:embed="rId5">
              <a:alphaModFix amt="10000"/>
              <a:extLst/>
            </a:blip>
            <a:stretch>
              <a:fillRect/>
            </a:stretch>
          </p:blipFill>
          <p:spPr>
            <a:xfrm rot="13329951">
              <a:off x="321652" y="1541934"/>
              <a:ext cx="796189" cy="703075"/>
            </a:xfrm>
            <a:prstGeom prst="rect">
              <a:avLst/>
            </a:prstGeom>
            <a:ln w="12700" cap="flat">
              <a:noFill/>
              <a:miter lim="400000"/>
            </a:ln>
            <a:effectLst/>
          </p:spPr>
        </p:pic>
        <p:pic>
          <p:nvPicPr>
            <p:cNvPr id="964" name="pasted-image.pdf"/>
            <p:cNvPicPr>
              <a:picLocks noChangeAspect="1"/>
            </p:cNvPicPr>
            <p:nvPr/>
          </p:nvPicPr>
          <p:blipFill>
            <a:blip r:embed="rId3">
              <a:alphaModFix amt="10000"/>
              <a:extLst/>
            </a:blip>
            <a:stretch>
              <a:fillRect/>
            </a:stretch>
          </p:blipFill>
          <p:spPr>
            <a:xfrm rot="6596259">
              <a:off x="715253" y="960073"/>
              <a:ext cx="610569" cy="539163"/>
            </a:xfrm>
            <a:prstGeom prst="rect">
              <a:avLst/>
            </a:prstGeom>
            <a:ln w="12700" cap="flat">
              <a:noFill/>
              <a:miter lim="400000"/>
            </a:ln>
            <a:effectLst/>
          </p:spPr>
        </p:pic>
        <p:pic>
          <p:nvPicPr>
            <p:cNvPr id="965" name="pasted-image.pdf"/>
            <p:cNvPicPr>
              <a:picLocks noChangeAspect="1"/>
            </p:cNvPicPr>
            <p:nvPr/>
          </p:nvPicPr>
          <p:blipFill>
            <a:blip r:embed="rId4">
              <a:alphaModFix amt="10000"/>
              <a:extLst/>
            </a:blip>
            <a:stretch>
              <a:fillRect/>
            </a:stretch>
          </p:blipFill>
          <p:spPr>
            <a:xfrm rot="189053">
              <a:off x="1146462" y="380217"/>
              <a:ext cx="778108" cy="690495"/>
            </a:xfrm>
            <a:prstGeom prst="rect">
              <a:avLst/>
            </a:prstGeom>
            <a:ln w="12700" cap="flat">
              <a:noFill/>
              <a:miter lim="400000"/>
            </a:ln>
            <a:effectLst/>
          </p:spPr>
        </p:pic>
        <p:pic>
          <p:nvPicPr>
            <p:cNvPr id="966" name="pasted-image.pdf"/>
            <p:cNvPicPr>
              <a:picLocks noChangeAspect="1"/>
            </p:cNvPicPr>
            <p:nvPr/>
          </p:nvPicPr>
          <p:blipFill>
            <a:blip r:embed="rId6">
              <a:alphaModFix amt="10000"/>
              <a:extLst/>
            </a:blip>
            <a:stretch>
              <a:fillRect/>
            </a:stretch>
          </p:blipFill>
          <p:spPr>
            <a:xfrm rot="4037505">
              <a:off x="1855391" y="650807"/>
              <a:ext cx="823519" cy="727208"/>
            </a:xfrm>
            <a:prstGeom prst="rect">
              <a:avLst/>
            </a:prstGeom>
            <a:ln w="12700" cap="flat">
              <a:noFill/>
              <a:miter lim="400000"/>
            </a:ln>
            <a:effectLst/>
          </p:spPr>
        </p:pic>
        <p:pic>
          <p:nvPicPr>
            <p:cNvPr id="967" name="pasted-image.pdf"/>
            <p:cNvPicPr>
              <a:picLocks noChangeAspect="1"/>
            </p:cNvPicPr>
            <p:nvPr/>
          </p:nvPicPr>
          <p:blipFill>
            <a:blip r:embed="rId7">
              <a:alphaModFix amt="10000"/>
              <a:extLst/>
            </a:blip>
            <a:stretch>
              <a:fillRect/>
            </a:stretch>
          </p:blipFill>
          <p:spPr>
            <a:xfrm rot="15582911">
              <a:off x="24779" y="434438"/>
              <a:ext cx="1045499" cy="923228"/>
            </a:xfrm>
            <a:prstGeom prst="rect">
              <a:avLst/>
            </a:prstGeom>
            <a:ln w="12700" cap="flat">
              <a:noFill/>
              <a:miter lim="400000"/>
            </a:ln>
            <a:effectLst/>
          </p:spPr>
        </p:pic>
        <p:pic>
          <p:nvPicPr>
            <p:cNvPr id="968" name="pasted-image.pdf"/>
            <p:cNvPicPr>
              <a:picLocks noChangeAspect="1"/>
            </p:cNvPicPr>
            <p:nvPr/>
          </p:nvPicPr>
          <p:blipFill>
            <a:blip r:embed="rId5">
              <a:alphaModFix amt="10000"/>
              <a:extLst/>
            </a:blip>
            <a:stretch>
              <a:fillRect/>
            </a:stretch>
          </p:blipFill>
          <p:spPr>
            <a:xfrm rot="13574788">
              <a:off x="2515788" y="468411"/>
              <a:ext cx="953043" cy="841585"/>
            </a:xfrm>
            <a:prstGeom prst="rect">
              <a:avLst/>
            </a:prstGeom>
            <a:ln w="12700" cap="flat">
              <a:noFill/>
              <a:miter lim="400000"/>
            </a:ln>
            <a:effectLst/>
          </p:spPr>
        </p:pic>
        <p:pic>
          <p:nvPicPr>
            <p:cNvPr id="969" name="pasted-image.pdf"/>
            <p:cNvPicPr>
              <a:picLocks noChangeAspect="1"/>
            </p:cNvPicPr>
            <p:nvPr/>
          </p:nvPicPr>
          <p:blipFill>
            <a:blip r:embed="rId3">
              <a:alphaModFix amt="10000"/>
              <a:extLst/>
            </a:blip>
            <a:stretch>
              <a:fillRect/>
            </a:stretch>
          </p:blipFill>
          <p:spPr>
            <a:xfrm rot="14632657">
              <a:off x="924854" y="2469232"/>
              <a:ext cx="730855" cy="645381"/>
            </a:xfrm>
            <a:prstGeom prst="rect">
              <a:avLst/>
            </a:prstGeom>
            <a:ln w="12700" cap="flat">
              <a:noFill/>
              <a:miter lim="400000"/>
            </a:ln>
            <a:effectLst/>
          </p:spPr>
        </p:pic>
        <p:pic>
          <p:nvPicPr>
            <p:cNvPr id="970" name="pasted-image.pdf"/>
            <p:cNvPicPr>
              <a:picLocks noChangeAspect="1"/>
            </p:cNvPicPr>
            <p:nvPr/>
          </p:nvPicPr>
          <p:blipFill>
            <a:blip r:embed="rId4">
              <a:alphaModFix amt="10000"/>
              <a:extLst/>
            </a:blip>
            <a:stretch>
              <a:fillRect/>
            </a:stretch>
          </p:blipFill>
          <p:spPr>
            <a:xfrm rot="4535398">
              <a:off x="2606419" y="1965767"/>
              <a:ext cx="931401" cy="826527"/>
            </a:xfrm>
            <a:prstGeom prst="rect">
              <a:avLst/>
            </a:prstGeom>
            <a:ln w="12700" cap="flat">
              <a:noFill/>
              <a:miter lim="400000"/>
            </a:ln>
            <a:effectLst/>
          </p:spPr>
        </p:pic>
        <p:pic>
          <p:nvPicPr>
            <p:cNvPr id="971" name="pasted-image.pdf"/>
            <p:cNvPicPr>
              <a:picLocks noChangeAspect="1"/>
            </p:cNvPicPr>
            <p:nvPr/>
          </p:nvPicPr>
          <p:blipFill>
            <a:blip r:embed="rId6">
              <a:alphaModFix amt="10000"/>
              <a:extLst/>
            </a:blip>
            <a:stretch>
              <a:fillRect/>
            </a:stretch>
          </p:blipFill>
          <p:spPr>
            <a:xfrm rot="8729863">
              <a:off x="1897390" y="2545742"/>
              <a:ext cx="857106" cy="756867"/>
            </a:xfrm>
            <a:prstGeom prst="rect">
              <a:avLst/>
            </a:prstGeom>
            <a:ln w="12700" cap="flat">
              <a:noFill/>
              <a:miter lim="400000"/>
            </a:ln>
            <a:effectLst/>
          </p:spPr>
        </p:pic>
      </p:grpSp>
      <p:grpSp>
        <p:nvGrpSpPr>
          <p:cNvPr id="1085" name="Group 1085"/>
          <p:cNvGrpSpPr/>
          <p:nvPr/>
        </p:nvGrpSpPr>
        <p:grpSpPr>
          <a:xfrm>
            <a:off x="-5046495" y="-3076355"/>
            <a:ext cx="9720458" cy="7812500"/>
            <a:chOff x="0" y="0"/>
            <a:chExt cx="9720457" cy="7812498"/>
          </a:xfrm>
        </p:grpSpPr>
        <p:pic>
          <p:nvPicPr>
            <p:cNvPr id="973" name="pasted-image.pdf"/>
            <p:cNvPicPr>
              <a:picLocks noChangeAspect="1"/>
            </p:cNvPicPr>
            <p:nvPr/>
          </p:nvPicPr>
          <p:blipFill>
            <a:blip r:embed="rId2">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974" name="pasted-image.pdf"/>
            <p:cNvPicPr>
              <a:picLocks noChangeAspect="1"/>
            </p:cNvPicPr>
            <p:nvPr/>
          </p:nvPicPr>
          <p:blipFill>
            <a:blip r:embed="rId3">
              <a:alphaModFix amt="18452"/>
              <a:extLst/>
            </a:blip>
            <a:stretch>
              <a:fillRect/>
            </a:stretch>
          </p:blipFill>
          <p:spPr>
            <a:xfrm rot="7178364">
              <a:off x="5346347" y="4571746"/>
              <a:ext cx="441092" cy="389507"/>
            </a:xfrm>
            <a:prstGeom prst="rect">
              <a:avLst/>
            </a:prstGeom>
            <a:ln w="12700" cap="flat">
              <a:noFill/>
              <a:miter lim="400000"/>
            </a:ln>
            <a:effectLst/>
          </p:spPr>
        </p:pic>
        <p:pic>
          <p:nvPicPr>
            <p:cNvPr id="975" name="pasted-image.pdf"/>
            <p:cNvPicPr>
              <a:picLocks noChangeAspect="1"/>
            </p:cNvPicPr>
            <p:nvPr/>
          </p:nvPicPr>
          <p:blipFill>
            <a:blip r:embed="rId4">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976" name="pasted-image.pdf"/>
            <p:cNvPicPr>
              <a:picLocks noChangeAspect="1"/>
            </p:cNvPicPr>
            <p:nvPr/>
          </p:nvPicPr>
          <p:blipFill>
            <a:blip r:embed="rId5">
              <a:alphaModFix amt="18452"/>
              <a:extLst/>
            </a:blip>
            <a:stretch>
              <a:fillRect/>
            </a:stretch>
          </p:blipFill>
          <p:spPr>
            <a:xfrm rot="3275997">
              <a:off x="5244294" y="4063777"/>
              <a:ext cx="575189" cy="507921"/>
            </a:xfrm>
            <a:prstGeom prst="rect">
              <a:avLst/>
            </a:prstGeom>
            <a:ln w="12700" cap="flat">
              <a:noFill/>
              <a:miter lim="400000"/>
            </a:ln>
            <a:effectLst/>
          </p:spPr>
        </p:pic>
        <p:pic>
          <p:nvPicPr>
            <p:cNvPr id="977" name="pasted-image.pdf"/>
            <p:cNvPicPr>
              <a:picLocks noChangeAspect="1"/>
            </p:cNvPicPr>
            <p:nvPr/>
          </p:nvPicPr>
          <p:blipFill>
            <a:blip r:embed="rId6">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978" name="pasted-image.pdf"/>
            <p:cNvPicPr>
              <a:picLocks noChangeAspect="1"/>
            </p:cNvPicPr>
            <p:nvPr/>
          </p:nvPicPr>
          <p:blipFill>
            <a:blip r:embed="rId7">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979" name="pasted-image.pdf"/>
            <p:cNvPicPr>
              <a:picLocks noChangeAspect="1"/>
            </p:cNvPicPr>
            <p:nvPr/>
          </p:nvPicPr>
          <p:blipFill>
            <a:blip r:embed="rId7">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980" name="pasted-image.pdf"/>
            <p:cNvPicPr>
              <a:picLocks noChangeAspect="1"/>
            </p:cNvPicPr>
            <p:nvPr/>
          </p:nvPicPr>
          <p:blipFill>
            <a:blip r:embed="rId5">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981" name="pasted-image.pdf"/>
            <p:cNvPicPr>
              <a:picLocks noChangeAspect="1"/>
            </p:cNvPicPr>
            <p:nvPr/>
          </p:nvPicPr>
          <p:blipFill>
            <a:blip r:embed="rId3">
              <a:alphaModFix amt="18452"/>
              <a:extLst/>
            </a:blip>
            <a:stretch>
              <a:fillRect/>
            </a:stretch>
          </p:blipFill>
          <p:spPr>
            <a:xfrm rot="6596259">
              <a:off x="4117510" y="3532713"/>
              <a:ext cx="610569" cy="539163"/>
            </a:xfrm>
            <a:prstGeom prst="rect">
              <a:avLst/>
            </a:prstGeom>
            <a:ln w="12700" cap="flat">
              <a:noFill/>
              <a:miter lim="400000"/>
            </a:ln>
            <a:effectLst/>
          </p:spPr>
        </p:pic>
        <p:pic>
          <p:nvPicPr>
            <p:cNvPr id="982" name="pasted-image.pdf"/>
            <p:cNvPicPr>
              <a:picLocks noChangeAspect="1"/>
            </p:cNvPicPr>
            <p:nvPr/>
          </p:nvPicPr>
          <p:blipFill>
            <a:blip r:embed="rId4">
              <a:alphaModFix amt="18452"/>
              <a:extLst/>
            </a:blip>
            <a:stretch>
              <a:fillRect/>
            </a:stretch>
          </p:blipFill>
          <p:spPr>
            <a:xfrm rot="189053">
              <a:off x="4548720" y="2952857"/>
              <a:ext cx="778108" cy="690495"/>
            </a:xfrm>
            <a:prstGeom prst="rect">
              <a:avLst/>
            </a:prstGeom>
            <a:ln w="12700" cap="flat">
              <a:noFill/>
              <a:miter lim="400000"/>
            </a:ln>
            <a:effectLst/>
          </p:spPr>
        </p:pic>
        <p:pic>
          <p:nvPicPr>
            <p:cNvPr id="983" name="pasted-image.pdf"/>
            <p:cNvPicPr>
              <a:picLocks noChangeAspect="1"/>
            </p:cNvPicPr>
            <p:nvPr/>
          </p:nvPicPr>
          <p:blipFill>
            <a:blip r:embed="rId6">
              <a:alphaModFix amt="18452"/>
              <a:extLst/>
            </a:blip>
            <a:stretch>
              <a:fillRect/>
            </a:stretch>
          </p:blipFill>
          <p:spPr>
            <a:xfrm rot="4037505">
              <a:off x="5257649" y="3223448"/>
              <a:ext cx="823519" cy="727208"/>
            </a:xfrm>
            <a:prstGeom prst="rect">
              <a:avLst/>
            </a:prstGeom>
            <a:ln w="12700" cap="flat">
              <a:noFill/>
              <a:miter lim="400000"/>
            </a:ln>
            <a:effectLst/>
          </p:spPr>
        </p:pic>
        <p:pic>
          <p:nvPicPr>
            <p:cNvPr id="984" name="pasted-image.pdf"/>
            <p:cNvPicPr>
              <a:picLocks noChangeAspect="1"/>
            </p:cNvPicPr>
            <p:nvPr/>
          </p:nvPicPr>
          <p:blipFill>
            <a:blip r:embed="rId7">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985" name="pasted-image.pdf"/>
            <p:cNvPicPr>
              <a:picLocks noChangeAspect="1"/>
            </p:cNvPicPr>
            <p:nvPr/>
          </p:nvPicPr>
          <p:blipFill>
            <a:blip r:embed="rId5">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986" name="pasted-image.pdf"/>
            <p:cNvPicPr>
              <a:picLocks noChangeAspect="1"/>
            </p:cNvPicPr>
            <p:nvPr/>
          </p:nvPicPr>
          <p:blipFill>
            <a:blip r:embed="rId3">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987" name="pasted-image.pdf"/>
            <p:cNvPicPr>
              <a:picLocks noChangeAspect="1"/>
            </p:cNvPicPr>
            <p:nvPr/>
          </p:nvPicPr>
          <p:blipFill>
            <a:blip r:embed="rId4">
              <a:alphaModFix amt="18452"/>
              <a:extLst/>
            </a:blip>
            <a:stretch>
              <a:fillRect/>
            </a:stretch>
          </p:blipFill>
          <p:spPr>
            <a:xfrm rot="4535398">
              <a:off x="6008678" y="4538407"/>
              <a:ext cx="931400" cy="826527"/>
            </a:xfrm>
            <a:prstGeom prst="rect">
              <a:avLst/>
            </a:prstGeom>
            <a:ln w="12700" cap="flat">
              <a:noFill/>
              <a:miter lim="400000"/>
            </a:ln>
            <a:effectLst/>
          </p:spPr>
        </p:pic>
        <p:pic>
          <p:nvPicPr>
            <p:cNvPr id="988" name="pasted-image.pdf"/>
            <p:cNvPicPr>
              <a:picLocks noChangeAspect="1"/>
            </p:cNvPicPr>
            <p:nvPr/>
          </p:nvPicPr>
          <p:blipFill>
            <a:blip r:embed="rId6">
              <a:alphaModFix amt="18452"/>
              <a:extLst/>
            </a:blip>
            <a:stretch>
              <a:fillRect/>
            </a:stretch>
          </p:blipFill>
          <p:spPr>
            <a:xfrm rot="8729863">
              <a:off x="5299647" y="5118381"/>
              <a:ext cx="857107" cy="756868"/>
            </a:xfrm>
            <a:prstGeom prst="rect">
              <a:avLst/>
            </a:prstGeom>
            <a:ln w="12700" cap="flat">
              <a:noFill/>
              <a:miter lim="400000"/>
            </a:ln>
            <a:effectLst/>
          </p:spPr>
        </p:pic>
        <p:pic>
          <p:nvPicPr>
            <p:cNvPr id="989" name="pasted-image.pdf"/>
            <p:cNvPicPr>
              <a:picLocks noChangeAspect="1"/>
            </p:cNvPicPr>
            <p:nvPr/>
          </p:nvPicPr>
          <p:blipFill>
            <a:blip r:embed="rId2">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990" name="pasted-image.pdf"/>
            <p:cNvPicPr>
              <a:picLocks noChangeAspect="1"/>
            </p:cNvPicPr>
            <p:nvPr/>
          </p:nvPicPr>
          <p:blipFill>
            <a:blip r:embed="rId3">
              <a:alphaModFix amt="18452"/>
              <a:extLst/>
            </a:blip>
            <a:stretch>
              <a:fillRect/>
            </a:stretch>
          </p:blipFill>
          <p:spPr>
            <a:xfrm rot="7178364">
              <a:off x="2237087" y="4522173"/>
              <a:ext cx="441092" cy="389507"/>
            </a:xfrm>
            <a:prstGeom prst="rect">
              <a:avLst/>
            </a:prstGeom>
            <a:ln w="12700" cap="flat">
              <a:noFill/>
              <a:miter lim="400000"/>
            </a:ln>
            <a:effectLst/>
          </p:spPr>
        </p:pic>
        <p:pic>
          <p:nvPicPr>
            <p:cNvPr id="991" name="pasted-image.pdf"/>
            <p:cNvPicPr>
              <a:picLocks noChangeAspect="1"/>
            </p:cNvPicPr>
            <p:nvPr/>
          </p:nvPicPr>
          <p:blipFill>
            <a:blip r:embed="rId4">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992" name="pasted-image.pdf"/>
            <p:cNvPicPr>
              <a:picLocks noChangeAspect="1"/>
            </p:cNvPicPr>
            <p:nvPr/>
          </p:nvPicPr>
          <p:blipFill>
            <a:blip r:embed="rId5">
              <a:alphaModFix amt="18452"/>
              <a:extLst/>
            </a:blip>
            <a:stretch>
              <a:fillRect/>
            </a:stretch>
          </p:blipFill>
          <p:spPr>
            <a:xfrm rot="3275997">
              <a:off x="2135033" y="4014204"/>
              <a:ext cx="575190" cy="507921"/>
            </a:xfrm>
            <a:prstGeom prst="rect">
              <a:avLst/>
            </a:prstGeom>
            <a:ln w="12700" cap="flat">
              <a:noFill/>
              <a:miter lim="400000"/>
            </a:ln>
            <a:effectLst/>
          </p:spPr>
        </p:pic>
        <p:pic>
          <p:nvPicPr>
            <p:cNvPr id="993" name="pasted-image.pdf"/>
            <p:cNvPicPr>
              <a:picLocks noChangeAspect="1"/>
            </p:cNvPicPr>
            <p:nvPr/>
          </p:nvPicPr>
          <p:blipFill>
            <a:blip r:embed="rId6">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994" name="pasted-image.pdf"/>
            <p:cNvPicPr>
              <a:picLocks noChangeAspect="1"/>
            </p:cNvPicPr>
            <p:nvPr/>
          </p:nvPicPr>
          <p:blipFill>
            <a:blip r:embed="rId7">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995" name="pasted-image.pdf"/>
            <p:cNvPicPr>
              <a:picLocks noChangeAspect="1"/>
            </p:cNvPicPr>
            <p:nvPr/>
          </p:nvPicPr>
          <p:blipFill>
            <a:blip r:embed="rId7">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996" name="pasted-image.pdf"/>
            <p:cNvPicPr>
              <a:picLocks noChangeAspect="1"/>
            </p:cNvPicPr>
            <p:nvPr/>
          </p:nvPicPr>
          <p:blipFill>
            <a:blip r:embed="rId5">
              <a:alphaModFix amt="18452"/>
              <a:extLst/>
            </a:blip>
            <a:stretch>
              <a:fillRect/>
            </a:stretch>
          </p:blipFill>
          <p:spPr>
            <a:xfrm rot="13329951">
              <a:off x="614649" y="4065000"/>
              <a:ext cx="796190" cy="703075"/>
            </a:xfrm>
            <a:prstGeom prst="rect">
              <a:avLst/>
            </a:prstGeom>
            <a:ln w="12700" cap="flat">
              <a:noFill/>
              <a:miter lim="400000"/>
            </a:ln>
            <a:effectLst/>
          </p:spPr>
        </p:pic>
        <p:pic>
          <p:nvPicPr>
            <p:cNvPr id="997" name="pasted-image.pdf"/>
            <p:cNvPicPr>
              <a:picLocks noChangeAspect="1"/>
            </p:cNvPicPr>
            <p:nvPr/>
          </p:nvPicPr>
          <p:blipFill>
            <a:blip r:embed="rId3">
              <a:alphaModFix amt="18452"/>
              <a:extLst/>
            </a:blip>
            <a:stretch>
              <a:fillRect/>
            </a:stretch>
          </p:blipFill>
          <p:spPr>
            <a:xfrm rot="6596259">
              <a:off x="1008249" y="3483140"/>
              <a:ext cx="610569" cy="539163"/>
            </a:xfrm>
            <a:prstGeom prst="rect">
              <a:avLst/>
            </a:prstGeom>
            <a:ln w="12700" cap="flat">
              <a:noFill/>
              <a:miter lim="400000"/>
            </a:ln>
            <a:effectLst/>
          </p:spPr>
        </p:pic>
        <p:pic>
          <p:nvPicPr>
            <p:cNvPr id="998" name="pasted-image.pdf"/>
            <p:cNvPicPr>
              <a:picLocks noChangeAspect="1"/>
            </p:cNvPicPr>
            <p:nvPr/>
          </p:nvPicPr>
          <p:blipFill>
            <a:blip r:embed="rId4">
              <a:alphaModFix amt="18452"/>
              <a:extLst/>
            </a:blip>
            <a:stretch>
              <a:fillRect/>
            </a:stretch>
          </p:blipFill>
          <p:spPr>
            <a:xfrm rot="189053">
              <a:off x="1439459" y="2903284"/>
              <a:ext cx="778108" cy="690495"/>
            </a:xfrm>
            <a:prstGeom prst="rect">
              <a:avLst/>
            </a:prstGeom>
            <a:ln w="12700" cap="flat">
              <a:noFill/>
              <a:miter lim="400000"/>
            </a:ln>
            <a:effectLst/>
          </p:spPr>
        </p:pic>
        <p:pic>
          <p:nvPicPr>
            <p:cNvPr id="999" name="pasted-image.pdf"/>
            <p:cNvPicPr>
              <a:picLocks noChangeAspect="1"/>
            </p:cNvPicPr>
            <p:nvPr/>
          </p:nvPicPr>
          <p:blipFill>
            <a:blip r:embed="rId6">
              <a:alphaModFix amt="18452"/>
              <a:extLst/>
            </a:blip>
            <a:stretch>
              <a:fillRect/>
            </a:stretch>
          </p:blipFill>
          <p:spPr>
            <a:xfrm rot="4037505">
              <a:off x="2148388" y="3173874"/>
              <a:ext cx="823519" cy="727208"/>
            </a:xfrm>
            <a:prstGeom prst="rect">
              <a:avLst/>
            </a:prstGeom>
            <a:ln w="12700" cap="flat">
              <a:noFill/>
              <a:miter lim="400000"/>
            </a:ln>
            <a:effectLst/>
          </p:spPr>
        </p:pic>
        <p:pic>
          <p:nvPicPr>
            <p:cNvPr id="1000" name="pasted-image.pdf"/>
            <p:cNvPicPr>
              <a:picLocks noChangeAspect="1"/>
            </p:cNvPicPr>
            <p:nvPr/>
          </p:nvPicPr>
          <p:blipFill>
            <a:blip r:embed="rId7">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1001" name="pasted-image.pdf"/>
            <p:cNvPicPr>
              <a:picLocks noChangeAspect="1"/>
            </p:cNvPicPr>
            <p:nvPr/>
          </p:nvPicPr>
          <p:blipFill>
            <a:blip r:embed="rId5">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1002" name="pasted-image.pdf"/>
            <p:cNvPicPr>
              <a:picLocks noChangeAspect="1"/>
            </p:cNvPicPr>
            <p:nvPr/>
          </p:nvPicPr>
          <p:blipFill>
            <a:blip r:embed="rId3">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1003" name="pasted-image.pdf"/>
            <p:cNvPicPr>
              <a:picLocks noChangeAspect="1"/>
            </p:cNvPicPr>
            <p:nvPr/>
          </p:nvPicPr>
          <p:blipFill>
            <a:blip r:embed="rId4">
              <a:alphaModFix amt="18452"/>
              <a:extLst/>
            </a:blip>
            <a:stretch>
              <a:fillRect/>
            </a:stretch>
          </p:blipFill>
          <p:spPr>
            <a:xfrm rot="4535398">
              <a:off x="2899417" y="4488834"/>
              <a:ext cx="931401" cy="826527"/>
            </a:xfrm>
            <a:prstGeom prst="rect">
              <a:avLst/>
            </a:prstGeom>
            <a:ln w="12700" cap="flat">
              <a:noFill/>
              <a:miter lim="400000"/>
            </a:ln>
            <a:effectLst/>
          </p:spPr>
        </p:pic>
        <p:pic>
          <p:nvPicPr>
            <p:cNvPr id="1004" name="pasted-image.pdf"/>
            <p:cNvPicPr>
              <a:picLocks noChangeAspect="1"/>
            </p:cNvPicPr>
            <p:nvPr/>
          </p:nvPicPr>
          <p:blipFill>
            <a:blip r:embed="rId6">
              <a:alphaModFix amt="18452"/>
              <a:extLst/>
            </a:blip>
            <a:stretch>
              <a:fillRect/>
            </a:stretch>
          </p:blipFill>
          <p:spPr>
            <a:xfrm rot="8729863">
              <a:off x="2190387" y="5068808"/>
              <a:ext cx="857107" cy="756868"/>
            </a:xfrm>
            <a:prstGeom prst="rect">
              <a:avLst/>
            </a:prstGeom>
            <a:ln w="12700" cap="flat">
              <a:noFill/>
              <a:miter lim="400000"/>
            </a:ln>
            <a:effectLst/>
          </p:spPr>
        </p:pic>
        <p:pic>
          <p:nvPicPr>
            <p:cNvPr id="1005" name="pasted-image.pdf"/>
            <p:cNvPicPr>
              <a:picLocks noChangeAspect="1"/>
            </p:cNvPicPr>
            <p:nvPr/>
          </p:nvPicPr>
          <p:blipFill>
            <a:blip r:embed="rId2">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1006" name="pasted-image.pdf"/>
            <p:cNvPicPr>
              <a:picLocks noChangeAspect="1"/>
            </p:cNvPicPr>
            <p:nvPr/>
          </p:nvPicPr>
          <p:blipFill>
            <a:blip r:embed="rId3">
              <a:alphaModFix amt="18452"/>
              <a:extLst/>
            </a:blip>
            <a:stretch>
              <a:fillRect/>
            </a:stretch>
          </p:blipFill>
          <p:spPr>
            <a:xfrm rot="7178364">
              <a:off x="8038748" y="2912280"/>
              <a:ext cx="441092" cy="389506"/>
            </a:xfrm>
            <a:prstGeom prst="rect">
              <a:avLst/>
            </a:prstGeom>
            <a:ln w="12700" cap="flat">
              <a:noFill/>
              <a:miter lim="400000"/>
            </a:ln>
            <a:effectLst/>
          </p:spPr>
        </p:pic>
        <p:pic>
          <p:nvPicPr>
            <p:cNvPr id="1007" name="pasted-image.pdf"/>
            <p:cNvPicPr>
              <a:picLocks noChangeAspect="1"/>
            </p:cNvPicPr>
            <p:nvPr/>
          </p:nvPicPr>
          <p:blipFill>
            <a:blip r:embed="rId4">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1008" name="pasted-image.pdf"/>
            <p:cNvPicPr>
              <a:picLocks noChangeAspect="1"/>
            </p:cNvPicPr>
            <p:nvPr/>
          </p:nvPicPr>
          <p:blipFill>
            <a:blip r:embed="rId5">
              <a:alphaModFix amt="18452"/>
              <a:extLst/>
            </a:blip>
            <a:stretch>
              <a:fillRect/>
            </a:stretch>
          </p:blipFill>
          <p:spPr>
            <a:xfrm rot="3275997">
              <a:off x="7936693" y="2404311"/>
              <a:ext cx="575190" cy="507921"/>
            </a:xfrm>
            <a:prstGeom prst="rect">
              <a:avLst/>
            </a:prstGeom>
            <a:ln w="12700" cap="flat">
              <a:noFill/>
              <a:miter lim="400000"/>
            </a:ln>
            <a:effectLst/>
          </p:spPr>
        </p:pic>
        <p:pic>
          <p:nvPicPr>
            <p:cNvPr id="1009" name="pasted-image.pdf"/>
            <p:cNvPicPr>
              <a:picLocks noChangeAspect="1"/>
            </p:cNvPicPr>
            <p:nvPr/>
          </p:nvPicPr>
          <p:blipFill>
            <a:blip r:embed="rId6">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1010" name="pasted-image.pdf"/>
            <p:cNvPicPr>
              <a:picLocks noChangeAspect="1"/>
            </p:cNvPicPr>
            <p:nvPr/>
          </p:nvPicPr>
          <p:blipFill>
            <a:blip r:embed="rId7">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1011" name="pasted-image.pdf"/>
            <p:cNvPicPr>
              <a:picLocks noChangeAspect="1"/>
            </p:cNvPicPr>
            <p:nvPr/>
          </p:nvPicPr>
          <p:blipFill>
            <a:blip r:embed="rId7">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1012" name="pasted-image.pdf"/>
            <p:cNvPicPr>
              <a:picLocks noChangeAspect="1"/>
            </p:cNvPicPr>
            <p:nvPr/>
          </p:nvPicPr>
          <p:blipFill>
            <a:blip r:embed="rId5">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1013" name="pasted-image.pdf"/>
            <p:cNvPicPr>
              <a:picLocks noChangeAspect="1"/>
            </p:cNvPicPr>
            <p:nvPr/>
          </p:nvPicPr>
          <p:blipFill>
            <a:blip r:embed="rId3">
              <a:alphaModFix amt="18452"/>
              <a:extLst/>
            </a:blip>
            <a:stretch>
              <a:fillRect/>
            </a:stretch>
          </p:blipFill>
          <p:spPr>
            <a:xfrm rot="6596259">
              <a:off x="6809911" y="1873247"/>
              <a:ext cx="610569" cy="539163"/>
            </a:xfrm>
            <a:prstGeom prst="rect">
              <a:avLst/>
            </a:prstGeom>
            <a:ln w="12700" cap="flat">
              <a:noFill/>
              <a:miter lim="400000"/>
            </a:ln>
            <a:effectLst/>
          </p:spPr>
        </p:pic>
        <p:pic>
          <p:nvPicPr>
            <p:cNvPr id="1014" name="pasted-image.pdf"/>
            <p:cNvPicPr>
              <a:picLocks noChangeAspect="1"/>
            </p:cNvPicPr>
            <p:nvPr/>
          </p:nvPicPr>
          <p:blipFill>
            <a:blip r:embed="rId4">
              <a:alphaModFix amt="18452"/>
              <a:extLst/>
            </a:blip>
            <a:stretch>
              <a:fillRect/>
            </a:stretch>
          </p:blipFill>
          <p:spPr>
            <a:xfrm rot="189053">
              <a:off x="7241119" y="1293390"/>
              <a:ext cx="778108" cy="690495"/>
            </a:xfrm>
            <a:prstGeom prst="rect">
              <a:avLst/>
            </a:prstGeom>
            <a:ln w="12700" cap="flat">
              <a:noFill/>
              <a:miter lim="400000"/>
            </a:ln>
            <a:effectLst/>
          </p:spPr>
        </p:pic>
        <p:pic>
          <p:nvPicPr>
            <p:cNvPr id="1015" name="pasted-image.pdf"/>
            <p:cNvPicPr>
              <a:picLocks noChangeAspect="1"/>
            </p:cNvPicPr>
            <p:nvPr/>
          </p:nvPicPr>
          <p:blipFill>
            <a:blip r:embed="rId6">
              <a:alphaModFix amt="18452"/>
              <a:extLst/>
            </a:blip>
            <a:stretch>
              <a:fillRect/>
            </a:stretch>
          </p:blipFill>
          <p:spPr>
            <a:xfrm rot="4037505">
              <a:off x="7950049" y="1563981"/>
              <a:ext cx="823519" cy="727208"/>
            </a:xfrm>
            <a:prstGeom prst="rect">
              <a:avLst/>
            </a:prstGeom>
            <a:ln w="12700" cap="flat">
              <a:noFill/>
              <a:miter lim="400000"/>
            </a:ln>
            <a:effectLst/>
          </p:spPr>
        </p:pic>
        <p:pic>
          <p:nvPicPr>
            <p:cNvPr id="1016" name="pasted-image.pdf"/>
            <p:cNvPicPr>
              <a:picLocks noChangeAspect="1"/>
            </p:cNvPicPr>
            <p:nvPr/>
          </p:nvPicPr>
          <p:blipFill>
            <a:blip r:embed="rId7">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1017" name="pasted-image.pdf"/>
            <p:cNvPicPr>
              <a:picLocks noChangeAspect="1"/>
            </p:cNvPicPr>
            <p:nvPr/>
          </p:nvPicPr>
          <p:blipFill>
            <a:blip r:embed="rId5">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1018" name="pasted-image.pdf"/>
            <p:cNvPicPr>
              <a:picLocks noChangeAspect="1"/>
            </p:cNvPicPr>
            <p:nvPr/>
          </p:nvPicPr>
          <p:blipFill>
            <a:blip r:embed="rId3">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1019" name="pasted-image.pdf"/>
            <p:cNvPicPr>
              <a:picLocks noChangeAspect="1"/>
            </p:cNvPicPr>
            <p:nvPr/>
          </p:nvPicPr>
          <p:blipFill>
            <a:blip r:embed="rId4">
              <a:alphaModFix amt="18452"/>
              <a:extLst/>
            </a:blip>
            <a:stretch>
              <a:fillRect/>
            </a:stretch>
          </p:blipFill>
          <p:spPr>
            <a:xfrm rot="4535398">
              <a:off x="8701078" y="2878940"/>
              <a:ext cx="931400" cy="826527"/>
            </a:xfrm>
            <a:prstGeom prst="rect">
              <a:avLst/>
            </a:prstGeom>
            <a:ln w="12700" cap="flat">
              <a:noFill/>
              <a:miter lim="400000"/>
            </a:ln>
            <a:effectLst/>
          </p:spPr>
        </p:pic>
        <p:pic>
          <p:nvPicPr>
            <p:cNvPr id="1020" name="pasted-image.pdf"/>
            <p:cNvPicPr>
              <a:picLocks noChangeAspect="1"/>
            </p:cNvPicPr>
            <p:nvPr/>
          </p:nvPicPr>
          <p:blipFill>
            <a:blip r:embed="rId6">
              <a:alphaModFix amt="18452"/>
              <a:extLst/>
            </a:blip>
            <a:stretch>
              <a:fillRect/>
            </a:stretch>
          </p:blipFill>
          <p:spPr>
            <a:xfrm rot="8729863">
              <a:off x="7992048" y="3458914"/>
              <a:ext cx="857106" cy="756868"/>
            </a:xfrm>
            <a:prstGeom prst="rect">
              <a:avLst/>
            </a:prstGeom>
            <a:ln w="12700" cap="flat">
              <a:noFill/>
              <a:miter lim="400000"/>
            </a:ln>
            <a:effectLst/>
          </p:spPr>
        </p:pic>
        <p:pic>
          <p:nvPicPr>
            <p:cNvPr id="1021" name="pasted-image.pdf"/>
            <p:cNvPicPr>
              <a:picLocks noChangeAspect="1"/>
            </p:cNvPicPr>
            <p:nvPr/>
          </p:nvPicPr>
          <p:blipFill>
            <a:blip r:embed="rId2">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1022" name="pasted-image.pdf"/>
            <p:cNvPicPr>
              <a:picLocks noChangeAspect="1"/>
            </p:cNvPicPr>
            <p:nvPr/>
          </p:nvPicPr>
          <p:blipFill>
            <a:blip r:embed="rId3">
              <a:alphaModFix amt="18452"/>
              <a:extLst/>
            </a:blip>
            <a:stretch>
              <a:fillRect/>
            </a:stretch>
          </p:blipFill>
          <p:spPr>
            <a:xfrm rot="7178364">
              <a:off x="8006222" y="5385773"/>
              <a:ext cx="441093" cy="389507"/>
            </a:xfrm>
            <a:prstGeom prst="rect">
              <a:avLst/>
            </a:prstGeom>
            <a:ln w="12700" cap="flat">
              <a:noFill/>
              <a:miter lim="400000"/>
            </a:ln>
            <a:effectLst/>
          </p:spPr>
        </p:pic>
        <p:pic>
          <p:nvPicPr>
            <p:cNvPr id="1023" name="pasted-image.pdf"/>
            <p:cNvPicPr>
              <a:picLocks noChangeAspect="1"/>
            </p:cNvPicPr>
            <p:nvPr/>
          </p:nvPicPr>
          <p:blipFill>
            <a:blip r:embed="rId4">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1024" name="pasted-image.pdf"/>
            <p:cNvPicPr>
              <a:picLocks noChangeAspect="1"/>
            </p:cNvPicPr>
            <p:nvPr/>
          </p:nvPicPr>
          <p:blipFill>
            <a:blip r:embed="rId5">
              <a:alphaModFix amt="18452"/>
              <a:extLst/>
            </a:blip>
            <a:stretch>
              <a:fillRect/>
            </a:stretch>
          </p:blipFill>
          <p:spPr>
            <a:xfrm rot="3275997">
              <a:off x="7904170" y="4877804"/>
              <a:ext cx="575189" cy="507921"/>
            </a:xfrm>
            <a:prstGeom prst="rect">
              <a:avLst/>
            </a:prstGeom>
            <a:ln w="12700" cap="flat">
              <a:noFill/>
              <a:miter lim="400000"/>
            </a:ln>
            <a:effectLst/>
          </p:spPr>
        </p:pic>
        <p:pic>
          <p:nvPicPr>
            <p:cNvPr id="1025" name="pasted-image.pdf"/>
            <p:cNvPicPr>
              <a:picLocks noChangeAspect="1"/>
            </p:cNvPicPr>
            <p:nvPr/>
          </p:nvPicPr>
          <p:blipFill>
            <a:blip r:embed="rId6">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1026" name="pasted-image.pdf"/>
            <p:cNvPicPr>
              <a:picLocks noChangeAspect="1"/>
            </p:cNvPicPr>
            <p:nvPr/>
          </p:nvPicPr>
          <p:blipFill>
            <a:blip r:embed="rId7">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1027" name="pasted-image.pdf"/>
            <p:cNvPicPr>
              <a:picLocks noChangeAspect="1"/>
            </p:cNvPicPr>
            <p:nvPr/>
          </p:nvPicPr>
          <p:blipFill>
            <a:blip r:embed="rId7">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1028" name="pasted-image.pdf"/>
            <p:cNvPicPr>
              <a:picLocks noChangeAspect="1"/>
            </p:cNvPicPr>
            <p:nvPr/>
          </p:nvPicPr>
          <p:blipFill>
            <a:blip r:embed="rId5">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1029" name="pasted-image.pdf"/>
            <p:cNvPicPr>
              <a:picLocks noChangeAspect="1"/>
            </p:cNvPicPr>
            <p:nvPr/>
          </p:nvPicPr>
          <p:blipFill>
            <a:blip r:embed="rId3">
              <a:alphaModFix amt="18452"/>
              <a:extLst/>
            </a:blip>
            <a:stretch>
              <a:fillRect/>
            </a:stretch>
          </p:blipFill>
          <p:spPr>
            <a:xfrm rot="6596259">
              <a:off x="6777386" y="4346740"/>
              <a:ext cx="610569" cy="539163"/>
            </a:xfrm>
            <a:prstGeom prst="rect">
              <a:avLst/>
            </a:prstGeom>
            <a:ln w="12700" cap="flat">
              <a:noFill/>
              <a:miter lim="400000"/>
            </a:ln>
            <a:effectLst/>
          </p:spPr>
        </p:pic>
        <p:pic>
          <p:nvPicPr>
            <p:cNvPr id="1030" name="pasted-image.pdf"/>
            <p:cNvPicPr>
              <a:picLocks noChangeAspect="1"/>
            </p:cNvPicPr>
            <p:nvPr/>
          </p:nvPicPr>
          <p:blipFill>
            <a:blip r:embed="rId4">
              <a:alphaModFix amt="18452"/>
              <a:extLst/>
            </a:blip>
            <a:stretch>
              <a:fillRect/>
            </a:stretch>
          </p:blipFill>
          <p:spPr>
            <a:xfrm rot="189053">
              <a:off x="7208595" y="3766884"/>
              <a:ext cx="778108" cy="690494"/>
            </a:xfrm>
            <a:prstGeom prst="rect">
              <a:avLst/>
            </a:prstGeom>
            <a:ln w="12700" cap="flat">
              <a:noFill/>
              <a:miter lim="400000"/>
            </a:ln>
            <a:effectLst/>
          </p:spPr>
        </p:pic>
        <p:pic>
          <p:nvPicPr>
            <p:cNvPr id="1031" name="pasted-image.pdf"/>
            <p:cNvPicPr>
              <a:picLocks noChangeAspect="1"/>
            </p:cNvPicPr>
            <p:nvPr/>
          </p:nvPicPr>
          <p:blipFill>
            <a:blip r:embed="rId6">
              <a:alphaModFix amt="18452"/>
              <a:extLst/>
            </a:blip>
            <a:stretch>
              <a:fillRect/>
            </a:stretch>
          </p:blipFill>
          <p:spPr>
            <a:xfrm rot="4037505">
              <a:off x="7917524" y="4037473"/>
              <a:ext cx="823519" cy="727209"/>
            </a:xfrm>
            <a:prstGeom prst="rect">
              <a:avLst/>
            </a:prstGeom>
            <a:ln w="12700" cap="flat">
              <a:noFill/>
              <a:miter lim="400000"/>
            </a:ln>
            <a:effectLst/>
          </p:spPr>
        </p:pic>
        <p:pic>
          <p:nvPicPr>
            <p:cNvPr id="1032" name="pasted-image.pdf"/>
            <p:cNvPicPr>
              <a:picLocks noChangeAspect="1"/>
            </p:cNvPicPr>
            <p:nvPr/>
          </p:nvPicPr>
          <p:blipFill>
            <a:blip r:embed="rId7">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1033" name="pasted-image.pdf"/>
            <p:cNvPicPr>
              <a:picLocks noChangeAspect="1"/>
            </p:cNvPicPr>
            <p:nvPr/>
          </p:nvPicPr>
          <p:blipFill>
            <a:blip r:embed="rId5">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1034" name="pasted-image.pdf"/>
            <p:cNvPicPr>
              <a:picLocks noChangeAspect="1"/>
            </p:cNvPicPr>
            <p:nvPr/>
          </p:nvPicPr>
          <p:blipFill>
            <a:blip r:embed="rId3">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1035" name="pasted-image.pdf"/>
            <p:cNvPicPr>
              <a:picLocks noChangeAspect="1"/>
            </p:cNvPicPr>
            <p:nvPr/>
          </p:nvPicPr>
          <p:blipFill>
            <a:blip r:embed="rId4">
              <a:alphaModFix amt="18452"/>
              <a:extLst/>
            </a:blip>
            <a:stretch>
              <a:fillRect/>
            </a:stretch>
          </p:blipFill>
          <p:spPr>
            <a:xfrm rot="4535398">
              <a:off x="8668553" y="5352433"/>
              <a:ext cx="931400" cy="826527"/>
            </a:xfrm>
            <a:prstGeom prst="rect">
              <a:avLst/>
            </a:prstGeom>
            <a:ln w="12700" cap="flat">
              <a:noFill/>
              <a:miter lim="400000"/>
            </a:ln>
            <a:effectLst/>
          </p:spPr>
        </p:pic>
        <p:pic>
          <p:nvPicPr>
            <p:cNvPr id="1036" name="pasted-image.pdf"/>
            <p:cNvPicPr>
              <a:picLocks noChangeAspect="1"/>
            </p:cNvPicPr>
            <p:nvPr/>
          </p:nvPicPr>
          <p:blipFill>
            <a:blip r:embed="rId6">
              <a:alphaModFix amt="18452"/>
              <a:extLst/>
            </a:blip>
            <a:stretch>
              <a:fillRect/>
            </a:stretch>
          </p:blipFill>
          <p:spPr>
            <a:xfrm rot="8729863">
              <a:off x="7959523" y="5932408"/>
              <a:ext cx="857106" cy="756868"/>
            </a:xfrm>
            <a:prstGeom prst="rect">
              <a:avLst/>
            </a:prstGeom>
            <a:ln w="12700" cap="flat">
              <a:noFill/>
              <a:miter lim="400000"/>
            </a:ln>
            <a:effectLst/>
          </p:spPr>
        </p:pic>
        <p:pic>
          <p:nvPicPr>
            <p:cNvPr id="1037" name="pasted-image.pdf"/>
            <p:cNvPicPr>
              <a:picLocks noChangeAspect="1"/>
            </p:cNvPicPr>
            <p:nvPr/>
          </p:nvPicPr>
          <p:blipFill>
            <a:blip r:embed="rId2">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1038" name="pasted-image.pdf"/>
            <p:cNvPicPr>
              <a:picLocks noChangeAspect="1"/>
            </p:cNvPicPr>
            <p:nvPr/>
          </p:nvPicPr>
          <p:blipFill>
            <a:blip r:embed="rId3">
              <a:alphaModFix amt="18452"/>
              <a:extLst/>
            </a:blip>
            <a:stretch>
              <a:fillRect/>
            </a:stretch>
          </p:blipFill>
          <p:spPr>
            <a:xfrm rot="7178364">
              <a:off x="4059414" y="6332813"/>
              <a:ext cx="441092" cy="389506"/>
            </a:xfrm>
            <a:prstGeom prst="rect">
              <a:avLst/>
            </a:prstGeom>
            <a:ln w="12700" cap="flat">
              <a:noFill/>
              <a:miter lim="400000"/>
            </a:ln>
            <a:effectLst/>
          </p:spPr>
        </p:pic>
        <p:pic>
          <p:nvPicPr>
            <p:cNvPr id="1039" name="pasted-image.pdf"/>
            <p:cNvPicPr>
              <a:picLocks noChangeAspect="1"/>
            </p:cNvPicPr>
            <p:nvPr/>
          </p:nvPicPr>
          <p:blipFill>
            <a:blip r:embed="rId4">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1040" name="pasted-image.pdf"/>
            <p:cNvPicPr>
              <a:picLocks noChangeAspect="1"/>
            </p:cNvPicPr>
            <p:nvPr/>
          </p:nvPicPr>
          <p:blipFill>
            <a:blip r:embed="rId5">
              <a:alphaModFix amt="18452"/>
              <a:extLst/>
            </a:blip>
            <a:stretch>
              <a:fillRect/>
            </a:stretch>
          </p:blipFill>
          <p:spPr>
            <a:xfrm rot="3275997">
              <a:off x="3957361" y="5824844"/>
              <a:ext cx="575189" cy="507921"/>
            </a:xfrm>
            <a:prstGeom prst="rect">
              <a:avLst/>
            </a:prstGeom>
            <a:ln w="12700" cap="flat">
              <a:noFill/>
              <a:miter lim="400000"/>
            </a:ln>
            <a:effectLst/>
          </p:spPr>
        </p:pic>
        <p:pic>
          <p:nvPicPr>
            <p:cNvPr id="1041" name="pasted-image.pdf"/>
            <p:cNvPicPr>
              <a:picLocks noChangeAspect="1"/>
            </p:cNvPicPr>
            <p:nvPr/>
          </p:nvPicPr>
          <p:blipFill>
            <a:blip r:embed="rId6">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1042" name="pasted-image.pdf"/>
            <p:cNvPicPr>
              <a:picLocks noChangeAspect="1"/>
            </p:cNvPicPr>
            <p:nvPr/>
          </p:nvPicPr>
          <p:blipFill>
            <a:blip r:embed="rId7">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1043" name="pasted-image.pdf"/>
            <p:cNvPicPr>
              <a:picLocks noChangeAspect="1"/>
            </p:cNvPicPr>
            <p:nvPr/>
          </p:nvPicPr>
          <p:blipFill>
            <a:blip r:embed="rId7">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1044" name="pasted-image.pdf"/>
            <p:cNvPicPr>
              <a:picLocks noChangeAspect="1"/>
            </p:cNvPicPr>
            <p:nvPr/>
          </p:nvPicPr>
          <p:blipFill>
            <a:blip r:embed="rId5">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1045" name="pasted-image.pdf"/>
            <p:cNvPicPr>
              <a:picLocks noChangeAspect="1"/>
            </p:cNvPicPr>
            <p:nvPr/>
          </p:nvPicPr>
          <p:blipFill>
            <a:blip r:embed="rId3">
              <a:alphaModFix amt="18452"/>
              <a:extLst/>
            </a:blip>
            <a:stretch>
              <a:fillRect/>
            </a:stretch>
          </p:blipFill>
          <p:spPr>
            <a:xfrm rot="6596259">
              <a:off x="2830577" y="5293780"/>
              <a:ext cx="610569" cy="539163"/>
            </a:xfrm>
            <a:prstGeom prst="rect">
              <a:avLst/>
            </a:prstGeom>
            <a:ln w="12700" cap="flat">
              <a:noFill/>
              <a:miter lim="400000"/>
            </a:ln>
            <a:effectLst/>
          </p:spPr>
        </p:pic>
        <p:pic>
          <p:nvPicPr>
            <p:cNvPr id="1046" name="pasted-image.pdf"/>
            <p:cNvPicPr>
              <a:picLocks noChangeAspect="1"/>
            </p:cNvPicPr>
            <p:nvPr/>
          </p:nvPicPr>
          <p:blipFill>
            <a:blip r:embed="rId4">
              <a:alphaModFix amt="18452"/>
              <a:extLst/>
            </a:blip>
            <a:stretch>
              <a:fillRect/>
            </a:stretch>
          </p:blipFill>
          <p:spPr>
            <a:xfrm rot="189053">
              <a:off x="3261786" y="4713924"/>
              <a:ext cx="778108" cy="690495"/>
            </a:xfrm>
            <a:prstGeom prst="rect">
              <a:avLst/>
            </a:prstGeom>
            <a:ln w="12700" cap="flat">
              <a:noFill/>
              <a:miter lim="400000"/>
            </a:ln>
            <a:effectLst/>
          </p:spPr>
        </p:pic>
        <p:pic>
          <p:nvPicPr>
            <p:cNvPr id="1047" name="pasted-image.pdf"/>
            <p:cNvPicPr>
              <a:picLocks noChangeAspect="1"/>
            </p:cNvPicPr>
            <p:nvPr/>
          </p:nvPicPr>
          <p:blipFill>
            <a:blip r:embed="rId6">
              <a:alphaModFix amt="18452"/>
              <a:extLst/>
            </a:blip>
            <a:stretch>
              <a:fillRect/>
            </a:stretch>
          </p:blipFill>
          <p:spPr>
            <a:xfrm rot="4037505">
              <a:off x="3970716" y="4984514"/>
              <a:ext cx="823519" cy="727208"/>
            </a:xfrm>
            <a:prstGeom prst="rect">
              <a:avLst/>
            </a:prstGeom>
            <a:ln w="12700" cap="flat">
              <a:noFill/>
              <a:miter lim="400000"/>
            </a:ln>
            <a:effectLst/>
          </p:spPr>
        </p:pic>
        <p:pic>
          <p:nvPicPr>
            <p:cNvPr id="1048" name="pasted-image.pdf"/>
            <p:cNvPicPr>
              <a:picLocks noChangeAspect="1"/>
            </p:cNvPicPr>
            <p:nvPr/>
          </p:nvPicPr>
          <p:blipFill>
            <a:blip r:embed="rId7">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1049" name="pasted-image.pdf"/>
            <p:cNvPicPr>
              <a:picLocks noChangeAspect="1"/>
            </p:cNvPicPr>
            <p:nvPr/>
          </p:nvPicPr>
          <p:blipFill>
            <a:blip r:embed="rId5">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1050" name="pasted-image.pdf"/>
            <p:cNvPicPr>
              <a:picLocks noChangeAspect="1"/>
            </p:cNvPicPr>
            <p:nvPr/>
          </p:nvPicPr>
          <p:blipFill>
            <a:blip r:embed="rId3">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1051" name="pasted-image.pdf"/>
            <p:cNvPicPr>
              <a:picLocks noChangeAspect="1"/>
            </p:cNvPicPr>
            <p:nvPr/>
          </p:nvPicPr>
          <p:blipFill>
            <a:blip r:embed="rId4">
              <a:alphaModFix amt="18452"/>
              <a:extLst/>
            </a:blip>
            <a:stretch>
              <a:fillRect/>
            </a:stretch>
          </p:blipFill>
          <p:spPr>
            <a:xfrm rot="4535398">
              <a:off x="4721744" y="6299473"/>
              <a:ext cx="931400" cy="826527"/>
            </a:xfrm>
            <a:prstGeom prst="rect">
              <a:avLst/>
            </a:prstGeom>
            <a:ln w="12700" cap="flat">
              <a:noFill/>
              <a:miter lim="400000"/>
            </a:ln>
            <a:effectLst/>
          </p:spPr>
        </p:pic>
        <p:pic>
          <p:nvPicPr>
            <p:cNvPr id="1052" name="pasted-image.pdf"/>
            <p:cNvPicPr>
              <a:picLocks noChangeAspect="1"/>
            </p:cNvPicPr>
            <p:nvPr/>
          </p:nvPicPr>
          <p:blipFill>
            <a:blip r:embed="rId6">
              <a:alphaModFix amt="18452"/>
              <a:extLst/>
            </a:blip>
            <a:stretch>
              <a:fillRect/>
            </a:stretch>
          </p:blipFill>
          <p:spPr>
            <a:xfrm rot="8729863">
              <a:off x="4012714" y="6879448"/>
              <a:ext cx="857107" cy="756867"/>
            </a:xfrm>
            <a:prstGeom prst="rect">
              <a:avLst/>
            </a:prstGeom>
            <a:ln w="12700" cap="flat">
              <a:noFill/>
              <a:miter lim="400000"/>
            </a:ln>
            <a:effectLst/>
          </p:spPr>
        </p:pic>
        <p:pic>
          <p:nvPicPr>
            <p:cNvPr id="1053" name="pasted-image.pdf"/>
            <p:cNvPicPr>
              <a:picLocks noChangeAspect="1"/>
            </p:cNvPicPr>
            <p:nvPr/>
          </p:nvPicPr>
          <p:blipFill>
            <a:blip r:embed="rId2">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1054" name="pasted-image.pdf"/>
            <p:cNvPicPr>
              <a:picLocks noChangeAspect="1"/>
            </p:cNvPicPr>
            <p:nvPr/>
          </p:nvPicPr>
          <p:blipFill>
            <a:blip r:embed="rId3">
              <a:alphaModFix amt="18452"/>
              <a:extLst/>
            </a:blip>
            <a:stretch>
              <a:fillRect/>
            </a:stretch>
          </p:blipFill>
          <p:spPr>
            <a:xfrm rot="7178364">
              <a:off x="4619556" y="1745107"/>
              <a:ext cx="441092" cy="389506"/>
            </a:xfrm>
            <a:prstGeom prst="rect">
              <a:avLst/>
            </a:prstGeom>
            <a:ln w="12700" cap="flat">
              <a:noFill/>
              <a:miter lim="400000"/>
            </a:ln>
            <a:effectLst/>
          </p:spPr>
        </p:pic>
        <p:pic>
          <p:nvPicPr>
            <p:cNvPr id="1055" name="pasted-image.pdf"/>
            <p:cNvPicPr>
              <a:picLocks noChangeAspect="1"/>
            </p:cNvPicPr>
            <p:nvPr/>
          </p:nvPicPr>
          <p:blipFill>
            <a:blip r:embed="rId4">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1056" name="pasted-image.pdf"/>
            <p:cNvPicPr>
              <a:picLocks noChangeAspect="1"/>
            </p:cNvPicPr>
            <p:nvPr/>
          </p:nvPicPr>
          <p:blipFill>
            <a:blip r:embed="rId5">
              <a:alphaModFix amt="18452"/>
              <a:extLst/>
            </a:blip>
            <a:stretch>
              <a:fillRect/>
            </a:stretch>
          </p:blipFill>
          <p:spPr>
            <a:xfrm rot="3275997">
              <a:off x="4517503" y="1237138"/>
              <a:ext cx="575189" cy="507921"/>
            </a:xfrm>
            <a:prstGeom prst="rect">
              <a:avLst/>
            </a:prstGeom>
            <a:ln w="12700" cap="flat">
              <a:noFill/>
              <a:miter lim="400000"/>
            </a:ln>
            <a:effectLst/>
          </p:spPr>
        </p:pic>
        <p:pic>
          <p:nvPicPr>
            <p:cNvPr id="1057" name="pasted-image.pdf"/>
            <p:cNvPicPr>
              <a:picLocks noChangeAspect="1"/>
            </p:cNvPicPr>
            <p:nvPr/>
          </p:nvPicPr>
          <p:blipFill>
            <a:blip r:embed="rId6">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1058" name="pasted-image.pdf"/>
            <p:cNvPicPr>
              <a:picLocks noChangeAspect="1"/>
            </p:cNvPicPr>
            <p:nvPr/>
          </p:nvPicPr>
          <p:blipFill>
            <a:blip r:embed="rId7">
              <a:alphaModFix amt="18452"/>
              <a:extLst/>
            </a:blip>
            <a:stretch>
              <a:fillRect/>
            </a:stretch>
          </p:blipFill>
          <p:spPr>
            <a:xfrm rot="21012226">
              <a:off x="3933415" y="915767"/>
              <a:ext cx="630989" cy="557195"/>
            </a:xfrm>
            <a:prstGeom prst="rect">
              <a:avLst/>
            </a:prstGeom>
            <a:ln w="12700" cap="flat">
              <a:noFill/>
              <a:miter lim="400000"/>
            </a:ln>
            <a:effectLst/>
          </p:spPr>
        </p:pic>
        <p:pic>
          <p:nvPicPr>
            <p:cNvPr id="1059" name="pasted-image.pdf"/>
            <p:cNvPicPr>
              <a:picLocks noChangeAspect="1"/>
            </p:cNvPicPr>
            <p:nvPr/>
          </p:nvPicPr>
          <p:blipFill>
            <a:blip r:embed="rId7">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1060" name="pasted-image.pdf"/>
            <p:cNvPicPr>
              <a:picLocks noChangeAspect="1"/>
            </p:cNvPicPr>
            <p:nvPr/>
          </p:nvPicPr>
          <p:blipFill>
            <a:blip r:embed="rId5">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1061" name="pasted-image.pdf"/>
            <p:cNvPicPr>
              <a:picLocks noChangeAspect="1"/>
            </p:cNvPicPr>
            <p:nvPr/>
          </p:nvPicPr>
          <p:blipFill>
            <a:blip r:embed="rId3">
              <a:alphaModFix amt="18452"/>
              <a:extLst/>
            </a:blip>
            <a:stretch>
              <a:fillRect/>
            </a:stretch>
          </p:blipFill>
          <p:spPr>
            <a:xfrm rot="6596259">
              <a:off x="3390719" y="706073"/>
              <a:ext cx="610569" cy="539163"/>
            </a:xfrm>
            <a:prstGeom prst="rect">
              <a:avLst/>
            </a:prstGeom>
            <a:ln w="12700" cap="flat">
              <a:noFill/>
              <a:miter lim="400000"/>
            </a:ln>
            <a:effectLst/>
          </p:spPr>
        </p:pic>
        <p:pic>
          <p:nvPicPr>
            <p:cNvPr id="1062" name="pasted-image.pdf"/>
            <p:cNvPicPr>
              <a:picLocks noChangeAspect="1"/>
            </p:cNvPicPr>
            <p:nvPr/>
          </p:nvPicPr>
          <p:blipFill>
            <a:blip r:embed="rId4">
              <a:alphaModFix amt="18452"/>
              <a:extLst/>
            </a:blip>
            <a:stretch>
              <a:fillRect/>
            </a:stretch>
          </p:blipFill>
          <p:spPr>
            <a:xfrm rot="189053">
              <a:off x="3821928" y="126217"/>
              <a:ext cx="778108" cy="690495"/>
            </a:xfrm>
            <a:prstGeom prst="rect">
              <a:avLst/>
            </a:prstGeom>
            <a:ln w="12700" cap="flat">
              <a:noFill/>
              <a:miter lim="400000"/>
            </a:ln>
            <a:effectLst/>
          </p:spPr>
        </p:pic>
        <p:pic>
          <p:nvPicPr>
            <p:cNvPr id="1063" name="pasted-image.pdf"/>
            <p:cNvPicPr>
              <a:picLocks noChangeAspect="1"/>
            </p:cNvPicPr>
            <p:nvPr/>
          </p:nvPicPr>
          <p:blipFill>
            <a:blip r:embed="rId6">
              <a:alphaModFix amt="18452"/>
              <a:extLst/>
            </a:blip>
            <a:stretch>
              <a:fillRect/>
            </a:stretch>
          </p:blipFill>
          <p:spPr>
            <a:xfrm rot="4037505">
              <a:off x="4530858" y="396807"/>
              <a:ext cx="823519" cy="727208"/>
            </a:xfrm>
            <a:prstGeom prst="rect">
              <a:avLst/>
            </a:prstGeom>
            <a:ln w="12700" cap="flat">
              <a:noFill/>
              <a:miter lim="400000"/>
            </a:ln>
            <a:effectLst/>
          </p:spPr>
        </p:pic>
        <p:pic>
          <p:nvPicPr>
            <p:cNvPr id="1064" name="pasted-image.pdf"/>
            <p:cNvPicPr>
              <a:picLocks noChangeAspect="1"/>
            </p:cNvPicPr>
            <p:nvPr/>
          </p:nvPicPr>
          <p:blipFill>
            <a:blip r:embed="rId7">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1065" name="pasted-image.pdf"/>
            <p:cNvPicPr>
              <a:picLocks noChangeAspect="1"/>
            </p:cNvPicPr>
            <p:nvPr/>
          </p:nvPicPr>
          <p:blipFill>
            <a:blip r:embed="rId5">
              <a:alphaModFix amt="18452"/>
              <a:extLst/>
            </a:blip>
            <a:stretch>
              <a:fillRect/>
            </a:stretch>
          </p:blipFill>
          <p:spPr>
            <a:xfrm rot="13574788">
              <a:off x="5191255" y="214411"/>
              <a:ext cx="953044" cy="841585"/>
            </a:xfrm>
            <a:prstGeom prst="rect">
              <a:avLst/>
            </a:prstGeom>
            <a:ln w="12700" cap="flat">
              <a:noFill/>
              <a:miter lim="400000"/>
            </a:ln>
            <a:effectLst/>
          </p:spPr>
        </p:pic>
        <p:pic>
          <p:nvPicPr>
            <p:cNvPr id="1066" name="pasted-image.pdf"/>
            <p:cNvPicPr>
              <a:picLocks noChangeAspect="1"/>
            </p:cNvPicPr>
            <p:nvPr/>
          </p:nvPicPr>
          <p:blipFill>
            <a:blip r:embed="rId3">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1067" name="pasted-image.pdf"/>
            <p:cNvPicPr>
              <a:picLocks noChangeAspect="1"/>
            </p:cNvPicPr>
            <p:nvPr/>
          </p:nvPicPr>
          <p:blipFill>
            <a:blip r:embed="rId4">
              <a:alphaModFix amt="18452"/>
              <a:extLst/>
            </a:blip>
            <a:stretch>
              <a:fillRect/>
            </a:stretch>
          </p:blipFill>
          <p:spPr>
            <a:xfrm rot="4535398">
              <a:off x="5281886" y="1711767"/>
              <a:ext cx="931401" cy="826527"/>
            </a:xfrm>
            <a:prstGeom prst="rect">
              <a:avLst/>
            </a:prstGeom>
            <a:ln w="12700" cap="flat">
              <a:noFill/>
              <a:miter lim="400000"/>
            </a:ln>
            <a:effectLst/>
          </p:spPr>
        </p:pic>
        <p:pic>
          <p:nvPicPr>
            <p:cNvPr id="1068" name="pasted-image.pdf"/>
            <p:cNvPicPr>
              <a:picLocks noChangeAspect="1"/>
            </p:cNvPicPr>
            <p:nvPr/>
          </p:nvPicPr>
          <p:blipFill>
            <a:blip r:embed="rId6">
              <a:alphaModFix amt="18452"/>
              <a:extLst/>
            </a:blip>
            <a:stretch>
              <a:fillRect/>
            </a:stretch>
          </p:blipFill>
          <p:spPr>
            <a:xfrm rot="8729863">
              <a:off x="4572857" y="2291742"/>
              <a:ext cx="857106" cy="756867"/>
            </a:xfrm>
            <a:prstGeom prst="rect">
              <a:avLst/>
            </a:prstGeom>
            <a:ln w="12700" cap="flat">
              <a:noFill/>
              <a:miter lim="400000"/>
            </a:ln>
            <a:effectLst/>
          </p:spPr>
        </p:pic>
        <p:pic>
          <p:nvPicPr>
            <p:cNvPr id="1069" name="pasted-image.pdf"/>
            <p:cNvPicPr>
              <a:picLocks noChangeAspect="1"/>
            </p:cNvPicPr>
            <p:nvPr/>
          </p:nvPicPr>
          <p:blipFill>
            <a:blip r:embed="rId2">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1070" name="pasted-image.pdf"/>
            <p:cNvPicPr>
              <a:picLocks noChangeAspect="1"/>
            </p:cNvPicPr>
            <p:nvPr/>
          </p:nvPicPr>
          <p:blipFill>
            <a:blip r:embed="rId3">
              <a:alphaModFix amt="18452"/>
              <a:extLst/>
            </a:blip>
            <a:stretch>
              <a:fillRect/>
            </a:stretch>
          </p:blipFill>
          <p:spPr>
            <a:xfrm rot="7178364">
              <a:off x="1944089" y="1999107"/>
              <a:ext cx="441092" cy="389506"/>
            </a:xfrm>
            <a:prstGeom prst="rect">
              <a:avLst/>
            </a:prstGeom>
            <a:ln w="12700" cap="flat">
              <a:noFill/>
              <a:miter lim="400000"/>
            </a:ln>
            <a:effectLst/>
          </p:spPr>
        </p:pic>
        <p:pic>
          <p:nvPicPr>
            <p:cNvPr id="1071" name="pasted-image.pdf"/>
            <p:cNvPicPr>
              <a:picLocks noChangeAspect="1"/>
            </p:cNvPicPr>
            <p:nvPr/>
          </p:nvPicPr>
          <p:blipFill>
            <a:blip r:embed="rId4">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1072" name="pasted-image.pdf"/>
            <p:cNvPicPr>
              <a:picLocks noChangeAspect="1"/>
            </p:cNvPicPr>
            <p:nvPr/>
          </p:nvPicPr>
          <p:blipFill>
            <a:blip r:embed="rId5">
              <a:alphaModFix amt="18452"/>
              <a:extLst/>
            </a:blip>
            <a:stretch>
              <a:fillRect/>
            </a:stretch>
          </p:blipFill>
          <p:spPr>
            <a:xfrm rot="3275997">
              <a:off x="1842036" y="1491138"/>
              <a:ext cx="575190" cy="507921"/>
            </a:xfrm>
            <a:prstGeom prst="rect">
              <a:avLst/>
            </a:prstGeom>
            <a:ln w="12700" cap="flat">
              <a:noFill/>
              <a:miter lim="400000"/>
            </a:ln>
            <a:effectLst/>
          </p:spPr>
        </p:pic>
        <p:pic>
          <p:nvPicPr>
            <p:cNvPr id="1073" name="pasted-image.pdf"/>
            <p:cNvPicPr>
              <a:picLocks noChangeAspect="1"/>
            </p:cNvPicPr>
            <p:nvPr/>
          </p:nvPicPr>
          <p:blipFill>
            <a:blip r:embed="rId6">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1074" name="pasted-image.pdf"/>
            <p:cNvPicPr>
              <a:picLocks noChangeAspect="1"/>
            </p:cNvPicPr>
            <p:nvPr/>
          </p:nvPicPr>
          <p:blipFill>
            <a:blip r:embed="rId7">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1075" name="pasted-image.pdf"/>
            <p:cNvPicPr>
              <a:picLocks noChangeAspect="1"/>
            </p:cNvPicPr>
            <p:nvPr/>
          </p:nvPicPr>
          <p:blipFill>
            <a:blip r:embed="rId7">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1076" name="pasted-image.pdf"/>
            <p:cNvPicPr>
              <a:picLocks noChangeAspect="1"/>
            </p:cNvPicPr>
            <p:nvPr/>
          </p:nvPicPr>
          <p:blipFill>
            <a:blip r:embed="rId5">
              <a:alphaModFix amt="18452"/>
              <a:extLst/>
            </a:blip>
            <a:stretch>
              <a:fillRect/>
            </a:stretch>
          </p:blipFill>
          <p:spPr>
            <a:xfrm rot="13329951">
              <a:off x="321652" y="1541934"/>
              <a:ext cx="796189" cy="703075"/>
            </a:xfrm>
            <a:prstGeom prst="rect">
              <a:avLst/>
            </a:prstGeom>
            <a:ln w="12700" cap="flat">
              <a:noFill/>
              <a:miter lim="400000"/>
            </a:ln>
            <a:effectLst/>
          </p:spPr>
        </p:pic>
        <p:pic>
          <p:nvPicPr>
            <p:cNvPr id="1077" name="pasted-image.pdf"/>
            <p:cNvPicPr>
              <a:picLocks noChangeAspect="1"/>
            </p:cNvPicPr>
            <p:nvPr/>
          </p:nvPicPr>
          <p:blipFill>
            <a:blip r:embed="rId3">
              <a:alphaModFix amt="18452"/>
              <a:extLst/>
            </a:blip>
            <a:stretch>
              <a:fillRect/>
            </a:stretch>
          </p:blipFill>
          <p:spPr>
            <a:xfrm rot="6596259">
              <a:off x="715253" y="960073"/>
              <a:ext cx="610569" cy="539163"/>
            </a:xfrm>
            <a:prstGeom prst="rect">
              <a:avLst/>
            </a:prstGeom>
            <a:ln w="12700" cap="flat">
              <a:noFill/>
              <a:miter lim="400000"/>
            </a:ln>
            <a:effectLst/>
          </p:spPr>
        </p:pic>
        <p:pic>
          <p:nvPicPr>
            <p:cNvPr id="1078" name="pasted-image.pdf"/>
            <p:cNvPicPr>
              <a:picLocks noChangeAspect="1"/>
            </p:cNvPicPr>
            <p:nvPr/>
          </p:nvPicPr>
          <p:blipFill>
            <a:blip r:embed="rId4">
              <a:alphaModFix amt="18452"/>
              <a:extLst/>
            </a:blip>
            <a:stretch>
              <a:fillRect/>
            </a:stretch>
          </p:blipFill>
          <p:spPr>
            <a:xfrm rot="189053">
              <a:off x="1146462" y="380217"/>
              <a:ext cx="778108" cy="690495"/>
            </a:xfrm>
            <a:prstGeom prst="rect">
              <a:avLst/>
            </a:prstGeom>
            <a:ln w="12700" cap="flat">
              <a:noFill/>
              <a:miter lim="400000"/>
            </a:ln>
            <a:effectLst/>
          </p:spPr>
        </p:pic>
        <p:pic>
          <p:nvPicPr>
            <p:cNvPr id="1079" name="pasted-image.pdf"/>
            <p:cNvPicPr>
              <a:picLocks noChangeAspect="1"/>
            </p:cNvPicPr>
            <p:nvPr/>
          </p:nvPicPr>
          <p:blipFill>
            <a:blip r:embed="rId6">
              <a:alphaModFix amt="18452"/>
              <a:extLst/>
            </a:blip>
            <a:stretch>
              <a:fillRect/>
            </a:stretch>
          </p:blipFill>
          <p:spPr>
            <a:xfrm rot="4037505">
              <a:off x="1855391" y="650807"/>
              <a:ext cx="823519" cy="727208"/>
            </a:xfrm>
            <a:prstGeom prst="rect">
              <a:avLst/>
            </a:prstGeom>
            <a:ln w="12700" cap="flat">
              <a:noFill/>
              <a:miter lim="400000"/>
            </a:ln>
            <a:effectLst/>
          </p:spPr>
        </p:pic>
        <p:pic>
          <p:nvPicPr>
            <p:cNvPr id="1080" name="pasted-image.pdf"/>
            <p:cNvPicPr>
              <a:picLocks noChangeAspect="1"/>
            </p:cNvPicPr>
            <p:nvPr/>
          </p:nvPicPr>
          <p:blipFill>
            <a:blip r:embed="rId7">
              <a:alphaModFix amt="18452"/>
              <a:extLst/>
            </a:blip>
            <a:stretch>
              <a:fillRect/>
            </a:stretch>
          </p:blipFill>
          <p:spPr>
            <a:xfrm rot="15582911">
              <a:off x="24779" y="434438"/>
              <a:ext cx="1045499" cy="923228"/>
            </a:xfrm>
            <a:prstGeom prst="rect">
              <a:avLst/>
            </a:prstGeom>
            <a:ln w="12700" cap="flat">
              <a:noFill/>
              <a:miter lim="400000"/>
            </a:ln>
            <a:effectLst/>
          </p:spPr>
        </p:pic>
        <p:pic>
          <p:nvPicPr>
            <p:cNvPr id="1081" name="pasted-image.pdf"/>
            <p:cNvPicPr>
              <a:picLocks noChangeAspect="1"/>
            </p:cNvPicPr>
            <p:nvPr/>
          </p:nvPicPr>
          <p:blipFill>
            <a:blip r:embed="rId5">
              <a:alphaModFix amt="18452"/>
              <a:extLst/>
            </a:blip>
            <a:stretch>
              <a:fillRect/>
            </a:stretch>
          </p:blipFill>
          <p:spPr>
            <a:xfrm rot="13574788">
              <a:off x="2515788" y="468411"/>
              <a:ext cx="953043" cy="841585"/>
            </a:xfrm>
            <a:prstGeom prst="rect">
              <a:avLst/>
            </a:prstGeom>
            <a:ln w="12700" cap="flat">
              <a:noFill/>
              <a:miter lim="400000"/>
            </a:ln>
            <a:effectLst/>
          </p:spPr>
        </p:pic>
        <p:pic>
          <p:nvPicPr>
            <p:cNvPr id="1082" name="pasted-image.pdf"/>
            <p:cNvPicPr>
              <a:picLocks noChangeAspect="1"/>
            </p:cNvPicPr>
            <p:nvPr/>
          </p:nvPicPr>
          <p:blipFill>
            <a:blip r:embed="rId3">
              <a:alphaModFix amt="18452"/>
              <a:extLst/>
            </a:blip>
            <a:stretch>
              <a:fillRect/>
            </a:stretch>
          </p:blipFill>
          <p:spPr>
            <a:xfrm rot="14632657">
              <a:off x="924854" y="2469232"/>
              <a:ext cx="730855" cy="645381"/>
            </a:xfrm>
            <a:prstGeom prst="rect">
              <a:avLst/>
            </a:prstGeom>
            <a:ln w="12700" cap="flat">
              <a:noFill/>
              <a:miter lim="400000"/>
            </a:ln>
            <a:effectLst/>
          </p:spPr>
        </p:pic>
        <p:pic>
          <p:nvPicPr>
            <p:cNvPr id="1083" name="pasted-image.pdf"/>
            <p:cNvPicPr>
              <a:picLocks noChangeAspect="1"/>
            </p:cNvPicPr>
            <p:nvPr/>
          </p:nvPicPr>
          <p:blipFill>
            <a:blip r:embed="rId4">
              <a:alphaModFix amt="18452"/>
              <a:extLst/>
            </a:blip>
            <a:stretch>
              <a:fillRect/>
            </a:stretch>
          </p:blipFill>
          <p:spPr>
            <a:xfrm rot="4535398">
              <a:off x="2606419" y="1965767"/>
              <a:ext cx="931401" cy="826527"/>
            </a:xfrm>
            <a:prstGeom prst="rect">
              <a:avLst/>
            </a:prstGeom>
            <a:ln w="12700" cap="flat">
              <a:noFill/>
              <a:miter lim="400000"/>
            </a:ln>
            <a:effectLst/>
          </p:spPr>
        </p:pic>
        <p:pic>
          <p:nvPicPr>
            <p:cNvPr id="1084" name="pasted-image.pdf"/>
            <p:cNvPicPr>
              <a:picLocks noChangeAspect="1"/>
            </p:cNvPicPr>
            <p:nvPr/>
          </p:nvPicPr>
          <p:blipFill>
            <a:blip r:embed="rId6">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1198" name="Group 1198"/>
          <p:cNvGrpSpPr/>
          <p:nvPr/>
        </p:nvGrpSpPr>
        <p:grpSpPr>
          <a:xfrm>
            <a:off x="20505904" y="9335778"/>
            <a:ext cx="9720459" cy="7812500"/>
            <a:chOff x="0" y="0"/>
            <a:chExt cx="9720457" cy="7812498"/>
          </a:xfrm>
        </p:grpSpPr>
        <p:pic>
          <p:nvPicPr>
            <p:cNvPr id="1086" name="pasted-image.pdf"/>
            <p:cNvPicPr>
              <a:picLocks noChangeAspect="1"/>
            </p:cNvPicPr>
            <p:nvPr/>
          </p:nvPicPr>
          <p:blipFill>
            <a:blip r:embed="rId2">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1087" name="pasted-image.pdf"/>
            <p:cNvPicPr>
              <a:picLocks noChangeAspect="1"/>
            </p:cNvPicPr>
            <p:nvPr/>
          </p:nvPicPr>
          <p:blipFill>
            <a:blip r:embed="rId3">
              <a:alphaModFix amt="18452"/>
              <a:extLst/>
            </a:blip>
            <a:stretch>
              <a:fillRect/>
            </a:stretch>
          </p:blipFill>
          <p:spPr>
            <a:xfrm rot="7178364">
              <a:off x="5346347" y="4571746"/>
              <a:ext cx="441092" cy="389507"/>
            </a:xfrm>
            <a:prstGeom prst="rect">
              <a:avLst/>
            </a:prstGeom>
            <a:ln w="12700" cap="flat">
              <a:noFill/>
              <a:miter lim="400000"/>
            </a:ln>
            <a:effectLst/>
          </p:spPr>
        </p:pic>
        <p:pic>
          <p:nvPicPr>
            <p:cNvPr id="1088" name="pasted-image.pdf"/>
            <p:cNvPicPr>
              <a:picLocks noChangeAspect="1"/>
            </p:cNvPicPr>
            <p:nvPr/>
          </p:nvPicPr>
          <p:blipFill>
            <a:blip r:embed="rId4">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1089" name="pasted-image.pdf"/>
            <p:cNvPicPr>
              <a:picLocks noChangeAspect="1"/>
            </p:cNvPicPr>
            <p:nvPr/>
          </p:nvPicPr>
          <p:blipFill>
            <a:blip r:embed="rId5">
              <a:alphaModFix amt="18452"/>
              <a:extLst/>
            </a:blip>
            <a:stretch>
              <a:fillRect/>
            </a:stretch>
          </p:blipFill>
          <p:spPr>
            <a:xfrm rot="3275997">
              <a:off x="5244294" y="4063777"/>
              <a:ext cx="575189" cy="507921"/>
            </a:xfrm>
            <a:prstGeom prst="rect">
              <a:avLst/>
            </a:prstGeom>
            <a:ln w="12700" cap="flat">
              <a:noFill/>
              <a:miter lim="400000"/>
            </a:ln>
            <a:effectLst/>
          </p:spPr>
        </p:pic>
        <p:pic>
          <p:nvPicPr>
            <p:cNvPr id="1090" name="pasted-image.pdf"/>
            <p:cNvPicPr>
              <a:picLocks noChangeAspect="1"/>
            </p:cNvPicPr>
            <p:nvPr/>
          </p:nvPicPr>
          <p:blipFill>
            <a:blip r:embed="rId6">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1091" name="pasted-image.pdf"/>
            <p:cNvPicPr>
              <a:picLocks noChangeAspect="1"/>
            </p:cNvPicPr>
            <p:nvPr/>
          </p:nvPicPr>
          <p:blipFill>
            <a:blip r:embed="rId7">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1092" name="pasted-image.pdf"/>
            <p:cNvPicPr>
              <a:picLocks noChangeAspect="1"/>
            </p:cNvPicPr>
            <p:nvPr/>
          </p:nvPicPr>
          <p:blipFill>
            <a:blip r:embed="rId7">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1093" name="pasted-image.pdf"/>
            <p:cNvPicPr>
              <a:picLocks noChangeAspect="1"/>
            </p:cNvPicPr>
            <p:nvPr/>
          </p:nvPicPr>
          <p:blipFill>
            <a:blip r:embed="rId5">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1094" name="pasted-image.pdf"/>
            <p:cNvPicPr>
              <a:picLocks noChangeAspect="1"/>
            </p:cNvPicPr>
            <p:nvPr/>
          </p:nvPicPr>
          <p:blipFill>
            <a:blip r:embed="rId3">
              <a:alphaModFix amt="18452"/>
              <a:extLst/>
            </a:blip>
            <a:stretch>
              <a:fillRect/>
            </a:stretch>
          </p:blipFill>
          <p:spPr>
            <a:xfrm rot="6596259">
              <a:off x="4117510" y="3532713"/>
              <a:ext cx="610569" cy="539163"/>
            </a:xfrm>
            <a:prstGeom prst="rect">
              <a:avLst/>
            </a:prstGeom>
            <a:ln w="12700" cap="flat">
              <a:noFill/>
              <a:miter lim="400000"/>
            </a:ln>
            <a:effectLst/>
          </p:spPr>
        </p:pic>
        <p:pic>
          <p:nvPicPr>
            <p:cNvPr id="1095" name="pasted-image.pdf"/>
            <p:cNvPicPr>
              <a:picLocks noChangeAspect="1"/>
            </p:cNvPicPr>
            <p:nvPr/>
          </p:nvPicPr>
          <p:blipFill>
            <a:blip r:embed="rId4">
              <a:alphaModFix amt="18452"/>
              <a:extLst/>
            </a:blip>
            <a:stretch>
              <a:fillRect/>
            </a:stretch>
          </p:blipFill>
          <p:spPr>
            <a:xfrm rot="189053">
              <a:off x="4548720" y="2952857"/>
              <a:ext cx="778108" cy="690495"/>
            </a:xfrm>
            <a:prstGeom prst="rect">
              <a:avLst/>
            </a:prstGeom>
            <a:ln w="12700" cap="flat">
              <a:noFill/>
              <a:miter lim="400000"/>
            </a:ln>
            <a:effectLst/>
          </p:spPr>
        </p:pic>
        <p:pic>
          <p:nvPicPr>
            <p:cNvPr id="1096" name="pasted-image.pdf"/>
            <p:cNvPicPr>
              <a:picLocks noChangeAspect="1"/>
            </p:cNvPicPr>
            <p:nvPr/>
          </p:nvPicPr>
          <p:blipFill>
            <a:blip r:embed="rId6">
              <a:alphaModFix amt="18452"/>
              <a:extLst/>
            </a:blip>
            <a:stretch>
              <a:fillRect/>
            </a:stretch>
          </p:blipFill>
          <p:spPr>
            <a:xfrm rot="4037505">
              <a:off x="5257649" y="3223448"/>
              <a:ext cx="823519" cy="727208"/>
            </a:xfrm>
            <a:prstGeom prst="rect">
              <a:avLst/>
            </a:prstGeom>
            <a:ln w="12700" cap="flat">
              <a:noFill/>
              <a:miter lim="400000"/>
            </a:ln>
            <a:effectLst/>
          </p:spPr>
        </p:pic>
        <p:pic>
          <p:nvPicPr>
            <p:cNvPr id="1097" name="pasted-image.pdf"/>
            <p:cNvPicPr>
              <a:picLocks noChangeAspect="1"/>
            </p:cNvPicPr>
            <p:nvPr/>
          </p:nvPicPr>
          <p:blipFill>
            <a:blip r:embed="rId7">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1098" name="pasted-image.pdf"/>
            <p:cNvPicPr>
              <a:picLocks noChangeAspect="1"/>
            </p:cNvPicPr>
            <p:nvPr/>
          </p:nvPicPr>
          <p:blipFill>
            <a:blip r:embed="rId5">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1099" name="pasted-image.pdf"/>
            <p:cNvPicPr>
              <a:picLocks noChangeAspect="1"/>
            </p:cNvPicPr>
            <p:nvPr/>
          </p:nvPicPr>
          <p:blipFill>
            <a:blip r:embed="rId3">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1100" name="pasted-image.pdf"/>
            <p:cNvPicPr>
              <a:picLocks noChangeAspect="1"/>
            </p:cNvPicPr>
            <p:nvPr/>
          </p:nvPicPr>
          <p:blipFill>
            <a:blip r:embed="rId4">
              <a:alphaModFix amt="18452"/>
              <a:extLst/>
            </a:blip>
            <a:stretch>
              <a:fillRect/>
            </a:stretch>
          </p:blipFill>
          <p:spPr>
            <a:xfrm rot="4535398">
              <a:off x="6008678" y="4538407"/>
              <a:ext cx="931400" cy="826527"/>
            </a:xfrm>
            <a:prstGeom prst="rect">
              <a:avLst/>
            </a:prstGeom>
            <a:ln w="12700" cap="flat">
              <a:noFill/>
              <a:miter lim="400000"/>
            </a:ln>
            <a:effectLst/>
          </p:spPr>
        </p:pic>
        <p:pic>
          <p:nvPicPr>
            <p:cNvPr id="1101" name="pasted-image.pdf"/>
            <p:cNvPicPr>
              <a:picLocks noChangeAspect="1"/>
            </p:cNvPicPr>
            <p:nvPr/>
          </p:nvPicPr>
          <p:blipFill>
            <a:blip r:embed="rId6">
              <a:alphaModFix amt="18452"/>
              <a:extLst/>
            </a:blip>
            <a:stretch>
              <a:fillRect/>
            </a:stretch>
          </p:blipFill>
          <p:spPr>
            <a:xfrm rot="8729863">
              <a:off x="5299647" y="5118381"/>
              <a:ext cx="857107" cy="756868"/>
            </a:xfrm>
            <a:prstGeom prst="rect">
              <a:avLst/>
            </a:prstGeom>
            <a:ln w="12700" cap="flat">
              <a:noFill/>
              <a:miter lim="400000"/>
            </a:ln>
            <a:effectLst/>
          </p:spPr>
        </p:pic>
        <p:pic>
          <p:nvPicPr>
            <p:cNvPr id="1102" name="pasted-image.pdf"/>
            <p:cNvPicPr>
              <a:picLocks noChangeAspect="1"/>
            </p:cNvPicPr>
            <p:nvPr/>
          </p:nvPicPr>
          <p:blipFill>
            <a:blip r:embed="rId2">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1103" name="pasted-image.pdf"/>
            <p:cNvPicPr>
              <a:picLocks noChangeAspect="1"/>
            </p:cNvPicPr>
            <p:nvPr/>
          </p:nvPicPr>
          <p:blipFill>
            <a:blip r:embed="rId3">
              <a:alphaModFix amt="18452"/>
              <a:extLst/>
            </a:blip>
            <a:stretch>
              <a:fillRect/>
            </a:stretch>
          </p:blipFill>
          <p:spPr>
            <a:xfrm rot="7178364">
              <a:off x="2237087" y="4522173"/>
              <a:ext cx="441092" cy="389507"/>
            </a:xfrm>
            <a:prstGeom prst="rect">
              <a:avLst/>
            </a:prstGeom>
            <a:ln w="12700" cap="flat">
              <a:noFill/>
              <a:miter lim="400000"/>
            </a:ln>
            <a:effectLst/>
          </p:spPr>
        </p:pic>
        <p:pic>
          <p:nvPicPr>
            <p:cNvPr id="1104" name="pasted-image.pdf"/>
            <p:cNvPicPr>
              <a:picLocks noChangeAspect="1"/>
            </p:cNvPicPr>
            <p:nvPr/>
          </p:nvPicPr>
          <p:blipFill>
            <a:blip r:embed="rId4">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1105" name="pasted-image.pdf"/>
            <p:cNvPicPr>
              <a:picLocks noChangeAspect="1"/>
            </p:cNvPicPr>
            <p:nvPr/>
          </p:nvPicPr>
          <p:blipFill>
            <a:blip r:embed="rId5">
              <a:alphaModFix amt="18452"/>
              <a:extLst/>
            </a:blip>
            <a:stretch>
              <a:fillRect/>
            </a:stretch>
          </p:blipFill>
          <p:spPr>
            <a:xfrm rot="3275997">
              <a:off x="2135033" y="4014204"/>
              <a:ext cx="575190" cy="507921"/>
            </a:xfrm>
            <a:prstGeom prst="rect">
              <a:avLst/>
            </a:prstGeom>
            <a:ln w="12700" cap="flat">
              <a:noFill/>
              <a:miter lim="400000"/>
            </a:ln>
            <a:effectLst/>
          </p:spPr>
        </p:pic>
        <p:pic>
          <p:nvPicPr>
            <p:cNvPr id="1106" name="pasted-image.pdf"/>
            <p:cNvPicPr>
              <a:picLocks noChangeAspect="1"/>
            </p:cNvPicPr>
            <p:nvPr/>
          </p:nvPicPr>
          <p:blipFill>
            <a:blip r:embed="rId6">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1107" name="pasted-image.pdf"/>
            <p:cNvPicPr>
              <a:picLocks noChangeAspect="1"/>
            </p:cNvPicPr>
            <p:nvPr/>
          </p:nvPicPr>
          <p:blipFill>
            <a:blip r:embed="rId7">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1108" name="pasted-image.pdf"/>
            <p:cNvPicPr>
              <a:picLocks noChangeAspect="1"/>
            </p:cNvPicPr>
            <p:nvPr/>
          </p:nvPicPr>
          <p:blipFill>
            <a:blip r:embed="rId7">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1109" name="pasted-image.pdf"/>
            <p:cNvPicPr>
              <a:picLocks noChangeAspect="1"/>
            </p:cNvPicPr>
            <p:nvPr/>
          </p:nvPicPr>
          <p:blipFill>
            <a:blip r:embed="rId5">
              <a:alphaModFix amt="18452"/>
              <a:extLst/>
            </a:blip>
            <a:stretch>
              <a:fillRect/>
            </a:stretch>
          </p:blipFill>
          <p:spPr>
            <a:xfrm rot="13329951">
              <a:off x="614649" y="4065000"/>
              <a:ext cx="796190" cy="703075"/>
            </a:xfrm>
            <a:prstGeom prst="rect">
              <a:avLst/>
            </a:prstGeom>
            <a:ln w="12700" cap="flat">
              <a:noFill/>
              <a:miter lim="400000"/>
            </a:ln>
            <a:effectLst/>
          </p:spPr>
        </p:pic>
        <p:pic>
          <p:nvPicPr>
            <p:cNvPr id="1110" name="pasted-image.pdf"/>
            <p:cNvPicPr>
              <a:picLocks noChangeAspect="1"/>
            </p:cNvPicPr>
            <p:nvPr/>
          </p:nvPicPr>
          <p:blipFill>
            <a:blip r:embed="rId3">
              <a:alphaModFix amt="18452"/>
              <a:extLst/>
            </a:blip>
            <a:stretch>
              <a:fillRect/>
            </a:stretch>
          </p:blipFill>
          <p:spPr>
            <a:xfrm rot="6596259">
              <a:off x="1008249" y="3483140"/>
              <a:ext cx="610569" cy="539163"/>
            </a:xfrm>
            <a:prstGeom prst="rect">
              <a:avLst/>
            </a:prstGeom>
            <a:ln w="12700" cap="flat">
              <a:noFill/>
              <a:miter lim="400000"/>
            </a:ln>
            <a:effectLst/>
          </p:spPr>
        </p:pic>
        <p:pic>
          <p:nvPicPr>
            <p:cNvPr id="1111" name="pasted-image.pdf"/>
            <p:cNvPicPr>
              <a:picLocks noChangeAspect="1"/>
            </p:cNvPicPr>
            <p:nvPr/>
          </p:nvPicPr>
          <p:blipFill>
            <a:blip r:embed="rId4">
              <a:alphaModFix amt="18452"/>
              <a:extLst/>
            </a:blip>
            <a:stretch>
              <a:fillRect/>
            </a:stretch>
          </p:blipFill>
          <p:spPr>
            <a:xfrm rot="189053">
              <a:off x="1439459" y="2903284"/>
              <a:ext cx="778108" cy="690495"/>
            </a:xfrm>
            <a:prstGeom prst="rect">
              <a:avLst/>
            </a:prstGeom>
            <a:ln w="12700" cap="flat">
              <a:noFill/>
              <a:miter lim="400000"/>
            </a:ln>
            <a:effectLst/>
          </p:spPr>
        </p:pic>
        <p:pic>
          <p:nvPicPr>
            <p:cNvPr id="1112" name="pasted-image.pdf"/>
            <p:cNvPicPr>
              <a:picLocks noChangeAspect="1"/>
            </p:cNvPicPr>
            <p:nvPr/>
          </p:nvPicPr>
          <p:blipFill>
            <a:blip r:embed="rId6">
              <a:alphaModFix amt="18452"/>
              <a:extLst/>
            </a:blip>
            <a:stretch>
              <a:fillRect/>
            </a:stretch>
          </p:blipFill>
          <p:spPr>
            <a:xfrm rot="4037505">
              <a:off x="2148388" y="3173874"/>
              <a:ext cx="823519" cy="727208"/>
            </a:xfrm>
            <a:prstGeom prst="rect">
              <a:avLst/>
            </a:prstGeom>
            <a:ln w="12700" cap="flat">
              <a:noFill/>
              <a:miter lim="400000"/>
            </a:ln>
            <a:effectLst/>
          </p:spPr>
        </p:pic>
        <p:pic>
          <p:nvPicPr>
            <p:cNvPr id="1113" name="pasted-image.pdf"/>
            <p:cNvPicPr>
              <a:picLocks noChangeAspect="1"/>
            </p:cNvPicPr>
            <p:nvPr/>
          </p:nvPicPr>
          <p:blipFill>
            <a:blip r:embed="rId7">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1114" name="pasted-image.pdf"/>
            <p:cNvPicPr>
              <a:picLocks noChangeAspect="1"/>
            </p:cNvPicPr>
            <p:nvPr/>
          </p:nvPicPr>
          <p:blipFill>
            <a:blip r:embed="rId5">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1115" name="pasted-image.pdf"/>
            <p:cNvPicPr>
              <a:picLocks noChangeAspect="1"/>
            </p:cNvPicPr>
            <p:nvPr/>
          </p:nvPicPr>
          <p:blipFill>
            <a:blip r:embed="rId3">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1116" name="pasted-image.pdf"/>
            <p:cNvPicPr>
              <a:picLocks noChangeAspect="1"/>
            </p:cNvPicPr>
            <p:nvPr/>
          </p:nvPicPr>
          <p:blipFill>
            <a:blip r:embed="rId4">
              <a:alphaModFix amt="18452"/>
              <a:extLst/>
            </a:blip>
            <a:stretch>
              <a:fillRect/>
            </a:stretch>
          </p:blipFill>
          <p:spPr>
            <a:xfrm rot="4535398">
              <a:off x="2899417" y="4488834"/>
              <a:ext cx="931401" cy="826527"/>
            </a:xfrm>
            <a:prstGeom prst="rect">
              <a:avLst/>
            </a:prstGeom>
            <a:ln w="12700" cap="flat">
              <a:noFill/>
              <a:miter lim="400000"/>
            </a:ln>
            <a:effectLst/>
          </p:spPr>
        </p:pic>
        <p:pic>
          <p:nvPicPr>
            <p:cNvPr id="1117" name="pasted-image.pdf"/>
            <p:cNvPicPr>
              <a:picLocks noChangeAspect="1"/>
            </p:cNvPicPr>
            <p:nvPr/>
          </p:nvPicPr>
          <p:blipFill>
            <a:blip r:embed="rId6">
              <a:alphaModFix amt="18452"/>
              <a:extLst/>
            </a:blip>
            <a:stretch>
              <a:fillRect/>
            </a:stretch>
          </p:blipFill>
          <p:spPr>
            <a:xfrm rot="8729863">
              <a:off x="2190387" y="5068808"/>
              <a:ext cx="857107" cy="756868"/>
            </a:xfrm>
            <a:prstGeom prst="rect">
              <a:avLst/>
            </a:prstGeom>
            <a:ln w="12700" cap="flat">
              <a:noFill/>
              <a:miter lim="400000"/>
            </a:ln>
            <a:effectLst/>
          </p:spPr>
        </p:pic>
        <p:pic>
          <p:nvPicPr>
            <p:cNvPr id="1118" name="pasted-image.pdf"/>
            <p:cNvPicPr>
              <a:picLocks noChangeAspect="1"/>
            </p:cNvPicPr>
            <p:nvPr/>
          </p:nvPicPr>
          <p:blipFill>
            <a:blip r:embed="rId2">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1119" name="pasted-image.pdf"/>
            <p:cNvPicPr>
              <a:picLocks noChangeAspect="1"/>
            </p:cNvPicPr>
            <p:nvPr/>
          </p:nvPicPr>
          <p:blipFill>
            <a:blip r:embed="rId3">
              <a:alphaModFix amt="18452"/>
              <a:extLst/>
            </a:blip>
            <a:stretch>
              <a:fillRect/>
            </a:stretch>
          </p:blipFill>
          <p:spPr>
            <a:xfrm rot="7178364">
              <a:off x="8038748" y="2912280"/>
              <a:ext cx="441092" cy="389506"/>
            </a:xfrm>
            <a:prstGeom prst="rect">
              <a:avLst/>
            </a:prstGeom>
            <a:ln w="12700" cap="flat">
              <a:noFill/>
              <a:miter lim="400000"/>
            </a:ln>
            <a:effectLst/>
          </p:spPr>
        </p:pic>
        <p:pic>
          <p:nvPicPr>
            <p:cNvPr id="1120" name="pasted-image.pdf"/>
            <p:cNvPicPr>
              <a:picLocks noChangeAspect="1"/>
            </p:cNvPicPr>
            <p:nvPr/>
          </p:nvPicPr>
          <p:blipFill>
            <a:blip r:embed="rId4">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1121" name="pasted-image.pdf"/>
            <p:cNvPicPr>
              <a:picLocks noChangeAspect="1"/>
            </p:cNvPicPr>
            <p:nvPr/>
          </p:nvPicPr>
          <p:blipFill>
            <a:blip r:embed="rId5">
              <a:alphaModFix amt="18452"/>
              <a:extLst/>
            </a:blip>
            <a:stretch>
              <a:fillRect/>
            </a:stretch>
          </p:blipFill>
          <p:spPr>
            <a:xfrm rot="3275997">
              <a:off x="7936693" y="2404311"/>
              <a:ext cx="575190" cy="507921"/>
            </a:xfrm>
            <a:prstGeom prst="rect">
              <a:avLst/>
            </a:prstGeom>
            <a:ln w="12700" cap="flat">
              <a:noFill/>
              <a:miter lim="400000"/>
            </a:ln>
            <a:effectLst/>
          </p:spPr>
        </p:pic>
        <p:pic>
          <p:nvPicPr>
            <p:cNvPr id="1122" name="pasted-image.pdf"/>
            <p:cNvPicPr>
              <a:picLocks noChangeAspect="1"/>
            </p:cNvPicPr>
            <p:nvPr/>
          </p:nvPicPr>
          <p:blipFill>
            <a:blip r:embed="rId6">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1123" name="pasted-image.pdf"/>
            <p:cNvPicPr>
              <a:picLocks noChangeAspect="1"/>
            </p:cNvPicPr>
            <p:nvPr/>
          </p:nvPicPr>
          <p:blipFill>
            <a:blip r:embed="rId7">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1124" name="pasted-image.pdf"/>
            <p:cNvPicPr>
              <a:picLocks noChangeAspect="1"/>
            </p:cNvPicPr>
            <p:nvPr/>
          </p:nvPicPr>
          <p:blipFill>
            <a:blip r:embed="rId7">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1125" name="pasted-image.pdf"/>
            <p:cNvPicPr>
              <a:picLocks noChangeAspect="1"/>
            </p:cNvPicPr>
            <p:nvPr/>
          </p:nvPicPr>
          <p:blipFill>
            <a:blip r:embed="rId5">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1126" name="pasted-image.pdf"/>
            <p:cNvPicPr>
              <a:picLocks noChangeAspect="1"/>
            </p:cNvPicPr>
            <p:nvPr/>
          </p:nvPicPr>
          <p:blipFill>
            <a:blip r:embed="rId3">
              <a:alphaModFix amt="18452"/>
              <a:extLst/>
            </a:blip>
            <a:stretch>
              <a:fillRect/>
            </a:stretch>
          </p:blipFill>
          <p:spPr>
            <a:xfrm rot="6596259">
              <a:off x="6809911" y="1873247"/>
              <a:ext cx="610569" cy="539163"/>
            </a:xfrm>
            <a:prstGeom prst="rect">
              <a:avLst/>
            </a:prstGeom>
            <a:ln w="12700" cap="flat">
              <a:noFill/>
              <a:miter lim="400000"/>
            </a:ln>
            <a:effectLst/>
          </p:spPr>
        </p:pic>
        <p:pic>
          <p:nvPicPr>
            <p:cNvPr id="1127" name="pasted-image.pdf"/>
            <p:cNvPicPr>
              <a:picLocks noChangeAspect="1"/>
            </p:cNvPicPr>
            <p:nvPr/>
          </p:nvPicPr>
          <p:blipFill>
            <a:blip r:embed="rId4">
              <a:alphaModFix amt="18452"/>
              <a:extLst/>
            </a:blip>
            <a:stretch>
              <a:fillRect/>
            </a:stretch>
          </p:blipFill>
          <p:spPr>
            <a:xfrm rot="189053">
              <a:off x="7241119" y="1293390"/>
              <a:ext cx="778108" cy="690495"/>
            </a:xfrm>
            <a:prstGeom prst="rect">
              <a:avLst/>
            </a:prstGeom>
            <a:ln w="12700" cap="flat">
              <a:noFill/>
              <a:miter lim="400000"/>
            </a:ln>
            <a:effectLst/>
          </p:spPr>
        </p:pic>
        <p:pic>
          <p:nvPicPr>
            <p:cNvPr id="1128" name="pasted-image.pdf"/>
            <p:cNvPicPr>
              <a:picLocks noChangeAspect="1"/>
            </p:cNvPicPr>
            <p:nvPr/>
          </p:nvPicPr>
          <p:blipFill>
            <a:blip r:embed="rId6">
              <a:alphaModFix amt="18452"/>
              <a:extLst/>
            </a:blip>
            <a:stretch>
              <a:fillRect/>
            </a:stretch>
          </p:blipFill>
          <p:spPr>
            <a:xfrm rot="4037505">
              <a:off x="7950049" y="1563981"/>
              <a:ext cx="823519" cy="727208"/>
            </a:xfrm>
            <a:prstGeom prst="rect">
              <a:avLst/>
            </a:prstGeom>
            <a:ln w="12700" cap="flat">
              <a:noFill/>
              <a:miter lim="400000"/>
            </a:ln>
            <a:effectLst/>
          </p:spPr>
        </p:pic>
        <p:pic>
          <p:nvPicPr>
            <p:cNvPr id="1129" name="pasted-image.pdf"/>
            <p:cNvPicPr>
              <a:picLocks noChangeAspect="1"/>
            </p:cNvPicPr>
            <p:nvPr/>
          </p:nvPicPr>
          <p:blipFill>
            <a:blip r:embed="rId7">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1130" name="pasted-image.pdf"/>
            <p:cNvPicPr>
              <a:picLocks noChangeAspect="1"/>
            </p:cNvPicPr>
            <p:nvPr/>
          </p:nvPicPr>
          <p:blipFill>
            <a:blip r:embed="rId5">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1131" name="pasted-image.pdf"/>
            <p:cNvPicPr>
              <a:picLocks noChangeAspect="1"/>
            </p:cNvPicPr>
            <p:nvPr/>
          </p:nvPicPr>
          <p:blipFill>
            <a:blip r:embed="rId3">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1132" name="pasted-image.pdf"/>
            <p:cNvPicPr>
              <a:picLocks noChangeAspect="1"/>
            </p:cNvPicPr>
            <p:nvPr/>
          </p:nvPicPr>
          <p:blipFill>
            <a:blip r:embed="rId4">
              <a:alphaModFix amt="18452"/>
              <a:extLst/>
            </a:blip>
            <a:stretch>
              <a:fillRect/>
            </a:stretch>
          </p:blipFill>
          <p:spPr>
            <a:xfrm rot="4535398">
              <a:off x="8701078" y="2878940"/>
              <a:ext cx="931400" cy="826527"/>
            </a:xfrm>
            <a:prstGeom prst="rect">
              <a:avLst/>
            </a:prstGeom>
            <a:ln w="12700" cap="flat">
              <a:noFill/>
              <a:miter lim="400000"/>
            </a:ln>
            <a:effectLst/>
          </p:spPr>
        </p:pic>
        <p:pic>
          <p:nvPicPr>
            <p:cNvPr id="1133" name="pasted-image.pdf"/>
            <p:cNvPicPr>
              <a:picLocks noChangeAspect="1"/>
            </p:cNvPicPr>
            <p:nvPr/>
          </p:nvPicPr>
          <p:blipFill>
            <a:blip r:embed="rId6">
              <a:alphaModFix amt="18452"/>
              <a:extLst/>
            </a:blip>
            <a:stretch>
              <a:fillRect/>
            </a:stretch>
          </p:blipFill>
          <p:spPr>
            <a:xfrm rot="8729863">
              <a:off x="7992048" y="3458914"/>
              <a:ext cx="857106" cy="756868"/>
            </a:xfrm>
            <a:prstGeom prst="rect">
              <a:avLst/>
            </a:prstGeom>
            <a:ln w="12700" cap="flat">
              <a:noFill/>
              <a:miter lim="400000"/>
            </a:ln>
            <a:effectLst/>
          </p:spPr>
        </p:pic>
        <p:pic>
          <p:nvPicPr>
            <p:cNvPr id="1134" name="pasted-image.pdf"/>
            <p:cNvPicPr>
              <a:picLocks noChangeAspect="1"/>
            </p:cNvPicPr>
            <p:nvPr/>
          </p:nvPicPr>
          <p:blipFill>
            <a:blip r:embed="rId2">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1135" name="pasted-image.pdf"/>
            <p:cNvPicPr>
              <a:picLocks noChangeAspect="1"/>
            </p:cNvPicPr>
            <p:nvPr/>
          </p:nvPicPr>
          <p:blipFill>
            <a:blip r:embed="rId3">
              <a:alphaModFix amt="18452"/>
              <a:extLst/>
            </a:blip>
            <a:stretch>
              <a:fillRect/>
            </a:stretch>
          </p:blipFill>
          <p:spPr>
            <a:xfrm rot="7178364">
              <a:off x="8006222" y="5385773"/>
              <a:ext cx="441093" cy="389507"/>
            </a:xfrm>
            <a:prstGeom prst="rect">
              <a:avLst/>
            </a:prstGeom>
            <a:ln w="12700" cap="flat">
              <a:noFill/>
              <a:miter lim="400000"/>
            </a:ln>
            <a:effectLst/>
          </p:spPr>
        </p:pic>
        <p:pic>
          <p:nvPicPr>
            <p:cNvPr id="1136" name="pasted-image.pdf"/>
            <p:cNvPicPr>
              <a:picLocks noChangeAspect="1"/>
            </p:cNvPicPr>
            <p:nvPr/>
          </p:nvPicPr>
          <p:blipFill>
            <a:blip r:embed="rId4">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1137" name="pasted-image.pdf"/>
            <p:cNvPicPr>
              <a:picLocks noChangeAspect="1"/>
            </p:cNvPicPr>
            <p:nvPr/>
          </p:nvPicPr>
          <p:blipFill>
            <a:blip r:embed="rId5">
              <a:alphaModFix amt="18452"/>
              <a:extLst/>
            </a:blip>
            <a:stretch>
              <a:fillRect/>
            </a:stretch>
          </p:blipFill>
          <p:spPr>
            <a:xfrm rot="3275997">
              <a:off x="7904170" y="4877804"/>
              <a:ext cx="575189" cy="507921"/>
            </a:xfrm>
            <a:prstGeom prst="rect">
              <a:avLst/>
            </a:prstGeom>
            <a:ln w="12700" cap="flat">
              <a:noFill/>
              <a:miter lim="400000"/>
            </a:ln>
            <a:effectLst/>
          </p:spPr>
        </p:pic>
        <p:pic>
          <p:nvPicPr>
            <p:cNvPr id="1138" name="pasted-image.pdf"/>
            <p:cNvPicPr>
              <a:picLocks noChangeAspect="1"/>
            </p:cNvPicPr>
            <p:nvPr/>
          </p:nvPicPr>
          <p:blipFill>
            <a:blip r:embed="rId6">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1139" name="pasted-image.pdf"/>
            <p:cNvPicPr>
              <a:picLocks noChangeAspect="1"/>
            </p:cNvPicPr>
            <p:nvPr/>
          </p:nvPicPr>
          <p:blipFill>
            <a:blip r:embed="rId7">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1140" name="pasted-image.pdf"/>
            <p:cNvPicPr>
              <a:picLocks noChangeAspect="1"/>
            </p:cNvPicPr>
            <p:nvPr/>
          </p:nvPicPr>
          <p:blipFill>
            <a:blip r:embed="rId7">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1141" name="pasted-image.pdf"/>
            <p:cNvPicPr>
              <a:picLocks noChangeAspect="1"/>
            </p:cNvPicPr>
            <p:nvPr/>
          </p:nvPicPr>
          <p:blipFill>
            <a:blip r:embed="rId5">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1142" name="pasted-image.pdf"/>
            <p:cNvPicPr>
              <a:picLocks noChangeAspect="1"/>
            </p:cNvPicPr>
            <p:nvPr/>
          </p:nvPicPr>
          <p:blipFill>
            <a:blip r:embed="rId3">
              <a:alphaModFix amt="18452"/>
              <a:extLst/>
            </a:blip>
            <a:stretch>
              <a:fillRect/>
            </a:stretch>
          </p:blipFill>
          <p:spPr>
            <a:xfrm rot="6596259">
              <a:off x="6777386" y="4346740"/>
              <a:ext cx="610569" cy="539163"/>
            </a:xfrm>
            <a:prstGeom prst="rect">
              <a:avLst/>
            </a:prstGeom>
            <a:ln w="12700" cap="flat">
              <a:noFill/>
              <a:miter lim="400000"/>
            </a:ln>
            <a:effectLst/>
          </p:spPr>
        </p:pic>
        <p:pic>
          <p:nvPicPr>
            <p:cNvPr id="1143" name="pasted-image.pdf"/>
            <p:cNvPicPr>
              <a:picLocks noChangeAspect="1"/>
            </p:cNvPicPr>
            <p:nvPr/>
          </p:nvPicPr>
          <p:blipFill>
            <a:blip r:embed="rId4">
              <a:alphaModFix amt="18452"/>
              <a:extLst/>
            </a:blip>
            <a:stretch>
              <a:fillRect/>
            </a:stretch>
          </p:blipFill>
          <p:spPr>
            <a:xfrm rot="189053">
              <a:off x="7208595" y="3766884"/>
              <a:ext cx="778108" cy="690494"/>
            </a:xfrm>
            <a:prstGeom prst="rect">
              <a:avLst/>
            </a:prstGeom>
            <a:ln w="12700" cap="flat">
              <a:noFill/>
              <a:miter lim="400000"/>
            </a:ln>
            <a:effectLst/>
          </p:spPr>
        </p:pic>
        <p:pic>
          <p:nvPicPr>
            <p:cNvPr id="1144" name="pasted-image.pdf"/>
            <p:cNvPicPr>
              <a:picLocks noChangeAspect="1"/>
            </p:cNvPicPr>
            <p:nvPr/>
          </p:nvPicPr>
          <p:blipFill>
            <a:blip r:embed="rId6">
              <a:alphaModFix amt="18452"/>
              <a:extLst/>
            </a:blip>
            <a:stretch>
              <a:fillRect/>
            </a:stretch>
          </p:blipFill>
          <p:spPr>
            <a:xfrm rot="4037505">
              <a:off x="7917524" y="4037473"/>
              <a:ext cx="823519" cy="727209"/>
            </a:xfrm>
            <a:prstGeom prst="rect">
              <a:avLst/>
            </a:prstGeom>
            <a:ln w="12700" cap="flat">
              <a:noFill/>
              <a:miter lim="400000"/>
            </a:ln>
            <a:effectLst/>
          </p:spPr>
        </p:pic>
        <p:pic>
          <p:nvPicPr>
            <p:cNvPr id="1145" name="pasted-image.pdf"/>
            <p:cNvPicPr>
              <a:picLocks noChangeAspect="1"/>
            </p:cNvPicPr>
            <p:nvPr/>
          </p:nvPicPr>
          <p:blipFill>
            <a:blip r:embed="rId7">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1146" name="pasted-image.pdf"/>
            <p:cNvPicPr>
              <a:picLocks noChangeAspect="1"/>
            </p:cNvPicPr>
            <p:nvPr/>
          </p:nvPicPr>
          <p:blipFill>
            <a:blip r:embed="rId5">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1147" name="pasted-image.pdf"/>
            <p:cNvPicPr>
              <a:picLocks noChangeAspect="1"/>
            </p:cNvPicPr>
            <p:nvPr/>
          </p:nvPicPr>
          <p:blipFill>
            <a:blip r:embed="rId3">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1148" name="pasted-image.pdf"/>
            <p:cNvPicPr>
              <a:picLocks noChangeAspect="1"/>
            </p:cNvPicPr>
            <p:nvPr/>
          </p:nvPicPr>
          <p:blipFill>
            <a:blip r:embed="rId4">
              <a:alphaModFix amt="18452"/>
              <a:extLst/>
            </a:blip>
            <a:stretch>
              <a:fillRect/>
            </a:stretch>
          </p:blipFill>
          <p:spPr>
            <a:xfrm rot="4535398">
              <a:off x="8668553" y="5352433"/>
              <a:ext cx="931400" cy="826527"/>
            </a:xfrm>
            <a:prstGeom prst="rect">
              <a:avLst/>
            </a:prstGeom>
            <a:ln w="12700" cap="flat">
              <a:noFill/>
              <a:miter lim="400000"/>
            </a:ln>
            <a:effectLst/>
          </p:spPr>
        </p:pic>
        <p:pic>
          <p:nvPicPr>
            <p:cNvPr id="1149" name="pasted-image.pdf"/>
            <p:cNvPicPr>
              <a:picLocks noChangeAspect="1"/>
            </p:cNvPicPr>
            <p:nvPr/>
          </p:nvPicPr>
          <p:blipFill>
            <a:blip r:embed="rId6">
              <a:alphaModFix amt="18452"/>
              <a:extLst/>
            </a:blip>
            <a:stretch>
              <a:fillRect/>
            </a:stretch>
          </p:blipFill>
          <p:spPr>
            <a:xfrm rot="8729863">
              <a:off x="7959523" y="5932408"/>
              <a:ext cx="857106" cy="756868"/>
            </a:xfrm>
            <a:prstGeom prst="rect">
              <a:avLst/>
            </a:prstGeom>
            <a:ln w="12700" cap="flat">
              <a:noFill/>
              <a:miter lim="400000"/>
            </a:ln>
            <a:effectLst/>
          </p:spPr>
        </p:pic>
        <p:pic>
          <p:nvPicPr>
            <p:cNvPr id="1150" name="pasted-image.pdf"/>
            <p:cNvPicPr>
              <a:picLocks noChangeAspect="1"/>
            </p:cNvPicPr>
            <p:nvPr/>
          </p:nvPicPr>
          <p:blipFill>
            <a:blip r:embed="rId2">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1151" name="pasted-image.pdf"/>
            <p:cNvPicPr>
              <a:picLocks noChangeAspect="1"/>
            </p:cNvPicPr>
            <p:nvPr/>
          </p:nvPicPr>
          <p:blipFill>
            <a:blip r:embed="rId3">
              <a:alphaModFix amt="18452"/>
              <a:extLst/>
            </a:blip>
            <a:stretch>
              <a:fillRect/>
            </a:stretch>
          </p:blipFill>
          <p:spPr>
            <a:xfrm rot="7178364">
              <a:off x="4059414" y="6332813"/>
              <a:ext cx="441092" cy="389506"/>
            </a:xfrm>
            <a:prstGeom prst="rect">
              <a:avLst/>
            </a:prstGeom>
            <a:ln w="12700" cap="flat">
              <a:noFill/>
              <a:miter lim="400000"/>
            </a:ln>
            <a:effectLst/>
          </p:spPr>
        </p:pic>
        <p:pic>
          <p:nvPicPr>
            <p:cNvPr id="1152" name="pasted-image.pdf"/>
            <p:cNvPicPr>
              <a:picLocks noChangeAspect="1"/>
            </p:cNvPicPr>
            <p:nvPr/>
          </p:nvPicPr>
          <p:blipFill>
            <a:blip r:embed="rId4">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1153" name="pasted-image.pdf"/>
            <p:cNvPicPr>
              <a:picLocks noChangeAspect="1"/>
            </p:cNvPicPr>
            <p:nvPr/>
          </p:nvPicPr>
          <p:blipFill>
            <a:blip r:embed="rId5">
              <a:alphaModFix amt="18452"/>
              <a:extLst/>
            </a:blip>
            <a:stretch>
              <a:fillRect/>
            </a:stretch>
          </p:blipFill>
          <p:spPr>
            <a:xfrm rot="3275997">
              <a:off x="3957361" y="5824844"/>
              <a:ext cx="575189" cy="507921"/>
            </a:xfrm>
            <a:prstGeom prst="rect">
              <a:avLst/>
            </a:prstGeom>
            <a:ln w="12700" cap="flat">
              <a:noFill/>
              <a:miter lim="400000"/>
            </a:ln>
            <a:effectLst/>
          </p:spPr>
        </p:pic>
        <p:pic>
          <p:nvPicPr>
            <p:cNvPr id="1154" name="pasted-image.pdf"/>
            <p:cNvPicPr>
              <a:picLocks noChangeAspect="1"/>
            </p:cNvPicPr>
            <p:nvPr/>
          </p:nvPicPr>
          <p:blipFill>
            <a:blip r:embed="rId6">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1155" name="pasted-image.pdf"/>
            <p:cNvPicPr>
              <a:picLocks noChangeAspect="1"/>
            </p:cNvPicPr>
            <p:nvPr/>
          </p:nvPicPr>
          <p:blipFill>
            <a:blip r:embed="rId7">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1156" name="pasted-image.pdf"/>
            <p:cNvPicPr>
              <a:picLocks noChangeAspect="1"/>
            </p:cNvPicPr>
            <p:nvPr/>
          </p:nvPicPr>
          <p:blipFill>
            <a:blip r:embed="rId7">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1157" name="pasted-image.pdf"/>
            <p:cNvPicPr>
              <a:picLocks noChangeAspect="1"/>
            </p:cNvPicPr>
            <p:nvPr/>
          </p:nvPicPr>
          <p:blipFill>
            <a:blip r:embed="rId5">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1158" name="pasted-image.pdf"/>
            <p:cNvPicPr>
              <a:picLocks noChangeAspect="1"/>
            </p:cNvPicPr>
            <p:nvPr/>
          </p:nvPicPr>
          <p:blipFill>
            <a:blip r:embed="rId3">
              <a:alphaModFix amt="18452"/>
              <a:extLst/>
            </a:blip>
            <a:stretch>
              <a:fillRect/>
            </a:stretch>
          </p:blipFill>
          <p:spPr>
            <a:xfrm rot="6596259">
              <a:off x="2830577" y="5293780"/>
              <a:ext cx="610569" cy="539163"/>
            </a:xfrm>
            <a:prstGeom prst="rect">
              <a:avLst/>
            </a:prstGeom>
            <a:ln w="12700" cap="flat">
              <a:noFill/>
              <a:miter lim="400000"/>
            </a:ln>
            <a:effectLst/>
          </p:spPr>
        </p:pic>
        <p:pic>
          <p:nvPicPr>
            <p:cNvPr id="1159" name="pasted-image.pdf"/>
            <p:cNvPicPr>
              <a:picLocks noChangeAspect="1"/>
            </p:cNvPicPr>
            <p:nvPr/>
          </p:nvPicPr>
          <p:blipFill>
            <a:blip r:embed="rId4">
              <a:alphaModFix amt="18452"/>
              <a:extLst/>
            </a:blip>
            <a:stretch>
              <a:fillRect/>
            </a:stretch>
          </p:blipFill>
          <p:spPr>
            <a:xfrm rot="189053">
              <a:off x="3261786" y="4713924"/>
              <a:ext cx="778108" cy="690495"/>
            </a:xfrm>
            <a:prstGeom prst="rect">
              <a:avLst/>
            </a:prstGeom>
            <a:ln w="12700" cap="flat">
              <a:noFill/>
              <a:miter lim="400000"/>
            </a:ln>
            <a:effectLst/>
          </p:spPr>
        </p:pic>
        <p:pic>
          <p:nvPicPr>
            <p:cNvPr id="1160" name="pasted-image.pdf"/>
            <p:cNvPicPr>
              <a:picLocks noChangeAspect="1"/>
            </p:cNvPicPr>
            <p:nvPr/>
          </p:nvPicPr>
          <p:blipFill>
            <a:blip r:embed="rId6">
              <a:alphaModFix amt="18452"/>
              <a:extLst/>
            </a:blip>
            <a:stretch>
              <a:fillRect/>
            </a:stretch>
          </p:blipFill>
          <p:spPr>
            <a:xfrm rot="4037505">
              <a:off x="3970716" y="4984514"/>
              <a:ext cx="823519" cy="727208"/>
            </a:xfrm>
            <a:prstGeom prst="rect">
              <a:avLst/>
            </a:prstGeom>
            <a:ln w="12700" cap="flat">
              <a:noFill/>
              <a:miter lim="400000"/>
            </a:ln>
            <a:effectLst/>
          </p:spPr>
        </p:pic>
        <p:pic>
          <p:nvPicPr>
            <p:cNvPr id="1161" name="pasted-image.pdf"/>
            <p:cNvPicPr>
              <a:picLocks noChangeAspect="1"/>
            </p:cNvPicPr>
            <p:nvPr/>
          </p:nvPicPr>
          <p:blipFill>
            <a:blip r:embed="rId7">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1162" name="pasted-image.pdf"/>
            <p:cNvPicPr>
              <a:picLocks noChangeAspect="1"/>
            </p:cNvPicPr>
            <p:nvPr/>
          </p:nvPicPr>
          <p:blipFill>
            <a:blip r:embed="rId5">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1163" name="pasted-image.pdf"/>
            <p:cNvPicPr>
              <a:picLocks noChangeAspect="1"/>
            </p:cNvPicPr>
            <p:nvPr/>
          </p:nvPicPr>
          <p:blipFill>
            <a:blip r:embed="rId3">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1164" name="pasted-image.pdf"/>
            <p:cNvPicPr>
              <a:picLocks noChangeAspect="1"/>
            </p:cNvPicPr>
            <p:nvPr/>
          </p:nvPicPr>
          <p:blipFill>
            <a:blip r:embed="rId4">
              <a:alphaModFix amt="18452"/>
              <a:extLst/>
            </a:blip>
            <a:stretch>
              <a:fillRect/>
            </a:stretch>
          </p:blipFill>
          <p:spPr>
            <a:xfrm rot="4535398">
              <a:off x="4721744" y="6299473"/>
              <a:ext cx="931400" cy="826527"/>
            </a:xfrm>
            <a:prstGeom prst="rect">
              <a:avLst/>
            </a:prstGeom>
            <a:ln w="12700" cap="flat">
              <a:noFill/>
              <a:miter lim="400000"/>
            </a:ln>
            <a:effectLst/>
          </p:spPr>
        </p:pic>
        <p:pic>
          <p:nvPicPr>
            <p:cNvPr id="1165" name="pasted-image.pdf"/>
            <p:cNvPicPr>
              <a:picLocks noChangeAspect="1"/>
            </p:cNvPicPr>
            <p:nvPr/>
          </p:nvPicPr>
          <p:blipFill>
            <a:blip r:embed="rId6">
              <a:alphaModFix amt="18452"/>
              <a:extLst/>
            </a:blip>
            <a:stretch>
              <a:fillRect/>
            </a:stretch>
          </p:blipFill>
          <p:spPr>
            <a:xfrm rot="8729863">
              <a:off x="4012714" y="6879448"/>
              <a:ext cx="857107" cy="756867"/>
            </a:xfrm>
            <a:prstGeom prst="rect">
              <a:avLst/>
            </a:prstGeom>
            <a:ln w="12700" cap="flat">
              <a:noFill/>
              <a:miter lim="400000"/>
            </a:ln>
            <a:effectLst/>
          </p:spPr>
        </p:pic>
        <p:pic>
          <p:nvPicPr>
            <p:cNvPr id="1166" name="pasted-image.pdf"/>
            <p:cNvPicPr>
              <a:picLocks noChangeAspect="1"/>
            </p:cNvPicPr>
            <p:nvPr/>
          </p:nvPicPr>
          <p:blipFill>
            <a:blip r:embed="rId2">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1167" name="pasted-image.pdf"/>
            <p:cNvPicPr>
              <a:picLocks noChangeAspect="1"/>
            </p:cNvPicPr>
            <p:nvPr/>
          </p:nvPicPr>
          <p:blipFill>
            <a:blip r:embed="rId3">
              <a:alphaModFix amt="18452"/>
              <a:extLst/>
            </a:blip>
            <a:stretch>
              <a:fillRect/>
            </a:stretch>
          </p:blipFill>
          <p:spPr>
            <a:xfrm rot="7178364">
              <a:off x="4619556" y="1745107"/>
              <a:ext cx="441092" cy="389506"/>
            </a:xfrm>
            <a:prstGeom prst="rect">
              <a:avLst/>
            </a:prstGeom>
            <a:ln w="12700" cap="flat">
              <a:noFill/>
              <a:miter lim="400000"/>
            </a:ln>
            <a:effectLst/>
          </p:spPr>
        </p:pic>
        <p:pic>
          <p:nvPicPr>
            <p:cNvPr id="1168" name="pasted-image.pdf"/>
            <p:cNvPicPr>
              <a:picLocks noChangeAspect="1"/>
            </p:cNvPicPr>
            <p:nvPr/>
          </p:nvPicPr>
          <p:blipFill>
            <a:blip r:embed="rId4">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1169" name="pasted-image.pdf"/>
            <p:cNvPicPr>
              <a:picLocks noChangeAspect="1"/>
            </p:cNvPicPr>
            <p:nvPr/>
          </p:nvPicPr>
          <p:blipFill>
            <a:blip r:embed="rId5">
              <a:alphaModFix amt="18452"/>
              <a:extLst/>
            </a:blip>
            <a:stretch>
              <a:fillRect/>
            </a:stretch>
          </p:blipFill>
          <p:spPr>
            <a:xfrm rot="3275997">
              <a:off x="4517503" y="1237138"/>
              <a:ext cx="575189" cy="507921"/>
            </a:xfrm>
            <a:prstGeom prst="rect">
              <a:avLst/>
            </a:prstGeom>
            <a:ln w="12700" cap="flat">
              <a:noFill/>
              <a:miter lim="400000"/>
            </a:ln>
            <a:effectLst/>
          </p:spPr>
        </p:pic>
        <p:pic>
          <p:nvPicPr>
            <p:cNvPr id="1170" name="pasted-image.pdf"/>
            <p:cNvPicPr>
              <a:picLocks noChangeAspect="1"/>
            </p:cNvPicPr>
            <p:nvPr/>
          </p:nvPicPr>
          <p:blipFill>
            <a:blip r:embed="rId6">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1171" name="pasted-image.pdf"/>
            <p:cNvPicPr>
              <a:picLocks noChangeAspect="1"/>
            </p:cNvPicPr>
            <p:nvPr/>
          </p:nvPicPr>
          <p:blipFill>
            <a:blip r:embed="rId7">
              <a:alphaModFix amt="18452"/>
              <a:extLst/>
            </a:blip>
            <a:stretch>
              <a:fillRect/>
            </a:stretch>
          </p:blipFill>
          <p:spPr>
            <a:xfrm rot="21012226">
              <a:off x="3933415" y="915767"/>
              <a:ext cx="630989" cy="557195"/>
            </a:xfrm>
            <a:prstGeom prst="rect">
              <a:avLst/>
            </a:prstGeom>
            <a:ln w="12700" cap="flat">
              <a:noFill/>
              <a:miter lim="400000"/>
            </a:ln>
            <a:effectLst/>
          </p:spPr>
        </p:pic>
        <p:pic>
          <p:nvPicPr>
            <p:cNvPr id="1172" name="pasted-image.pdf"/>
            <p:cNvPicPr>
              <a:picLocks noChangeAspect="1"/>
            </p:cNvPicPr>
            <p:nvPr/>
          </p:nvPicPr>
          <p:blipFill>
            <a:blip r:embed="rId7">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1173" name="pasted-image.pdf"/>
            <p:cNvPicPr>
              <a:picLocks noChangeAspect="1"/>
            </p:cNvPicPr>
            <p:nvPr/>
          </p:nvPicPr>
          <p:blipFill>
            <a:blip r:embed="rId5">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1174" name="pasted-image.pdf"/>
            <p:cNvPicPr>
              <a:picLocks noChangeAspect="1"/>
            </p:cNvPicPr>
            <p:nvPr/>
          </p:nvPicPr>
          <p:blipFill>
            <a:blip r:embed="rId3">
              <a:alphaModFix amt="18452"/>
              <a:extLst/>
            </a:blip>
            <a:stretch>
              <a:fillRect/>
            </a:stretch>
          </p:blipFill>
          <p:spPr>
            <a:xfrm rot="6596259">
              <a:off x="3390719" y="706073"/>
              <a:ext cx="610569" cy="539163"/>
            </a:xfrm>
            <a:prstGeom prst="rect">
              <a:avLst/>
            </a:prstGeom>
            <a:ln w="12700" cap="flat">
              <a:noFill/>
              <a:miter lim="400000"/>
            </a:ln>
            <a:effectLst/>
          </p:spPr>
        </p:pic>
        <p:pic>
          <p:nvPicPr>
            <p:cNvPr id="1175" name="pasted-image.pdf"/>
            <p:cNvPicPr>
              <a:picLocks noChangeAspect="1"/>
            </p:cNvPicPr>
            <p:nvPr/>
          </p:nvPicPr>
          <p:blipFill>
            <a:blip r:embed="rId4">
              <a:alphaModFix amt="18452"/>
              <a:extLst/>
            </a:blip>
            <a:stretch>
              <a:fillRect/>
            </a:stretch>
          </p:blipFill>
          <p:spPr>
            <a:xfrm rot="189053">
              <a:off x="3821928" y="126217"/>
              <a:ext cx="778108" cy="690495"/>
            </a:xfrm>
            <a:prstGeom prst="rect">
              <a:avLst/>
            </a:prstGeom>
            <a:ln w="12700" cap="flat">
              <a:noFill/>
              <a:miter lim="400000"/>
            </a:ln>
            <a:effectLst/>
          </p:spPr>
        </p:pic>
        <p:pic>
          <p:nvPicPr>
            <p:cNvPr id="1176" name="pasted-image.pdf"/>
            <p:cNvPicPr>
              <a:picLocks noChangeAspect="1"/>
            </p:cNvPicPr>
            <p:nvPr/>
          </p:nvPicPr>
          <p:blipFill>
            <a:blip r:embed="rId6">
              <a:alphaModFix amt="18452"/>
              <a:extLst/>
            </a:blip>
            <a:stretch>
              <a:fillRect/>
            </a:stretch>
          </p:blipFill>
          <p:spPr>
            <a:xfrm rot="4037505">
              <a:off x="4530858" y="396807"/>
              <a:ext cx="823519" cy="727208"/>
            </a:xfrm>
            <a:prstGeom prst="rect">
              <a:avLst/>
            </a:prstGeom>
            <a:ln w="12700" cap="flat">
              <a:noFill/>
              <a:miter lim="400000"/>
            </a:ln>
            <a:effectLst/>
          </p:spPr>
        </p:pic>
        <p:pic>
          <p:nvPicPr>
            <p:cNvPr id="1177" name="pasted-image.pdf"/>
            <p:cNvPicPr>
              <a:picLocks noChangeAspect="1"/>
            </p:cNvPicPr>
            <p:nvPr/>
          </p:nvPicPr>
          <p:blipFill>
            <a:blip r:embed="rId7">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1178" name="pasted-image.pdf"/>
            <p:cNvPicPr>
              <a:picLocks noChangeAspect="1"/>
            </p:cNvPicPr>
            <p:nvPr/>
          </p:nvPicPr>
          <p:blipFill>
            <a:blip r:embed="rId5">
              <a:alphaModFix amt="18452"/>
              <a:extLst/>
            </a:blip>
            <a:stretch>
              <a:fillRect/>
            </a:stretch>
          </p:blipFill>
          <p:spPr>
            <a:xfrm rot="13574788">
              <a:off x="5191255" y="214411"/>
              <a:ext cx="953044" cy="841585"/>
            </a:xfrm>
            <a:prstGeom prst="rect">
              <a:avLst/>
            </a:prstGeom>
            <a:ln w="12700" cap="flat">
              <a:noFill/>
              <a:miter lim="400000"/>
            </a:ln>
            <a:effectLst/>
          </p:spPr>
        </p:pic>
        <p:pic>
          <p:nvPicPr>
            <p:cNvPr id="1179" name="pasted-image.pdf"/>
            <p:cNvPicPr>
              <a:picLocks noChangeAspect="1"/>
            </p:cNvPicPr>
            <p:nvPr/>
          </p:nvPicPr>
          <p:blipFill>
            <a:blip r:embed="rId3">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1180" name="pasted-image.pdf"/>
            <p:cNvPicPr>
              <a:picLocks noChangeAspect="1"/>
            </p:cNvPicPr>
            <p:nvPr/>
          </p:nvPicPr>
          <p:blipFill>
            <a:blip r:embed="rId4">
              <a:alphaModFix amt="18452"/>
              <a:extLst/>
            </a:blip>
            <a:stretch>
              <a:fillRect/>
            </a:stretch>
          </p:blipFill>
          <p:spPr>
            <a:xfrm rot="4535398">
              <a:off x="5281886" y="1711767"/>
              <a:ext cx="931401" cy="826527"/>
            </a:xfrm>
            <a:prstGeom prst="rect">
              <a:avLst/>
            </a:prstGeom>
            <a:ln w="12700" cap="flat">
              <a:noFill/>
              <a:miter lim="400000"/>
            </a:ln>
            <a:effectLst/>
          </p:spPr>
        </p:pic>
        <p:pic>
          <p:nvPicPr>
            <p:cNvPr id="1181" name="pasted-image.pdf"/>
            <p:cNvPicPr>
              <a:picLocks noChangeAspect="1"/>
            </p:cNvPicPr>
            <p:nvPr/>
          </p:nvPicPr>
          <p:blipFill>
            <a:blip r:embed="rId6">
              <a:alphaModFix amt="18452"/>
              <a:extLst/>
            </a:blip>
            <a:stretch>
              <a:fillRect/>
            </a:stretch>
          </p:blipFill>
          <p:spPr>
            <a:xfrm rot="8729863">
              <a:off x="4572857" y="2291742"/>
              <a:ext cx="857106" cy="756867"/>
            </a:xfrm>
            <a:prstGeom prst="rect">
              <a:avLst/>
            </a:prstGeom>
            <a:ln w="12700" cap="flat">
              <a:noFill/>
              <a:miter lim="400000"/>
            </a:ln>
            <a:effectLst/>
          </p:spPr>
        </p:pic>
        <p:pic>
          <p:nvPicPr>
            <p:cNvPr id="1182" name="pasted-image.pdf"/>
            <p:cNvPicPr>
              <a:picLocks noChangeAspect="1"/>
            </p:cNvPicPr>
            <p:nvPr/>
          </p:nvPicPr>
          <p:blipFill>
            <a:blip r:embed="rId2">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1183" name="pasted-image.pdf"/>
            <p:cNvPicPr>
              <a:picLocks noChangeAspect="1"/>
            </p:cNvPicPr>
            <p:nvPr/>
          </p:nvPicPr>
          <p:blipFill>
            <a:blip r:embed="rId3">
              <a:alphaModFix amt="18452"/>
              <a:extLst/>
            </a:blip>
            <a:stretch>
              <a:fillRect/>
            </a:stretch>
          </p:blipFill>
          <p:spPr>
            <a:xfrm rot="7178364">
              <a:off x="1944089" y="1999107"/>
              <a:ext cx="441092" cy="389506"/>
            </a:xfrm>
            <a:prstGeom prst="rect">
              <a:avLst/>
            </a:prstGeom>
            <a:ln w="12700" cap="flat">
              <a:noFill/>
              <a:miter lim="400000"/>
            </a:ln>
            <a:effectLst/>
          </p:spPr>
        </p:pic>
        <p:pic>
          <p:nvPicPr>
            <p:cNvPr id="1184" name="pasted-image.pdf"/>
            <p:cNvPicPr>
              <a:picLocks noChangeAspect="1"/>
            </p:cNvPicPr>
            <p:nvPr/>
          </p:nvPicPr>
          <p:blipFill>
            <a:blip r:embed="rId4">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1185" name="pasted-image.pdf"/>
            <p:cNvPicPr>
              <a:picLocks noChangeAspect="1"/>
            </p:cNvPicPr>
            <p:nvPr/>
          </p:nvPicPr>
          <p:blipFill>
            <a:blip r:embed="rId5">
              <a:alphaModFix amt="18452"/>
              <a:extLst/>
            </a:blip>
            <a:stretch>
              <a:fillRect/>
            </a:stretch>
          </p:blipFill>
          <p:spPr>
            <a:xfrm rot="3275997">
              <a:off x="1842036" y="1491138"/>
              <a:ext cx="575190" cy="507921"/>
            </a:xfrm>
            <a:prstGeom prst="rect">
              <a:avLst/>
            </a:prstGeom>
            <a:ln w="12700" cap="flat">
              <a:noFill/>
              <a:miter lim="400000"/>
            </a:ln>
            <a:effectLst/>
          </p:spPr>
        </p:pic>
        <p:pic>
          <p:nvPicPr>
            <p:cNvPr id="1186" name="pasted-image.pdf"/>
            <p:cNvPicPr>
              <a:picLocks noChangeAspect="1"/>
            </p:cNvPicPr>
            <p:nvPr/>
          </p:nvPicPr>
          <p:blipFill>
            <a:blip r:embed="rId6">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1187" name="pasted-image.pdf"/>
            <p:cNvPicPr>
              <a:picLocks noChangeAspect="1"/>
            </p:cNvPicPr>
            <p:nvPr/>
          </p:nvPicPr>
          <p:blipFill>
            <a:blip r:embed="rId7">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1188" name="pasted-image.pdf"/>
            <p:cNvPicPr>
              <a:picLocks noChangeAspect="1"/>
            </p:cNvPicPr>
            <p:nvPr/>
          </p:nvPicPr>
          <p:blipFill>
            <a:blip r:embed="rId7">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1189" name="pasted-image.pdf"/>
            <p:cNvPicPr>
              <a:picLocks noChangeAspect="1"/>
            </p:cNvPicPr>
            <p:nvPr/>
          </p:nvPicPr>
          <p:blipFill>
            <a:blip r:embed="rId5">
              <a:alphaModFix amt="18452"/>
              <a:extLst/>
            </a:blip>
            <a:stretch>
              <a:fillRect/>
            </a:stretch>
          </p:blipFill>
          <p:spPr>
            <a:xfrm rot="13329951">
              <a:off x="321652" y="1541934"/>
              <a:ext cx="796189" cy="703075"/>
            </a:xfrm>
            <a:prstGeom prst="rect">
              <a:avLst/>
            </a:prstGeom>
            <a:ln w="12700" cap="flat">
              <a:noFill/>
              <a:miter lim="400000"/>
            </a:ln>
            <a:effectLst/>
          </p:spPr>
        </p:pic>
        <p:pic>
          <p:nvPicPr>
            <p:cNvPr id="1190" name="pasted-image.pdf"/>
            <p:cNvPicPr>
              <a:picLocks noChangeAspect="1"/>
            </p:cNvPicPr>
            <p:nvPr/>
          </p:nvPicPr>
          <p:blipFill>
            <a:blip r:embed="rId3">
              <a:alphaModFix amt="18452"/>
              <a:extLst/>
            </a:blip>
            <a:stretch>
              <a:fillRect/>
            </a:stretch>
          </p:blipFill>
          <p:spPr>
            <a:xfrm rot="6596259">
              <a:off x="715253" y="960073"/>
              <a:ext cx="610569" cy="539163"/>
            </a:xfrm>
            <a:prstGeom prst="rect">
              <a:avLst/>
            </a:prstGeom>
            <a:ln w="12700" cap="flat">
              <a:noFill/>
              <a:miter lim="400000"/>
            </a:ln>
            <a:effectLst/>
          </p:spPr>
        </p:pic>
        <p:pic>
          <p:nvPicPr>
            <p:cNvPr id="1191" name="pasted-image.pdf"/>
            <p:cNvPicPr>
              <a:picLocks noChangeAspect="1"/>
            </p:cNvPicPr>
            <p:nvPr/>
          </p:nvPicPr>
          <p:blipFill>
            <a:blip r:embed="rId4">
              <a:alphaModFix amt="18452"/>
              <a:extLst/>
            </a:blip>
            <a:stretch>
              <a:fillRect/>
            </a:stretch>
          </p:blipFill>
          <p:spPr>
            <a:xfrm rot="189053">
              <a:off x="1146462" y="380217"/>
              <a:ext cx="778108" cy="690495"/>
            </a:xfrm>
            <a:prstGeom prst="rect">
              <a:avLst/>
            </a:prstGeom>
            <a:ln w="12700" cap="flat">
              <a:noFill/>
              <a:miter lim="400000"/>
            </a:ln>
            <a:effectLst/>
          </p:spPr>
        </p:pic>
        <p:pic>
          <p:nvPicPr>
            <p:cNvPr id="1192" name="pasted-image.pdf"/>
            <p:cNvPicPr>
              <a:picLocks noChangeAspect="1"/>
            </p:cNvPicPr>
            <p:nvPr/>
          </p:nvPicPr>
          <p:blipFill>
            <a:blip r:embed="rId6">
              <a:alphaModFix amt="18452"/>
              <a:extLst/>
            </a:blip>
            <a:stretch>
              <a:fillRect/>
            </a:stretch>
          </p:blipFill>
          <p:spPr>
            <a:xfrm rot="4037505">
              <a:off x="1855391" y="650807"/>
              <a:ext cx="823519" cy="727208"/>
            </a:xfrm>
            <a:prstGeom prst="rect">
              <a:avLst/>
            </a:prstGeom>
            <a:ln w="12700" cap="flat">
              <a:noFill/>
              <a:miter lim="400000"/>
            </a:ln>
            <a:effectLst/>
          </p:spPr>
        </p:pic>
        <p:pic>
          <p:nvPicPr>
            <p:cNvPr id="1193" name="pasted-image.pdf"/>
            <p:cNvPicPr>
              <a:picLocks noChangeAspect="1"/>
            </p:cNvPicPr>
            <p:nvPr/>
          </p:nvPicPr>
          <p:blipFill>
            <a:blip r:embed="rId7">
              <a:alphaModFix amt="18452"/>
              <a:extLst/>
            </a:blip>
            <a:stretch>
              <a:fillRect/>
            </a:stretch>
          </p:blipFill>
          <p:spPr>
            <a:xfrm rot="15582911">
              <a:off x="24779" y="434438"/>
              <a:ext cx="1045499" cy="923228"/>
            </a:xfrm>
            <a:prstGeom prst="rect">
              <a:avLst/>
            </a:prstGeom>
            <a:ln w="12700" cap="flat">
              <a:noFill/>
              <a:miter lim="400000"/>
            </a:ln>
            <a:effectLst/>
          </p:spPr>
        </p:pic>
        <p:pic>
          <p:nvPicPr>
            <p:cNvPr id="1194" name="pasted-image.pdf"/>
            <p:cNvPicPr>
              <a:picLocks noChangeAspect="1"/>
            </p:cNvPicPr>
            <p:nvPr/>
          </p:nvPicPr>
          <p:blipFill>
            <a:blip r:embed="rId5">
              <a:alphaModFix amt="18452"/>
              <a:extLst/>
            </a:blip>
            <a:stretch>
              <a:fillRect/>
            </a:stretch>
          </p:blipFill>
          <p:spPr>
            <a:xfrm rot="13574788">
              <a:off x="2515788" y="468411"/>
              <a:ext cx="953043" cy="841585"/>
            </a:xfrm>
            <a:prstGeom prst="rect">
              <a:avLst/>
            </a:prstGeom>
            <a:ln w="12700" cap="flat">
              <a:noFill/>
              <a:miter lim="400000"/>
            </a:ln>
            <a:effectLst/>
          </p:spPr>
        </p:pic>
        <p:pic>
          <p:nvPicPr>
            <p:cNvPr id="1195" name="pasted-image.pdf"/>
            <p:cNvPicPr>
              <a:picLocks noChangeAspect="1"/>
            </p:cNvPicPr>
            <p:nvPr/>
          </p:nvPicPr>
          <p:blipFill>
            <a:blip r:embed="rId3">
              <a:alphaModFix amt="18452"/>
              <a:extLst/>
            </a:blip>
            <a:stretch>
              <a:fillRect/>
            </a:stretch>
          </p:blipFill>
          <p:spPr>
            <a:xfrm rot="14632657">
              <a:off x="924854" y="2469232"/>
              <a:ext cx="730855" cy="645381"/>
            </a:xfrm>
            <a:prstGeom prst="rect">
              <a:avLst/>
            </a:prstGeom>
            <a:ln w="12700" cap="flat">
              <a:noFill/>
              <a:miter lim="400000"/>
            </a:ln>
            <a:effectLst/>
          </p:spPr>
        </p:pic>
        <p:pic>
          <p:nvPicPr>
            <p:cNvPr id="1196" name="pasted-image.pdf"/>
            <p:cNvPicPr>
              <a:picLocks noChangeAspect="1"/>
            </p:cNvPicPr>
            <p:nvPr/>
          </p:nvPicPr>
          <p:blipFill>
            <a:blip r:embed="rId4">
              <a:alphaModFix amt="18452"/>
              <a:extLst/>
            </a:blip>
            <a:stretch>
              <a:fillRect/>
            </a:stretch>
          </p:blipFill>
          <p:spPr>
            <a:xfrm rot="4535398">
              <a:off x="2606419" y="1965767"/>
              <a:ext cx="931401" cy="826527"/>
            </a:xfrm>
            <a:prstGeom prst="rect">
              <a:avLst/>
            </a:prstGeom>
            <a:ln w="12700" cap="flat">
              <a:noFill/>
              <a:miter lim="400000"/>
            </a:ln>
            <a:effectLst/>
          </p:spPr>
        </p:pic>
        <p:pic>
          <p:nvPicPr>
            <p:cNvPr id="1197" name="pasted-image.pdf"/>
            <p:cNvPicPr>
              <a:picLocks noChangeAspect="1"/>
            </p:cNvPicPr>
            <p:nvPr/>
          </p:nvPicPr>
          <p:blipFill>
            <a:blip r:embed="rId6">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1311" name="Group 1311"/>
          <p:cNvGrpSpPr/>
          <p:nvPr/>
        </p:nvGrpSpPr>
        <p:grpSpPr>
          <a:xfrm>
            <a:off x="-4216762" y="10300978"/>
            <a:ext cx="9720458" cy="7812500"/>
            <a:chOff x="0" y="0"/>
            <a:chExt cx="9720457" cy="7812498"/>
          </a:xfrm>
        </p:grpSpPr>
        <p:pic>
          <p:nvPicPr>
            <p:cNvPr id="1199" name="pasted-image.pdf"/>
            <p:cNvPicPr>
              <a:picLocks noChangeAspect="1"/>
            </p:cNvPicPr>
            <p:nvPr/>
          </p:nvPicPr>
          <p:blipFill>
            <a:blip r:embed="rId2">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1200" name="pasted-image.pdf"/>
            <p:cNvPicPr>
              <a:picLocks noChangeAspect="1"/>
            </p:cNvPicPr>
            <p:nvPr/>
          </p:nvPicPr>
          <p:blipFill>
            <a:blip r:embed="rId3">
              <a:alphaModFix amt="18452"/>
              <a:extLst/>
            </a:blip>
            <a:stretch>
              <a:fillRect/>
            </a:stretch>
          </p:blipFill>
          <p:spPr>
            <a:xfrm rot="7178364">
              <a:off x="5346347" y="4571746"/>
              <a:ext cx="441092" cy="389507"/>
            </a:xfrm>
            <a:prstGeom prst="rect">
              <a:avLst/>
            </a:prstGeom>
            <a:ln w="12700" cap="flat">
              <a:noFill/>
              <a:miter lim="400000"/>
            </a:ln>
            <a:effectLst/>
          </p:spPr>
        </p:pic>
        <p:pic>
          <p:nvPicPr>
            <p:cNvPr id="1201" name="pasted-image.pdf"/>
            <p:cNvPicPr>
              <a:picLocks noChangeAspect="1"/>
            </p:cNvPicPr>
            <p:nvPr/>
          </p:nvPicPr>
          <p:blipFill>
            <a:blip r:embed="rId4">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1202" name="pasted-image.pdf"/>
            <p:cNvPicPr>
              <a:picLocks noChangeAspect="1"/>
            </p:cNvPicPr>
            <p:nvPr/>
          </p:nvPicPr>
          <p:blipFill>
            <a:blip r:embed="rId5">
              <a:alphaModFix amt="18452"/>
              <a:extLst/>
            </a:blip>
            <a:stretch>
              <a:fillRect/>
            </a:stretch>
          </p:blipFill>
          <p:spPr>
            <a:xfrm rot="3275997">
              <a:off x="5244294" y="4063777"/>
              <a:ext cx="575189" cy="507921"/>
            </a:xfrm>
            <a:prstGeom prst="rect">
              <a:avLst/>
            </a:prstGeom>
            <a:ln w="12700" cap="flat">
              <a:noFill/>
              <a:miter lim="400000"/>
            </a:ln>
            <a:effectLst/>
          </p:spPr>
        </p:pic>
        <p:pic>
          <p:nvPicPr>
            <p:cNvPr id="1203" name="pasted-image.pdf"/>
            <p:cNvPicPr>
              <a:picLocks noChangeAspect="1"/>
            </p:cNvPicPr>
            <p:nvPr/>
          </p:nvPicPr>
          <p:blipFill>
            <a:blip r:embed="rId6">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1204" name="pasted-image.pdf"/>
            <p:cNvPicPr>
              <a:picLocks noChangeAspect="1"/>
            </p:cNvPicPr>
            <p:nvPr/>
          </p:nvPicPr>
          <p:blipFill>
            <a:blip r:embed="rId7">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1205" name="pasted-image.pdf"/>
            <p:cNvPicPr>
              <a:picLocks noChangeAspect="1"/>
            </p:cNvPicPr>
            <p:nvPr/>
          </p:nvPicPr>
          <p:blipFill>
            <a:blip r:embed="rId7">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1206" name="pasted-image.pdf"/>
            <p:cNvPicPr>
              <a:picLocks noChangeAspect="1"/>
            </p:cNvPicPr>
            <p:nvPr/>
          </p:nvPicPr>
          <p:blipFill>
            <a:blip r:embed="rId5">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1207" name="pasted-image.pdf"/>
            <p:cNvPicPr>
              <a:picLocks noChangeAspect="1"/>
            </p:cNvPicPr>
            <p:nvPr/>
          </p:nvPicPr>
          <p:blipFill>
            <a:blip r:embed="rId3">
              <a:alphaModFix amt="18452"/>
              <a:extLst/>
            </a:blip>
            <a:stretch>
              <a:fillRect/>
            </a:stretch>
          </p:blipFill>
          <p:spPr>
            <a:xfrm rot="6596259">
              <a:off x="4117510" y="3532713"/>
              <a:ext cx="610569" cy="539163"/>
            </a:xfrm>
            <a:prstGeom prst="rect">
              <a:avLst/>
            </a:prstGeom>
            <a:ln w="12700" cap="flat">
              <a:noFill/>
              <a:miter lim="400000"/>
            </a:ln>
            <a:effectLst/>
          </p:spPr>
        </p:pic>
        <p:pic>
          <p:nvPicPr>
            <p:cNvPr id="1208" name="pasted-image.pdf"/>
            <p:cNvPicPr>
              <a:picLocks noChangeAspect="1"/>
            </p:cNvPicPr>
            <p:nvPr/>
          </p:nvPicPr>
          <p:blipFill>
            <a:blip r:embed="rId4">
              <a:alphaModFix amt="18452"/>
              <a:extLst/>
            </a:blip>
            <a:stretch>
              <a:fillRect/>
            </a:stretch>
          </p:blipFill>
          <p:spPr>
            <a:xfrm rot="189053">
              <a:off x="4548720" y="2952857"/>
              <a:ext cx="778108" cy="690495"/>
            </a:xfrm>
            <a:prstGeom prst="rect">
              <a:avLst/>
            </a:prstGeom>
            <a:ln w="12700" cap="flat">
              <a:noFill/>
              <a:miter lim="400000"/>
            </a:ln>
            <a:effectLst/>
          </p:spPr>
        </p:pic>
        <p:pic>
          <p:nvPicPr>
            <p:cNvPr id="1209" name="pasted-image.pdf"/>
            <p:cNvPicPr>
              <a:picLocks noChangeAspect="1"/>
            </p:cNvPicPr>
            <p:nvPr/>
          </p:nvPicPr>
          <p:blipFill>
            <a:blip r:embed="rId6">
              <a:alphaModFix amt="18452"/>
              <a:extLst/>
            </a:blip>
            <a:stretch>
              <a:fillRect/>
            </a:stretch>
          </p:blipFill>
          <p:spPr>
            <a:xfrm rot="4037505">
              <a:off x="5257649" y="3223448"/>
              <a:ext cx="823519" cy="727208"/>
            </a:xfrm>
            <a:prstGeom prst="rect">
              <a:avLst/>
            </a:prstGeom>
            <a:ln w="12700" cap="flat">
              <a:noFill/>
              <a:miter lim="400000"/>
            </a:ln>
            <a:effectLst/>
          </p:spPr>
        </p:pic>
        <p:pic>
          <p:nvPicPr>
            <p:cNvPr id="1210" name="pasted-image.pdf"/>
            <p:cNvPicPr>
              <a:picLocks noChangeAspect="1"/>
            </p:cNvPicPr>
            <p:nvPr/>
          </p:nvPicPr>
          <p:blipFill>
            <a:blip r:embed="rId7">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1211" name="pasted-image.pdf"/>
            <p:cNvPicPr>
              <a:picLocks noChangeAspect="1"/>
            </p:cNvPicPr>
            <p:nvPr/>
          </p:nvPicPr>
          <p:blipFill>
            <a:blip r:embed="rId5">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1212" name="pasted-image.pdf"/>
            <p:cNvPicPr>
              <a:picLocks noChangeAspect="1"/>
            </p:cNvPicPr>
            <p:nvPr/>
          </p:nvPicPr>
          <p:blipFill>
            <a:blip r:embed="rId3">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1213" name="pasted-image.pdf"/>
            <p:cNvPicPr>
              <a:picLocks noChangeAspect="1"/>
            </p:cNvPicPr>
            <p:nvPr/>
          </p:nvPicPr>
          <p:blipFill>
            <a:blip r:embed="rId4">
              <a:alphaModFix amt="18452"/>
              <a:extLst/>
            </a:blip>
            <a:stretch>
              <a:fillRect/>
            </a:stretch>
          </p:blipFill>
          <p:spPr>
            <a:xfrm rot="4535398">
              <a:off x="6008678" y="4538407"/>
              <a:ext cx="931400" cy="826527"/>
            </a:xfrm>
            <a:prstGeom prst="rect">
              <a:avLst/>
            </a:prstGeom>
            <a:ln w="12700" cap="flat">
              <a:noFill/>
              <a:miter lim="400000"/>
            </a:ln>
            <a:effectLst/>
          </p:spPr>
        </p:pic>
        <p:pic>
          <p:nvPicPr>
            <p:cNvPr id="1214" name="pasted-image.pdf"/>
            <p:cNvPicPr>
              <a:picLocks noChangeAspect="1"/>
            </p:cNvPicPr>
            <p:nvPr/>
          </p:nvPicPr>
          <p:blipFill>
            <a:blip r:embed="rId6">
              <a:alphaModFix amt="18452"/>
              <a:extLst/>
            </a:blip>
            <a:stretch>
              <a:fillRect/>
            </a:stretch>
          </p:blipFill>
          <p:spPr>
            <a:xfrm rot="8729863">
              <a:off x="5299647" y="5118381"/>
              <a:ext cx="857107" cy="756868"/>
            </a:xfrm>
            <a:prstGeom prst="rect">
              <a:avLst/>
            </a:prstGeom>
            <a:ln w="12700" cap="flat">
              <a:noFill/>
              <a:miter lim="400000"/>
            </a:ln>
            <a:effectLst/>
          </p:spPr>
        </p:pic>
        <p:pic>
          <p:nvPicPr>
            <p:cNvPr id="1215" name="pasted-image.pdf"/>
            <p:cNvPicPr>
              <a:picLocks noChangeAspect="1"/>
            </p:cNvPicPr>
            <p:nvPr/>
          </p:nvPicPr>
          <p:blipFill>
            <a:blip r:embed="rId2">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1216" name="pasted-image.pdf"/>
            <p:cNvPicPr>
              <a:picLocks noChangeAspect="1"/>
            </p:cNvPicPr>
            <p:nvPr/>
          </p:nvPicPr>
          <p:blipFill>
            <a:blip r:embed="rId3">
              <a:alphaModFix amt="18452"/>
              <a:extLst/>
            </a:blip>
            <a:stretch>
              <a:fillRect/>
            </a:stretch>
          </p:blipFill>
          <p:spPr>
            <a:xfrm rot="7178364">
              <a:off x="2237087" y="4522173"/>
              <a:ext cx="441092" cy="389507"/>
            </a:xfrm>
            <a:prstGeom prst="rect">
              <a:avLst/>
            </a:prstGeom>
            <a:ln w="12700" cap="flat">
              <a:noFill/>
              <a:miter lim="400000"/>
            </a:ln>
            <a:effectLst/>
          </p:spPr>
        </p:pic>
        <p:pic>
          <p:nvPicPr>
            <p:cNvPr id="1217" name="pasted-image.pdf"/>
            <p:cNvPicPr>
              <a:picLocks noChangeAspect="1"/>
            </p:cNvPicPr>
            <p:nvPr/>
          </p:nvPicPr>
          <p:blipFill>
            <a:blip r:embed="rId4">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1218" name="pasted-image.pdf"/>
            <p:cNvPicPr>
              <a:picLocks noChangeAspect="1"/>
            </p:cNvPicPr>
            <p:nvPr/>
          </p:nvPicPr>
          <p:blipFill>
            <a:blip r:embed="rId5">
              <a:alphaModFix amt="18452"/>
              <a:extLst/>
            </a:blip>
            <a:stretch>
              <a:fillRect/>
            </a:stretch>
          </p:blipFill>
          <p:spPr>
            <a:xfrm rot="3275997">
              <a:off x="2135033" y="4014204"/>
              <a:ext cx="575190" cy="507921"/>
            </a:xfrm>
            <a:prstGeom prst="rect">
              <a:avLst/>
            </a:prstGeom>
            <a:ln w="12700" cap="flat">
              <a:noFill/>
              <a:miter lim="400000"/>
            </a:ln>
            <a:effectLst/>
          </p:spPr>
        </p:pic>
        <p:pic>
          <p:nvPicPr>
            <p:cNvPr id="1219" name="pasted-image.pdf"/>
            <p:cNvPicPr>
              <a:picLocks noChangeAspect="1"/>
            </p:cNvPicPr>
            <p:nvPr/>
          </p:nvPicPr>
          <p:blipFill>
            <a:blip r:embed="rId6">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1220" name="pasted-image.pdf"/>
            <p:cNvPicPr>
              <a:picLocks noChangeAspect="1"/>
            </p:cNvPicPr>
            <p:nvPr/>
          </p:nvPicPr>
          <p:blipFill>
            <a:blip r:embed="rId7">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1221" name="pasted-image.pdf"/>
            <p:cNvPicPr>
              <a:picLocks noChangeAspect="1"/>
            </p:cNvPicPr>
            <p:nvPr/>
          </p:nvPicPr>
          <p:blipFill>
            <a:blip r:embed="rId7">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1222" name="pasted-image.pdf"/>
            <p:cNvPicPr>
              <a:picLocks noChangeAspect="1"/>
            </p:cNvPicPr>
            <p:nvPr/>
          </p:nvPicPr>
          <p:blipFill>
            <a:blip r:embed="rId5">
              <a:alphaModFix amt="18452"/>
              <a:extLst/>
            </a:blip>
            <a:stretch>
              <a:fillRect/>
            </a:stretch>
          </p:blipFill>
          <p:spPr>
            <a:xfrm rot="13329951">
              <a:off x="614649" y="4065000"/>
              <a:ext cx="796190" cy="703075"/>
            </a:xfrm>
            <a:prstGeom prst="rect">
              <a:avLst/>
            </a:prstGeom>
            <a:ln w="12700" cap="flat">
              <a:noFill/>
              <a:miter lim="400000"/>
            </a:ln>
            <a:effectLst/>
          </p:spPr>
        </p:pic>
        <p:pic>
          <p:nvPicPr>
            <p:cNvPr id="1223" name="pasted-image.pdf"/>
            <p:cNvPicPr>
              <a:picLocks noChangeAspect="1"/>
            </p:cNvPicPr>
            <p:nvPr/>
          </p:nvPicPr>
          <p:blipFill>
            <a:blip r:embed="rId3">
              <a:alphaModFix amt="18452"/>
              <a:extLst/>
            </a:blip>
            <a:stretch>
              <a:fillRect/>
            </a:stretch>
          </p:blipFill>
          <p:spPr>
            <a:xfrm rot="6596259">
              <a:off x="1008249" y="3483140"/>
              <a:ext cx="610569" cy="539163"/>
            </a:xfrm>
            <a:prstGeom prst="rect">
              <a:avLst/>
            </a:prstGeom>
            <a:ln w="12700" cap="flat">
              <a:noFill/>
              <a:miter lim="400000"/>
            </a:ln>
            <a:effectLst/>
          </p:spPr>
        </p:pic>
        <p:pic>
          <p:nvPicPr>
            <p:cNvPr id="1224" name="pasted-image.pdf"/>
            <p:cNvPicPr>
              <a:picLocks noChangeAspect="1"/>
            </p:cNvPicPr>
            <p:nvPr/>
          </p:nvPicPr>
          <p:blipFill>
            <a:blip r:embed="rId4">
              <a:alphaModFix amt="18452"/>
              <a:extLst/>
            </a:blip>
            <a:stretch>
              <a:fillRect/>
            </a:stretch>
          </p:blipFill>
          <p:spPr>
            <a:xfrm rot="189053">
              <a:off x="1439459" y="2903284"/>
              <a:ext cx="778108" cy="690495"/>
            </a:xfrm>
            <a:prstGeom prst="rect">
              <a:avLst/>
            </a:prstGeom>
            <a:ln w="12700" cap="flat">
              <a:noFill/>
              <a:miter lim="400000"/>
            </a:ln>
            <a:effectLst/>
          </p:spPr>
        </p:pic>
        <p:pic>
          <p:nvPicPr>
            <p:cNvPr id="1225" name="pasted-image.pdf"/>
            <p:cNvPicPr>
              <a:picLocks noChangeAspect="1"/>
            </p:cNvPicPr>
            <p:nvPr/>
          </p:nvPicPr>
          <p:blipFill>
            <a:blip r:embed="rId6">
              <a:alphaModFix amt="18452"/>
              <a:extLst/>
            </a:blip>
            <a:stretch>
              <a:fillRect/>
            </a:stretch>
          </p:blipFill>
          <p:spPr>
            <a:xfrm rot="4037505">
              <a:off x="2148388" y="3173874"/>
              <a:ext cx="823519" cy="727208"/>
            </a:xfrm>
            <a:prstGeom prst="rect">
              <a:avLst/>
            </a:prstGeom>
            <a:ln w="12700" cap="flat">
              <a:noFill/>
              <a:miter lim="400000"/>
            </a:ln>
            <a:effectLst/>
          </p:spPr>
        </p:pic>
        <p:pic>
          <p:nvPicPr>
            <p:cNvPr id="1226" name="pasted-image.pdf"/>
            <p:cNvPicPr>
              <a:picLocks noChangeAspect="1"/>
            </p:cNvPicPr>
            <p:nvPr/>
          </p:nvPicPr>
          <p:blipFill>
            <a:blip r:embed="rId7">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1227" name="pasted-image.pdf"/>
            <p:cNvPicPr>
              <a:picLocks noChangeAspect="1"/>
            </p:cNvPicPr>
            <p:nvPr/>
          </p:nvPicPr>
          <p:blipFill>
            <a:blip r:embed="rId5">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1228" name="pasted-image.pdf"/>
            <p:cNvPicPr>
              <a:picLocks noChangeAspect="1"/>
            </p:cNvPicPr>
            <p:nvPr/>
          </p:nvPicPr>
          <p:blipFill>
            <a:blip r:embed="rId3">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1229" name="pasted-image.pdf"/>
            <p:cNvPicPr>
              <a:picLocks noChangeAspect="1"/>
            </p:cNvPicPr>
            <p:nvPr/>
          </p:nvPicPr>
          <p:blipFill>
            <a:blip r:embed="rId4">
              <a:alphaModFix amt="18452"/>
              <a:extLst/>
            </a:blip>
            <a:stretch>
              <a:fillRect/>
            </a:stretch>
          </p:blipFill>
          <p:spPr>
            <a:xfrm rot="4535398">
              <a:off x="2899417" y="4488834"/>
              <a:ext cx="931401" cy="826527"/>
            </a:xfrm>
            <a:prstGeom prst="rect">
              <a:avLst/>
            </a:prstGeom>
            <a:ln w="12700" cap="flat">
              <a:noFill/>
              <a:miter lim="400000"/>
            </a:ln>
            <a:effectLst/>
          </p:spPr>
        </p:pic>
        <p:pic>
          <p:nvPicPr>
            <p:cNvPr id="1230" name="pasted-image.pdf"/>
            <p:cNvPicPr>
              <a:picLocks noChangeAspect="1"/>
            </p:cNvPicPr>
            <p:nvPr/>
          </p:nvPicPr>
          <p:blipFill>
            <a:blip r:embed="rId6">
              <a:alphaModFix amt="18452"/>
              <a:extLst/>
            </a:blip>
            <a:stretch>
              <a:fillRect/>
            </a:stretch>
          </p:blipFill>
          <p:spPr>
            <a:xfrm rot="8729863">
              <a:off x="2190387" y="5068808"/>
              <a:ext cx="857107" cy="756868"/>
            </a:xfrm>
            <a:prstGeom prst="rect">
              <a:avLst/>
            </a:prstGeom>
            <a:ln w="12700" cap="flat">
              <a:noFill/>
              <a:miter lim="400000"/>
            </a:ln>
            <a:effectLst/>
          </p:spPr>
        </p:pic>
        <p:pic>
          <p:nvPicPr>
            <p:cNvPr id="1231" name="pasted-image.pdf"/>
            <p:cNvPicPr>
              <a:picLocks noChangeAspect="1"/>
            </p:cNvPicPr>
            <p:nvPr/>
          </p:nvPicPr>
          <p:blipFill>
            <a:blip r:embed="rId2">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1232" name="pasted-image.pdf"/>
            <p:cNvPicPr>
              <a:picLocks noChangeAspect="1"/>
            </p:cNvPicPr>
            <p:nvPr/>
          </p:nvPicPr>
          <p:blipFill>
            <a:blip r:embed="rId3">
              <a:alphaModFix amt="18452"/>
              <a:extLst/>
            </a:blip>
            <a:stretch>
              <a:fillRect/>
            </a:stretch>
          </p:blipFill>
          <p:spPr>
            <a:xfrm rot="7178364">
              <a:off x="8038748" y="2912280"/>
              <a:ext cx="441092" cy="389506"/>
            </a:xfrm>
            <a:prstGeom prst="rect">
              <a:avLst/>
            </a:prstGeom>
            <a:ln w="12700" cap="flat">
              <a:noFill/>
              <a:miter lim="400000"/>
            </a:ln>
            <a:effectLst/>
          </p:spPr>
        </p:pic>
        <p:pic>
          <p:nvPicPr>
            <p:cNvPr id="1233" name="pasted-image.pdf"/>
            <p:cNvPicPr>
              <a:picLocks noChangeAspect="1"/>
            </p:cNvPicPr>
            <p:nvPr/>
          </p:nvPicPr>
          <p:blipFill>
            <a:blip r:embed="rId4">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1234" name="pasted-image.pdf"/>
            <p:cNvPicPr>
              <a:picLocks noChangeAspect="1"/>
            </p:cNvPicPr>
            <p:nvPr/>
          </p:nvPicPr>
          <p:blipFill>
            <a:blip r:embed="rId5">
              <a:alphaModFix amt="18452"/>
              <a:extLst/>
            </a:blip>
            <a:stretch>
              <a:fillRect/>
            </a:stretch>
          </p:blipFill>
          <p:spPr>
            <a:xfrm rot="3275997">
              <a:off x="7936693" y="2404311"/>
              <a:ext cx="575190" cy="507921"/>
            </a:xfrm>
            <a:prstGeom prst="rect">
              <a:avLst/>
            </a:prstGeom>
            <a:ln w="12700" cap="flat">
              <a:noFill/>
              <a:miter lim="400000"/>
            </a:ln>
            <a:effectLst/>
          </p:spPr>
        </p:pic>
        <p:pic>
          <p:nvPicPr>
            <p:cNvPr id="1235" name="pasted-image.pdf"/>
            <p:cNvPicPr>
              <a:picLocks noChangeAspect="1"/>
            </p:cNvPicPr>
            <p:nvPr/>
          </p:nvPicPr>
          <p:blipFill>
            <a:blip r:embed="rId6">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1236" name="pasted-image.pdf"/>
            <p:cNvPicPr>
              <a:picLocks noChangeAspect="1"/>
            </p:cNvPicPr>
            <p:nvPr/>
          </p:nvPicPr>
          <p:blipFill>
            <a:blip r:embed="rId7">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1237" name="pasted-image.pdf"/>
            <p:cNvPicPr>
              <a:picLocks noChangeAspect="1"/>
            </p:cNvPicPr>
            <p:nvPr/>
          </p:nvPicPr>
          <p:blipFill>
            <a:blip r:embed="rId7">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1238" name="pasted-image.pdf"/>
            <p:cNvPicPr>
              <a:picLocks noChangeAspect="1"/>
            </p:cNvPicPr>
            <p:nvPr/>
          </p:nvPicPr>
          <p:blipFill>
            <a:blip r:embed="rId5">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1239" name="pasted-image.pdf"/>
            <p:cNvPicPr>
              <a:picLocks noChangeAspect="1"/>
            </p:cNvPicPr>
            <p:nvPr/>
          </p:nvPicPr>
          <p:blipFill>
            <a:blip r:embed="rId3">
              <a:alphaModFix amt="18452"/>
              <a:extLst/>
            </a:blip>
            <a:stretch>
              <a:fillRect/>
            </a:stretch>
          </p:blipFill>
          <p:spPr>
            <a:xfrm rot="6596259">
              <a:off x="6809911" y="1873247"/>
              <a:ext cx="610569" cy="539163"/>
            </a:xfrm>
            <a:prstGeom prst="rect">
              <a:avLst/>
            </a:prstGeom>
            <a:ln w="12700" cap="flat">
              <a:noFill/>
              <a:miter lim="400000"/>
            </a:ln>
            <a:effectLst/>
          </p:spPr>
        </p:pic>
        <p:pic>
          <p:nvPicPr>
            <p:cNvPr id="1240" name="pasted-image.pdf"/>
            <p:cNvPicPr>
              <a:picLocks noChangeAspect="1"/>
            </p:cNvPicPr>
            <p:nvPr/>
          </p:nvPicPr>
          <p:blipFill>
            <a:blip r:embed="rId4">
              <a:alphaModFix amt="18452"/>
              <a:extLst/>
            </a:blip>
            <a:stretch>
              <a:fillRect/>
            </a:stretch>
          </p:blipFill>
          <p:spPr>
            <a:xfrm rot="189053">
              <a:off x="7241119" y="1293390"/>
              <a:ext cx="778108" cy="690495"/>
            </a:xfrm>
            <a:prstGeom prst="rect">
              <a:avLst/>
            </a:prstGeom>
            <a:ln w="12700" cap="flat">
              <a:noFill/>
              <a:miter lim="400000"/>
            </a:ln>
            <a:effectLst/>
          </p:spPr>
        </p:pic>
        <p:pic>
          <p:nvPicPr>
            <p:cNvPr id="1241" name="pasted-image.pdf"/>
            <p:cNvPicPr>
              <a:picLocks noChangeAspect="1"/>
            </p:cNvPicPr>
            <p:nvPr/>
          </p:nvPicPr>
          <p:blipFill>
            <a:blip r:embed="rId6">
              <a:alphaModFix amt="18452"/>
              <a:extLst/>
            </a:blip>
            <a:stretch>
              <a:fillRect/>
            </a:stretch>
          </p:blipFill>
          <p:spPr>
            <a:xfrm rot="4037505">
              <a:off x="7950049" y="1563981"/>
              <a:ext cx="823519" cy="727208"/>
            </a:xfrm>
            <a:prstGeom prst="rect">
              <a:avLst/>
            </a:prstGeom>
            <a:ln w="12700" cap="flat">
              <a:noFill/>
              <a:miter lim="400000"/>
            </a:ln>
            <a:effectLst/>
          </p:spPr>
        </p:pic>
        <p:pic>
          <p:nvPicPr>
            <p:cNvPr id="1242" name="pasted-image.pdf"/>
            <p:cNvPicPr>
              <a:picLocks noChangeAspect="1"/>
            </p:cNvPicPr>
            <p:nvPr/>
          </p:nvPicPr>
          <p:blipFill>
            <a:blip r:embed="rId7">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1243" name="pasted-image.pdf"/>
            <p:cNvPicPr>
              <a:picLocks noChangeAspect="1"/>
            </p:cNvPicPr>
            <p:nvPr/>
          </p:nvPicPr>
          <p:blipFill>
            <a:blip r:embed="rId5">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1244" name="pasted-image.pdf"/>
            <p:cNvPicPr>
              <a:picLocks noChangeAspect="1"/>
            </p:cNvPicPr>
            <p:nvPr/>
          </p:nvPicPr>
          <p:blipFill>
            <a:blip r:embed="rId3">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1245" name="pasted-image.pdf"/>
            <p:cNvPicPr>
              <a:picLocks noChangeAspect="1"/>
            </p:cNvPicPr>
            <p:nvPr/>
          </p:nvPicPr>
          <p:blipFill>
            <a:blip r:embed="rId4">
              <a:alphaModFix amt="18452"/>
              <a:extLst/>
            </a:blip>
            <a:stretch>
              <a:fillRect/>
            </a:stretch>
          </p:blipFill>
          <p:spPr>
            <a:xfrm rot="4535398">
              <a:off x="8701078" y="2878940"/>
              <a:ext cx="931400" cy="826527"/>
            </a:xfrm>
            <a:prstGeom prst="rect">
              <a:avLst/>
            </a:prstGeom>
            <a:ln w="12700" cap="flat">
              <a:noFill/>
              <a:miter lim="400000"/>
            </a:ln>
            <a:effectLst/>
          </p:spPr>
        </p:pic>
        <p:pic>
          <p:nvPicPr>
            <p:cNvPr id="1246" name="pasted-image.pdf"/>
            <p:cNvPicPr>
              <a:picLocks noChangeAspect="1"/>
            </p:cNvPicPr>
            <p:nvPr/>
          </p:nvPicPr>
          <p:blipFill>
            <a:blip r:embed="rId6">
              <a:alphaModFix amt="18452"/>
              <a:extLst/>
            </a:blip>
            <a:stretch>
              <a:fillRect/>
            </a:stretch>
          </p:blipFill>
          <p:spPr>
            <a:xfrm rot="8729863">
              <a:off x="7992048" y="3458914"/>
              <a:ext cx="857106" cy="756868"/>
            </a:xfrm>
            <a:prstGeom prst="rect">
              <a:avLst/>
            </a:prstGeom>
            <a:ln w="12700" cap="flat">
              <a:noFill/>
              <a:miter lim="400000"/>
            </a:ln>
            <a:effectLst/>
          </p:spPr>
        </p:pic>
        <p:pic>
          <p:nvPicPr>
            <p:cNvPr id="1247" name="pasted-image.pdf"/>
            <p:cNvPicPr>
              <a:picLocks noChangeAspect="1"/>
            </p:cNvPicPr>
            <p:nvPr/>
          </p:nvPicPr>
          <p:blipFill>
            <a:blip r:embed="rId2">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1248" name="pasted-image.pdf"/>
            <p:cNvPicPr>
              <a:picLocks noChangeAspect="1"/>
            </p:cNvPicPr>
            <p:nvPr/>
          </p:nvPicPr>
          <p:blipFill>
            <a:blip r:embed="rId3">
              <a:alphaModFix amt="18452"/>
              <a:extLst/>
            </a:blip>
            <a:stretch>
              <a:fillRect/>
            </a:stretch>
          </p:blipFill>
          <p:spPr>
            <a:xfrm rot="7178364">
              <a:off x="8006222" y="5385773"/>
              <a:ext cx="441093" cy="389507"/>
            </a:xfrm>
            <a:prstGeom prst="rect">
              <a:avLst/>
            </a:prstGeom>
            <a:ln w="12700" cap="flat">
              <a:noFill/>
              <a:miter lim="400000"/>
            </a:ln>
            <a:effectLst/>
          </p:spPr>
        </p:pic>
        <p:pic>
          <p:nvPicPr>
            <p:cNvPr id="1249" name="pasted-image.pdf"/>
            <p:cNvPicPr>
              <a:picLocks noChangeAspect="1"/>
            </p:cNvPicPr>
            <p:nvPr/>
          </p:nvPicPr>
          <p:blipFill>
            <a:blip r:embed="rId4">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1250" name="pasted-image.pdf"/>
            <p:cNvPicPr>
              <a:picLocks noChangeAspect="1"/>
            </p:cNvPicPr>
            <p:nvPr/>
          </p:nvPicPr>
          <p:blipFill>
            <a:blip r:embed="rId5">
              <a:alphaModFix amt="18452"/>
              <a:extLst/>
            </a:blip>
            <a:stretch>
              <a:fillRect/>
            </a:stretch>
          </p:blipFill>
          <p:spPr>
            <a:xfrm rot="3275997">
              <a:off x="7904170" y="4877804"/>
              <a:ext cx="575189" cy="507921"/>
            </a:xfrm>
            <a:prstGeom prst="rect">
              <a:avLst/>
            </a:prstGeom>
            <a:ln w="12700" cap="flat">
              <a:noFill/>
              <a:miter lim="400000"/>
            </a:ln>
            <a:effectLst/>
          </p:spPr>
        </p:pic>
        <p:pic>
          <p:nvPicPr>
            <p:cNvPr id="1251" name="pasted-image.pdf"/>
            <p:cNvPicPr>
              <a:picLocks noChangeAspect="1"/>
            </p:cNvPicPr>
            <p:nvPr/>
          </p:nvPicPr>
          <p:blipFill>
            <a:blip r:embed="rId6">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1252" name="pasted-image.pdf"/>
            <p:cNvPicPr>
              <a:picLocks noChangeAspect="1"/>
            </p:cNvPicPr>
            <p:nvPr/>
          </p:nvPicPr>
          <p:blipFill>
            <a:blip r:embed="rId7">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1253" name="pasted-image.pdf"/>
            <p:cNvPicPr>
              <a:picLocks noChangeAspect="1"/>
            </p:cNvPicPr>
            <p:nvPr/>
          </p:nvPicPr>
          <p:blipFill>
            <a:blip r:embed="rId7">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1254" name="pasted-image.pdf"/>
            <p:cNvPicPr>
              <a:picLocks noChangeAspect="1"/>
            </p:cNvPicPr>
            <p:nvPr/>
          </p:nvPicPr>
          <p:blipFill>
            <a:blip r:embed="rId5">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1255" name="pasted-image.pdf"/>
            <p:cNvPicPr>
              <a:picLocks noChangeAspect="1"/>
            </p:cNvPicPr>
            <p:nvPr/>
          </p:nvPicPr>
          <p:blipFill>
            <a:blip r:embed="rId3">
              <a:alphaModFix amt="18452"/>
              <a:extLst/>
            </a:blip>
            <a:stretch>
              <a:fillRect/>
            </a:stretch>
          </p:blipFill>
          <p:spPr>
            <a:xfrm rot="6596259">
              <a:off x="6777386" y="4346740"/>
              <a:ext cx="610569" cy="539163"/>
            </a:xfrm>
            <a:prstGeom prst="rect">
              <a:avLst/>
            </a:prstGeom>
            <a:ln w="12700" cap="flat">
              <a:noFill/>
              <a:miter lim="400000"/>
            </a:ln>
            <a:effectLst/>
          </p:spPr>
        </p:pic>
        <p:pic>
          <p:nvPicPr>
            <p:cNvPr id="1256" name="pasted-image.pdf"/>
            <p:cNvPicPr>
              <a:picLocks noChangeAspect="1"/>
            </p:cNvPicPr>
            <p:nvPr/>
          </p:nvPicPr>
          <p:blipFill>
            <a:blip r:embed="rId4">
              <a:alphaModFix amt="18452"/>
              <a:extLst/>
            </a:blip>
            <a:stretch>
              <a:fillRect/>
            </a:stretch>
          </p:blipFill>
          <p:spPr>
            <a:xfrm rot="189053">
              <a:off x="7208595" y="3766884"/>
              <a:ext cx="778108" cy="690494"/>
            </a:xfrm>
            <a:prstGeom prst="rect">
              <a:avLst/>
            </a:prstGeom>
            <a:ln w="12700" cap="flat">
              <a:noFill/>
              <a:miter lim="400000"/>
            </a:ln>
            <a:effectLst/>
          </p:spPr>
        </p:pic>
        <p:pic>
          <p:nvPicPr>
            <p:cNvPr id="1257" name="pasted-image.pdf"/>
            <p:cNvPicPr>
              <a:picLocks noChangeAspect="1"/>
            </p:cNvPicPr>
            <p:nvPr/>
          </p:nvPicPr>
          <p:blipFill>
            <a:blip r:embed="rId6">
              <a:alphaModFix amt="18452"/>
              <a:extLst/>
            </a:blip>
            <a:stretch>
              <a:fillRect/>
            </a:stretch>
          </p:blipFill>
          <p:spPr>
            <a:xfrm rot="4037505">
              <a:off x="7917524" y="4037473"/>
              <a:ext cx="823519" cy="727209"/>
            </a:xfrm>
            <a:prstGeom prst="rect">
              <a:avLst/>
            </a:prstGeom>
            <a:ln w="12700" cap="flat">
              <a:noFill/>
              <a:miter lim="400000"/>
            </a:ln>
            <a:effectLst/>
          </p:spPr>
        </p:pic>
        <p:pic>
          <p:nvPicPr>
            <p:cNvPr id="1258" name="pasted-image.pdf"/>
            <p:cNvPicPr>
              <a:picLocks noChangeAspect="1"/>
            </p:cNvPicPr>
            <p:nvPr/>
          </p:nvPicPr>
          <p:blipFill>
            <a:blip r:embed="rId7">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1259" name="pasted-image.pdf"/>
            <p:cNvPicPr>
              <a:picLocks noChangeAspect="1"/>
            </p:cNvPicPr>
            <p:nvPr/>
          </p:nvPicPr>
          <p:blipFill>
            <a:blip r:embed="rId5">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1260" name="pasted-image.pdf"/>
            <p:cNvPicPr>
              <a:picLocks noChangeAspect="1"/>
            </p:cNvPicPr>
            <p:nvPr/>
          </p:nvPicPr>
          <p:blipFill>
            <a:blip r:embed="rId3">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1261" name="pasted-image.pdf"/>
            <p:cNvPicPr>
              <a:picLocks noChangeAspect="1"/>
            </p:cNvPicPr>
            <p:nvPr/>
          </p:nvPicPr>
          <p:blipFill>
            <a:blip r:embed="rId4">
              <a:alphaModFix amt="18452"/>
              <a:extLst/>
            </a:blip>
            <a:stretch>
              <a:fillRect/>
            </a:stretch>
          </p:blipFill>
          <p:spPr>
            <a:xfrm rot="4535398">
              <a:off x="8668553" y="5352433"/>
              <a:ext cx="931400" cy="826527"/>
            </a:xfrm>
            <a:prstGeom prst="rect">
              <a:avLst/>
            </a:prstGeom>
            <a:ln w="12700" cap="flat">
              <a:noFill/>
              <a:miter lim="400000"/>
            </a:ln>
            <a:effectLst/>
          </p:spPr>
        </p:pic>
        <p:pic>
          <p:nvPicPr>
            <p:cNvPr id="1262" name="pasted-image.pdf"/>
            <p:cNvPicPr>
              <a:picLocks noChangeAspect="1"/>
            </p:cNvPicPr>
            <p:nvPr/>
          </p:nvPicPr>
          <p:blipFill>
            <a:blip r:embed="rId6">
              <a:alphaModFix amt="18452"/>
              <a:extLst/>
            </a:blip>
            <a:stretch>
              <a:fillRect/>
            </a:stretch>
          </p:blipFill>
          <p:spPr>
            <a:xfrm rot="8729863">
              <a:off x="7959523" y="5932408"/>
              <a:ext cx="857106" cy="756868"/>
            </a:xfrm>
            <a:prstGeom prst="rect">
              <a:avLst/>
            </a:prstGeom>
            <a:ln w="12700" cap="flat">
              <a:noFill/>
              <a:miter lim="400000"/>
            </a:ln>
            <a:effectLst/>
          </p:spPr>
        </p:pic>
        <p:pic>
          <p:nvPicPr>
            <p:cNvPr id="1263" name="pasted-image.pdf"/>
            <p:cNvPicPr>
              <a:picLocks noChangeAspect="1"/>
            </p:cNvPicPr>
            <p:nvPr/>
          </p:nvPicPr>
          <p:blipFill>
            <a:blip r:embed="rId2">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1264" name="pasted-image.pdf"/>
            <p:cNvPicPr>
              <a:picLocks noChangeAspect="1"/>
            </p:cNvPicPr>
            <p:nvPr/>
          </p:nvPicPr>
          <p:blipFill>
            <a:blip r:embed="rId3">
              <a:alphaModFix amt="18452"/>
              <a:extLst/>
            </a:blip>
            <a:stretch>
              <a:fillRect/>
            </a:stretch>
          </p:blipFill>
          <p:spPr>
            <a:xfrm rot="7178364">
              <a:off x="4059414" y="6332813"/>
              <a:ext cx="441092" cy="389506"/>
            </a:xfrm>
            <a:prstGeom prst="rect">
              <a:avLst/>
            </a:prstGeom>
            <a:ln w="12700" cap="flat">
              <a:noFill/>
              <a:miter lim="400000"/>
            </a:ln>
            <a:effectLst/>
          </p:spPr>
        </p:pic>
        <p:pic>
          <p:nvPicPr>
            <p:cNvPr id="1265" name="pasted-image.pdf"/>
            <p:cNvPicPr>
              <a:picLocks noChangeAspect="1"/>
            </p:cNvPicPr>
            <p:nvPr/>
          </p:nvPicPr>
          <p:blipFill>
            <a:blip r:embed="rId4">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1266" name="pasted-image.pdf"/>
            <p:cNvPicPr>
              <a:picLocks noChangeAspect="1"/>
            </p:cNvPicPr>
            <p:nvPr/>
          </p:nvPicPr>
          <p:blipFill>
            <a:blip r:embed="rId5">
              <a:alphaModFix amt="18452"/>
              <a:extLst/>
            </a:blip>
            <a:stretch>
              <a:fillRect/>
            </a:stretch>
          </p:blipFill>
          <p:spPr>
            <a:xfrm rot="3275997">
              <a:off x="3957361" y="5824844"/>
              <a:ext cx="575189" cy="507921"/>
            </a:xfrm>
            <a:prstGeom prst="rect">
              <a:avLst/>
            </a:prstGeom>
            <a:ln w="12700" cap="flat">
              <a:noFill/>
              <a:miter lim="400000"/>
            </a:ln>
            <a:effectLst/>
          </p:spPr>
        </p:pic>
        <p:pic>
          <p:nvPicPr>
            <p:cNvPr id="1267" name="pasted-image.pdf"/>
            <p:cNvPicPr>
              <a:picLocks noChangeAspect="1"/>
            </p:cNvPicPr>
            <p:nvPr/>
          </p:nvPicPr>
          <p:blipFill>
            <a:blip r:embed="rId6">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1268" name="pasted-image.pdf"/>
            <p:cNvPicPr>
              <a:picLocks noChangeAspect="1"/>
            </p:cNvPicPr>
            <p:nvPr/>
          </p:nvPicPr>
          <p:blipFill>
            <a:blip r:embed="rId7">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1269" name="pasted-image.pdf"/>
            <p:cNvPicPr>
              <a:picLocks noChangeAspect="1"/>
            </p:cNvPicPr>
            <p:nvPr/>
          </p:nvPicPr>
          <p:blipFill>
            <a:blip r:embed="rId7">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1270" name="pasted-image.pdf"/>
            <p:cNvPicPr>
              <a:picLocks noChangeAspect="1"/>
            </p:cNvPicPr>
            <p:nvPr/>
          </p:nvPicPr>
          <p:blipFill>
            <a:blip r:embed="rId5">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1271" name="pasted-image.pdf"/>
            <p:cNvPicPr>
              <a:picLocks noChangeAspect="1"/>
            </p:cNvPicPr>
            <p:nvPr/>
          </p:nvPicPr>
          <p:blipFill>
            <a:blip r:embed="rId3">
              <a:alphaModFix amt="18452"/>
              <a:extLst/>
            </a:blip>
            <a:stretch>
              <a:fillRect/>
            </a:stretch>
          </p:blipFill>
          <p:spPr>
            <a:xfrm rot="6596259">
              <a:off x="2830577" y="5293780"/>
              <a:ext cx="610569" cy="539163"/>
            </a:xfrm>
            <a:prstGeom prst="rect">
              <a:avLst/>
            </a:prstGeom>
            <a:ln w="12700" cap="flat">
              <a:noFill/>
              <a:miter lim="400000"/>
            </a:ln>
            <a:effectLst/>
          </p:spPr>
        </p:pic>
        <p:pic>
          <p:nvPicPr>
            <p:cNvPr id="1272" name="pasted-image.pdf"/>
            <p:cNvPicPr>
              <a:picLocks noChangeAspect="1"/>
            </p:cNvPicPr>
            <p:nvPr/>
          </p:nvPicPr>
          <p:blipFill>
            <a:blip r:embed="rId4">
              <a:alphaModFix amt="18452"/>
              <a:extLst/>
            </a:blip>
            <a:stretch>
              <a:fillRect/>
            </a:stretch>
          </p:blipFill>
          <p:spPr>
            <a:xfrm rot="189053">
              <a:off x="3261786" y="4713924"/>
              <a:ext cx="778108" cy="690495"/>
            </a:xfrm>
            <a:prstGeom prst="rect">
              <a:avLst/>
            </a:prstGeom>
            <a:ln w="12700" cap="flat">
              <a:noFill/>
              <a:miter lim="400000"/>
            </a:ln>
            <a:effectLst/>
          </p:spPr>
        </p:pic>
        <p:pic>
          <p:nvPicPr>
            <p:cNvPr id="1273" name="pasted-image.pdf"/>
            <p:cNvPicPr>
              <a:picLocks noChangeAspect="1"/>
            </p:cNvPicPr>
            <p:nvPr/>
          </p:nvPicPr>
          <p:blipFill>
            <a:blip r:embed="rId6">
              <a:alphaModFix amt="18452"/>
              <a:extLst/>
            </a:blip>
            <a:stretch>
              <a:fillRect/>
            </a:stretch>
          </p:blipFill>
          <p:spPr>
            <a:xfrm rot="4037505">
              <a:off x="3970716" y="4984514"/>
              <a:ext cx="823519" cy="727208"/>
            </a:xfrm>
            <a:prstGeom prst="rect">
              <a:avLst/>
            </a:prstGeom>
            <a:ln w="12700" cap="flat">
              <a:noFill/>
              <a:miter lim="400000"/>
            </a:ln>
            <a:effectLst/>
          </p:spPr>
        </p:pic>
        <p:pic>
          <p:nvPicPr>
            <p:cNvPr id="1274" name="pasted-image.pdf"/>
            <p:cNvPicPr>
              <a:picLocks noChangeAspect="1"/>
            </p:cNvPicPr>
            <p:nvPr/>
          </p:nvPicPr>
          <p:blipFill>
            <a:blip r:embed="rId7">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1275" name="pasted-image.pdf"/>
            <p:cNvPicPr>
              <a:picLocks noChangeAspect="1"/>
            </p:cNvPicPr>
            <p:nvPr/>
          </p:nvPicPr>
          <p:blipFill>
            <a:blip r:embed="rId5">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1276" name="pasted-image.pdf"/>
            <p:cNvPicPr>
              <a:picLocks noChangeAspect="1"/>
            </p:cNvPicPr>
            <p:nvPr/>
          </p:nvPicPr>
          <p:blipFill>
            <a:blip r:embed="rId3">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1277" name="pasted-image.pdf"/>
            <p:cNvPicPr>
              <a:picLocks noChangeAspect="1"/>
            </p:cNvPicPr>
            <p:nvPr/>
          </p:nvPicPr>
          <p:blipFill>
            <a:blip r:embed="rId4">
              <a:alphaModFix amt="18452"/>
              <a:extLst/>
            </a:blip>
            <a:stretch>
              <a:fillRect/>
            </a:stretch>
          </p:blipFill>
          <p:spPr>
            <a:xfrm rot="4535398">
              <a:off x="4721744" y="6299473"/>
              <a:ext cx="931400" cy="826527"/>
            </a:xfrm>
            <a:prstGeom prst="rect">
              <a:avLst/>
            </a:prstGeom>
            <a:ln w="12700" cap="flat">
              <a:noFill/>
              <a:miter lim="400000"/>
            </a:ln>
            <a:effectLst/>
          </p:spPr>
        </p:pic>
        <p:pic>
          <p:nvPicPr>
            <p:cNvPr id="1278" name="pasted-image.pdf"/>
            <p:cNvPicPr>
              <a:picLocks noChangeAspect="1"/>
            </p:cNvPicPr>
            <p:nvPr/>
          </p:nvPicPr>
          <p:blipFill>
            <a:blip r:embed="rId6">
              <a:alphaModFix amt="18452"/>
              <a:extLst/>
            </a:blip>
            <a:stretch>
              <a:fillRect/>
            </a:stretch>
          </p:blipFill>
          <p:spPr>
            <a:xfrm rot="8729863">
              <a:off x="4012714" y="6879448"/>
              <a:ext cx="857107" cy="756867"/>
            </a:xfrm>
            <a:prstGeom prst="rect">
              <a:avLst/>
            </a:prstGeom>
            <a:ln w="12700" cap="flat">
              <a:noFill/>
              <a:miter lim="400000"/>
            </a:ln>
            <a:effectLst/>
          </p:spPr>
        </p:pic>
        <p:pic>
          <p:nvPicPr>
            <p:cNvPr id="1279" name="pasted-image.pdf"/>
            <p:cNvPicPr>
              <a:picLocks noChangeAspect="1"/>
            </p:cNvPicPr>
            <p:nvPr/>
          </p:nvPicPr>
          <p:blipFill>
            <a:blip r:embed="rId2">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1280" name="pasted-image.pdf"/>
            <p:cNvPicPr>
              <a:picLocks noChangeAspect="1"/>
            </p:cNvPicPr>
            <p:nvPr/>
          </p:nvPicPr>
          <p:blipFill>
            <a:blip r:embed="rId3">
              <a:alphaModFix amt="18452"/>
              <a:extLst/>
            </a:blip>
            <a:stretch>
              <a:fillRect/>
            </a:stretch>
          </p:blipFill>
          <p:spPr>
            <a:xfrm rot="7178364">
              <a:off x="4619556" y="1745107"/>
              <a:ext cx="441092" cy="389506"/>
            </a:xfrm>
            <a:prstGeom prst="rect">
              <a:avLst/>
            </a:prstGeom>
            <a:ln w="12700" cap="flat">
              <a:noFill/>
              <a:miter lim="400000"/>
            </a:ln>
            <a:effectLst/>
          </p:spPr>
        </p:pic>
        <p:pic>
          <p:nvPicPr>
            <p:cNvPr id="1281" name="pasted-image.pdf"/>
            <p:cNvPicPr>
              <a:picLocks noChangeAspect="1"/>
            </p:cNvPicPr>
            <p:nvPr/>
          </p:nvPicPr>
          <p:blipFill>
            <a:blip r:embed="rId4">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1282" name="pasted-image.pdf"/>
            <p:cNvPicPr>
              <a:picLocks noChangeAspect="1"/>
            </p:cNvPicPr>
            <p:nvPr/>
          </p:nvPicPr>
          <p:blipFill>
            <a:blip r:embed="rId5">
              <a:alphaModFix amt="18452"/>
              <a:extLst/>
            </a:blip>
            <a:stretch>
              <a:fillRect/>
            </a:stretch>
          </p:blipFill>
          <p:spPr>
            <a:xfrm rot="3275997">
              <a:off x="4517503" y="1237138"/>
              <a:ext cx="575189" cy="507921"/>
            </a:xfrm>
            <a:prstGeom prst="rect">
              <a:avLst/>
            </a:prstGeom>
            <a:ln w="12700" cap="flat">
              <a:noFill/>
              <a:miter lim="400000"/>
            </a:ln>
            <a:effectLst/>
          </p:spPr>
        </p:pic>
        <p:pic>
          <p:nvPicPr>
            <p:cNvPr id="1283" name="pasted-image.pdf"/>
            <p:cNvPicPr>
              <a:picLocks noChangeAspect="1"/>
            </p:cNvPicPr>
            <p:nvPr/>
          </p:nvPicPr>
          <p:blipFill>
            <a:blip r:embed="rId6">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1284" name="pasted-image.pdf"/>
            <p:cNvPicPr>
              <a:picLocks noChangeAspect="1"/>
            </p:cNvPicPr>
            <p:nvPr/>
          </p:nvPicPr>
          <p:blipFill>
            <a:blip r:embed="rId7">
              <a:alphaModFix amt="18452"/>
              <a:extLst/>
            </a:blip>
            <a:stretch>
              <a:fillRect/>
            </a:stretch>
          </p:blipFill>
          <p:spPr>
            <a:xfrm rot="21012226">
              <a:off x="3933415" y="915767"/>
              <a:ext cx="630989" cy="557195"/>
            </a:xfrm>
            <a:prstGeom prst="rect">
              <a:avLst/>
            </a:prstGeom>
            <a:ln w="12700" cap="flat">
              <a:noFill/>
              <a:miter lim="400000"/>
            </a:ln>
            <a:effectLst/>
          </p:spPr>
        </p:pic>
        <p:pic>
          <p:nvPicPr>
            <p:cNvPr id="1285" name="pasted-image.pdf"/>
            <p:cNvPicPr>
              <a:picLocks noChangeAspect="1"/>
            </p:cNvPicPr>
            <p:nvPr/>
          </p:nvPicPr>
          <p:blipFill>
            <a:blip r:embed="rId7">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1286" name="pasted-image.pdf"/>
            <p:cNvPicPr>
              <a:picLocks noChangeAspect="1"/>
            </p:cNvPicPr>
            <p:nvPr/>
          </p:nvPicPr>
          <p:blipFill>
            <a:blip r:embed="rId5">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1287" name="pasted-image.pdf"/>
            <p:cNvPicPr>
              <a:picLocks noChangeAspect="1"/>
            </p:cNvPicPr>
            <p:nvPr/>
          </p:nvPicPr>
          <p:blipFill>
            <a:blip r:embed="rId3">
              <a:alphaModFix amt="18452"/>
              <a:extLst/>
            </a:blip>
            <a:stretch>
              <a:fillRect/>
            </a:stretch>
          </p:blipFill>
          <p:spPr>
            <a:xfrm rot="6596259">
              <a:off x="3390719" y="706073"/>
              <a:ext cx="610569" cy="539163"/>
            </a:xfrm>
            <a:prstGeom prst="rect">
              <a:avLst/>
            </a:prstGeom>
            <a:ln w="12700" cap="flat">
              <a:noFill/>
              <a:miter lim="400000"/>
            </a:ln>
            <a:effectLst/>
          </p:spPr>
        </p:pic>
        <p:pic>
          <p:nvPicPr>
            <p:cNvPr id="1288" name="pasted-image.pdf"/>
            <p:cNvPicPr>
              <a:picLocks noChangeAspect="1"/>
            </p:cNvPicPr>
            <p:nvPr/>
          </p:nvPicPr>
          <p:blipFill>
            <a:blip r:embed="rId4">
              <a:alphaModFix amt="18452"/>
              <a:extLst/>
            </a:blip>
            <a:stretch>
              <a:fillRect/>
            </a:stretch>
          </p:blipFill>
          <p:spPr>
            <a:xfrm rot="189053">
              <a:off x="3821928" y="126217"/>
              <a:ext cx="778108" cy="690495"/>
            </a:xfrm>
            <a:prstGeom prst="rect">
              <a:avLst/>
            </a:prstGeom>
            <a:ln w="12700" cap="flat">
              <a:noFill/>
              <a:miter lim="400000"/>
            </a:ln>
            <a:effectLst/>
          </p:spPr>
        </p:pic>
        <p:pic>
          <p:nvPicPr>
            <p:cNvPr id="1289" name="pasted-image.pdf"/>
            <p:cNvPicPr>
              <a:picLocks noChangeAspect="1"/>
            </p:cNvPicPr>
            <p:nvPr/>
          </p:nvPicPr>
          <p:blipFill>
            <a:blip r:embed="rId6">
              <a:alphaModFix amt="18452"/>
              <a:extLst/>
            </a:blip>
            <a:stretch>
              <a:fillRect/>
            </a:stretch>
          </p:blipFill>
          <p:spPr>
            <a:xfrm rot="4037505">
              <a:off x="4530858" y="396807"/>
              <a:ext cx="823519" cy="727208"/>
            </a:xfrm>
            <a:prstGeom prst="rect">
              <a:avLst/>
            </a:prstGeom>
            <a:ln w="12700" cap="flat">
              <a:noFill/>
              <a:miter lim="400000"/>
            </a:ln>
            <a:effectLst/>
          </p:spPr>
        </p:pic>
        <p:pic>
          <p:nvPicPr>
            <p:cNvPr id="1290" name="pasted-image.pdf"/>
            <p:cNvPicPr>
              <a:picLocks noChangeAspect="1"/>
            </p:cNvPicPr>
            <p:nvPr/>
          </p:nvPicPr>
          <p:blipFill>
            <a:blip r:embed="rId7">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1291" name="pasted-image.pdf"/>
            <p:cNvPicPr>
              <a:picLocks noChangeAspect="1"/>
            </p:cNvPicPr>
            <p:nvPr/>
          </p:nvPicPr>
          <p:blipFill>
            <a:blip r:embed="rId5">
              <a:alphaModFix amt="18452"/>
              <a:extLst/>
            </a:blip>
            <a:stretch>
              <a:fillRect/>
            </a:stretch>
          </p:blipFill>
          <p:spPr>
            <a:xfrm rot="13574788">
              <a:off x="5191255" y="214411"/>
              <a:ext cx="953044" cy="841585"/>
            </a:xfrm>
            <a:prstGeom prst="rect">
              <a:avLst/>
            </a:prstGeom>
            <a:ln w="12700" cap="flat">
              <a:noFill/>
              <a:miter lim="400000"/>
            </a:ln>
            <a:effectLst/>
          </p:spPr>
        </p:pic>
        <p:pic>
          <p:nvPicPr>
            <p:cNvPr id="1292" name="pasted-image.pdf"/>
            <p:cNvPicPr>
              <a:picLocks noChangeAspect="1"/>
            </p:cNvPicPr>
            <p:nvPr/>
          </p:nvPicPr>
          <p:blipFill>
            <a:blip r:embed="rId3">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1293" name="pasted-image.pdf"/>
            <p:cNvPicPr>
              <a:picLocks noChangeAspect="1"/>
            </p:cNvPicPr>
            <p:nvPr/>
          </p:nvPicPr>
          <p:blipFill>
            <a:blip r:embed="rId4">
              <a:alphaModFix amt="18452"/>
              <a:extLst/>
            </a:blip>
            <a:stretch>
              <a:fillRect/>
            </a:stretch>
          </p:blipFill>
          <p:spPr>
            <a:xfrm rot="4535398">
              <a:off x="5281886" y="1711767"/>
              <a:ext cx="931401" cy="826527"/>
            </a:xfrm>
            <a:prstGeom prst="rect">
              <a:avLst/>
            </a:prstGeom>
            <a:ln w="12700" cap="flat">
              <a:noFill/>
              <a:miter lim="400000"/>
            </a:ln>
            <a:effectLst/>
          </p:spPr>
        </p:pic>
        <p:pic>
          <p:nvPicPr>
            <p:cNvPr id="1294" name="pasted-image.pdf"/>
            <p:cNvPicPr>
              <a:picLocks noChangeAspect="1"/>
            </p:cNvPicPr>
            <p:nvPr/>
          </p:nvPicPr>
          <p:blipFill>
            <a:blip r:embed="rId6">
              <a:alphaModFix amt="18452"/>
              <a:extLst/>
            </a:blip>
            <a:stretch>
              <a:fillRect/>
            </a:stretch>
          </p:blipFill>
          <p:spPr>
            <a:xfrm rot="8729863">
              <a:off x="4572857" y="2291742"/>
              <a:ext cx="857106" cy="756867"/>
            </a:xfrm>
            <a:prstGeom prst="rect">
              <a:avLst/>
            </a:prstGeom>
            <a:ln w="12700" cap="flat">
              <a:noFill/>
              <a:miter lim="400000"/>
            </a:ln>
            <a:effectLst/>
          </p:spPr>
        </p:pic>
        <p:pic>
          <p:nvPicPr>
            <p:cNvPr id="1295" name="pasted-image.pdf"/>
            <p:cNvPicPr>
              <a:picLocks noChangeAspect="1"/>
            </p:cNvPicPr>
            <p:nvPr/>
          </p:nvPicPr>
          <p:blipFill>
            <a:blip r:embed="rId2">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1296" name="pasted-image.pdf"/>
            <p:cNvPicPr>
              <a:picLocks noChangeAspect="1"/>
            </p:cNvPicPr>
            <p:nvPr/>
          </p:nvPicPr>
          <p:blipFill>
            <a:blip r:embed="rId3">
              <a:alphaModFix amt="18452"/>
              <a:extLst/>
            </a:blip>
            <a:stretch>
              <a:fillRect/>
            </a:stretch>
          </p:blipFill>
          <p:spPr>
            <a:xfrm rot="7178364">
              <a:off x="1944089" y="1999107"/>
              <a:ext cx="441092" cy="389506"/>
            </a:xfrm>
            <a:prstGeom prst="rect">
              <a:avLst/>
            </a:prstGeom>
            <a:ln w="12700" cap="flat">
              <a:noFill/>
              <a:miter lim="400000"/>
            </a:ln>
            <a:effectLst/>
          </p:spPr>
        </p:pic>
        <p:pic>
          <p:nvPicPr>
            <p:cNvPr id="1297" name="pasted-image.pdf"/>
            <p:cNvPicPr>
              <a:picLocks noChangeAspect="1"/>
            </p:cNvPicPr>
            <p:nvPr/>
          </p:nvPicPr>
          <p:blipFill>
            <a:blip r:embed="rId4">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1298" name="pasted-image.pdf"/>
            <p:cNvPicPr>
              <a:picLocks noChangeAspect="1"/>
            </p:cNvPicPr>
            <p:nvPr/>
          </p:nvPicPr>
          <p:blipFill>
            <a:blip r:embed="rId5">
              <a:alphaModFix amt="18452"/>
              <a:extLst/>
            </a:blip>
            <a:stretch>
              <a:fillRect/>
            </a:stretch>
          </p:blipFill>
          <p:spPr>
            <a:xfrm rot="3275997">
              <a:off x="1842036" y="1491138"/>
              <a:ext cx="575190" cy="507921"/>
            </a:xfrm>
            <a:prstGeom prst="rect">
              <a:avLst/>
            </a:prstGeom>
            <a:ln w="12700" cap="flat">
              <a:noFill/>
              <a:miter lim="400000"/>
            </a:ln>
            <a:effectLst/>
          </p:spPr>
        </p:pic>
        <p:pic>
          <p:nvPicPr>
            <p:cNvPr id="1299" name="pasted-image.pdf"/>
            <p:cNvPicPr>
              <a:picLocks noChangeAspect="1"/>
            </p:cNvPicPr>
            <p:nvPr/>
          </p:nvPicPr>
          <p:blipFill>
            <a:blip r:embed="rId6">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1300" name="pasted-image.pdf"/>
            <p:cNvPicPr>
              <a:picLocks noChangeAspect="1"/>
            </p:cNvPicPr>
            <p:nvPr/>
          </p:nvPicPr>
          <p:blipFill>
            <a:blip r:embed="rId7">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1301" name="pasted-image.pdf"/>
            <p:cNvPicPr>
              <a:picLocks noChangeAspect="1"/>
            </p:cNvPicPr>
            <p:nvPr/>
          </p:nvPicPr>
          <p:blipFill>
            <a:blip r:embed="rId7">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1302" name="pasted-image.pdf"/>
            <p:cNvPicPr>
              <a:picLocks noChangeAspect="1"/>
            </p:cNvPicPr>
            <p:nvPr/>
          </p:nvPicPr>
          <p:blipFill>
            <a:blip r:embed="rId5">
              <a:alphaModFix amt="18452"/>
              <a:extLst/>
            </a:blip>
            <a:stretch>
              <a:fillRect/>
            </a:stretch>
          </p:blipFill>
          <p:spPr>
            <a:xfrm rot="13329951">
              <a:off x="321652" y="1541934"/>
              <a:ext cx="796189" cy="703075"/>
            </a:xfrm>
            <a:prstGeom prst="rect">
              <a:avLst/>
            </a:prstGeom>
            <a:ln w="12700" cap="flat">
              <a:noFill/>
              <a:miter lim="400000"/>
            </a:ln>
            <a:effectLst/>
          </p:spPr>
        </p:pic>
        <p:pic>
          <p:nvPicPr>
            <p:cNvPr id="1303" name="pasted-image.pdf"/>
            <p:cNvPicPr>
              <a:picLocks noChangeAspect="1"/>
            </p:cNvPicPr>
            <p:nvPr/>
          </p:nvPicPr>
          <p:blipFill>
            <a:blip r:embed="rId3">
              <a:alphaModFix amt="18452"/>
              <a:extLst/>
            </a:blip>
            <a:stretch>
              <a:fillRect/>
            </a:stretch>
          </p:blipFill>
          <p:spPr>
            <a:xfrm rot="6596259">
              <a:off x="715253" y="960073"/>
              <a:ext cx="610569" cy="539163"/>
            </a:xfrm>
            <a:prstGeom prst="rect">
              <a:avLst/>
            </a:prstGeom>
            <a:ln w="12700" cap="flat">
              <a:noFill/>
              <a:miter lim="400000"/>
            </a:ln>
            <a:effectLst/>
          </p:spPr>
        </p:pic>
        <p:pic>
          <p:nvPicPr>
            <p:cNvPr id="1304" name="pasted-image.pdf"/>
            <p:cNvPicPr>
              <a:picLocks noChangeAspect="1"/>
            </p:cNvPicPr>
            <p:nvPr/>
          </p:nvPicPr>
          <p:blipFill>
            <a:blip r:embed="rId4">
              <a:alphaModFix amt="18452"/>
              <a:extLst/>
            </a:blip>
            <a:stretch>
              <a:fillRect/>
            </a:stretch>
          </p:blipFill>
          <p:spPr>
            <a:xfrm rot="189053">
              <a:off x="1146462" y="380217"/>
              <a:ext cx="778108" cy="690495"/>
            </a:xfrm>
            <a:prstGeom prst="rect">
              <a:avLst/>
            </a:prstGeom>
            <a:ln w="12700" cap="flat">
              <a:noFill/>
              <a:miter lim="400000"/>
            </a:ln>
            <a:effectLst/>
          </p:spPr>
        </p:pic>
        <p:pic>
          <p:nvPicPr>
            <p:cNvPr id="1305" name="pasted-image.pdf"/>
            <p:cNvPicPr>
              <a:picLocks noChangeAspect="1"/>
            </p:cNvPicPr>
            <p:nvPr/>
          </p:nvPicPr>
          <p:blipFill>
            <a:blip r:embed="rId6">
              <a:alphaModFix amt="18452"/>
              <a:extLst/>
            </a:blip>
            <a:stretch>
              <a:fillRect/>
            </a:stretch>
          </p:blipFill>
          <p:spPr>
            <a:xfrm rot="4037505">
              <a:off x="1855391" y="650807"/>
              <a:ext cx="823519" cy="727208"/>
            </a:xfrm>
            <a:prstGeom prst="rect">
              <a:avLst/>
            </a:prstGeom>
            <a:ln w="12700" cap="flat">
              <a:noFill/>
              <a:miter lim="400000"/>
            </a:ln>
            <a:effectLst/>
          </p:spPr>
        </p:pic>
        <p:pic>
          <p:nvPicPr>
            <p:cNvPr id="1306" name="pasted-image.pdf"/>
            <p:cNvPicPr>
              <a:picLocks noChangeAspect="1"/>
            </p:cNvPicPr>
            <p:nvPr/>
          </p:nvPicPr>
          <p:blipFill>
            <a:blip r:embed="rId7">
              <a:alphaModFix amt="18452"/>
              <a:extLst/>
            </a:blip>
            <a:stretch>
              <a:fillRect/>
            </a:stretch>
          </p:blipFill>
          <p:spPr>
            <a:xfrm rot="15582911">
              <a:off x="24779" y="434438"/>
              <a:ext cx="1045499" cy="923228"/>
            </a:xfrm>
            <a:prstGeom prst="rect">
              <a:avLst/>
            </a:prstGeom>
            <a:ln w="12700" cap="flat">
              <a:noFill/>
              <a:miter lim="400000"/>
            </a:ln>
            <a:effectLst/>
          </p:spPr>
        </p:pic>
        <p:pic>
          <p:nvPicPr>
            <p:cNvPr id="1307" name="pasted-image.pdf"/>
            <p:cNvPicPr>
              <a:picLocks noChangeAspect="1"/>
            </p:cNvPicPr>
            <p:nvPr/>
          </p:nvPicPr>
          <p:blipFill>
            <a:blip r:embed="rId5">
              <a:alphaModFix amt="18452"/>
              <a:extLst/>
            </a:blip>
            <a:stretch>
              <a:fillRect/>
            </a:stretch>
          </p:blipFill>
          <p:spPr>
            <a:xfrm rot="13574788">
              <a:off x="2515788" y="468411"/>
              <a:ext cx="953043" cy="841585"/>
            </a:xfrm>
            <a:prstGeom prst="rect">
              <a:avLst/>
            </a:prstGeom>
            <a:ln w="12700" cap="flat">
              <a:noFill/>
              <a:miter lim="400000"/>
            </a:ln>
            <a:effectLst/>
          </p:spPr>
        </p:pic>
        <p:pic>
          <p:nvPicPr>
            <p:cNvPr id="1308" name="pasted-image.pdf"/>
            <p:cNvPicPr>
              <a:picLocks noChangeAspect="1"/>
            </p:cNvPicPr>
            <p:nvPr/>
          </p:nvPicPr>
          <p:blipFill>
            <a:blip r:embed="rId3">
              <a:alphaModFix amt="18452"/>
              <a:extLst/>
            </a:blip>
            <a:stretch>
              <a:fillRect/>
            </a:stretch>
          </p:blipFill>
          <p:spPr>
            <a:xfrm rot="14632657">
              <a:off x="924854" y="2469232"/>
              <a:ext cx="730855" cy="645381"/>
            </a:xfrm>
            <a:prstGeom prst="rect">
              <a:avLst/>
            </a:prstGeom>
            <a:ln w="12700" cap="flat">
              <a:noFill/>
              <a:miter lim="400000"/>
            </a:ln>
            <a:effectLst/>
          </p:spPr>
        </p:pic>
        <p:pic>
          <p:nvPicPr>
            <p:cNvPr id="1309" name="pasted-image.pdf"/>
            <p:cNvPicPr>
              <a:picLocks noChangeAspect="1"/>
            </p:cNvPicPr>
            <p:nvPr/>
          </p:nvPicPr>
          <p:blipFill>
            <a:blip r:embed="rId4">
              <a:alphaModFix amt="18452"/>
              <a:extLst/>
            </a:blip>
            <a:stretch>
              <a:fillRect/>
            </a:stretch>
          </p:blipFill>
          <p:spPr>
            <a:xfrm rot="4535398">
              <a:off x="2606419" y="1965767"/>
              <a:ext cx="931401" cy="826527"/>
            </a:xfrm>
            <a:prstGeom prst="rect">
              <a:avLst/>
            </a:prstGeom>
            <a:ln w="12700" cap="flat">
              <a:noFill/>
              <a:miter lim="400000"/>
            </a:ln>
            <a:effectLst/>
          </p:spPr>
        </p:pic>
        <p:pic>
          <p:nvPicPr>
            <p:cNvPr id="1310" name="pasted-image.pdf"/>
            <p:cNvPicPr>
              <a:picLocks noChangeAspect="1"/>
            </p:cNvPicPr>
            <p:nvPr/>
          </p:nvPicPr>
          <p:blipFill>
            <a:blip r:embed="rId6">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1424" name="Group 1424"/>
          <p:cNvGrpSpPr/>
          <p:nvPr/>
        </p:nvGrpSpPr>
        <p:grpSpPr>
          <a:xfrm>
            <a:off x="20268838" y="-4380222"/>
            <a:ext cx="9720458" cy="7812500"/>
            <a:chOff x="0" y="0"/>
            <a:chExt cx="9720457" cy="7812498"/>
          </a:xfrm>
        </p:grpSpPr>
        <p:pic>
          <p:nvPicPr>
            <p:cNvPr id="1312" name="pasted-image.pdf"/>
            <p:cNvPicPr>
              <a:picLocks noChangeAspect="1"/>
            </p:cNvPicPr>
            <p:nvPr/>
          </p:nvPicPr>
          <p:blipFill>
            <a:blip r:embed="rId2">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1313" name="pasted-image.pdf"/>
            <p:cNvPicPr>
              <a:picLocks noChangeAspect="1"/>
            </p:cNvPicPr>
            <p:nvPr/>
          </p:nvPicPr>
          <p:blipFill>
            <a:blip r:embed="rId3">
              <a:alphaModFix amt="18452"/>
              <a:extLst/>
            </a:blip>
            <a:stretch>
              <a:fillRect/>
            </a:stretch>
          </p:blipFill>
          <p:spPr>
            <a:xfrm rot="7178364">
              <a:off x="5346347" y="4571746"/>
              <a:ext cx="441092" cy="389507"/>
            </a:xfrm>
            <a:prstGeom prst="rect">
              <a:avLst/>
            </a:prstGeom>
            <a:ln w="12700" cap="flat">
              <a:noFill/>
              <a:miter lim="400000"/>
            </a:ln>
            <a:effectLst/>
          </p:spPr>
        </p:pic>
        <p:pic>
          <p:nvPicPr>
            <p:cNvPr id="1314" name="pasted-image.pdf"/>
            <p:cNvPicPr>
              <a:picLocks noChangeAspect="1"/>
            </p:cNvPicPr>
            <p:nvPr/>
          </p:nvPicPr>
          <p:blipFill>
            <a:blip r:embed="rId4">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1315" name="pasted-image.pdf"/>
            <p:cNvPicPr>
              <a:picLocks noChangeAspect="1"/>
            </p:cNvPicPr>
            <p:nvPr/>
          </p:nvPicPr>
          <p:blipFill>
            <a:blip r:embed="rId5">
              <a:alphaModFix amt="18452"/>
              <a:extLst/>
            </a:blip>
            <a:stretch>
              <a:fillRect/>
            </a:stretch>
          </p:blipFill>
          <p:spPr>
            <a:xfrm rot="3275997">
              <a:off x="5244294" y="4063777"/>
              <a:ext cx="575189" cy="507921"/>
            </a:xfrm>
            <a:prstGeom prst="rect">
              <a:avLst/>
            </a:prstGeom>
            <a:ln w="12700" cap="flat">
              <a:noFill/>
              <a:miter lim="400000"/>
            </a:ln>
            <a:effectLst/>
          </p:spPr>
        </p:pic>
        <p:pic>
          <p:nvPicPr>
            <p:cNvPr id="1316" name="pasted-image.pdf"/>
            <p:cNvPicPr>
              <a:picLocks noChangeAspect="1"/>
            </p:cNvPicPr>
            <p:nvPr/>
          </p:nvPicPr>
          <p:blipFill>
            <a:blip r:embed="rId6">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1317" name="pasted-image.pdf"/>
            <p:cNvPicPr>
              <a:picLocks noChangeAspect="1"/>
            </p:cNvPicPr>
            <p:nvPr/>
          </p:nvPicPr>
          <p:blipFill>
            <a:blip r:embed="rId7">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1318" name="pasted-image.pdf"/>
            <p:cNvPicPr>
              <a:picLocks noChangeAspect="1"/>
            </p:cNvPicPr>
            <p:nvPr/>
          </p:nvPicPr>
          <p:blipFill>
            <a:blip r:embed="rId7">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1319" name="pasted-image.pdf"/>
            <p:cNvPicPr>
              <a:picLocks noChangeAspect="1"/>
            </p:cNvPicPr>
            <p:nvPr/>
          </p:nvPicPr>
          <p:blipFill>
            <a:blip r:embed="rId5">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1320" name="pasted-image.pdf"/>
            <p:cNvPicPr>
              <a:picLocks noChangeAspect="1"/>
            </p:cNvPicPr>
            <p:nvPr/>
          </p:nvPicPr>
          <p:blipFill>
            <a:blip r:embed="rId3">
              <a:alphaModFix amt="18452"/>
              <a:extLst/>
            </a:blip>
            <a:stretch>
              <a:fillRect/>
            </a:stretch>
          </p:blipFill>
          <p:spPr>
            <a:xfrm rot="6596259">
              <a:off x="4117510" y="3532713"/>
              <a:ext cx="610569" cy="539163"/>
            </a:xfrm>
            <a:prstGeom prst="rect">
              <a:avLst/>
            </a:prstGeom>
            <a:ln w="12700" cap="flat">
              <a:noFill/>
              <a:miter lim="400000"/>
            </a:ln>
            <a:effectLst/>
          </p:spPr>
        </p:pic>
        <p:pic>
          <p:nvPicPr>
            <p:cNvPr id="1321" name="pasted-image.pdf"/>
            <p:cNvPicPr>
              <a:picLocks noChangeAspect="1"/>
            </p:cNvPicPr>
            <p:nvPr/>
          </p:nvPicPr>
          <p:blipFill>
            <a:blip r:embed="rId4">
              <a:alphaModFix amt="18452"/>
              <a:extLst/>
            </a:blip>
            <a:stretch>
              <a:fillRect/>
            </a:stretch>
          </p:blipFill>
          <p:spPr>
            <a:xfrm rot="189053">
              <a:off x="4548720" y="2952857"/>
              <a:ext cx="778108" cy="690495"/>
            </a:xfrm>
            <a:prstGeom prst="rect">
              <a:avLst/>
            </a:prstGeom>
            <a:ln w="12700" cap="flat">
              <a:noFill/>
              <a:miter lim="400000"/>
            </a:ln>
            <a:effectLst/>
          </p:spPr>
        </p:pic>
        <p:pic>
          <p:nvPicPr>
            <p:cNvPr id="1322" name="pasted-image.pdf"/>
            <p:cNvPicPr>
              <a:picLocks noChangeAspect="1"/>
            </p:cNvPicPr>
            <p:nvPr/>
          </p:nvPicPr>
          <p:blipFill>
            <a:blip r:embed="rId6">
              <a:alphaModFix amt="18452"/>
              <a:extLst/>
            </a:blip>
            <a:stretch>
              <a:fillRect/>
            </a:stretch>
          </p:blipFill>
          <p:spPr>
            <a:xfrm rot="4037505">
              <a:off x="5257649" y="3223448"/>
              <a:ext cx="823519" cy="727208"/>
            </a:xfrm>
            <a:prstGeom prst="rect">
              <a:avLst/>
            </a:prstGeom>
            <a:ln w="12700" cap="flat">
              <a:noFill/>
              <a:miter lim="400000"/>
            </a:ln>
            <a:effectLst/>
          </p:spPr>
        </p:pic>
        <p:pic>
          <p:nvPicPr>
            <p:cNvPr id="1323" name="pasted-image.pdf"/>
            <p:cNvPicPr>
              <a:picLocks noChangeAspect="1"/>
            </p:cNvPicPr>
            <p:nvPr/>
          </p:nvPicPr>
          <p:blipFill>
            <a:blip r:embed="rId7">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1324" name="pasted-image.pdf"/>
            <p:cNvPicPr>
              <a:picLocks noChangeAspect="1"/>
            </p:cNvPicPr>
            <p:nvPr/>
          </p:nvPicPr>
          <p:blipFill>
            <a:blip r:embed="rId5">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1325" name="pasted-image.pdf"/>
            <p:cNvPicPr>
              <a:picLocks noChangeAspect="1"/>
            </p:cNvPicPr>
            <p:nvPr/>
          </p:nvPicPr>
          <p:blipFill>
            <a:blip r:embed="rId3">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1326" name="pasted-image.pdf"/>
            <p:cNvPicPr>
              <a:picLocks noChangeAspect="1"/>
            </p:cNvPicPr>
            <p:nvPr/>
          </p:nvPicPr>
          <p:blipFill>
            <a:blip r:embed="rId4">
              <a:alphaModFix amt="18452"/>
              <a:extLst/>
            </a:blip>
            <a:stretch>
              <a:fillRect/>
            </a:stretch>
          </p:blipFill>
          <p:spPr>
            <a:xfrm rot="4535398">
              <a:off x="6008678" y="4538407"/>
              <a:ext cx="931400" cy="826527"/>
            </a:xfrm>
            <a:prstGeom prst="rect">
              <a:avLst/>
            </a:prstGeom>
            <a:ln w="12700" cap="flat">
              <a:noFill/>
              <a:miter lim="400000"/>
            </a:ln>
            <a:effectLst/>
          </p:spPr>
        </p:pic>
        <p:pic>
          <p:nvPicPr>
            <p:cNvPr id="1327" name="pasted-image.pdf"/>
            <p:cNvPicPr>
              <a:picLocks noChangeAspect="1"/>
            </p:cNvPicPr>
            <p:nvPr/>
          </p:nvPicPr>
          <p:blipFill>
            <a:blip r:embed="rId6">
              <a:alphaModFix amt="18452"/>
              <a:extLst/>
            </a:blip>
            <a:stretch>
              <a:fillRect/>
            </a:stretch>
          </p:blipFill>
          <p:spPr>
            <a:xfrm rot="8729863">
              <a:off x="5299647" y="5118381"/>
              <a:ext cx="857107" cy="756868"/>
            </a:xfrm>
            <a:prstGeom prst="rect">
              <a:avLst/>
            </a:prstGeom>
            <a:ln w="12700" cap="flat">
              <a:noFill/>
              <a:miter lim="400000"/>
            </a:ln>
            <a:effectLst/>
          </p:spPr>
        </p:pic>
        <p:pic>
          <p:nvPicPr>
            <p:cNvPr id="1328" name="pasted-image.pdf"/>
            <p:cNvPicPr>
              <a:picLocks noChangeAspect="1"/>
            </p:cNvPicPr>
            <p:nvPr/>
          </p:nvPicPr>
          <p:blipFill>
            <a:blip r:embed="rId2">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1329" name="pasted-image.pdf"/>
            <p:cNvPicPr>
              <a:picLocks noChangeAspect="1"/>
            </p:cNvPicPr>
            <p:nvPr/>
          </p:nvPicPr>
          <p:blipFill>
            <a:blip r:embed="rId3">
              <a:alphaModFix amt="18452"/>
              <a:extLst/>
            </a:blip>
            <a:stretch>
              <a:fillRect/>
            </a:stretch>
          </p:blipFill>
          <p:spPr>
            <a:xfrm rot="7178364">
              <a:off x="2237087" y="4522173"/>
              <a:ext cx="441092" cy="389507"/>
            </a:xfrm>
            <a:prstGeom prst="rect">
              <a:avLst/>
            </a:prstGeom>
            <a:ln w="12700" cap="flat">
              <a:noFill/>
              <a:miter lim="400000"/>
            </a:ln>
            <a:effectLst/>
          </p:spPr>
        </p:pic>
        <p:pic>
          <p:nvPicPr>
            <p:cNvPr id="1330" name="pasted-image.pdf"/>
            <p:cNvPicPr>
              <a:picLocks noChangeAspect="1"/>
            </p:cNvPicPr>
            <p:nvPr/>
          </p:nvPicPr>
          <p:blipFill>
            <a:blip r:embed="rId4">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1331" name="pasted-image.pdf"/>
            <p:cNvPicPr>
              <a:picLocks noChangeAspect="1"/>
            </p:cNvPicPr>
            <p:nvPr/>
          </p:nvPicPr>
          <p:blipFill>
            <a:blip r:embed="rId5">
              <a:alphaModFix amt="18452"/>
              <a:extLst/>
            </a:blip>
            <a:stretch>
              <a:fillRect/>
            </a:stretch>
          </p:blipFill>
          <p:spPr>
            <a:xfrm rot="3275997">
              <a:off x="2135033" y="4014204"/>
              <a:ext cx="575190" cy="507921"/>
            </a:xfrm>
            <a:prstGeom prst="rect">
              <a:avLst/>
            </a:prstGeom>
            <a:ln w="12700" cap="flat">
              <a:noFill/>
              <a:miter lim="400000"/>
            </a:ln>
            <a:effectLst/>
          </p:spPr>
        </p:pic>
        <p:pic>
          <p:nvPicPr>
            <p:cNvPr id="1332" name="pasted-image.pdf"/>
            <p:cNvPicPr>
              <a:picLocks noChangeAspect="1"/>
            </p:cNvPicPr>
            <p:nvPr/>
          </p:nvPicPr>
          <p:blipFill>
            <a:blip r:embed="rId6">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1333" name="pasted-image.pdf"/>
            <p:cNvPicPr>
              <a:picLocks noChangeAspect="1"/>
            </p:cNvPicPr>
            <p:nvPr/>
          </p:nvPicPr>
          <p:blipFill>
            <a:blip r:embed="rId7">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1334" name="pasted-image.pdf"/>
            <p:cNvPicPr>
              <a:picLocks noChangeAspect="1"/>
            </p:cNvPicPr>
            <p:nvPr/>
          </p:nvPicPr>
          <p:blipFill>
            <a:blip r:embed="rId7">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1335" name="pasted-image.pdf"/>
            <p:cNvPicPr>
              <a:picLocks noChangeAspect="1"/>
            </p:cNvPicPr>
            <p:nvPr/>
          </p:nvPicPr>
          <p:blipFill>
            <a:blip r:embed="rId5">
              <a:alphaModFix amt="18452"/>
              <a:extLst/>
            </a:blip>
            <a:stretch>
              <a:fillRect/>
            </a:stretch>
          </p:blipFill>
          <p:spPr>
            <a:xfrm rot="13329951">
              <a:off x="614649" y="4065000"/>
              <a:ext cx="796190" cy="703075"/>
            </a:xfrm>
            <a:prstGeom prst="rect">
              <a:avLst/>
            </a:prstGeom>
            <a:ln w="12700" cap="flat">
              <a:noFill/>
              <a:miter lim="400000"/>
            </a:ln>
            <a:effectLst/>
          </p:spPr>
        </p:pic>
        <p:pic>
          <p:nvPicPr>
            <p:cNvPr id="1336" name="pasted-image.pdf"/>
            <p:cNvPicPr>
              <a:picLocks noChangeAspect="1"/>
            </p:cNvPicPr>
            <p:nvPr/>
          </p:nvPicPr>
          <p:blipFill>
            <a:blip r:embed="rId3">
              <a:alphaModFix amt="18452"/>
              <a:extLst/>
            </a:blip>
            <a:stretch>
              <a:fillRect/>
            </a:stretch>
          </p:blipFill>
          <p:spPr>
            <a:xfrm rot="6596259">
              <a:off x="1008249" y="3483140"/>
              <a:ext cx="610569" cy="539163"/>
            </a:xfrm>
            <a:prstGeom prst="rect">
              <a:avLst/>
            </a:prstGeom>
            <a:ln w="12700" cap="flat">
              <a:noFill/>
              <a:miter lim="400000"/>
            </a:ln>
            <a:effectLst/>
          </p:spPr>
        </p:pic>
        <p:pic>
          <p:nvPicPr>
            <p:cNvPr id="1337" name="pasted-image.pdf"/>
            <p:cNvPicPr>
              <a:picLocks noChangeAspect="1"/>
            </p:cNvPicPr>
            <p:nvPr/>
          </p:nvPicPr>
          <p:blipFill>
            <a:blip r:embed="rId4">
              <a:alphaModFix amt="18452"/>
              <a:extLst/>
            </a:blip>
            <a:stretch>
              <a:fillRect/>
            </a:stretch>
          </p:blipFill>
          <p:spPr>
            <a:xfrm rot="189053">
              <a:off x="1439459" y="2903284"/>
              <a:ext cx="778108" cy="690495"/>
            </a:xfrm>
            <a:prstGeom prst="rect">
              <a:avLst/>
            </a:prstGeom>
            <a:ln w="12700" cap="flat">
              <a:noFill/>
              <a:miter lim="400000"/>
            </a:ln>
            <a:effectLst/>
          </p:spPr>
        </p:pic>
        <p:pic>
          <p:nvPicPr>
            <p:cNvPr id="1338" name="pasted-image.pdf"/>
            <p:cNvPicPr>
              <a:picLocks noChangeAspect="1"/>
            </p:cNvPicPr>
            <p:nvPr/>
          </p:nvPicPr>
          <p:blipFill>
            <a:blip r:embed="rId6">
              <a:alphaModFix amt="18452"/>
              <a:extLst/>
            </a:blip>
            <a:stretch>
              <a:fillRect/>
            </a:stretch>
          </p:blipFill>
          <p:spPr>
            <a:xfrm rot="4037505">
              <a:off x="2148388" y="3173874"/>
              <a:ext cx="823519" cy="727208"/>
            </a:xfrm>
            <a:prstGeom prst="rect">
              <a:avLst/>
            </a:prstGeom>
            <a:ln w="12700" cap="flat">
              <a:noFill/>
              <a:miter lim="400000"/>
            </a:ln>
            <a:effectLst/>
          </p:spPr>
        </p:pic>
        <p:pic>
          <p:nvPicPr>
            <p:cNvPr id="1339" name="pasted-image.pdf"/>
            <p:cNvPicPr>
              <a:picLocks noChangeAspect="1"/>
            </p:cNvPicPr>
            <p:nvPr/>
          </p:nvPicPr>
          <p:blipFill>
            <a:blip r:embed="rId7">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1340" name="pasted-image.pdf"/>
            <p:cNvPicPr>
              <a:picLocks noChangeAspect="1"/>
            </p:cNvPicPr>
            <p:nvPr/>
          </p:nvPicPr>
          <p:blipFill>
            <a:blip r:embed="rId5">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1341" name="pasted-image.pdf"/>
            <p:cNvPicPr>
              <a:picLocks noChangeAspect="1"/>
            </p:cNvPicPr>
            <p:nvPr/>
          </p:nvPicPr>
          <p:blipFill>
            <a:blip r:embed="rId3">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1342" name="pasted-image.pdf"/>
            <p:cNvPicPr>
              <a:picLocks noChangeAspect="1"/>
            </p:cNvPicPr>
            <p:nvPr/>
          </p:nvPicPr>
          <p:blipFill>
            <a:blip r:embed="rId4">
              <a:alphaModFix amt="18452"/>
              <a:extLst/>
            </a:blip>
            <a:stretch>
              <a:fillRect/>
            </a:stretch>
          </p:blipFill>
          <p:spPr>
            <a:xfrm rot="4535398">
              <a:off x="2899417" y="4488834"/>
              <a:ext cx="931401" cy="826527"/>
            </a:xfrm>
            <a:prstGeom prst="rect">
              <a:avLst/>
            </a:prstGeom>
            <a:ln w="12700" cap="flat">
              <a:noFill/>
              <a:miter lim="400000"/>
            </a:ln>
            <a:effectLst/>
          </p:spPr>
        </p:pic>
        <p:pic>
          <p:nvPicPr>
            <p:cNvPr id="1343" name="pasted-image.pdf"/>
            <p:cNvPicPr>
              <a:picLocks noChangeAspect="1"/>
            </p:cNvPicPr>
            <p:nvPr/>
          </p:nvPicPr>
          <p:blipFill>
            <a:blip r:embed="rId6">
              <a:alphaModFix amt="18452"/>
              <a:extLst/>
            </a:blip>
            <a:stretch>
              <a:fillRect/>
            </a:stretch>
          </p:blipFill>
          <p:spPr>
            <a:xfrm rot="8729863">
              <a:off x="2190387" y="5068808"/>
              <a:ext cx="857107" cy="756868"/>
            </a:xfrm>
            <a:prstGeom prst="rect">
              <a:avLst/>
            </a:prstGeom>
            <a:ln w="12700" cap="flat">
              <a:noFill/>
              <a:miter lim="400000"/>
            </a:ln>
            <a:effectLst/>
          </p:spPr>
        </p:pic>
        <p:pic>
          <p:nvPicPr>
            <p:cNvPr id="1344" name="pasted-image.pdf"/>
            <p:cNvPicPr>
              <a:picLocks noChangeAspect="1"/>
            </p:cNvPicPr>
            <p:nvPr/>
          </p:nvPicPr>
          <p:blipFill>
            <a:blip r:embed="rId2">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1345" name="pasted-image.pdf"/>
            <p:cNvPicPr>
              <a:picLocks noChangeAspect="1"/>
            </p:cNvPicPr>
            <p:nvPr/>
          </p:nvPicPr>
          <p:blipFill>
            <a:blip r:embed="rId3">
              <a:alphaModFix amt="18452"/>
              <a:extLst/>
            </a:blip>
            <a:stretch>
              <a:fillRect/>
            </a:stretch>
          </p:blipFill>
          <p:spPr>
            <a:xfrm rot="7178364">
              <a:off x="8038748" y="2912280"/>
              <a:ext cx="441092" cy="389506"/>
            </a:xfrm>
            <a:prstGeom prst="rect">
              <a:avLst/>
            </a:prstGeom>
            <a:ln w="12700" cap="flat">
              <a:noFill/>
              <a:miter lim="400000"/>
            </a:ln>
            <a:effectLst/>
          </p:spPr>
        </p:pic>
        <p:pic>
          <p:nvPicPr>
            <p:cNvPr id="1346" name="pasted-image.pdf"/>
            <p:cNvPicPr>
              <a:picLocks noChangeAspect="1"/>
            </p:cNvPicPr>
            <p:nvPr/>
          </p:nvPicPr>
          <p:blipFill>
            <a:blip r:embed="rId4">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1347" name="pasted-image.pdf"/>
            <p:cNvPicPr>
              <a:picLocks noChangeAspect="1"/>
            </p:cNvPicPr>
            <p:nvPr/>
          </p:nvPicPr>
          <p:blipFill>
            <a:blip r:embed="rId5">
              <a:alphaModFix amt="18452"/>
              <a:extLst/>
            </a:blip>
            <a:stretch>
              <a:fillRect/>
            </a:stretch>
          </p:blipFill>
          <p:spPr>
            <a:xfrm rot="3275997">
              <a:off x="7936693" y="2404311"/>
              <a:ext cx="575190" cy="507921"/>
            </a:xfrm>
            <a:prstGeom prst="rect">
              <a:avLst/>
            </a:prstGeom>
            <a:ln w="12700" cap="flat">
              <a:noFill/>
              <a:miter lim="400000"/>
            </a:ln>
            <a:effectLst/>
          </p:spPr>
        </p:pic>
        <p:pic>
          <p:nvPicPr>
            <p:cNvPr id="1348" name="pasted-image.pdf"/>
            <p:cNvPicPr>
              <a:picLocks noChangeAspect="1"/>
            </p:cNvPicPr>
            <p:nvPr/>
          </p:nvPicPr>
          <p:blipFill>
            <a:blip r:embed="rId6">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1349" name="pasted-image.pdf"/>
            <p:cNvPicPr>
              <a:picLocks noChangeAspect="1"/>
            </p:cNvPicPr>
            <p:nvPr/>
          </p:nvPicPr>
          <p:blipFill>
            <a:blip r:embed="rId7">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1350" name="pasted-image.pdf"/>
            <p:cNvPicPr>
              <a:picLocks noChangeAspect="1"/>
            </p:cNvPicPr>
            <p:nvPr/>
          </p:nvPicPr>
          <p:blipFill>
            <a:blip r:embed="rId7">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1351" name="pasted-image.pdf"/>
            <p:cNvPicPr>
              <a:picLocks noChangeAspect="1"/>
            </p:cNvPicPr>
            <p:nvPr/>
          </p:nvPicPr>
          <p:blipFill>
            <a:blip r:embed="rId5">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1352" name="pasted-image.pdf"/>
            <p:cNvPicPr>
              <a:picLocks noChangeAspect="1"/>
            </p:cNvPicPr>
            <p:nvPr/>
          </p:nvPicPr>
          <p:blipFill>
            <a:blip r:embed="rId3">
              <a:alphaModFix amt="18452"/>
              <a:extLst/>
            </a:blip>
            <a:stretch>
              <a:fillRect/>
            </a:stretch>
          </p:blipFill>
          <p:spPr>
            <a:xfrm rot="6596259">
              <a:off x="6809911" y="1873247"/>
              <a:ext cx="610569" cy="539163"/>
            </a:xfrm>
            <a:prstGeom prst="rect">
              <a:avLst/>
            </a:prstGeom>
            <a:ln w="12700" cap="flat">
              <a:noFill/>
              <a:miter lim="400000"/>
            </a:ln>
            <a:effectLst/>
          </p:spPr>
        </p:pic>
        <p:pic>
          <p:nvPicPr>
            <p:cNvPr id="1353" name="pasted-image.pdf"/>
            <p:cNvPicPr>
              <a:picLocks noChangeAspect="1"/>
            </p:cNvPicPr>
            <p:nvPr/>
          </p:nvPicPr>
          <p:blipFill>
            <a:blip r:embed="rId4">
              <a:alphaModFix amt="18452"/>
              <a:extLst/>
            </a:blip>
            <a:stretch>
              <a:fillRect/>
            </a:stretch>
          </p:blipFill>
          <p:spPr>
            <a:xfrm rot="189053">
              <a:off x="7241119" y="1293390"/>
              <a:ext cx="778108" cy="690495"/>
            </a:xfrm>
            <a:prstGeom prst="rect">
              <a:avLst/>
            </a:prstGeom>
            <a:ln w="12700" cap="flat">
              <a:noFill/>
              <a:miter lim="400000"/>
            </a:ln>
            <a:effectLst/>
          </p:spPr>
        </p:pic>
        <p:pic>
          <p:nvPicPr>
            <p:cNvPr id="1354" name="pasted-image.pdf"/>
            <p:cNvPicPr>
              <a:picLocks noChangeAspect="1"/>
            </p:cNvPicPr>
            <p:nvPr/>
          </p:nvPicPr>
          <p:blipFill>
            <a:blip r:embed="rId6">
              <a:alphaModFix amt="18452"/>
              <a:extLst/>
            </a:blip>
            <a:stretch>
              <a:fillRect/>
            </a:stretch>
          </p:blipFill>
          <p:spPr>
            <a:xfrm rot="4037505">
              <a:off x="7950049" y="1563981"/>
              <a:ext cx="823519" cy="727208"/>
            </a:xfrm>
            <a:prstGeom prst="rect">
              <a:avLst/>
            </a:prstGeom>
            <a:ln w="12700" cap="flat">
              <a:noFill/>
              <a:miter lim="400000"/>
            </a:ln>
            <a:effectLst/>
          </p:spPr>
        </p:pic>
        <p:pic>
          <p:nvPicPr>
            <p:cNvPr id="1355" name="pasted-image.pdf"/>
            <p:cNvPicPr>
              <a:picLocks noChangeAspect="1"/>
            </p:cNvPicPr>
            <p:nvPr/>
          </p:nvPicPr>
          <p:blipFill>
            <a:blip r:embed="rId7">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1356" name="pasted-image.pdf"/>
            <p:cNvPicPr>
              <a:picLocks noChangeAspect="1"/>
            </p:cNvPicPr>
            <p:nvPr/>
          </p:nvPicPr>
          <p:blipFill>
            <a:blip r:embed="rId5">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1357" name="pasted-image.pdf"/>
            <p:cNvPicPr>
              <a:picLocks noChangeAspect="1"/>
            </p:cNvPicPr>
            <p:nvPr/>
          </p:nvPicPr>
          <p:blipFill>
            <a:blip r:embed="rId3">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1358" name="pasted-image.pdf"/>
            <p:cNvPicPr>
              <a:picLocks noChangeAspect="1"/>
            </p:cNvPicPr>
            <p:nvPr/>
          </p:nvPicPr>
          <p:blipFill>
            <a:blip r:embed="rId4">
              <a:alphaModFix amt="18452"/>
              <a:extLst/>
            </a:blip>
            <a:stretch>
              <a:fillRect/>
            </a:stretch>
          </p:blipFill>
          <p:spPr>
            <a:xfrm rot="4535398">
              <a:off x="8701078" y="2878940"/>
              <a:ext cx="931400" cy="826527"/>
            </a:xfrm>
            <a:prstGeom prst="rect">
              <a:avLst/>
            </a:prstGeom>
            <a:ln w="12700" cap="flat">
              <a:noFill/>
              <a:miter lim="400000"/>
            </a:ln>
            <a:effectLst/>
          </p:spPr>
        </p:pic>
        <p:pic>
          <p:nvPicPr>
            <p:cNvPr id="1359" name="pasted-image.pdf"/>
            <p:cNvPicPr>
              <a:picLocks noChangeAspect="1"/>
            </p:cNvPicPr>
            <p:nvPr/>
          </p:nvPicPr>
          <p:blipFill>
            <a:blip r:embed="rId6">
              <a:alphaModFix amt="18452"/>
              <a:extLst/>
            </a:blip>
            <a:stretch>
              <a:fillRect/>
            </a:stretch>
          </p:blipFill>
          <p:spPr>
            <a:xfrm rot="8729863">
              <a:off x="7992048" y="3458914"/>
              <a:ext cx="857106" cy="756868"/>
            </a:xfrm>
            <a:prstGeom prst="rect">
              <a:avLst/>
            </a:prstGeom>
            <a:ln w="12700" cap="flat">
              <a:noFill/>
              <a:miter lim="400000"/>
            </a:ln>
            <a:effectLst/>
          </p:spPr>
        </p:pic>
        <p:pic>
          <p:nvPicPr>
            <p:cNvPr id="1360" name="pasted-image.pdf"/>
            <p:cNvPicPr>
              <a:picLocks noChangeAspect="1"/>
            </p:cNvPicPr>
            <p:nvPr/>
          </p:nvPicPr>
          <p:blipFill>
            <a:blip r:embed="rId2">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1361" name="pasted-image.pdf"/>
            <p:cNvPicPr>
              <a:picLocks noChangeAspect="1"/>
            </p:cNvPicPr>
            <p:nvPr/>
          </p:nvPicPr>
          <p:blipFill>
            <a:blip r:embed="rId3">
              <a:alphaModFix amt="18452"/>
              <a:extLst/>
            </a:blip>
            <a:stretch>
              <a:fillRect/>
            </a:stretch>
          </p:blipFill>
          <p:spPr>
            <a:xfrm rot="7178364">
              <a:off x="8006222" y="5385773"/>
              <a:ext cx="441093" cy="389507"/>
            </a:xfrm>
            <a:prstGeom prst="rect">
              <a:avLst/>
            </a:prstGeom>
            <a:ln w="12700" cap="flat">
              <a:noFill/>
              <a:miter lim="400000"/>
            </a:ln>
            <a:effectLst/>
          </p:spPr>
        </p:pic>
        <p:pic>
          <p:nvPicPr>
            <p:cNvPr id="1362" name="pasted-image.pdf"/>
            <p:cNvPicPr>
              <a:picLocks noChangeAspect="1"/>
            </p:cNvPicPr>
            <p:nvPr/>
          </p:nvPicPr>
          <p:blipFill>
            <a:blip r:embed="rId4">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1363" name="pasted-image.pdf"/>
            <p:cNvPicPr>
              <a:picLocks noChangeAspect="1"/>
            </p:cNvPicPr>
            <p:nvPr/>
          </p:nvPicPr>
          <p:blipFill>
            <a:blip r:embed="rId5">
              <a:alphaModFix amt="18452"/>
              <a:extLst/>
            </a:blip>
            <a:stretch>
              <a:fillRect/>
            </a:stretch>
          </p:blipFill>
          <p:spPr>
            <a:xfrm rot="3275997">
              <a:off x="7904170" y="4877804"/>
              <a:ext cx="575189" cy="507921"/>
            </a:xfrm>
            <a:prstGeom prst="rect">
              <a:avLst/>
            </a:prstGeom>
            <a:ln w="12700" cap="flat">
              <a:noFill/>
              <a:miter lim="400000"/>
            </a:ln>
            <a:effectLst/>
          </p:spPr>
        </p:pic>
        <p:pic>
          <p:nvPicPr>
            <p:cNvPr id="1364" name="pasted-image.pdf"/>
            <p:cNvPicPr>
              <a:picLocks noChangeAspect="1"/>
            </p:cNvPicPr>
            <p:nvPr/>
          </p:nvPicPr>
          <p:blipFill>
            <a:blip r:embed="rId6">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1365" name="pasted-image.pdf"/>
            <p:cNvPicPr>
              <a:picLocks noChangeAspect="1"/>
            </p:cNvPicPr>
            <p:nvPr/>
          </p:nvPicPr>
          <p:blipFill>
            <a:blip r:embed="rId7">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1366" name="pasted-image.pdf"/>
            <p:cNvPicPr>
              <a:picLocks noChangeAspect="1"/>
            </p:cNvPicPr>
            <p:nvPr/>
          </p:nvPicPr>
          <p:blipFill>
            <a:blip r:embed="rId7">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1367" name="pasted-image.pdf"/>
            <p:cNvPicPr>
              <a:picLocks noChangeAspect="1"/>
            </p:cNvPicPr>
            <p:nvPr/>
          </p:nvPicPr>
          <p:blipFill>
            <a:blip r:embed="rId5">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1368" name="pasted-image.pdf"/>
            <p:cNvPicPr>
              <a:picLocks noChangeAspect="1"/>
            </p:cNvPicPr>
            <p:nvPr/>
          </p:nvPicPr>
          <p:blipFill>
            <a:blip r:embed="rId3">
              <a:alphaModFix amt="18452"/>
              <a:extLst/>
            </a:blip>
            <a:stretch>
              <a:fillRect/>
            </a:stretch>
          </p:blipFill>
          <p:spPr>
            <a:xfrm rot="6596259">
              <a:off x="6777386" y="4346740"/>
              <a:ext cx="610569" cy="539163"/>
            </a:xfrm>
            <a:prstGeom prst="rect">
              <a:avLst/>
            </a:prstGeom>
            <a:ln w="12700" cap="flat">
              <a:noFill/>
              <a:miter lim="400000"/>
            </a:ln>
            <a:effectLst/>
          </p:spPr>
        </p:pic>
        <p:pic>
          <p:nvPicPr>
            <p:cNvPr id="1369" name="pasted-image.pdf"/>
            <p:cNvPicPr>
              <a:picLocks noChangeAspect="1"/>
            </p:cNvPicPr>
            <p:nvPr/>
          </p:nvPicPr>
          <p:blipFill>
            <a:blip r:embed="rId4">
              <a:alphaModFix amt="18452"/>
              <a:extLst/>
            </a:blip>
            <a:stretch>
              <a:fillRect/>
            </a:stretch>
          </p:blipFill>
          <p:spPr>
            <a:xfrm rot="189053">
              <a:off x="7208595" y="3766884"/>
              <a:ext cx="778108" cy="690494"/>
            </a:xfrm>
            <a:prstGeom prst="rect">
              <a:avLst/>
            </a:prstGeom>
            <a:ln w="12700" cap="flat">
              <a:noFill/>
              <a:miter lim="400000"/>
            </a:ln>
            <a:effectLst/>
          </p:spPr>
        </p:pic>
        <p:pic>
          <p:nvPicPr>
            <p:cNvPr id="1370" name="pasted-image.pdf"/>
            <p:cNvPicPr>
              <a:picLocks noChangeAspect="1"/>
            </p:cNvPicPr>
            <p:nvPr/>
          </p:nvPicPr>
          <p:blipFill>
            <a:blip r:embed="rId6">
              <a:alphaModFix amt="18452"/>
              <a:extLst/>
            </a:blip>
            <a:stretch>
              <a:fillRect/>
            </a:stretch>
          </p:blipFill>
          <p:spPr>
            <a:xfrm rot="4037505">
              <a:off x="7917524" y="4037473"/>
              <a:ext cx="823519" cy="727209"/>
            </a:xfrm>
            <a:prstGeom prst="rect">
              <a:avLst/>
            </a:prstGeom>
            <a:ln w="12700" cap="flat">
              <a:noFill/>
              <a:miter lim="400000"/>
            </a:ln>
            <a:effectLst/>
          </p:spPr>
        </p:pic>
        <p:pic>
          <p:nvPicPr>
            <p:cNvPr id="1371" name="pasted-image.pdf"/>
            <p:cNvPicPr>
              <a:picLocks noChangeAspect="1"/>
            </p:cNvPicPr>
            <p:nvPr/>
          </p:nvPicPr>
          <p:blipFill>
            <a:blip r:embed="rId7">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1372" name="pasted-image.pdf"/>
            <p:cNvPicPr>
              <a:picLocks noChangeAspect="1"/>
            </p:cNvPicPr>
            <p:nvPr/>
          </p:nvPicPr>
          <p:blipFill>
            <a:blip r:embed="rId5">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1373" name="pasted-image.pdf"/>
            <p:cNvPicPr>
              <a:picLocks noChangeAspect="1"/>
            </p:cNvPicPr>
            <p:nvPr/>
          </p:nvPicPr>
          <p:blipFill>
            <a:blip r:embed="rId3">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1374" name="pasted-image.pdf"/>
            <p:cNvPicPr>
              <a:picLocks noChangeAspect="1"/>
            </p:cNvPicPr>
            <p:nvPr/>
          </p:nvPicPr>
          <p:blipFill>
            <a:blip r:embed="rId4">
              <a:alphaModFix amt="18452"/>
              <a:extLst/>
            </a:blip>
            <a:stretch>
              <a:fillRect/>
            </a:stretch>
          </p:blipFill>
          <p:spPr>
            <a:xfrm rot="4535398">
              <a:off x="8668553" y="5352433"/>
              <a:ext cx="931400" cy="826527"/>
            </a:xfrm>
            <a:prstGeom prst="rect">
              <a:avLst/>
            </a:prstGeom>
            <a:ln w="12700" cap="flat">
              <a:noFill/>
              <a:miter lim="400000"/>
            </a:ln>
            <a:effectLst/>
          </p:spPr>
        </p:pic>
        <p:pic>
          <p:nvPicPr>
            <p:cNvPr id="1375" name="pasted-image.pdf"/>
            <p:cNvPicPr>
              <a:picLocks noChangeAspect="1"/>
            </p:cNvPicPr>
            <p:nvPr/>
          </p:nvPicPr>
          <p:blipFill>
            <a:blip r:embed="rId6">
              <a:alphaModFix amt="18452"/>
              <a:extLst/>
            </a:blip>
            <a:stretch>
              <a:fillRect/>
            </a:stretch>
          </p:blipFill>
          <p:spPr>
            <a:xfrm rot="8729863">
              <a:off x="7959523" y="5932408"/>
              <a:ext cx="857106" cy="756868"/>
            </a:xfrm>
            <a:prstGeom prst="rect">
              <a:avLst/>
            </a:prstGeom>
            <a:ln w="12700" cap="flat">
              <a:noFill/>
              <a:miter lim="400000"/>
            </a:ln>
            <a:effectLst/>
          </p:spPr>
        </p:pic>
        <p:pic>
          <p:nvPicPr>
            <p:cNvPr id="1376" name="pasted-image.pdf"/>
            <p:cNvPicPr>
              <a:picLocks noChangeAspect="1"/>
            </p:cNvPicPr>
            <p:nvPr/>
          </p:nvPicPr>
          <p:blipFill>
            <a:blip r:embed="rId2">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1377" name="pasted-image.pdf"/>
            <p:cNvPicPr>
              <a:picLocks noChangeAspect="1"/>
            </p:cNvPicPr>
            <p:nvPr/>
          </p:nvPicPr>
          <p:blipFill>
            <a:blip r:embed="rId3">
              <a:alphaModFix amt="18452"/>
              <a:extLst/>
            </a:blip>
            <a:stretch>
              <a:fillRect/>
            </a:stretch>
          </p:blipFill>
          <p:spPr>
            <a:xfrm rot="7178364">
              <a:off x="4059414" y="6332813"/>
              <a:ext cx="441092" cy="389506"/>
            </a:xfrm>
            <a:prstGeom prst="rect">
              <a:avLst/>
            </a:prstGeom>
            <a:ln w="12700" cap="flat">
              <a:noFill/>
              <a:miter lim="400000"/>
            </a:ln>
            <a:effectLst/>
          </p:spPr>
        </p:pic>
        <p:pic>
          <p:nvPicPr>
            <p:cNvPr id="1378" name="pasted-image.pdf"/>
            <p:cNvPicPr>
              <a:picLocks noChangeAspect="1"/>
            </p:cNvPicPr>
            <p:nvPr/>
          </p:nvPicPr>
          <p:blipFill>
            <a:blip r:embed="rId4">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1379" name="pasted-image.pdf"/>
            <p:cNvPicPr>
              <a:picLocks noChangeAspect="1"/>
            </p:cNvPicPr>
            <p:nvPr/>
          </p:nvPicPr>
          <p:blipFill>
            <a:blip r:embed="rId5">
              <a:alphaModFix amt="18452"/>
              <a:extLst/>
            </a:blip>
            <a:stretch>
              <a:fillRect/>
            </a:stretch>
          </p:blipFill>
          <p:spPr>
            <a:xfrm rot="3275997">
              <a:off x="3957361" y="5824844"/>
              <a:ext cx="575189" cy="507921"/>
            </a:xfrm>
            <a:prstGeom prst="rect">
              <a:avLst/>
            </a:prstGeom>
            <a:ln w="12700" cap="flat">
              <a:noFill/>
              <a:miter lim="400000"/>
            </a:ln>
            <a:effectLst/>
          </p:spPr>
        </p:pic>
        <p:pic>
          <p:nvPicPr>
            <p:cNvPr id="1380" name="pasted-image.pdf"/>
            <p:cNvPicPr>
              <a:picLocks noChangeAspect="1"/>
            </p:cNvPicPr>
            <p:nvPr/>
          </p:nvPicPr>
          <p:blipFill>
            <a:blip r:embed="rId6">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1381" name="pasted-image.pdf"/>
            <p:cNvPicPr>
              <a:picLocks noChangeAspect="1"/>
            </p:cNvPicPr>
            <p:nvPr/>
          </p:nvPicPr>
          <p:blipFill>
            <a:blip r:embed="rId7">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1382" name="pasted-image.pdf"/>
            <p:cNvPicPr>
              <a:picLocks noChangeAspect="1"/>
            </p:cNvPicPr>
            <p:nvPr/>
          </p:nvPicPr>
          <p:blipFill>
            <a:blip r:embed="rId7">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1383" name="pasted-image.pdf"/>
            <p:cNvPicPr>
              <a:picLocks noChangeAspect="1"/>
            </p:cNvPicPr>
            <p:nvPr/>
          </p:nvPicPr>
          <p:blipFill>
            <a:blip r:embed="rId5">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1384" name="pasted-image.pdf"/>
            <p:cNvPicPr>
              <a:picLocks noChangeAspect="1"/>
            </p:cNvPicPr>
            <p:nvPr/>
          </p:nvPicPr>
          <p:blipFill>
            <a:blip r:embed="rId3">
              <a:alphaModFix amt="18452"/>
              <a:extLst/>
            </a:blip>
            <a:stretch>
              <a:fillRect/>
            </a:stretch>
          </p:blipFill>
          <p:spPr>
            <a:xfrm rot="6596259">
              <a:off x="2830577" y="5293780"/>
              <a:ext cx="610569" cy="539163"/>
            </a:xfrm>
            <a:prstGeom prst="rect">
              <a:avLst/>
            </a:prstGeom>
            <a:ln w="12700" cap="flat">
              <a:noFill/>
              <a:miter lim="400000"/>
            </a:ln>
            <a:effectLst/>
          </p:spPr>
        </p:pic>
        <p:pic>
          <p:nvPicPr>
            <p:cNvPr id="1385" name="pasted-image.pdf"/>
            <p:cNvPicPr>
              <a:picLocks noChangeAspect="1"/>
            </p:cNvPicPr>
            <p:nvPr/>
          </p:nvPicPr>
          <p:blipFill>
            <a:blip r:embed="rId4">
              <a:alphaModFix amt="18452"/>
              <a:extLst/>
            </a:blip>
            <a:stretch>
              <a:fillRect/>
            </a:stretch>
          </p:blipFill>
          <p:spPr>
            <a:xfrm rot="189053">
              <a:off x="3261786" y="4713924"/>
              <a:ext cx="778108" cy="690495"/>
            </a:xfrm>
            <a:prstGeom prst="rect">
              <a:avLst/>
            </a:prstGeom>
            <a:ln w="12700" cap="flat">
              <a:noFill/>
              <a:miter lim="400000"/>
            </a:ln>
            <a:effectLst/>
          </p:spPr>
        </p:pic>
        <p:pic>
          <p:nvPicPr>
            <p:cNvPr id="1386" name="pasted-image.pdf"/>
            <p:cNvPicPr>
              <a:picLocks noChangeAspect="1"/>
            </p:cNvPicPr>
            <p:nvPr/>
          </p:nvPicPr>
          <p:blipFill>
            <a:blip r:embed="rId6">
              <a:alphaModFix amt="18452"/>
              <a:extLst/>
            </a:blip>
            <a:stretch>
              <a:fillRect/>
            </a:stretch>
          </p:blipFill>
          <p:spPr>
            <a:xfrm rot="4037505">
              <a:off x="3970716" y="4984514"/>
              <a:ext cx="823519" cy="727208"/>
            </a:xfrm>
            <a:prstGeom prst="rect">
              <a:avLst/>
            </a:prstGeom>
            <a:ln w="12700" cap="flat">
              <a:noFill/>
              <a:miter lim="400000"/>
            </a:ln>
            <a:effectLst/>
          </p:spPr>
        </p:pic>
        <p:pic>
          <p:nvPicPr>
            <p:cNvPr id="1387" name="pasted-image.pdf"/>
            <p:cNvPicPr>
              <a:picLocks noChangeAspect="1"/>
            </p:cNvPicPr>
            <p:nvPr/>
          </p:nvPicPr>
          <p:blipFill>
            <a:blip r:embed="rId7">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1388" name="pasted-image.pdf"/>
            <p:cNvPicPr>
              <a:picLocks noChangeAspect="1"/>
            </p:cNvPicPr>
            <p:nvPr/>
          </p:nvPicPr>
          <p:blipFill>
            <a:blip r:embed="rId5">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1389" name="pasted-image.pdf"/>
            <p:cNvPicPr>
              <a:picLocks noChangeAspect="1"/>
            </p:cNvPicPr>
            <p:nvPr/>
          </p:nvPicPr>
          <p:blipFill>
            <a:blip r:embed="rId3">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1390" name="pasted-image.pdf"/>
            <p:cNvPicPr>
              <a:picLocks noChangeAspect="1"/>
            </p:cNvPicPr>
            <p:nvPr/>
          </p:nvPicPr>
          <p:blipFill>
            <a:blip r:embed="rId4">
              <a:alphaModFix amt="18452"/>
              <a:extLst/>
            </a:blip>
            <a:stretch>
              <a:fillRect/>
            </a:stretch>
          </p:blipFill>
          <p:spPr>
            <a:xfrm rot="4535398">
              <a:off x="4721744" y="6299473"/>
              <a:ext cx="931400" cy="826527"/>
            </a:xfrm>
            <a:prstGeom prst="rect">
              <a:avLst/>
            </a:prstGeom>
            <a:ln w="12700" cap="flat">
              <a:noFill/>
              <a:miter lim="400000"/>
            </a:ln>
            <a:effectLst/>
          </p:spPr>
        </p:pic>
        <p:pic>
          <p:nvPicPr>
            <p:cNvPr id="1391" name="pasted-image.pdf"/>
            <p:cNvPicPr>
              <a:picLocks noChangeAspect="1"/>
            </p:cNvPicPr>
            <p:nvPr/>
          </p:nvPicPr>
          <p:blipFill>
            <a:blip r:embed="rId6">
              <a:alphaModFix amt="18452"/>
              <a:extLst/>
            </a:blip>
            <a:stretch>
              <a:fillRect/>
            </a:stretch>
          </p:blipFill>
          <p:spPr>
            <a:xfrm rot="8729863">
              <a:off x="4012714" y="6879448"/>
              <a:ext cx="857107" cy="756867"/>
            </a:xfrm>
            <a:prstGeom prst="rect">
              <a:avLst/>
            </a:prstGeom>
            <a:ln w="12700" cap="flat">
              <a:noFill/>
              <a:miter lim="400000"/>
            </a:ln>
            <a:effectLst/>
          </p:spPr>
        </p:pic>
        <p:pic>
          <p:nvPicPr>
            <p:cNvPr id="1392" name="pasted-image.pdf"/>
            <p:cNvPicPr>
              <a:picLocks noChangeAspect="1"/>
            </p:cNvPicPr>
            <p:nvPr/>
          </p:nvPicPr>
          <p:blipFill>
            <a:blip r:embed="rId2">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1393" name="pasted-image.pdf"/>
            <p:cNvPicPr>
              <a:picLocks noChangeAspect="1"/>
            </p:cNvPicPr>
            <p:nvPr/>
          </p:nvPicPr>
          <p:blipFill>
            <a:blip r:embed="rId3">
              <a:alphaModFix amt="18452"/>
              <a:extLst/>
            </a:blip>
            <a:stretch>
              <a:fillRect/>
            </a:stretch>
          </p:blipFill>
          <p:spPr>
            <a:xfrm rot="7178364">
              <a:off x="4619556" y="1745107"/>
              <a:ext cx="441092" cy="389506"/>
            </a:xfrm>
            <a:prstGeom prst="rect">
              <a:avLst/>
            </a:prstGeom>
            <a:ln w="12700" cap="flat">
              <a:noFill/>
              <a:miter lim="400000"/>
            </a:ln>
            <a:effectLst/>
          </p:spPr>
        </p:pic>
        <p:pic>
          <p:nvPicPr>
            <p:cNvPr id="1394" name="pasted-image.pdf"/>
            <p:cNvPicPr>
              <a:picLocks noChangeAspect="1"/>
            </p:cNvPicPr>
            <p:nvPr/>
          </p:nvPicPr>
          <p:blipFill>
            <a:blip r:embed="rId4">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1395" name="pasted-image.pdf"/>
            <p:cNvPicPr>
              <a:picLocks noChangeAspect="1"/>
            </p:cNvPicPr>
            <p:nvPr/>
          </p:nvPicPr>
          <p:blipFill>
            <a:blip r:embed="rId5">
              <a:alphaModFix amt="18452"/>
              <a:extLst/>
            </a:blip>
            <a:stretch>
              <a:fillRect/>
            </a:stretch>
          </p:blipFill>
          <p:spPr>
            <a:xfrm rot="3275997">
              <a:off x="4517503" y="1237138"/>
              <a:ext cx="575189" cy="507921"/>
            </a:xfrm>
            <a:prstGeom prst="rect">
              <a:avLst/>
            </a:prstGeom>
            <a:ln w="12700" cap="flat">
              <a:noFill/>
              <a:miter lim="400000"/>
            </a:ln>
            <a:effectLst/>
          </p:spPr>
        </p:pic>
        <p:pic>
          <p:nvPicPr>
            <p:cNvPr id="1396" name="pasted-image.pdf"/>
            <p:cNvPicPr>
              <a:picLocks noChangeAspect="1"/>
            </p:cNvPicPr>
            <p:nvPr/>
          </p:nvPicPr>
          <p:blipFill>
            <a:blip r:embed="rId6">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1397" name="pasted-image.pdf"/>
            <p:cNvPicPr>
              <a:picLocks noChangeAspect="1"/>
            </p:cNvPicPr>
            <p:nvPr/>
          </p:nvPicPr>
          <p:blipFill>
            <a:blip r:embed="rId7">
              <a:alphaModFix amt="18452"/>
              <a:extLst/>
            </a:blip>
            <a:stretch>
              <a:fillRect/>
            </a:stretch>
          </p:blipFill>
          <p:spPr>
            <a:xfrm rot="21012226">
              <a:off x="3933415" y="915767"/>
              <a:ext cx="630989" cy="557195"/>
            </a:xfrm>
            <a:prstGeom prst="rect">
              <a:avLst/>
            </a:prstGeom>
            <a:ln w="12700" cap="flat">
              <a:noFill/>
              <a:miter lim="400000"/>
            </a:ln>
            <a:effectLst/>
          </p:spPr>
        </p:pic>
        <p:pic>
          <p:nvPicPr>
            <p:cNvPr id="1398" name="pasted-image.pdf"/>
            <p:cNvPicPr>
              <a:picLocks noChangeAspect="1"/>
            </p:cNvPicPr>
            <p:nvPr/>
          </p:nvPicPr>
          <p:blipFill>
            <a:blip r:embed="rId7">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1399" name="pasted-image.pdf"/>
            <p:cNvPicPr>
              <a:picLocks noChangeAspect="1"/>
            </p:cNvPicPr>
            <p:nvPr/>
          </p:nvPicPr>
          <p:blipFill>
            <a:blip r:embed="rId5">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1400" name="pasted-image.pdf"/>
            <p:cNvPicPr>
              <a:picLocks noChangeAspect="1"/>
            </p:cNvPicPr>
            <p:nvPr/>
          </p:nvPicPr>
          <p:blipFill>
            <a:blip r:embed="rId3">
              <a:alphaModFix amt="18452"/>
              <a:extLst/>
            </a:blip>
            <a:stretch>
              <a:fillRect/>
            </a:stretch>
          </p:blipFill>
          <p:spPr>
            <a:xfrm rot="6596259">
              <a:off x="3390719" y="706073"/>
              <a:ext cx="610569" cy="539163"/>
            </a:xfrm>
            <a:prstGeom prst="rect">
              <a:avLst/>
            </a:prstGeom>
            <a:ln w="12700" cap="flat">
              <a:noFill/>
              <a:miter lim="400000"/>
            </a:ln>
            <a:effectLst/>
          </p:spPr>
        </p:pic>
        <p:pic>
          <p:nvPicPr>
            <p:cNvPr id="1401" name="pasted-image.pdf"/>
            <p:cNvPicPr>
              <a:picLocks noChangeAspect="1"/>
            </p:cNvPicPr>
            <p:nvPr/>
          </p:nvPicPr>
          <p:blipFill>
            <a:blip r:embed="rId4">
              <a:alphaModFix amt="18452"/>
              <a:extLst/>
            </a:blip>
            <a:stretch>
              <a:fillRect/>
            </a:stretch>
          </p:blipFill>
          <p:spPr>
            <a:xfrm rot="189053">
              <a:off x="3821928" y="126217"/>
              <a:ext cx="778108" cy="690495"/>
            </a:xfrm>
            <a:prstGeom prst="rect">
              <a:avLst/>
            </a:prstGeom>
            <a:ln w="12700" cap="flat">
              <a:noFill/>
              <a:miter lim="400000"/>
            </a:ln>
            <a:effectLst/>
          </p:spPr>
        </p:pic>
        <p:pic>
          <p:nvPicPr>
            <p:cNvPr id="1402" name="pasted-image.pdf"/>
            <p:cNvPicPr>
              <a:picLocks noChangeAspect="1"/>
            </p:cNvPicPr>
            <p:nvPr/>
          </p:nvPicPr>
          <p:blipFill>
            <a:blip r:embed="rId6">
              <a:alphaModFix amt="18452"/>
              <a:extLst/>
            </a:blip>
            <a:stretch>
              <a:fillRect/>
            </a:stretch>
          </p:blipFill>
          <p:spPr>
            <a:xfrm rot="4037505">
              <a:off x="4530858" y="396807"/>
              <a:ext cx="823519" cy="727208"/>
            </a:xfrm>
            <a:prstGeom prst="rect">
              <a:avLst/>
            </a:prstGeom>
            <a:ln w="12700" cap="flat">
              <a:noFill/>
              <a:miter lim="400000"/>
            </a:ln>
            <a:effectLst/>
          </p:spPr>
        </p:pic>
        <p:pic>
          <p:nvPicPr>
            <p:cNvPr id="1403" name="pasted-image.pdf"/>
            <p:cNvPicPr>
              <a:picLocks noChangeAspect="1"/>
            </p:cNvPicPr>
            <p:nvPr/>
          </p:nvPicPr>
          <p:blipFill>
            <a:blip r:embed="rId7">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1404" name="pasted-image.pdf"/>
            <p:cNvPicPr>
              <a:picLocks noChangeAspect="1"/>
            </p:cNvPicPr>
            <p:nvPr/>
          </p:nvPicPr>
          <p:blipFill>
            <a:blip r:embed="rId5">
              <a:alphaModFix amt="18452"/>
              <a:extLst/>
            </a:blip>
            <a:stretch>
              <a:fillRect/>
            </a:stretch>
          </p:blipFill>
          <p:spPr>
            <a:xfrm rot="13574788">
              <a:off x="5191255" y="214411"/>
              <a:ext cx="953044" cy="841585"/>
            </a:xfrm>
            <a:prstGeom prst="rect">
              <a:avLst/>
            </a:prstGeom>
            <a:ln w="12700" cap="flat">
              <a:noFill/>
              <a:miter lim="400000"/>
            </a:ln>
            <a:effectLst/>
          </p:spPr>
        </p:pic>
        <p:pic>
          <p:nvPicPr>
            <p:cNvPr id="1405" name="pasted-image.pdf"/>
            <p:cNvPicPr>
              <a:picLocks noChangeAspect="1"/>
            </p:cNvPicPr>
            <p:nvPr/>
          </p:nvPicPr>
          <p:blipFill>
            <a:blip r:embed="rId3">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1406" name="pasted-image.pdf"/>
            <p:cNvPicPr>
              <a:picLocks noChangeAspect="1"/>
            </p:cNvPicPr>
            <p:nvPr/>
          </p:nvPicPr>
          <p:blipFill>
            <a:blip r:embed="rId4">
              <a:alphaModFix amt="18452"/>
              <a:extLst/>
            </a:blip>
            <a:stretch>
              <a:fillRect/>
            </a:stretch>
          </p:blipFill>
          <p:spPr>
            <a:xfrm rot="4535398">
              <a:off x="5281886" y="1711767"/>
              <a:ext cx="931401" cy="826527"/>
            </a:xfrm>
            <a:prstGeom prst="rect">
              <a:avLst/>
            </a:prstGeom>
            <a:ln w="12700" cap="flat">
              <a:noFill/>
              <a:miter lim="400000"/>
            </a:ln>
            <a:effectLst/>
          </p:spPr>
        </p:pic>
        <p:pic>
          <p:nvPicPr>
            <p:cNvPr id="1407" name="pasted-image.pdf"/>
            <p:cNvPicPr>
              <a:picLocks noChangeAspect="1"/>
            </p:cNvPicPr>
            <p:nvPr/>
          </p:nvPicPr>
          <p:blipFill>
            <a:blip r:embed="rId6">
              <a:alphaModFix amt="18452"/>
              <a:extLst/>
            </a:blip>
            <a:stretch>
              <a:fillRect/>
            </a:stretch>
          </p:blipFill>
          <p:spPr>
            <a:xfrm rot="8729863">
              <a:off x="4572857" y="2291742"/>
              <a:ext cx="857106" cy="756867"/>
            </a:xfrm>
            <a:prstGeom prst="rect">
              <a:avLst/>
            </a:prstGeom>
            <a:ln w="12700" cap="flat">
              <a:noFill/>
              <a:miter lim="400000"/>
            </a:ln>
            <a:effectLst/>
          </p:spPr>
        </p:pic>
        <p:pic>
          <p:nvPicPr>
            <p:cNvPr id="1408" name="pasted-image.pdf"/>
            <p:cNvPicPr>
              <a:picLocks noChangeAspect="1"/>
            </p:cNvPicPr>
            <p:nvPr/>
          </p:nvPicPr>
          <p:blipFill>
            <a:blip r:embed="rId2">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1409" name="pasted-image.pdf"/>
            <p:cNvPicPr>
              <a:picLocks noChangeAspect="1"/>
            </p:cNvPicPr>
            <p:nvPr/>
          </p:nvPicPr>
          <p:blipFill>
            <a:blip r:embed="rId3">
              <a:alphaModFix amt="18452"/>
              <a:extLst/>
            </a:blip>
            <a:stretch>
              <a:fillRect/>
            </a:stretch>
          </p:blipFill>
          <p:spPr>
            <a:xfrm rot="7178364">
              <a:off x="1944089" y="1999107"/>
              <a:ext cx="441092" cy="389506"/>
            </a:xfrm>
            <a:prstGeom prst="rect">
              <a:avLst/>
            </a:prstGeom>
            <a:ln w="12700" cap="flat">
              <a:noFill/>
              <a:miter lim="400000"/>
            </a:ln>
            <a:effectLst/>
          </p:spPr>
        </p:pic>
        <p:pic>
          <p:nvPicPr>
            <p:cNvPr id="1410" name="pasted-image.pdf"/>
            <p:cNvPicPr>
              <a:picLocks noChangeAspect="1"/>
            </p:cNvPicPr>
            <p:nvPr/>
          </p:nvPicPr>
          <p:blipFill>
            <a:blip r:embed="rId4">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1411" name="pasted-image.pdf"/>
            <p:cNvPicPr>
              <a:picLocks noChangeAspect="1"/>
            </p:cNvPicPr>
            <p:nvPr/>
          </p:nvPicPr>
          <p:blipFill>
            <a:blip r:embed="rId5">
              <a:alphaModFix amt="18452"/>
              <a:extLst/>
            </a:blip>
            <a:stretch>
              <a:fillRect/>
            </a:stretch>
          </p:blipFill>
          <p:spPr>
            <a:xfrm rot="3275997">
              <a:off x="1842036" y="1491138"/>
              <a:ext cx="575190" cy="507921"/>
            </a:xfrm>
            <a:prstGeom prst="rect">
              <a:avLst/>
            </a:prstGeom>
            <a:ln w="12700" cap="flat">
              <a:noFill/>
              <a:miter lim="400000"/>
            </a:ln>
            <a:effectLst/>
          </p:spPr>
        </p:pic>
        <p:pic>
          <p:nvPicPr>
            <p:cNvPr id="1412" name="pasted-image.pdf"/>
            <p:cNvPicPr>
              <a:picLocks noChangeAspect="1"/>
            </p:cNvPicPr>
            <p:nvPr/>
          </p:nvPicPr>
          <p:blipFill>
            <a:blip r:embed="rId6">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1413" name="pasted-image.pdf"/>
            <p:cNvPicPr>
              <a:picLocks noChangeAspect="1"/>
            </p:cNvPicPr>
            <p:nvPr/>
          </p:nvPicPr>
          <p:blipFill>
            <a:blip r:embed="rId7">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1414" name="pasted-image.pdf"/>
            <p:cNvPicPr>
              <a:picLocks noChangeAspect="1"/>
            </p:cNvPicPr>
            <p:nvPr/>
          </p:nvPicPr>
          <p:blipFill>
            <a:blip r:embed="rId7">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1415" name="pasted-image.pdf"/>
            <p:cNvPicPr>
              <a:picLocks noChangeAspect="1"/>
            </p:cNvPicPr>
            <p:nvPr/>
          </p:nvPicPr>
          <p:blipFill>
            <a:blip r:embed="rId5">
              <a:alphaModFix amt="18452"/>
              <a:extLst/>
            </a:blip>
            <a:stretch>
              <a:fillRect/>
            </a:stretch>
          </p:blipFill>
          <p:spPr>
            <a:xfrm rot="13329951">
              <a:off x="321652" y="1541934"/>
              <a:ext cx="796189" cy="703075"/>
            </a:xfrm>
            <a:prstGeom prst="rect">
              <a:avLst/>
            </a:prstGeom>
            <a:ln w="12700" cap="flat">
              <a:noFill/>
              <a:miter lim="400000"/>
            </a:ln>
            <a:effectLst/>
          </p:spPr>
        </p:pic>
        <p:pic>
          <p:nvPicPr>
            <p:cNvPr id="1416" name="pasted-image.pdf"/>
            <p:cNvPicPr>
              <a:picLocks noChangeAspect="1"/>
            </p:cNvPicPr>
            <p:nvPr/>
          </p:nvPicPr>
          <p:blipFill>
            <a:blip r:embed="rId3">
              <a:alphaModFix amt="18452"/>
              <a:extLst/>
            </a:blip>
            <a:stretch>
              <a:fillRect/>
            </a:stretch>
          </p:blipFill>
          <p:spPr>
            <a:xfrm rot="6596259">
              <a:off x="715253" y="960073"/>
              <a:ext cx="610569" cy="539163"/>
            </a:xfrm>
            <a:prstGeom prst="rect">
              <a:avLst/>
            </a:prstGeom>
            <a:ln w="12700" cap="flat">
              <a:noFill/>
              <a:miter lim="400000"/>
            </a:ln>
            <a:effectLst/>
          </p:spPr>
        </p:pic>
        <p:pic>
          <p:nvPicPr>
            <p:cNvPr id="1417" name="pasted-image.pdf"/>
            <p:cNvPicPr>
              <a:picLocks noChangeAspect="1"/>
            </p:cNvPicPr>
            <p:nvPr/>
          </p:nvPicPr>
          <p:blipFill>
            <a:blip r:embed="rId4">
              <a:alphaModFix amt="18452"/>
              <a:extLst/>
            </a:blip>
            <a:stretch>
              <a:fillRect/>
            </a:stretch>
          </p:blipFill>
          <p:spPr>
            <a:xfrm rot="189053">
              <a:off x="1146462" y="380217"/>
              <a:ext cx="778108" cy="690495"/>
            </a:xfrm>
            <a:prstGeom prst="rect">
              <a:avLst/>
            </a:prstGeom>
            <a:ln w="12700" cap="flat">
              <a:noFill/>
              <a:miter lim="400000"/>
            </a:ln>
            <a:effectLst/>
          </p:spPr>
        </p:pic>
        <p:pic>
          <p:nvPicPr>
            <p:cNvPr id="1418" name="pasted-image.pdf"/>
            <p:cNvPicPr>
              <a:picLocks noChangeAspect="1"/>
            </p:cNvPicPr>
            <p:nvPr/>
          </p:nvPicPr>
          <p:blipFill>
            <a:blip r:embed="rId6">
              <a:alphaModFix amt="18452"/>
              <a:extLst/>
            </a:blip>
            <a:stretch>
              <a:fillRect/>
            </a:stretch>
          </p:blipFill>
          <p:spPr>
            <a:xfrm rot="4037505">
              <a:off x="1855391" y="650807"/>
              <a:ext cx="823519" cy="727208"/>
            </a:xfrm>
            <a:prstGeom prst="rect">
              <a:avLst/>
            </a:prstGeom>
            <a:ln w="12700" cap="flat">
              <a:noFill/>
              <a:miter lim="400000"/>
            </a:ln>
            <a:effectLst/>
          </p:spPr>
        </p:pic>
        <p:pic>
          <p:nvPicPr>
            <p:cNvPr id="1419" name="pasted-image.pdf"/>
            <p:cNvPicPr>
              <a:picLocks noChangeAspect="1"/>
            </p:cNvPicPr>
            <p:nvPr/>
          </p:nvPicPr>
          <p:blipFill>
            <a:blip r:embed="rId7">
              <a:alphaModFix amt="18452"/>
              <a:extLst/>
            </a:blip>
            <a:stretch>
              <a:fillRect/>
            </a:stretch>
          </p:blipFill>
          <p:spPr>
            <a:xfrm rot="15582911">
              <a:off x="24779" y="434438"/>
              <a:ext cx="1045499" cy="923228"/>
            </a:xfrm>
            <a:prstGeom prst="rect">
              <a:avLst/>
            </a:prstGeom>
            <a:ln w="12700" cap="flat">
              <a:noFill/>
              <a:miter lim="400000"/>
            </a:ln>
            <a:effectLst/>
          </p:spPr>
        </p:pic>
        <p:pic>
          <p:nvPicPr>
            <p:cNvPr id="1420" name="pasted-image.pdf"/>
            <p:cNvPicPr>
              <a:picLocks noChangeAspect="1"/>
            </p:cNvPicPr>
            <p:nvPr/>
          </p:nvPicPr>
          <p:blipFill>
            <a:blip r:embed="rId5">
              <a:alphaModFix amt="18452"/>
              <a:extLst/>
            </a:blip>
            <a:stretch>
              <a:fillRect/>
            </a:stretch>
          </p:blipFill>
          <p:spPr>
            <a:xfrm rot="13574788">
              <a:off x="2515788" y="468411"/>
              <a:ext cx="953043" cy="841585"/>
            </a:xfrm>
            <a:prstGeom prst="rect">
              <a:avLst/>
            </a:prstGeom>
            <a:ln w="12700" cap="flat">
              <a:noFill/>
              <a:miter lim="400000"/>
            </a:ln>
            <a:effectLst/>
          </p:spPr>
        </p:pic>
        <p:pic>
          <p:nvPicPr>
            <p:cNvPr id="1421" name="pasted-image.pdf"/>
            <p:cNvPicPr>
              <a:picLocks noChangeAspect="1"/>
            </p:cNvPicPr>
            <p:nvPr/>
          </p:nvPicPr>
          <p:blipFill>
            <a:blip r:embed="rId3">
              <a:alphaModFix amt="18452"/>
              <a:extLst/>
            </a:blip>
            <a:stretch>
              <a:fillRect/>
            </a:stretch>
          </p:blipFill>
          <p:spPr>
            <a:xfrm rot="14632657">
              <a:off x="924854" y="2469232"/>
              <a:ext cx="730855" cy="645381"/>
            </a:xfrm>
            <a:prstGeom prst="rect">
              <a:avLst/>
            </a:prstGeom>
            <a:ln w="12700" cap="flat">
              <a:noFill/>
              <a:miter lim="400000"/>
            </a:ln>
            <a:effectLst/>
          </p:spPr>
        </p:pic>
        <p:pic>
          <p:nvPicPr>
            <p:cNvPr id="1422" name="pasted-image.pdf"/>
            <p:cNvPicPr>
              <a:picLocks noChangeAspect="1"/>
            </p:cNvPicPr>
            <p:nvPr/>
          </p:nvPicPr>
          <p:blipFill>
            <a:blip r:embed="rId4">
              <a:alphaModFix amt="18452"/>
              <a:extLst/>
            </a:blip>
            <a:stretch>
              <a:fillRect/>
            </a:stretch>
          </p:blipFill>
          <p:spPr>
            <a:xfrm rot="4535398">
              <a:off x="2606419" y="1965767"/>
              <a:ext cx="931401" cy="826527"/>
            </a:xfrm>
            <a:prstGeom prst="rect">
              <a:avLst/>
            </a:prstGeom>
            <a:ln w="12700" cap="flat">
              <a:noFill/>
              <a:miter lim="400000"/>
            </a:ln>
            <a:effectLst/>
          </p:spPr>
        </p:pic>
        <p:pic>
          <p:nvPicPr>
            <p:cNvPr id="1423" name="pasted-image.pdf"/>
            <p:cNvPicPr>
              <a:picLocks noChangeAspect="1"/>
            </p:cNvPicPr>
            <p:nvPr/>
          </p:nvPicPr>
          <p:blipFill>
            <a:blip r:embed="rId6">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1427" name="Group 1427"/>
          <p:cNvGrpSpPr/>
          <p:nvPr/>
        </p:nvGrpSpPr>
        <p:grpSpPr>
          <a:xfrm>
            <a:off x="10976912" y="12828177"/>
            <a:ext cx="2430176" cy="450272"/>
            <a:chOff x="0" y="0"/>
            <a:chExt cx="2430175" cy="450271"/>
          </a:xfrm>
        </p:grpSpPr>
        <p:pic>
          <p:nvPicPr>
            <p:cNvPr id="1425" name="pasted-image.pdf"/>
            <p:cNvPicPr>
              <a:picLocks noChangeAspect="1"/>
            </p:cNvPicPr>
            <p:nvPr/>
          </p:nvPicPr>
          <p:blipFill>
            <a:blip r:embed="rId8">
              <a:extLst/>
            </a:blip>
            <a:stretch>
              <a:fillRect/>
            </a:stretch>
          </p:blipFill>
          <p:spPr>
            <a:xfrm>
              <a:off x="0" y="0"/>
              <a:ext cx="450272" cy="450272"/>
            </a:xfrm>
            <a:prstGeom prst="rect">
              <a:avLst/>
            </a:prstGeom>
            <a:ln w="12700" cap="flat">
              <a:noFill/>
              <a:miter lim="400000"/>
            </a:ln>
            <a:effectLst/>
          </p:spPr>
        </p:pic>
        <p:pic>
          <p:nvPicPr>
            <p:cNvPr id="1426" name="pasted-image.pdf"/>
            <p:cNvPicPr>
              <a:picLocks noChangeAspect="1"/>
            </p:cNvPicPr>
            <p:nvPr/>
          </p:nvPicPr>
          <p:blipFill>
            <a:blip r:embed="rId9">
              <a:extLst/>
            </a:blip>
            <a:stretch>
              <a:fillRect/>
            </a:stretch>
          </p:blipFill>
          <p:spPr>
            <a:xfrm>
              <a:off x="584841" y="86142"/>
              <a:ext cx="1845335" cy="277988"/>
            </a:xfrm>
            <a:prstGeom prst="rect">
              <a:avLst/>
            </a:prstGeom>
            <a:ln w="12700" cap="flat">
              <a:noFill/>
              <a:miter lim="400000"/>
            </a:ln>
            <a:effectLst/>
          </p:spPr>
        </p:pic>
      </p:grpSp>
      <p:sp>
        <p:nvSpPr>
          <p:cNvPr id="1428" name="Shape 142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Gray copy 6">
    <p:bg>
      <p:bgPr>
        <a:gradFill flip="none" rotWithShape="1">
          <a:gsLst>
            <a:gs pos="0">
              <a:srgbClr val="C8B6FF"/>
            </a:gs>
            <a:gs pos="49512">
              <a:srgbClr val="AD9DDD"/>
            </a:gs>
            <a:gs pos="100000">
              <a:srgbClr val="9385BC"/>
            </a:gs>
          </a:gsLst>
          <a:lin ang="0" scaled="0"/>
        </a:gradFill>
        <a:effectLst/>
      </p:bgPr>
    </p:bg>
    <p:spTree>
      <p:nvGrpSpPr>
        <p:cNvPr id="1" name=""/>
        <p:cNvGrpSpPr/>
        <p:nvPr/>
      </p:nvGrpSpPr>
      <p:grpSpPr>
        <a:xfrm>
          <a:off x="0" y="0"/>
          <a:ext cx="0" cy="0"/>
          <a:chOff x="0" y="0"/>
          <a:chExt cx="0" cy="0"/>
        </a:xfrm>
      </p:grpSpPr>
      <p:pic>
        <p:nvPicPr>
          <p:cNvPr id="1435" name="communication-globe.png"/>
          <p:cNvPicPr>
            <a:picLocks noChangeAspect="1"/>
          </p:cNvPicPr>
          <p:nvPr/>
        </p:nvPicPr>
        <p:blipFill>
          <a:blip r:embed="rId2">
            <a:alphaModFix amt="34243"/>
            <a:extLst/>
          </a:blip>
          <a:stretch>
            <a:fillRect/>
          </a:stretch>
        </p:blipFill>
        <p:spPr>
          <a:xfrm>
            <a:off x="-6381930" y="-7717660"/>
            <a:ext cx="31588278" cy="30577660"/>
          </a:xfrm>
          <a:prstGeom prst="rect">
            <a:avLst/>
          </a:prstGeom>
          <a:ln w="12700">
            <a:miter lim="400000"/>
          </a:ln>
        </p:spPr>
      </p:pic>
      <p:sp>
        <p:nvSpPr>
          <p:cNvPr id="1436" name="Shape 143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copy">
    <p:bg>
      <p:bgPr>
        <a:gradFill flip="none" rotWithShape="1">
          <a:gsLst>
            <a:gs pos="0">
              <a:srgbClr val="5F86B1"/>
            </a:gs>
            <a:gs pos="100000">
              <a:srgbClr val="9AF8A6"/>
            </a:gs>
          </a:gsLst>
          <a:lin ang="0" scaled="0"/>
        </a:gradFill>
        <a:effectLst/>
      </p:bgPr>
    </p:bg>
    <p:spTree>
      <p:nvGrpSpPr>
        <p:cNvPr id="1" name=""/>
        <p:cNvGrpSpPr/>
        <p:nvPr/>
      </p:nvGrpSpPr>
      <p:grpSpPr>
        <a:xfrm>
          <a:off x="0" y="0"/>
          <a:ext cx="0" cy="0"/>
          <a:chOff x="0" y="0"/>
          <a:chExt cx="0" cy="0"/>
        </a:xfrm>
      </p:grpSpPr>
      <p:pic>
        <p:nvPicPr>
          <p:cNvPr id="82" name="communication-globe.png"/>
          <p:cNvPicPr>
            <a:picLocks noChangeAspect="1"/>
          </p:cNvPicPr>
          <p:nvPr/>
        </p:nvPicPr>
        <p:blipFill>
          <a:blip r:embed="rId2">
            <a:alphaModFix amt="59334"/>
            <a:extLst/>
          </a:blip>
          <a:stretch>
            <a:fillRect/>
          </a:stretch>
        </p:blipFill>
        <p:spPr>
          <a:xfrm>
            <a:off x="-6381930" y="-7717660"/>
            <a:ext cx="31588278" cy="30577660"/>
          </a:xfrm>
          <a:prstGeom prst="rect">
            <a:avLst/>
          </a:prstGeom>
          <a:ln w="12700">
            <a:miter lim="400000"/>
          </a:ln>
        </p:spPr>
      </p:pic>
      <p:sp>
        <p:nvSpPr>
          <p:cNvPr id="83" name="Shape 83"/>
          <p:cNvSpPr/>
          <p:nvPr/>
        </p:nvSpPr>
        <p:spPr>
          <a:xfrm>
            <a:off x="-25400" y="12623116"/>
            <a:ext cx="24434799" cy="1118285"/>
          </a:xfrm>
          <a:prstGeom prst="rect">
            <a:avLst/>
          </a:prstGeom>
          <a:solidFill>
            <a:srgbClr val="4E5057"/>
          </a:solidFill>
          <a:ln w="12700">
            <a:miter lim="400000"/>
          </a:ln>
        </p:spPr>
        <p:txBody>
          <a:bodyPr lIns="71437" tIns="71437" rIns="71437" bIns="71437" anchor="ctr"/>
          <a:lstStyle/>
          <a:p>
            <a:pPr algn="ctr">
              <a:defRPr sz="3200" i="0">
                <a:solidFill>
                  <a:srgbClr val="FFFFFF"/>
                </a:solidFill>
                <a:latin typeface="Helvetica Light"/>
                <a:ea typeface="Helvetica Light"/>
                <a:cs typeface="Helvetica Light"/>
                <a:sym typeface="Helvetica Light"/>
              </a:defRPr>
            </a:pPr>
            <a:endParaRPr/>
          </a:p>
        </p:txBody>
      </p:sp>
      <p:sp>
        <p:nvSpPr>
          <p:cNvPr id="84" name="Shape 84"/>
          <p:cNvSpPr>
            <a:spLocks noGrp="1"/>
          </p:cNvSpPr>
          <p:nvPr>
            <p:ph type="body" sz="quarter" idx="13"/>
          </p:nvPr>
        </p:nvSpPr>
        <p:spPr>
          <a:xfrm>
            <a:off x="1449362" y="8001462"/>
            <a:ext cx="3244241" cy="663576"/>
          </a:xfrm>
          <a:prstGeom prst="rect">
            <a:avLst/>
          </a:prstGeom>
        </p:spPr>
        <p:txBody>
          <a:bodyPr wrap="none">
            <a:spAutoFit/>
          </a:bodyPr>
          <a:lstStyle>
            <a:lvl1pPr marL="0" indent="0">
              <a:buSzTx/>
              <a:buNone/>
              <a:defRPr>
                <a:solidFill>
                  <a:srgbClr val="FFFFFF"/>
                </a:solidFill>
              </a:defRPr>
            </a:lvl1pPr>
          </a:lstStyle>
          <a:p>
            <a:r>
              <a:t>Presenter Name</a:t>
            </a:r>
          </a:p>
        </p:txBody>
      </p:sp>
      <p:sp>
        <p:nvSpPr>
          <p:cNvPr id="85" name="Shape 85"/>
          <p:cNvSpPr>
            <a:spLocks noGrp="1"/>
          </p:cNvSpPr>
          <p:nvPr>
            <p:ph type="body" sz="quarter" idx="14"/>
          </p:nvPr>
        </p:nvSpPr>
        <p:spPr>
          <a:xfrm>
            <a:off x="1449362" y="8653395"/>
            <a:ext cx="2737232" cy="511176"/>
          </a:xfrm>
          <a:prstGeom prst="rect">
            <a:avLst/>
          </a:prstGeom>
        </p:spPr>
        <p:txBody>
          <a:bodyPr wrap="none">
            <a:spAutoFit/>
          </a:bodyPr>
          <a:lstStyle>
            <a:lvl1pPr marL="0" indent="0">
              <a:lnSpc>
                <a:spcPct val="100000"/>
              </a:lnSpc>
              <a:spcBef>
                <a:spcPts val="0"/>
              </a:spcBef>
              <a:buSzTx/>
              <a:buNone/>
              <a:defRPr sz="2400" i="1">
                <a:solidFill>
                  <a:srgbClr val="FFFFFF"/>
                </a:solidFill>
              </a:defRPr>
            </a:lvl1pPr>
          </a:lstStyle>
          <a:p>
            <a:r>
              <a:t>September 27, 2015</a:t>
            </a:r>
          </a:p>
        </p:txBody>
      </p:sp>
      <p:sp>
        <p:nvSpPr>
          <p:cNvPr id="86" name="Shape 86"/>
          <p:cNvSpPr>
            <a:spLocks noGrp="1"/>
          </p:cNvSpPr>
          <p:nvPr>
            <p:ph type="body" sz="quarter" idx="15"/>
          </p:nvPr>
        </p:nvSpPr>
        <p:spPr>
          <a:xfrm>
            <a:off x="1449362" y="1246822"/>
            <a:ext cx="14631340" cy="1857376"/>
          </a:xfrm>
          <a:prstGeom prst="rect">
            <a:avLst/>
          </a:prstGeom>
        </p:spPr>
        <p:txBody>
          <a:bodyPr anchor="t">
            <a:noAutofit/>
          </a:bodyPr>
          <a:lstStyle>
            <a:lvl1pPr marL="0" indent="0">
              <a:lnSpc>
                <a:spcPct val="100000"/>
              </a:lnSpc>
              <a:spcBef>
                <a:spcPts val="0"/>
              </a:spcBef>
              <a:buSzTx/>
              <a:buNone/>
              <a:defRPr sz="11200" cap="all">
                <a:solidFill>
                  <a:srgbClr val="FFFFFF"/>
                </a:solidFill>
                <a:latin typeface="+mj-lt"/>
                <a:ea typeface="+mj-ea"/>
                <a:cs typeface="+mj-cs"/>
                <a:sym typeface="Lato Black"/>
              </a:defRPr>
            </a:lvl1pPr>
          </a:lstStyle>
          <a:p>
            <a:r>
              <a:t>Presentation Title</a:t>
            </a:r>
          </a:p>
        </p:txBody>
      </p:sp>
      <p:sp>
        <p:nvSpPr>
          <p:cNvPr id="87" name="Shape 87"/>
          <p:cNvSpPr>
            <a:spLocks noGrp="1"/>
          </p:cNvSpPr>
          <p:nvPr>
            <p:ph type="body" sz="quarter" idx="16"/>
          </p:nvPr>
        </p:nvSpPr>
        <p:spPr>
          <a:xfrm>
            <a:off x="1449362" y="3128962"/>
            <a:ext cx="6361812" cy="727076"/>
          </a:xfrm>
          <a:prstGeom prst="rect">
            <a:avLst/>
          </a:prstGeom>
        </p:spPr>
        <p:txBody>
          <a:bodyPr wrap="none" anchor="t">
            <a:spAutoFit/>
          </a:bodyPr>
          <a:lstStyle>
            <a:lvl1pPr marL="0" indent="0">
              <a:lnSpc>
                <a:spcPct val="100000"/>
              </a:lnSpc>
              <a:spcBef>
                <a:spcPts val="0"/>
              </a:spcBef>
              <a:buSzTx/>
              <a:buNone/>
              <a:defRPr sz="3800">
                <a:solidFill>
                  <a:srgbClr val="FFFFFF"/>
                </a:solidFill>
                <a:latin typeface="Lato Bold"/>
                <a:ea typeface="Lato Bold"/>
                <a:cs typeface="Lato Bold"/>
                <a:sym typeface="Lato Bold"/>
              </a:defRPr>
            </a:lvl1pPr>
          </a:lstStyle>
          <a:p>
            <a:r>
              <a:t>Subtitle to presentation here</a:t>
            </a:r>
          </a:p>
        </p:txBody>
      </p:sp>
      <p:sp>
        <p:nvSpPr>
          <p:cNvPr id="88" name="Shape 88"/>
          <p:cNvSpPr>
            <a:spLocks noGrp="1"/>
          </p:cNvSpPr>
          <p:nvPr>
            <p:ph type="body" sz="quarter" idx="17"/>
          </p:nvPr>
        </p:nvSpPr>
        <p:spPr>
          <a:xfrm>
            <a:off x="1449362" y="5543199"/>
            <a:ext cx="13774372" cy="714376"/>
          </a:xfrm>
          <a:prstGeom prst="rect">
            <a:avLst/>
          </a:prstGeom>
        </p:spPr>
        <p:txBody>
          <a:bodyPr>
            <a:spAutoFit/>
          </a:bodyPr>
          <a:lstStyle>
            <a:lvl1pPr marL="0" indent="0">
              <a:lnSpc>
                <a:spcPct val="100000"/>
              </a:lnSpc>
              <a:buSzTx/>
              <a:buNone/>
              <a:defRPr sz="3700">
                <a:solidFill>
                  <a:srgbClr val="FFFFFF"/>
                </a:solidFill>
                <a:latin typeface="+mn-lt"/>
                <a:ea typeface="+mn-ea"/>
                <a:cs typeface="+mn-cs"/>
                <a:sym typeface="Lato Light"/>
              </a:defRPr>
            </a:lvl1pPr>
          </a:lstStyle>
          <a:p>
            <a:r>
              <a:t>Additional comments or notes can go here if you want them.</a:t>
            </a:r>
          </a:p>
        </p:txBody>
      </p:sp>
      <p:sp>
        <p:nvSpPr>
          <p:cNvPr id="89" name="Shape 8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Gray copy 9">
    <p:bg>
      <p:bgPr>
        <a:gradFill flip="none" rotWithShape="1">
          <a:gsLst>
            <a:gs pos="0">
              <a:srgbClr val="C8B6FF"/>
            </a:gs>
            <a:gs pos="49512">
              <a:srgbClr val="AD9DDD"/>
            </a:gs>
            <a:gs pos="100000">
              <a:srgbClr val="9385BC"/>
            </a:gs>
          </a:gsLst>
          <a:lin ang="0" scaled="0"/>
        </a:gradFill>
        <a:effectLst/>
      </p:bgPr>
    </p:bg>
    <p:spTree>
      <p:nvGrpSpPr>
        <p:cNvPr id="1" name=""/>
        <p:cNvGrpSpPr/>
        <p:nvPr/>
      </p:nvGrpSpPr>
      <p:grpSpPr>
        <a:xfrm>
          <a:off x="0" y="0"/>
          <a:ext cx="0" cy="0"/>
          <a:chOff x="0" y="0"/>
          <a:chExt cx="0" cy="0"/>
        </a:xfrm>
      </p:grpSpPr>
      <p:pic>
        <p:nvPicPr>
          <p:cNvPr id="1443" name="pasted-image.pdf"/>
          <p:cNvPicPr>
            <a:picLocks noChangeAspect="1"/>
          </p:cNvPicPr>
          <p:nvPr/>
        </p:nvPicPr>
        <p:blipFill>
          <a:blip r:embed="rId2">
            <a:alphaModFix amt="24409"/>
            <a:extLst/>
          </a:blip>
          <a:stretch>
            <a:fillRect/>
          </a:stretch>
        </p:blipFill>
        <p:spPr>
          <a:xfrm rot="21012226">
            <a:off x="12299962" y="6976133"/>
            <a:ext cx="334470" cy="295354"/>
          </a:xfrm>
          <a:prstGeom prst="rect">
            <a:avLst/>
          </a:prstGeom>
          <a:ln w="12700">
            <a:miter lim="400000"/>
          </a:ln>
        </p:spPr>
      </p:pic>
      <p:pic>
        <p:nvPicPr>
          <p:cNvPr id="1444" name="pasted-image.pdf"/>
          <p:cNvPicPr>
            <a:picLocks noChangeAspect="1"/>
          </p:cNvPicPr>
          <p:nvPr/>
        </p:nvPicPr>
        <p:blipFill>
          <a:blip r:embed="rId3">
            <a:alphaModFix amt="24409"/>
            <a:extLst/>
          </a:blip>
          <a:stretch>
            <a:fillRect/>
          </a:stretch>
        </p:blipFill>
        <p:spPr>
          <a:xfrm rot="7178364">
            <a:off x="12678119" y="7252725"/>
            <a:ext cx="441092" cy="389507"/>
          </a:xfrm>
          <a:prstGeom prst="rect">
            <a:avLst/>
          </a:prstGeom>
          <a:ln w="12700">
            <a:miter lim="400000"/>
          </a:ln>
        </p:spPr>
      </p:pic>
      <p:pic>
        <p:nvPicPr>
          <p:cNvPr id="1445" name="pasted-image.pdf"/>
          <p:cNvPicPr>
            <a:picLocks noChangeAspect="1"/>
          </p:cNvPicPr>
          <p:nvPr/>
        </p:nvPicPr>
        <p:blipFill>
          <a:blip r:embed="rId4">
            <a:alphaModFix amt="24409"/>
            <a:extLst/>
          </a:blip>
          <a:stretch>
            <a:fillRect/>
          </a:stretch>
        </p:blipFill>
        <p:spPr>
          <a:xfrm rot="13426029">
            <a:off x="12177063" y="7325103"/>
            <a:ext cx="562127" cy="498833"/>
          </a:xfrm>
          <a:prstGeom prst="rect">
            <a:avLst/>
          </a:prstGeom>
          <a:ln w="12700">
            <a:miter lim="400000"/>
          </a:ln>
        </p:spPr>
      </p:pic>
      <p:pic>
        <p:nvPicPr>
          <p:cNvPr id="1446" name="pasted-image.pdf"/>
          <p:cNvPicPr>
            <a:picLocks noChangeAspect="1"/>
          </p:cNvPicPr>
          <p:nvPr/>
        </p:nvPicPr>
        <p:blipFill>
          <a:blip r:embed="rId5">
            <a:alphaModFix amt="24409"/>
            <a:extLst/>
          </a:blip>
          <a:stretch>
            <a:fillRect/>
          </a:stretch>
        </p:blipFill>
        <p:spPr>
          <a:xfrm rot="3275997">
            <a:off x="12576066" y="6744757"/>
            <a:ext cx="575189" cy="507921"/>
          </a:xfrm>
          <a:prstGeom prst="rect">
            <a:avLst/>
          </a:prstGeom>
          <a:ln w="12700">
            <a:miter lim="400000"/>
          </a:ln>
        </p:spPr>
      </p:pic>
      <p:pic>
        <p:nvPicPr>
          <p:cNvPr id="1447" name="pasted-image.pdf"/>
          <p:cNvPicPr>
            <a:picLocks noChangeAspect="1"/>
          </p:cNvPicPr>
          <p:nvPr/>
        </p:nvPicPr>
        <p:blipFill>
          <a:blip r:embed="rId6">
            <a:alphaModFix amt="24409"/>
            <a:extLst/>
          </a:blip>
          <a:stretch>
            <a:fillRect/>
          </a:stretch>
        </p:blipFill>
        <p:spPr>
          <a:xfrm rot="16983089">
            <a:off x="11793362" y="7037117"/>
            <a:ext cx="594933" cy="525356"/>
          </a:xfrm>
          <a:prstGeom prst="rect">
            <a:avLst/>
          </a:prstGeom>
          <a:ln w="12700">
            <a:miter lim="400000"/>
          </a:ln>
        </p:spPr>
      </p:pic>
      <p:pic>
        <p:nvPicPr>
          <p:cNvPr id="1448" name="pasted-image.pdf"/>
          <p:cNvPicPr>
            <a:picLocks noChangeAspect="1"/>
          </p:cNvPicPr>
          <p:nvPr/>
        </p:nvPicPr>
        <p:blipFill>
          <a:blip r:embed="rId7">
            <a:alphaModFix amt="24409"/>
            <a:extLst/>
          </a:blip>
          <a:stretch>
            <a:fillRect/>
          </a:stretch>
        </p:blipFill>
        <p:spPr>
          <a:xfrm rot="21012226">
            <a:off x="11991978" y="6423387"/>
            <a:ext cx="630989" cy="557194"/>
          </a:xfrm>
          <a:prstGeom prst="rect">
            <a:avLst/>
          </a:prstGeom>
          <a:ln w="12700">
            <a:miter lim="400000"/>
          </a:ln>
        </p:spPr>
      </p:pic>
      <p:pic>
        <p:nvPicPr>
          <p:cNvPr id="1449" name="pasted-image.pdf"/>
          <p:cNvPicPr>
            <a:picLocks noChangeAspect="1"/>
          </p:cNvPicPr>
          <p:nvPr/>
        </p:nvPicPr>
        <p:blipFill>
          <a:blip r:embed="rId7">
            <a:alphaModFix amt="24409"/>
            <a:extLst/>
          </a:blip>
          <a:stretch>
            <a:fillRect/>
          </a:stretch>
        </p:blipFill>
        <p:spPr>
          <a:xfrm rot="15582911">
            <a:off x="13035514" y="6675639"/>
            <a:ext cx="873428" cy="771280"/>
          </a:xfrm>
          <a:prstGeom prst="rect">
            <a:avLst/>
          </a:prstGeom>
          <a:ln w="12700">
            <a:miter lim="400000"/>
          </a:ln>
        </p:spPr>
      </p:pic>
      <p:pic>
        <p:nvPicPr>
          <p:cNvPr id="1450" name="pasted-image.pdf"/>
          <p:cNvPicPr>
            <a:picLocks noChangeAspect="1"/>
          </p:cNvPicPr>
          <p:nvPr/>
        </p:nvPicPr>
        <p:blipFill>
          <a:blip r:embed="rId5">
            <a:alphaModFix amt="24409"/>
            <a:extLst/>
          </a:blip>
          <a:stretch>
            <a:fillRect/>
          </a:stretch>
        </p:blipFill>
        <p:spPr>
          <a:xfrm rot="13329951">
            <a:off x="11055681" y="6795554"/>
            <a:ext cx="796189" cy="703075"/>
          </a:xfrm>
          <a:prstGeom prst="rect">
            <a:avLst/>
          </a:prstGeom>
          <a:ln w="12700">
            <a:miter lim="400000"/>
          </a:ln>
        </p:spPr>
      </p:pic>
      <p:pic>
        <p:nvPicPr>
          <p:cNvPr id="1451" name="pasted-image.pdf"/>
          <p:cNvPicPr>
            <a:picLocks noChangeAspect="1"/>
          </p:cNvPicPr>
          <p:nvPr/>
        </p:nvPicPr>
        <p:blipFill>
          <a:blip r:embed="rId3">
            <a:alphaModFix amt="24409"/>
            <a:extLst/>
          </a:blip>
          <a:stretch>
            <a:fillRect/>
          </a:stretch>
        </p:blipFill>
        <p:spPr>
          <a:xfrm rot="6596259">
            <a:off x="11449282" y="6213692"/>
            <a:ext cx="610569" cy="539163"/>
          </a:xfrm>
          <a:prstGeom prst="rect">
            <a:avLst/>
          </a:prstGeom>
          <a:ln w="12700">
            <a:miter lim="400000"/>
          </a:ln>
        </p:spPr>
      </p:pic>
      <p:pic>
        <p:nvPicPr>
          <p:cNvPr id="1452" name="pasted-image.pdf"/>
          <p:cNvPicPr>
            <a:picLocks noChangeAspect="1"/>
          </p:cNvPicPr>
          <p:nvPr/>
        </p:nvPicPr>
        <p:blipFill>
          <a:blip r:embed="rId4">
            <a:alphaModFix amt="24409"/>
            <a:extLst/>
          </a:blip>
          <a:stretch>
            <a:fillRect/>
          </a:stretch>
        </p:blipFill>
        <p:spPr>
          <a:xfrm rot="189053">
            <a:off x="11880491" y="5633836"/>
            <a:ext cx="778108" cy="690495"/>
          </a:xfrm>
          <a:prstGeom prst="rect">
            <a:avLst/>
          </a:prstGeom>
          <a:ln w="12700">
            <a:miter lim="400000"/>
          </a:ln>
        </p:spPr>
      </p:pic>
      <p:pic>
        <p:nvPicPr>
          <p:cNvPr id="1453" name="pasted-image.pdf"/>
          <p:cNvPicPr>
            <a:picLocks noChangeAspect="1"/>
          </p:cNvPicPr>
          <p:nvPr/>
        </p:nvPicPr>
        <p:blipFill>
          <a:blip r:embed="rId6">
            <a:alphaModFix amt="24409"/>
            <a:extLst/>
          </a:blip>
          <a:stretch>
            <a:fillRect/>
          </a:stretch>
        </p:blipFill>
        <p:spPr>
          <a:xfrm rot="4037505">
            <a:off x="12589421" y="5904427"/>
            <a:ext cx="823519" cy="727208"/>
          </a:xfrm>
          <a:prstGeom prst="rect">
            <a:avLst/>
          </a:prstGeom>
          <a:ln w="12700">
            <a:miter lim="400000"/>
          </a:ln>
        </p:spPr>
      </p:pic>
      <p:pic>
        <p:nvPicPr>
          <p:cNvPr id="1454" name="pasted-image.pdf"/>
          <p:cNvPicPr>
            <a:picLocks noChangeAspect="1"/>
          </p:cNvPicPr>
          <p:nvPr/>
        </p:nvPicPr>
        <p:blipFill>
          <a:blip r:embed="rId7">
            <a:alphaModFix amt="24409"/>
            <a:extLst/>
          </a:blip>
          <a:stretch>
            <a:fillRect/>
          </a:stretch>
        </p:blipFill>
        <p:spPr>
          <a:xfrm rot="15582911">
            <a:off x="10758809" y="5688057"/>
            <a:ext cx="1045500" cy="923228"/>
          </a:xfrm>
          <a:prstGeom prst="rect">
            <a:avLst/>
          </a:prstGeom>
          <a:ln w="12700">
            <a:miter lim="400000"/>
          </a:ln>
        </p:spPr>
      </p:pic>
      <p:pic>
        <p:nvPicPr>
          <p:cNvPr id="1455" name="pasted-image.pdf"/>
          <p:cNvPicPr>
            <a:picLocks noChangeAspect="1"/>
          </p:cNvPicPr>
          <p:nvPr/>
        </p:nvPicPr>
        <p:blipFill>
          <a:blip r:embed="rId5">
            <a:alphaModFix amt="24409"/>
            <a:extLst/>
          </a:blip>
          <a:stretch>
            <a:fillRect/>
          </a:stretch>
        </p:blipFill>
        <p:spPr>
          <a:xfrm rot="13574788">
            <a:off x="13249817" y="5722030"/>
            <a:ext cx="953044" cy="841585"/>
          </a:xfrm>
          <a:prstGeom prst="rect">
            <a:avLst/>
          </a:prstGeom>
          <a:ln w="12700">
            <a:miter lim="400000"/>
          </a:ln>
        </p:spPr>
      </p:pic>
      <p:pic>
        <p:nvPicPr>
          <p:cNvPr id="1456" name="pasted-image.pdf"/>
          <p:cNvPicPr>
            <a:picLocks noChangeAspect="1"/>
          </p:cNvPicPr>
          <p:nvPr/>
        </p:nvPicPr>
        <p:blipFill>
          <a:blip r:embed="rId3">
            <a:alphaModFix amt="24409"/>
            <a:extLst/>
          </a:blip>
          <a:stretch>
            <a:fillRect/>
          </a:stretch>
        </p:blipFill>
        <p:spPr>
          <a:xfrm rot="14632657">
            <a:off x="11658883" y="7722851"/>
            <a:ext cx="730855" cy="645382"/>
          </a:xfrm>
          <a:prstGeom prst="rect">
            <a:avLst/>
          </a:prstGeom>
          <a:ln w="12700">
            <a:miter lim="400000"/>
          </a:ln>
        </p:spPr>
      </p:pic>
      <p:pic>
        <p:nvPicPr>
          <p:cNvPr id="1457" name="pasted-image.pdf"/>
          <p:cNvPicPr>
            <a:picLocks noChangeAspect="1"/>
          </p:cNvPicPr>
          <p:nvPr/>
        </p:nvPicPr>
        <p:blipFill>
          <a:blip r:embed="rId4">
            <a:alphaModFix amt="24409"/>
            <a:extLst/>
          </a:blip>
          <a:stretch>
            <a:fillRect/>
          </a:stretch>
        </p:blipFill>
        <p:spPr>
          <a:xfrm rot="4535398">
            <a:off x="13340449" y="7219386"/>
            <a:ext cx="931400" cy="826527"/>
          </a:xfrm>
          <a:prstGeom prst="rect">
            <a:avLst/>
          </a:prstGeom>
          <a:ln w="12700">
            <a:miter lim="400000"/>
          </a:ln>
        </p:spPr>
      </p:pic>
      <p:pic>
        <p:nvPicPr>
          <p:cNvPr id="1458" name="pasted-image.pdf"/>
          <p:cNvPicPr>
            <a:picLocks noChangeAspect="1"/>
          </p:cNvPicPr>
          <p:nvPr/>
        </p:nvPicPr>
        <p:blipFill>
          <a:blip r:embed="rId6">
            <a:alphaModFix amt="24409"/>
            <a:extLst/>
          </a:blip>
          <a:stretch>
            <a:fillRect/>
          </a:stretch>
        </p:blipFill>
        <p:spPr>
          <a:xfrm rot="8729863">
            <a:off x="12631419" y="7799360"/>
            <a:ext cx="857107" cy="756868"/>
          </a:xfrm>
          <a:prstGeom prst="rect">
            <a:avLst/>
          </a:prstGeom>
          <a:ln w="12700">
            <a:miter lim="400000"/>
          </a:ln>
        </p:spPr>
      </p:pic>
      <p:pic>
        <p:nvPicPr>
          <p:cNvPr id="1459" name="pasted-image.pdf"/>
          <p:cNvPicPr>
            <a:picLocks noChangeAspect="1"/>
          </p:cNvPicPr>
          <p:nvPr/>
        </p:nvPicPr>
        <p:blipFill>
          <a:blip r:embed="rId2">
            <a:alphaModFix amt="24409"/>
            <a:extLst/>
          </a:blip>
          <a:stretch>
            <a:fillRect/>
          </a:stretch>
        </p:blipFill>
        <p:spPr>
          <a:xfrm rot="21012226">
            <a:off x="9190701" y="6926560"/>
            <a:ext cx="334470" cy="295353"/>
          </a:xfrm>
          <a:prstGeom prst="rect">
            <a:avLst/>
          </a:prstGeom>
          <a:ln w="12700">
            <a:miter lim="400000"/>
          </a:ln>
        </p:spPr>
      </p:pic>
      <p:pic>
        <p:nvPicPr>
          <p:cNvPr id="1460" name="pasted-image.pdf"/>
          <p:cNvPicPr>
            <a:picLocks noChangeAspect="1"/>
          </p:cNvPicPr>
          <p:nvPr/>
        </p:nvPicPr>
        <p:blipFill>
          <a:blip r:embed="rId3">
            <a:alphaModFix amt="24409"/>
            <a:extLst/>
          </a:blip>
          <a:stretch>
            <a:fillRect/>
          </a:stretch>
        </p:blipFill>
        <p:spPr>
          <a:xfrm rot="7178364">
            <a:off x="9568858" y="7203153"/>
            <a:ext cx="441092" cy="389506"/>
          </a:xfrm>
          <a:prstGeom prst="rect">
            <a:avLst/>
          </a:prstGeom>
          <a:ln w="12700">
            <a:miter lim="400000"/>
          </a:ln>
        </p:spPr>
      </p:pic>
      <p:pic>
        <p:nvPicPr>
          <p:cNvPr id="1461" name="pasted-image.pdf"/>
          <p:cNvPicPr>
            <a:picLocks noChangeAspect="1"/>
          </p:cNvPicPr>
          <p:nvPr/>
        </p:nvPicPr>
        <p:blipFill>
          <a:blip r:embed="rId4">
            <a:alphaModFix amt="24409"/>
            <a:extLst/>
          </a:blip>
          <a:stretch>
            <a:fillRect/>
          </a:stretch>
        </p:blipFill>
        <p:spPr>
          <a:xfrm rot="13426029">
            <a:off x="9067803" y="7275530"/>
            <a:ext cx="562127" cy="498833"/>
          </a:xfrm>
          <a:prstGeom prst="rect">
            <a:avLst/>
          </a:prstGeom>
          <a:ln w="12700">
            <a:miter lim="400000"/>
          </a:ln>
        </p:spPr>
      </p:pic>
      <p:pic>
        <p:nvPicPr>
          <p:cNvPr id="1462" name="pasted-image.pdf"/>
          <p:cNvPicPr>
            <a:picLocks noChangeAspect="1"/>
          </p:cNvPicPr>
          <p:nvPr/>
        </p:nvPicPr>
        <p:blipFill>
          <a:blip r:embed="rId5">
            <a:alphaModFix amt="24409"/>
            <a:extLst/>
          </a:blip>
          <a:stretch>
            <a:fillRect/>
          </a:stretch>
        </p:blipFill>
        <p:spPr>
          <a:xfrm rot="3275997">
            <a:off x="9466805" y="6695183"/>
            <a:ext cx="575189" cy="507921"/>
          </a:xfrm>
          <a:prstGeom prst="rect">
            <a:avLst/>
          </a:prstGeom>
          <a:ln w="12700">
            <a:miter lim="400000"/>
          </a:ln>
        </p:spPr>
      </p:pic>
      <p:pic>
        <p:nvPicPr>
          <p:cNvPr id="1463" name="pasted-image.pdf"/>
          <p:cNvPicPr>
            <a:picLocks noChangeAspect="1"/>
          </p:cNvPicPr>
          <p:nvPr/>
        </p:nvPicPr>
        <p:blipFill>
          <a:blip r:embed="rId6">
            <a:alphaModFix amt="24409"/>
            <a:extLst/>
          </a:blip>
          <a:stretch>
            <a:fillRect/>
          </a:stretch>
        </p:blipFill>
        <p:spPr>
          <a:xfrm rot="16983089">
            <a:off x="8684100" y="6987544"/>
            <a:ext cx="594933" cy="525355"/>
          </a:xfrm>
          <a:prstGeom prst="rect">
            <a:avLst/>
          </a:prstGeom>
          <a:ln w="12700">
            <a:miter lim="400000"/>
          </a:ln>
        </p:spPr>
      </p:pic>
      <p:pic>
        <p:nvPicPr>
          <p:cNvPr id="1464" name="pasted-image.pdf"/>
          <p:cNvPicPr>
            <a:picLocks noChangeAspect="1"/>
          </p:cNvPicPr>
          <p:nvPr/>
        </p:nvPicPr>
        <p:blipFill>
          <a:blip r:embed="rId7">
            <a:alphaModFix amt="24409"/>
            <a:extLst/>
          </a:blip>
          <a:stretch>
            <a:fillRect/>
          </a:stretch>
        </p:blipFill>
        <p:spPr>
          <a:xfrm rot="21012226">
            <a:off x="8882717" y="6373813"/>
            <a:ext cx="630989" cy="557194"/>
          </a:xfrm>
          <a:prstGeom prst="rect">
            <a:avLst/>
          </a:prstGeom>
          <a:ln w="12700">
            <a:miter lim="400000"/>
          </a:ln>
        </p:spPr>
      </p:pic>
      <p:pic>
        <p:nvPicPr>
          <p:cNvPr id="1465" name="pasted-image.pdf"/>
          <p:cNvPicPr>
            <a:picLocks noChangeAspect="1"/>
          </p:cNvPicPr>
          <p:nvPr/>
        </p:nvPicPr>
        <p:blipFill>
          <a:blip r:embed="rId7">
            <a:alphaModFix amt="24409"/>
            <a:extLst/>
          </a:blip>
          <a:stretch>
            <a:fillRect/>
          </a:stretch>
        </p:blipFill>
        <p:spPr>
          <a:xfrm rot="15582911">
            <a:off x="9926253" y="6626065"/>
            <a:ext cx="873428" cy="771280"/>
          </a:xfrm>
          <a:prstGeom prst="rect">
            <a:avLst/>
          </a:prstGeom>
          <a:ln w="12700">
            <a:miter lim="400000"/>
          </a:ln>
        </p:spPr>
      </p:pic>
      <p:pic>
        <p:nvPicPr>
          <p:cNvPr id="1466" name="pasted-image.pdf"/>
          <p:cNvPicPr>
            <a:picLocks noChangeAspect="1"/>
          </p:cNvPicPr>
          <p:nvPr/>
        </p:nvPicPr>
        <p:blipFill>
          <a:blip r:embed="rId5">
            <a:alphaModFix amt="24409"/>
            <a:extLst/>
          </a:blip>
          <a:stretch>
            <a:fillRect/>
          </a:stretch>
        </p:blipFill>
        <p:spPr>
          <a:xfrm rot="13329951">
            <a:off x="7946421" y="6745979"/>
            <a:ext cx="796189" cy="703075"/>
          </a:xfrm>
          <a:prstGeom prst="rect">
            <a:avLst/>
          </a:prstGeom>
          <a:ln w="12700">
            <a:miter lim="400000"/>
          </a:ln>
        </p:spPr>
      </p:pic>
      <p:pic>
        <p:nvPicPr>
          <p:cNvPr id="1467" name="pasted-image.pdf"/>
          <p:cNvPicPr>
            <a:picLocks noChangeAspect="1"/>
          </p:cNvPicPr>
          <p:nvPr/>
        </p:nvPicPr>
        <p:blipFill>
          <a:blip r:embed="rId3">
            <a:alphaModFix amt="24409"/>
            <a:extLst/>
          </a:blip>
          <a:stretch>
            <a:fillRect/>
          </a:stretch>
        </p:blipFill>
        <p:spPr>
          <a:xfrm rot="6596259">
            <a:off x="8340021" y="6164119"/>
            <a:ext cx="610569" cy="539163"/>
          </a:xfrm>
          <a:prstGeom prst="rect">
            <a:avLst/>
          </a:prstGeom>
          <a:ln w="12700">
            <a:miter lim="400000"/>
          </a:ln>
        </p:spPr>
      </p:pic>
      <p:pic>
        <p:nvPicPr>
          <p:cNvPr id="1468" name="pasted-image.pdf"/>
          <p:cNvPicPr>
            <a:picLocks noChangeAspect="1"/>
          </p:cNvPicPr>
          <p:nvPr/>
        </p:nvPicPr>
        <p:blipFill>
          <a:blip r:embed="rId4">
            <a:alphaModFix amt="24409"/>
            <a:extLst/>
          </a:blip>
          <a:stretch>
            <a:fillRect/>
          </a:stretch>
        </p:blipFill>
        <p:spPr>
          <a:xfrm rot="189053">
            <a:off x="8771230" y="5584263"/>
            <a:ext cx="778108" cy="690495"/>
          </a:xfrm>
          <a:prstGeom prst="rect">
            <a:avLst/>
          </a:prstGeom>
          <a:ln w="12700">
            <a:miter lim="400000"/>
          </a:ln>
        </p:spPr>
      </p:pic>
      <p:pic>
        <p:nvPicPr>
          <p:cNvPr id="1469" name="pasted-image.pdf"/>
          <p:cNvPicPr>
            <a:picLocks noChangeAspect="1"/>
          </p:cNvPicPr>
          <p:nvPr/>
        </p:nvPicPr>
        <p:blipFill>
          <a:blip r:embed="rId6">
            <a:alphaModFix amt="24409"/>
            <a:extLst/>
          </a:blip>
          <a:stretch>
            <a:fillRect/>
          </a:stretch>
        </p:blipFill>
        <p:spPr>
          <a:xfrm rot="4037505">
            <a:off x="9480160" y="5854853"/>
            <a:ext cx="823518" cy="727208"/>
          </a:xfrm>
          <a:prstGeom prst="rect">
            <a:avLst/>
          </a:prstGeom>
          <a:ln w="12700">
            <a:miter lim="400000"/>
          </a:ln>
        </p:spPr>
      </p:pic>
      <p:pic>
        <p:nvPicPr>
          <p:cNvPr id="1470" name="pasted-image.pdf"/>
          <p:cNvPicPr>
            <a:picLocks noChangeAspect="1"/>
          </p:cNvPicPr>
          <p:nvPr/>
        </p:nvPicPr>
        <p:blipFill>
          <a:blip r:embed="rId7">
            <a:alphaModFix amt="24409"/>
            <a:extLst/>
          </a:blip>
          <a:stretch>
            <a:fillRect/>
          </a:stretch>
        </p:blipFill>
        <p:spPr>
          <a:xfrm rot="15582911">
            <a:off x="7649548" y="5638484"/>
            <a:ext cx="1045499" cy="923228"/>
          </a:xfrm>
          <a:prstGeom prst="rect">
            <a:avLst/>
          </a:prstGeom>
          <a:ln w="12700">
            <a:miter lim="400000"/>
          </a:ln>
        </p:spPr>
      </p:pic>
      <p:pic>
        <p:nvPicPr>
          <p:cNvPr id="1471" name="pasted-image.pdf"/>
          <p:cNvPicPr>
            <a:picLocks noChangeAspect="1"/>
          </p:cNvPicPr>
          <p:nvPr/>
        </p:nvPicPr>
        <p:blipFill>
          <a:blip r:embed="rId5">
            <a:alphaModFix amt="24409"/>
            <a:extLst/>
          </a:blip>
          <a:stretch>
            <a:fillRect/>
          </a:stretch>
        </p:blipFill>
        <p:spPr>
          <a:xfrm rot="13574788">
            <a:off x="10140557" y="5672457"/>
            <a:ext cx="953043" cy="841585"/>
          </a:xfrm>
          <a:prstGeom prst="rect">
            <a:avLst/>
          </a:prstGeom>
          <a:ln w="12700">
            <a:miter lim="400000"/>
          </a:ln>
        </p:spPr>
      </p:pic>
      <p:pic>
        <p:nvPicPr>
          <p:cNvPr id="1472" name="pasted-image.pdf"/>
          <p:cNvPicPr>
            <a:picLocks noChangeAspect="1"/>
          </p:cNvPicPr>
          <p:nvPr/>
        </p:nvPicPr>
        <p:blipFill>
          <a:blip r:embed="rId3">
            <a:alphaModFix amt="24409"/>
            <a:extLst/>
          </a:blip>
          <a:stretch>
            <a:fillRect/>
          </a:stretch>
        </p:blipFill>
        <p:spPr>
          <a:xfrm rot="14632657">
            <a:off x="8549623" y="7673278"/>
            <a:ext cx="730855" cy="645381"/>
          </a:xfrm>
          <a:prstGeom prst="rect">
            <a:avLst/>
          </a:prstGeom>
          <a:ln w="12700">
            <a:miter lim="400000"/>
          </a:ln>
        </p:spPr>
      </p:pic>
      <p:pic>
        <p:nvPicPr>
          <p:cNvPr id="1473" name="pasted-image.pdf"/>
          <p:cNvPicPr>
            <a:picLocks noChangeAspect="1"/>
          </p:cNvPicPr>
          <p:nvPr/>
        </p:nvPicPr>
        <p:blipFill>
          <a:blip r:embed="rId4">
            <a:alphaModFix amt="24409"/>
            <a:extLst/>
          </a:blip>
          <a:stretch>
            <a:fillRect/>
          </a:stretch>
        </p:blipFill>
        <p:spPr>
          <a:xfrm rot="4535398">
            <a:off x="10231188" y="7169813"/>
            <a:ext cx="931401" cy="826527"/>
          </a:xfrm>
          <a:prstGeom prst="rect">
            <a:avLst/>
          </a:prstGeom>
          <a:ln w="12700">
            <a:miter lim="400000"/>
          </a:ln>
        </p:spPr>
      </p:pic>
      <p:pic>
        <p:nvPicPr>
          <p:cNvPr id="1474" name="pasted-image.pdf"/>
          <p:cNvPicPr>
            <a:picLocks noChangeAspect="1"/>
          </p:cNvPicPr>
          <p:nvPr/>
        </p:nvPicPr>
        <p:blipFill>
          <a:blip r:embed="rId6">
            <a:alphaModFix amt="24409"/>
            <a:extLst/>
          </a:blip>
          <a:stretch>
            <a:fillRect/>
          </a:stretch>
        </p:blipFill>
        <p:spPr>
          <a:xfrm rot="8729863">
            <a:off x="9522159" y="7749787"/>
            <a:ext cx="857106" cy="756868"/>
          </a:xfrm>
          <a:prstGeom prst="rect">
            <a:avLst/>
          </a:prstGeom>
          <a:ln w="12700">
            <a:miter lim="400000"/>
          </a:ln>
        </p:spPr>
      </p:pic>
      <p:pic>
        <p:nvPicPr>
          <p:cNvPr id="1475" name="pasted-image.pdf"/>
          <p:cNvPicPr>
            <a:picLocks noChangeAspect="1"/>
          </p:cNvPicPr>
          <p:nvPr/>
        </p:nvPicPr>
        <p:blipFill>
          <a:blip r:embed="rId2">
            <a:alphaModFix amt="24409"/>
            <a:extLst/>
          </a:blip>
          <a:stretch>
            <a:fillRect/>
          </a:stretch>
        </p:blipFill>
        <p:spPr>
          <a:xfrm rot="21012226">
            <a:off x="14992362" y="5316667"/>
            <a:ext cx="334470" cy="295354"/>
          </a:xfrm>
          <a:prstGeom prst="rect">
            <a:avLst/>
          </a:prstGeom>
          <a:ln w="12700">
            <a:miter lim="400000"/>
          </a:ln>
        </p:spPr>
      </p:pic>
      <p:pic>
        <p:nvPicPr>
          <p:cNvPr id="1476" name="pasted-image.pdf"/>
          <p:cNvPicPr>
            <a:picLocks noChangeAspect="1"/>
          </p:cNvPicPr>
          <p:nvPr/>
        </p:nvPicPr>
        <p:blipFill>
          <a:blip r:embed="rId3">
            <a:alphaModFix amt="24409"/>
            <a:extLst/>
          </a:blip>
          <a:stretch>
            <a:fillRect/>
          </a:stretch>
        </p:blipFill>
        <p:spPr>
          <a:xfrm rot="7178364">
            <a:off x="15370519" y="5593259"/>
            <a:ext cx="441092" cy="389506"/>
          </a:xfrm>
          <a:prstGeom prst="rect">
            <a:avLst/>
          </a:prstGeom>
          <a:ln w="12700">
            <a:miter lim="400000"/>
          </a:ln>
        </p:spPr>
      </p:pic>
      <p:pic>
        <p:nvPicPr>
          <p:cNvPr id="1477" name="pasted-image.pdf"/>
          <p:cNvPicPr>
            <a:picLocks noChangeAspect="1"/>
          </p:cNvPicPr>
          <p:nvPr/>
        </p:nvPicPr>
        <p:blipFill>
          <a:blip r:embed="rId4">
            <a:alphaModFix amt="24409"/>
            <a:extLst/>
          </a:blip>
          <a:stretch>
            <a:fillRect/>
          </a:stretch>
        </p:blipFill>
        <p:spPr>
          <a:xfrm rot="13426029">
            <a:off x="14869462" y="5665636"/>
            <a:ext cx="562127" cy="498833"/>
          </a:xfrm>
          <a:prstGeom prst="rect">
            <a:avLst/>
          </a:prstGeom>
          <a:ln w="12700">
            <a:miter lim="400000"/>
          </a:ln>
        </p:spPr>
      </p:pic>
      <p:pic>
        <p:nvPicPr>
          <p:cNvPr id="1478" name="pasted-image.pdf"/>
          <p:cNvPicPr>
            <a:picLocks noChangeAspect="1"/>
          </p:cNvPicPr>
          <p:nvPr/>
        </p:nvPicPr>
        <p:blipFill>
          <a:blip r:embed="rId5">
            <a:alphaModFix amt="24409"/>
            <a:extLst/>
          </a:blip>
          <a:stretch>
            <a:fillRect/>
          </a:stretch>
        </p:blipFill>
        <p:spPr>
          <a:xfrm rot="3275997">
            <a:off x="15268464" y="5085290"/>
            <a:ext cx="575190" cy="507921"/>
          </a:xfrm>
          <a:prstGeom prst="rect">
            <a:avLst/>
          </a:prstGeom>
          <a:ln w="12700">
            <a:miter lim="400000"/>
          </a:ln>
        </p:spPr>
      </p:pic>
      <p:pic>
        <p:nvPicPr>
          <p:cNvPr id="1479" name="pasted-image.pdf"/>
          <p:cNvPicPr>
            <a:picLocks noChangeAspect="1"/>
          </p:cNvPicPr>
          <p:nvPr/>
        </p:nvPicPr>
        <p:blipFill>
          <a:blip r:embed="rId6">
            <a:alphaModFix amt="24409"/>
            <a:extLst/>
          </a:blip>
          <a:stretch>
            <a:fillRect/>
          </a:stretch>
        </p:blipFill>
        <p:spPr>
          <a:xfrm rot="16983089">
            <a:off x="14485762" y="5377651"/>
            <a:ext cx="594933" cy="525355"/>
          </a:xfrm>
          <a:prstGeom prst="rect">
            <a:avLst/>
          </a:prstGeom>
          <a:ln w="12700">
            <a:miter lim="400000"/>
          </a:ln>
        </p:spPr>
      </p:pic>
      <p:pic>
        <p:nvPicPr>
          <p:cNvPr id="1480" name="pasted-image.pdf"/>
          <p:cNvPicPr>
            <a:picLocks noChangeAspect="1"/>
          </p:cNvPicPr>
          <p:nvPr/>
        </p:nvPicPr>
        <p:blipFill>
          <a:blip r:embed="rId7">
            <a:alphaModFix amt="24409"/>
            <a:extLst/>
          </a:blip>
          <a:stretch>
            <a:fillRect/>
          </a:stretch>
        </p:blipFill>
        <p:spPr>
          <a:xfrm rot="21012226">
            <a:off x="14684378" y="4763921"/>
            <a:ext cx="630988" cy="557194"/>
          </a:xfrm>
          <a:prstGeom prst="rect">
            <a:avLst/>
          </a:prstGeom>
          <a:ln w="12700">
            <a:miter lim="400000"/>
          </a:ln>
        </p:spPr>
      </p:pic>
      <p:pic>
        <p:nvPicPr>
          <p:cNvPr id="1481" name="pasted-image.pdf"/>
          <p:cNvPicPr>
            <a:picLocks noChangeAspect="1"/>
          </p:cNvPicPr>
          <p:nvPr/>
        </p:nvPicPr>
        <p:blipFill>
          <a:blip r:embed="rId7">
            <a:alphaModFix amt="24409"/>
            <a:extLst/>
          </a:blip>
          <a:stretch>
            <a:fillRect/>
          </a:stretch>
        </p:blipFill>
        <p:spPr>
          <a:xfrm rot="15582911">
            <a:off x="15727914" y="5016172"/>
            <a:ext cx="873428" cy="771281"/>
          </a:xfrm>
          <a:prstGeom prst="rect">
            <a:avLst/>
          </a:prstGeom>
          <a:ln w="12700">
            <a:miter lim="400000"/>
          </a:ln>
        </p:spPr>
      </p:pic>
      <p:pic>
        <p:nvPicPr>
          <p:cNvPr id="1482" name="pasted-image.pdf"/>
          <p:cNvPicPr>
            <a:picLocks noChangeAspect="1"/>
          </p:cNvPicPr>
          <p:nvPr/>
        </p:nvPicPr>
        <p:blipFill>
          <a:blip r:embed="rId5">
            <a:alphaModFix amt="24409"/>
            <a:extLst/>
          </a:blip>
          <a:stretch>
            <a:fillRect/>
          </a:stretch>
        </p:blipFill>
        <p:spPr>
          <a:xfrm rot="13329951">
            <a:off x="13748081" y="5136087"/>
            <a:ext cx="796189" cy="703075"/>
          </a:xfrm>
          <a:prstGeom prst="rect">
            <a:avLst/>
          </a:prstGeom>
          <a:ln w="12700">
            <a:miter lim="400000"/>
          </a:ln>
        </p:spPr>
      </p:pic>
      <p:pic>
        <p:nvPicPr>
          <p:cNvPr id="1483" name="pasted-image.pdf"/>
          <p:cNvPicPr>
            <a:picLocks noChangeAspect="1"/>
          </p:cNvPicPr>
          <p:nvPr/>
        </p:nvPicPr>
        <p:blipFill>
          <a:blip r:embed="rId3">
            <a:alphaModFix amt="24409"/>
            <a:extLst/>
          </a:blip>
          <a:stretch>
            <a:fillRect/>
          </a:stretch>
        </p:blipFill>
        <p:spPr>
          <a:xfrm rot="6596259">
            <a:off x="14141682" y="4554226"/>
            <a:ext cx="610569" cy="539163"/>
          </a:xfrm>
          <a:prstGeom prst="rect">
            <a:avLst/>
          </a:prstGeom>
          <a:ln w="12700">
            <a:miter lim="400000"/>
          </a:ln>
        </p:spPr>
      </p:pic>
      <p:pic>
        <p:nvPicPr>
          <p:cNvPr id="1484" name="pasted-image.pdf"/>
          <p:cNvPicPr>
            <a:picLocks noChangeAspect="1"/>
          </p:cNvPicPr>
          <p:nvPr/>
        </p:nvPicPr>
        <p:blipFill>
          <a:blip r:embed="rId4">
            <a:alphaModFix amt="24409"/>
            <a:extLst/>
          </a:blip>
          <a:stretch>
            <a:fillRect/>
          </a:stretch>
        </p:blipFill>
        <p:spPr>
          <a:xfrm rot="189053">
            <a:off x="14572890" y="3974370"/>
            <a:ext cx="778108" cy="690495"/>
          </a:xfrm>
          <a:prstGeom prst="rect">
            <a:avLst/>
          </a:prstGeom>
          <a:ln w="12700">
            <a:miter lim="400000"/>
          </a:ln>
        </p:spPr>
      </p:pic>
      <p:pic>
        <p:nvPicPr>
          <p:cNvPr id="1485" name="pasted-image.pdf"/>
          <p:cNvPicPr>
            <a:picLocks noChangeAspect="1"/>
          </p:cNvPicPr>
          <p:nvPr/>
        </p:nvPicPr>
        <p:blipFill>
          <a:blip r:embed="rId6">
            <a:alphaModFix amt="24409"/>
            <a:extLst/>
          </a:blip>
          <a:stretch>
            <a:fillRect/>
          </a:stretch>
        </p:blipFill>
        <p:spPr>
          <a:xfrm rot="4037505">
            <a:off x="15281820" y="4244960"/>
            <a:ext cx="823519" cy="727208"/>
          </a:xfrm>
          <a:prstGeom prst="rect">
            <a:avLst/>
          </a:prstGeom>
          <a:ln w="12700">
            <a:miter lim="400000"/>
          </a:ln>
        </p:spPr>
      </p:pic>
      <p:pic>
        <p:nvPicPr>
          <p:cNvPr id="1486" name="pasted-image.pdf"/>
          <p:cNvPicPr>
            <a:picLocks noChangeAspect="1"/>
          </p:cNvPicPr>
          <p:nvPr/>
        </p:nvPicPr>
        <p:blipFill>
          <a:blip r:embed="rId7">
            <a:alphaModFix amt="24409"/>
            <a:extLst/>
          </a:blip>
          <a:stretch>
            <a:fillRect/>
          </a:stretch>
        </p:blipFill>
        <p:spPr>
          <a:xfrm rot="15582911">
            <a:off x="13451208" y="4028591"/>
            <a:ext cx="1045499" cy="923228"/>
          </a:xfrm>
          <a:prstGeom prst="rect">
            <a:avLst/>
          </a:prstGeom>
          <a:ln w="12700">
            <a:miter lim="400000"/>
          </a:ln>
        </p:spPr>
      </p:pic>
      <p:pic>
        <p:nvPicPr>
          <p:cNvPr id="1487" name="pasted-image.pdf"/>
          <p:cNvPicPr>
            <a:picLocks noChangeAspect="1"/>
          </p:cNvPicPr>
          <p:nvPr/>
        </p:nvPicPr>
        <p:blipFill>
          <a:blip r:embed="rId5">
            <a:alphaModFix amt="24409"/>
            <a:extLst/>
          </a:blip>
          <a:stretch>
            <a:fillRect/>
          </a:stretch>
        </p:blipFill>
        <p:spPr>
          <a:xfrm rot="13574788">
            <a:off x="15942217" y="4062564"/>
            <a:ext cx="953044" cy="841585"/>
          </a:xfrm>
          <a:prstGeom prst="rect">
            <a:avLst/>
          </a:prstGeom>
          <a:ln w="12700">
            <a:miter lim="400000"/>
          </a:ln>
        </p:spPr>
      </p:pic>
      <p:pic>
        <p:nvPicPr>
          <p:cNvPr id="1488" name="pasted-image.pdf"/>
          <p:cNvPicPr>
            <a:picLocks noChangeAspect="1"/>
          </p:cNvPicPr>
          <p:nvPr/>
        </p:nvPicPr>
        <p:blipFill>
          <a:blip r:embed="rId3">
            <a:alphaModFix amt="24409"/>
            <a:extLst/>
          </a:blip>
          <a:stretch>
            <a:fillRect/>
          </a:stretch>
        </p:blipFill>
        <p:spPr>
          <a:xfrm rot="14632657">
            <a:off x="14351283" y="6063384"/>
            <a:ext cx="730855" cy="645382"/>
          </a:xfrm>
          <a:prstGeom prst="rect">
            <a:avLst/>
          </a:prstGeom>
          <a:ln w="12700">
            <a:miter lim="400000"/>
          </a:ln>
        </p:spPr>
      </p:pic>
      <p:pic>
        <p:nvPicPr>
          <p:cNvPr id="1489" name="pasted-image.pdf"/>
          <p:cNvPicPr>
            <a:picLocks noChangeAspect="1"/>
          </p:cNvPicPr>
          <p:nvPr/>
        </p:nvPicPr>
        <p:blipFill>
          <a:blip r:embed="rId4">
            <a:alphaModFix amt="24409"/>
            <a:extLst/>
          </a:blip>
          <a:stretch>
            <a:fillRect/>
          </a:stretch>
        </p:blipFill>
        <p:spPr>
          <a:xfrm rot="4535398">
            <a:off x="16032849" y="5559919"/>
            <a:ext cx="931400" cy="826527"/>
          </a:xfrm>
          <a:prstGeom prst="rect">
            <a:avLst/>
          </a:prstGeom>
          <a:ln w="12700">
            <a:miter lim="400000"/>
          </a:ln>
        </p:spPr>
      </p:pic>
      <p:pic>
        <p:nvPicPr>
          <p:cNvPr id="1490" name="pasted-image.pdf"/>
          <p:cNvPicPr>
            <a:picLocks noChangeAspect="1"/>
          </p:cNvPicPr>
          <p:nvPr/>
        </p:nvPicPr>
        <p:blipFill>
          <a:blip r:embed="rId6">
            <a:alphaModFix amt="24409"/>
            <a:extLst/>
          </a:blip>
          <a:stretch>
            <a:fillRect/>
          </a:stretch>
        </p:blipFill>
        <p:spPr>
          <a:xfrm rot="8729863">
            <a:off x="15323819" y="6139893"/>
            <a:ext cx="857107" cy="756868"/>
          </a:xfrm>
          <a:prstGeom prst="rect">
            <a:avLst/>
          </a:prstGeom>
          <a:ln w="12700">
            <a:miter lim="400000"/>
          </a:ln>
        </p:spPr>
      </p:pic>
      <p:pic>
        <p:nvPicPr>
          <p:cNvPr id="1491" name="pasted-image.pdf"/>
          <p:cNvPicPr>
            <a:picLocks noChangeAspect="1"/>
          </p:cNvPicPr>
          <p:nvPr/>
        </p:nvPicPr>
        <p:blipFill>
          <a:blip r:embed="rId2">
            <a:alphaModFix amt="24409"/>
            <a:extLst/>
          </a:blip>
          <a:stretch>
            <a:fillRect/>
          </a:stretch>
        </p:blipFill>
        <p:spPr>
          <a:xfrm rot="21012226">
            <a:off x="14959837" y="7790160"/>
            <a:ext cx="334469" cy="295353"/>
          </a:xfrm>
          <a:prstGeom prst="rect">
            <a:avLst/>
          </a:prstGeom>
          <a:ln w="12700">
            <a:miter lim="400000"/>
          </a:ln>
        </p:spPr>
      </p:pic>
      <p:pic>
        <p:nvPicPr>
          <p:cNvPr id="1492" name="pasted-image.pdf"/>
          <p:cNvPicPr>
            <a:picLocks noChangeAspect="1"/>
          </p:cNvPicPr>
          <p:nvPr/>
        </p:nvPicPr>
        <p:blipFill>
          <a:blip r:embed="rId3">
            <a:alphaModFix amt="24409"/>
            <a:extLst/>
          </a:blip>
          <a:stretch>
            <a:fillRect/>
          </a:stretch>
        </p:blipFill>
        <p:spPr>
          <a:xfrm rot="7178364">
            <a:off x="15337994" y="8066752"/>
            <a:ext cx="441092" cy="389507"/>
          </a:xfrm>
          <a:prstGeom prst="rect">
            <a:avLst/>
          </a:prstGeom>
          <a:ln w="12700">
            <a:miter lim="400000"/>
          </a:ln>
        </p:spPr>
      </p:pic>
      <p:pic>
        <p:nvPicPr>
          <p:cNvPr id="1493" name="pasted-image.pdf"/>
          <p:cNvPicPr>
            <a:picLocks noChangeAspect="1"/>
          </p:cNvPicPr>
          <p:nvPr/>
        </p:nvPicPr>
        <p:blipFill>
          <a:blip r:embed="rId4">
            <a:alphaModFix amt="24409"/>
            <a:extLst/>
          </a:blip>
          <a:stretch>
            <a:fillRect/>
          </a:stretch>
        </p:blipFill>
        <p:spPr>
          <a:xfrm rot="13426029">
            <a:off x="14836937" y="8139129"/>
            <a:ext cx="562127" cy="498833"/>
          </a:xfrm>
          <a:prstGeom prst="rect">
            <a:avLst/>
          </a:prstGeom>
          <a:ln w="12700">
            <a:miter lim="400000"/>
          </a:ln>
        </p:spPr>
      </p:pic>
      <p:pic>
        <p:nvPicPr>
          <p:cNvPr id="1494" name="pasted-image.pdf"/>
          <p:cNvPicPr>
            <a:picLocks noChangeAspect="1"/>
          </p:cNvPicPr>
          <p:nvPr/>
        </p:nvPicPr>
        <p:blipFill>
          <a:blip r:embed="rId5">
            <a:alphaModFix amt="24409"/>
            <a:extLst/>
          </a:blip>
          <a:stretch>
            <a:fillRect/>
          </a:stretch>
        </p:blipFill>
        <p:spPr>
          <a:xfrm rot="3275997">
            <a:off x="15235941" y="7558783"/>
            <a:ext cx="575189" cy="507921"/>
          </a:xfrm>
          <a:prstGeom prst="rect">
            <a:avLst/>
          </a:prstGeom>
          <a:ln w="12700">
            <a:miter lim="400000"/>
          </a:ln>
        </p:spPr>
      </p:pic>
      <p:pic>
        <p:nvPicPr>
          <p:cNvPr id="1495" name="pasted-image.pdf"/>
          <p:cNvPicPr>
            <a:picLocks noChangeAspect="1"/>
          </p:cNvPicPr>
          <p:nvPr/>
        </p:nvPicPr>
        <p:blipFill>
          <a:blip r:embed="rId6">
            <a:alphaModFix amt="24409"/>
            <a:extLst/>
          </a:blip>
          <a:stretch>
            <a:fillRect/>
          </a:stretch>
        </p:blipFill>
        <p:spPr>
          <a:xfrm rot="16983089">
            <a:off x="14453237" y="7851144"/>
            <a:ext cx="594933" cy="525355"/>
          </a:xfrm>
          <a:prstGeom prst="rect">
            <a:avLst/>
          </a:prstGeom>
          <a:ln w="12700">
            <a:miter lim="400000"/>
          </a:ln>
        </p:spPr>
      </p:pic>
      <p:pic>
        <p:nvPicPr>
          <p:cNvPr id="1496" name="pasted-image.pdf"/>
          <p:cNvPicPr>
            <a:picLocks noChangeAspect="1"/>
          </p:cNvPicPr>
          <p:nvPr/>
        </p:nvPicPr>
        <p:blipFill>
          <a:blip r:embed="rId7">
            <a:alphaModFix amt="24409"/>
            <a:extLst/>
          </a:blip>
          <a:stretch>
            <a:fillRect/>
          </a:stretch>
        </p:blipFill>
        <p:spPr>
          <a:xfrm rot="21012226">
            <a:off x="14651852" y="7237413"/>
            <a:ext cx="630989" cy="557194"/>
          </a:xfrm>
          <a:prstGeom prst="rect">
            <a:avLst/>
          </a:prstGeom>
          <a:ln w="12700">
            <a:miter lim="400000"/>
          </a:ln>
        </p:spPr>
      </p:pic>
      <p:pic>
        <p:nvPicPr>
          <p:cNvPr id="1497" name="pasted-image.pdf"/>
          <p:cNvPicPr>
            <a:picLocks noChangeAspect="1"/>
          </p:cNvPicPr>
          <p:nvPr/>
        </p:nvPicPr>
        <p:blipFill>
          <a:blip r:embed="rId7">
            <a:alphaModFix amt="24409"/>
            <a:extLst/>
          </a:blip>
          <a:stretch>
            <a:fillRect/>
          </a:stretch>
        </p:blipFill>
        <p:spPr>
          <a:xfrm rot="15582911">
            <a:off x="15695389" y="7489665"/>
            <a:ext cx="873428" cy="771280"/>
          </a:xfrm>
          <a:prstGeom prst="rect">
            <a:avLst/>
          </a:prstGeom>
          <a:ln w="12700">
            <a:miter lim="400000"/>
          </a:ln>
        </p:spPr>
      </p:pic>
      <p:pic>
        <p:nvPicPr>
          <p:cNvPr id="1498" name="pasted-image.pdf"/>
          <p:cNvPicPr>
            <a:picLocks noChangeAspect="1"/>
          </p:cNvPicPr>
          <p:nvPr/>
        </p:nvPicPr>
        <p:blipFill>
          <a:blip r:embed="rId5">
            <a:alphaModFix amt="24409"/>
            <a:extLst/>
          </a:blip>
          <a:stretch>
            <a:fillRect/>
          </a:stretch>
        </p:blipFill>
        <p:spPr>
          <a:xfrm rot="13329951">
            <a:off x="13715556" y="7609579"/>
            <a:ext cx="796189" cy="703075"/>
          </a:xfrm>
          <a:prstGeom prst="rect">
            <a:avLst/>
          </a:prstGeom>
          <a:ln w="12700">
            <a:miter lim="400000"/>
          </a:ln>
        </p:spPr>
      </p:pic>
      <p:pic>
        <p:nvPicPr>
          <p:cNvPr id="1499" name="pasted-image.pdf"/>
          <p:cNvPicPr>
            <a:picLocks noChangeAspect="1"/>
          </p:cNvPicPr>
          <p:nvPr/>
        </p:nvPicPr>
        <p:blipFill>
          <a:blip r:embed="rId3">
            <a:alphaModFix amt="24409"/>
            <a:extLst/>
          </a:blip>
          <a:stretch>
            <a:fillRect/>
          </a:stretch>
        </p:blipFill>
        <p:spPr>
          <a:xfrm rot="6596259">
            <a:off x="14109157" y="7027719"/>
            <a:ext cx="610569" cy="539163"/>
          </a:xfrm>
          <a:prstGeom prst="rect">
            <a:avLst/>
          </a:prstGeom>
          <a:ln w="12700">
            <a:miter lim="400000"/>
          </a:ln>
        </p:spPr>
      </p:pic>
      <p:pic>
        <p:nvPicPr>
          <p:cNvPr id="1500" name="pasted-image.pdf"/>
          <p:cNvPicPr>
            <a:picLocks noChangeAspect="1"/>
          </p:cNvPicPr>
          <p:nvPr/>
        </p:nvPicPr>
        <p:blipFill>
          <a:blip r:embed="rId4">
            <a:alphaModFix amt="24409"/>
            <a:extLst/>
          </a:blip>
          <a:stretch>
            <a:fillRect/>
          </a:stretch>
        </p:blipFill>
        <p:spPr>
          <a:xfrm rot="189053">
            <a:off x="14540366" y="6447863"/>
            <a:ext cx="778108" cy="690494"/>
          </a:xfrm>
          <a:prstGeom prst="rect">
            <a:avLst/>
          </a:prstGeom>
          <a:ln w="12700">
            <a:miter lim="400000"/>
          </a:ln>
        </p:spPr>
      </p:pic>
      <p:pic>
        <p:nvPicPr>
          <p:cNvPr id="1501" name="pasted-image.pdf"/>
          <p:cNvPicPr>
            <a:picLocks noChangeAspect="1"/>
          </p:cNvPicPr>
          <p:nvPr/>
        </p:nvPicPr>
        <p:blipFill>
          <a:blip r:embed="rId6">
            <a:alphaModFix amt="24409"/>
            <a:extLst/>
          </a:blip>
          <a:stretch>
            <a:fillRect/>
          </a:stretch>
        </p:blipFill>
        <p:spPr>
          <a:xfrm rot="4037505">
            <a:off x="15249295" y="6718452"/>
            <a:ext cx="823519" cy="727209"/>
          </a:xfrm>
          <a:prstGeom prst="rect">
            <a:avLst/>
          </a:prstGeom>
          <a:ln w="12700">
            <a:miter lim="400000"/>
          </a:ln>
        </p:spPr>
      </p:pic>
      <p:pic>
        <p:nvPicPr>
          <p:cNvPr id="1502" name="pasted-image.pdf"/>
          <p:cNvPicPr>
            <a:picLocks noChangeAspect="1"/>
          </p:cNvPicPr>
          <p:nvPr/>
        </p:nvPicPr>
        <p:blipFill>
          <a:blip r:embed="rId7">
            <a:alphaModFix amt="24409"/>
            <a:extLst/>
          </a:blip>
          <a:stretch>
            <a:fillRect/>
          </a:stretch>
        </p:blipFill>
        <p:spPr>
          <a:xfrm rot="15582911">
            <a:off x="13418684" y="6502083"/>
            <a:ext cx="1045499" cy="923228"/>
          </a:xfrm>
          <a:prstGeom prst="rect">
            <a:avLst/>
          </a:prstGeom>
          <a:ln w="12700">
            <a:miter lim="400000"/>
          </a:ln>
        </p:spPr>
      </p:pic>
      <p:pic>
        <p:nvPicPr>
          <p:cNvPr id="1503" name="pasted-image.pdf"/>
          <p:cNvPicPr>
            <a:picLocks noChangeAspect="1"/>
          </p:cNvPicPr>
          <p:nvPr/>
        </p:nvPicPr>
        <p:blipFill>
          <a:blip r:embed="rId5">
            <a:alphaModFix amt="24409"/>
            <a:extLst/>
          </a:blip>
          <a:stretch>
            <a:fillRect/>
          </a:stretch>
        </p:blipFill>
        <p:spPr>
          <a:xfrm rot="13574788">
            <a:off x="15909692" y="6536056"/>
            <a:ext cx="953044" cy="841586"/>
          </a:xfrm>
          <a:prstGeom prst="rect">
            <a:avLst/>
          </a:prstGeom>
          <a:ln w="12700">
            <a:miter lim="400000"/>
          </a:ln>
        </p:spPr>
      </p:pic>
      <p:pic>
        <p:nvPicPr>
          <p:cNvPr id="1504" name="pasted-image.pdf"/>
          <p:cNvPicPr>
            <a:picLocks noChangeAspect="1"/>
          </p:cNvPicPr>
          <p:nvPr/>
        </p:nvPicPr>
        <p:blipFill>
          <a:blip r:embed="rId3">
            <a:alphaModFix amt="24409"/>
            <a:extLst/>
          </a:blip>
          <a:stretch>
            <a:fillRect/>
          </a:stretch>
        </p:blipFill>
        <p:spPr>
          <a:xfrm rot="14632657">
            <a:off x="14318758" y="8536877"/>
            <a:ext cx="730855" cy="645382"/>
          </a:xfrm>
          <a:prstGeom prst="rect">
            <a:avLst/>
          </a:prstGeom>
          <a:ln w="12700">
            <a:miter lim="400000"/>
          </a:ln>
        </p:spPr>
      </p:pic>
      <p:pic>
        <p:nvPicPr>
          <p:cNvPr id="1505" name="pasted-image.pdf"/>
          <p:cNvPicPr>
            <a:picLocks noChangeAspect="1"/>
          </p:cNvPicPr>
          <p:nvPr/>
        </p:nvPicPr>
        <p:blipFill>
          <a:blip r:embed="rId4">
            <a:alphaModFix amt="24409"/>
            <a:extLst/>
          </a:blip>
          <a:stretch>
            <a:fillRect/>
          </a:stretch>
        </p:blipFill>
        <p:spPr>
          <a:xfrm rot="4535398">
            <a:off x="16000324" y="8033412"/>
            <a:ext cx="931400" cy="826527"/>
          </a:xfrm>
          <a:prstGeom prst="rect">
            <a:avLst/>
          </a:prstGeom>
          <a:ln w="12700">
            <a:miter lim="400000"/>
          </a:ln>
        </p:spPr>
      </p:pic>
      <p:pic>
        <p:nvPicPr>
          <p:cNvPr id="1506" name="pasted-image.pdf"/>
          <p:cNvPicPr>
            <a:picLocks noChangeAspect="1"/>
          </p:cNvPicPr>
          <p:nvPr/>
        </p:nvPicPr>
        <p:blipFill>
          <a:blip r:embed="rId6">
            <a:alphaModFix amt="24409"/>
            <a:extLst/>
          </a:blip>
          <a:stretch>
            <a:fillRect/>
          </a:stretch>
        </p:blipFill>
        <p:spPr>
          <a:xfrm rot="8729863">
            <a:off x="15291294" y="8613387"/>
            <a:ext cx="857106" cy="756868"/>
          </a:xfrm>
          <a:prstGeom prst="rect">
            <a:avLst/>
          </a:prstGeom>
          <a:ln w="12700">
            <a:miter lim="400000"/>
          </a:ln>
        </p:spPr>
      </p:pic>
      <p:pic>
        <p:nvPicPr>
          <p:cNvPr id="1507" name="pasted-image.pdf"/>
          <p:cNvPicPr>
            <a:picLocks noChangeAspect="1"/>
          </p:cNvPicPr>
          <p:nvPr/>
        </p:nvPicPr>
        <p:blipFill>
          <a:blip r:embed="rId2">
            <a:alphaModFix amt="24409"/>
            <a:extLst/>
          </a:blip>
          <a:stretch>
            <a:fillRect/>
          </a:stretch>
        </p:blipFill>
        <p:spPr>
          <a:xfrm rot="21012226">
            <a:off x="11013029" y="8737200"/>
            <a:ext cx="334470" cy="295354"/>
          </a:xfrm>
          <a:prstGeom prst="rect">
            <a:avLst/>
          </a:prstGeom>
          <a:ln w="12700">
            <a:miter lim="400000"/>
          </a:ln>
        </p:spPr>
      </p:pic>
      <p:pic>
        <p:nvPicPr>
          <p:cNvPr id="1508" name="pasted-image.pdf"/>
          <p:cNvPicPr>
            <a:picLocks noChangeAspect="1"/>
          </p:cNvPicPr>
          <p:nvPr/>
        </p:nvPicPr>
        <p:blipFill>
          <a:blip r:embed="rId3">
            <a:alphaModFix amt="24409"/>
            <a:extLst/>
          </a:blip>
          <a:stretch>
            <a:fillRect/>
          </a:stretch>
        </p:blipFill>
        <p:spPr>
          <a:xfrm rot="7178364">
            <a:off x="11391186" y="9013792"/>
            <a:ext cx="441092" cy="389506"/>
          </a:xfrm>
          <a:prstGeom prst="rect">
            <a:avLst/>
          </a:prstGeom>
          <a:ln w="12700">
            <a:miter lim="400000"/>
          </a:ln>
        </p:spPr>
      </p:pic>
      <p:pic>
        <p:nvPicPr>
          <p:cNvPr id="1509" name="pasted-image.pdf"/>
          <p:cNvPicPr>
            <a:picLocks noChangeAspect="1"/>
          </p:cNvPicPr>
          <p:nvPr/>
        </p:nvPicPr>
        <p:blipFill>
          <a:blip r:embed="rId4">
            <a:alphaModFix amt="24409"/>
            <a:extLst/>
          </a:blip>
          <a:stretch>
            <a:fillRect/>
          </a:stretch>
        </p:blipFill>
        <p:spPr>
          <a:xfrm rot="13426029">
            <a:off x="10890130" y="9086169"/>
            <a:ext cx="562127" cy="498833"/>
          </a:xfrm>
          <a:prstGeom prst="rect">
            <a:avLst/>
          </a:prstGeom>
          <a:ln w="12700">
            <a:miter lim="400000"/>
          </a:ln>
        </p:spPr>
      </p:pic>
      <p:pic>
        <p:nvPicPr>
          <p:cNvPr id="1510" name="pasted-image.pdf"/>
          <p:cNvPicPr>
            <a:picLocks noChangeAspect="1"/>
          </p:cNvPicPr>
          <p:nvPr/>
        </p:nvPicPr>
        <p:blipFill>
          <a:blip r:embed="rId5">
            <a:alphaModFix amt="24409"/>
            <a:extLst/>
          </a:blip>
          <a:stretch>
            <a:fillRect/>
          </a:stretch>
        </p:blipFill>
        <p:spPr>
          <a:xfrm rot="3275997">
            <a:off x="11289133" y="8505823"/>
            <a:ext cx="575189" cy="507921"/>
          </a:xfrm>
          <a:prstGeom prst="rect">
            <a:avLst/>
          </a:prstGeom>
          <a:ln w="12700">
            <a:miter lim="400000"/>
          </a:ln>
        </p:spPr>
      </p:pic>
      <p:pic>
        <p:nvPicPr>
          <p:cNvPr id="1511" name="pasted-image.pdf"/>
          <p:cNvPicPr>
            <a:picLocks noChangeAspect="1"/>
          </p:cNvPicPr>
          <p:nvPr/>
        </p:nvPicPr>
        <p:blipFill>
          <a:blip r:embed="rId6">
            <a:alphaModFix amt="24409"/>
            <a:extLst/>
          </a:blip>
          <a:stretch>
            <a:fillRect/>
          </a:stretch>
        </p:blipFill>
        <p:spPr>
          <a:xfrm rot="16983089">
            <a:off x="10506428" y="8798183"/>
            <a:ext cx="594933" cy="525356"/>
          </a:xfrm>
          <a:prstGeom prst="rect">
            <a:avLst/>
          </a:prstGeom>
          <a:ln w="12700">
            <a:miter lim="400000"/>
          </a:ln>
        </p:spPr>
      </p:pic>
      <p:pic>
        <p:nvPicPr>
          <p:cNvPr id="1512" name="pasted-image.pdf"/>
          <p:cNvPicPr>
            <a:picLocks noChangeAspect="1"/>
          </p:cNvPicPr>
          <p:nvPr/>
        </p:nvPicPr>
        <p:blipFill>
          <a:blip r:embed="rId7">
            <a:alphaModFix amt="24409"/>
            <a:extLst/>
          </a:blip>
          <a:stretch>
            <a:fillRect/>
          </a:stretch>
        </p:blipFill>
        <p:spPr>
          <a:xfrm rot="21012226">
            <a:off x="10705045" y="8184453"/>
            <a:ext cx="630988" cy="557195"/>
          </a:xfrm>
          <a:prstGeom prst="rect">
            <a:avLst/>
          </a:prstGeom>
          <a:ln w="12700">
            <a:miter lim="400000"/>
          </a:ln>
        </p:spPr>
      </p:pic>
      <p:pic>
        <p:nvPicPr>
          <p:cNvPr id="1513" name="pasted-image.pdf"/>
          <p:cNvPicPr>
            <a:picLocks noChangeAspect="1"/>
          </p:cNvPicPr>
          <p:nvPr/>
        </p:nvPicPr>
        <p:blipFill>
          <a:blip r:embed="rId7">
            <a:alphaModFix amt="24409"/>
            <a:extLst/>
          </a:blip>
          <a:stretch>
            <a:fillRect/>
          </a:stretch>
        </p:blipFill>
        <p:spPr>
          <a:xfrm rot="15582911">
            <a:off x="11748581" y="8436705"/>
            <a:ext cx="873428" cy="771281"/>
          </a:xfrm>
          <a:prstGeom prst="rect">
            <a:avLst/>
          </a:prstGeom>
          <a:ln w="12700">
            <a:miter lim="400000"/>
          </a:ln>
        </p:spPr>
      </p:pic>
      <p:pic>
        <p:nvPicPr>
          <p:cNvPr id="1514" name="pasted-image.pdf"/>
          <p:cNvPicPr>
            <a:picLocks noChangeAspect="1"/>
          </p:cNvPicPr>
          <p:nvPr/>
        </p:nvPicPr>
        <p:blipFill>
          <a:blip r:embed="rId5">
            <a:alphaModFix amt="24409"/>
            <a:extLst/>
          </a:blip>
          <a:stretch>
            <a:fillRect/>
          </a:stretch>
        </p:blipFill>
        <p:spPr>
          <a:xfrm rot="13329951">
            <a:off x="9768747" y="8556620"/>
            <a:ext cx="796190" cy="703075"/>
          </a:xfrm>
          <a:prstGeom prst="rect">
            <a:avLst/>
          </a:prstGeom>
          <a:ln w="12700">
            <a:miter lim="400000"/>
          </a:ln>
        </p:spPr>
      </p:pic>
      <p:pic>
        <p:nvPicPr>
          <p:cNvPr id="1515" name="pasted-image.pdf"/>
          <p:cNvPicPr>
            <a:picLocks noChangeAspect="1"/>
          </p:cNvPicPr>
          <p:nvPr/>
        </p:nvPicPr>
        <p:blipFill>
          <a:blip r:embed="rId3">
            <a:alphaModFix amt="24409"/>
            <a:extLst/>
          </a:blip>
          <a:stretch>
            <a:fillRect/>
          </a:stretch>
        </p:blipFill>
        <p:spPr>
          <a:xfrm rot="6596259">
            <a:off x="10162348" y="7974759"/>
            <a:ext cx="610569" cy="539163"/>
          </a:xfrm>
          <a:prstGeom prst="rect">
            <a:avLst/>
          </a:prstGeom>
          <a:ln w="12700">
            <a:miter lim="400000"/>
          </a:ln>
        </p:spPr>
      </p:pic>
      <p:pic>
        <p:nvPicPr>
          <p:cNvPr id="1516" name="pasted-image.pdf"/>
          <p:cNvPicPr>
            <a:picLocks noChangeAspect="1"/>
          </p:cNvPicPr>
          <p:nvPr/>
        </p:nvPicPr>
        <p:blipFill>
          <a:blip r:embed="rId4">
            <a:alphaModFix amt="24409"/>
            <a:extLst/>
          </a:blip>
          <a:stretch>
            <a:fillRect/>
          </a:stretch>
        </p:blipFill>
        <p:spPr>
          <a:xfrm rot="189053">
            <a:off x="10593558" y="7394903"/>
            <a:ext cx="778108" cy="690495"/>
          </a:xfrm>
          <a:prstGeom prst="rect">
            <a:avLst/>
          </a:prstGeom>
          <a:ln w="12700">
            <a:miter lim="400000"/>
          </a:ln>
        </p:spPr>
      </p:pic>
      <p:pic>
        <p:nvPicPr>
          <p:cNvPr id="1517" name="pasted-image.pdf"/>
          <p:cNvPicPr>
            <a:picLocks noChangeAspect="1"/>
          </p:cNvPicPr>
          <p:nvPr/>
        </p:nvPicPr>
        <p:blipFill>
          <a:blip r:embed="rId6">
            <a:alphaModFix amt="24409"/>
            <a:extLst/>
          </a:blip>
          <a:stretch>
            <a:fillRect/>
          </a:stretch>
        </p:blipFill>
        <p:spPr>
          <a:xfrm rot="4037505">
            <a:off x="11302488" y="7665493"/>
            <a:ext cx="823519" cy="727208"/>
          </a:xfrm>
          <a:prstGeom prst="rect">
            <a:avLst/>
          </a:prstGeom>
          <a:ln w="12700">
            <a:miter lim="400000"/>
          </a:ln>
        </p:spPr>
      </p:pic>
      <p:pic>
        <p:nvPicPr>
          <p:cNvPr id="1518" name="pasted-image.pdf"/>
          <p:cNvPicPr>
            <a:picLocks noChangeAspect="1"/>
          </p:cNvPicPr>
          <p:nvPr/>
        </p:nvPicPr>
        <p:blipFill>
          <a:blip r:embed="rId7">
            <a:alphaModFix amt="24409"/>
            <a:extLst/>
          </a:blip>
          <a:stretch>
            <a:fillRect/>
          </a:stretch>
        </p:blipFill>
        <p:spPr>
          <a:xfrm rot="15582911">
            <a:off x="9471875" y="7449124"/>
            <a:ext cx="1045499" cy="923228"/>
          </a:xfrm>
          <a:prstGeom prst="rect">
            <a:avLst/>
          </a:prstGeom>
          <a:ln w="12700">
            <a:miter lim="400000"/>
          </a:ln>
        </p:spPr>
      </p:pic>
      <p:pic>
        <p:nvPicPr>
          <p:cNvPr id="1519" name="pasted-image.pdf"/>
          <p:cNvPicPr>
            <a:picLocks noChangeAspect="1"/>
          </p:cNvPicPr>
          <p:nvPr/>
        </p:nvPicPr>
        <p:blipFill>
          <a:blip r:embed="rId5">
            <a:alphaModFix amt="24409"/>
            <a:extLst/>
          </a:blip>
          <a:stretch>
            <a:fillRect/>
          </a:stretch>
        </p:blipFill>
        <p:spPr>
          <a:xfrm rot="13574788">
            <a:off x="11962884" y="7483097"/>
            <a:ext cx="953044" cy="841585"/>
          </a:xfrm>
          <a:prstGeom prst="rect">
            <a:avLst/>
          </a:prstGeom>
          <a:ln w="12700">
            <a:miter lim="400000"/>
          </a:ln>
        </p:spPr>
      </p:pic>
      <p:pic>
        <p:nvPicPr>
          <p:cNvPr id="1520" name="pasted-image.pdf"/>
          <p:cNvPicPr>
            <a:picLocks noChangeAspect="1"/>
          </p:cNvPicPr>
          <p:nvPr/>
        </p:nvPicPr>
        <p:blipFill>
          <a:blip r:embed="rId3">
            <a:alphaModFix amt="24409"/>
            <a:extLst/>
          </a:blip>
          <a:stretch>
            <a:fillRect/>
          </a:stretch>
        </p:blipFill>
        <p:spPr>
          <a:xfrm rot="14632657">
            <a:off x="10371949" y="9483918"/>
            <a:ext cx="730856" cy="645381"/>
          </a:xfrm>
          <a:prstGeom prst="rect">
            <a:avLst/>
          </a:prstGeom>
          <a:ln w="12700">
            <a:miter lim="400000"/>
          </a:ln>
        </p:spPr>
      </p:pic>
      <p:pic>
        <p:nvPicPr>
          <p:cNvPr id="1521" name="pasted-image.pdf"/>
          <p:cNvPicPr>
            <a:picLocks noChangeAspect="1"/>
          </p:cNvPicPr>
          <p:nvPr/>
        </p:nvPicPr>
        <p:blipFill>
          <a:blip r:embed="rId4">
            <a:alphaModFix amt="24409"/>
            <a:extLst/>
          </a:blip>
          <a:stretch>
            <a:fillRect/>
          </a:stretch>
        </p:blipFill>
        <p:spPr>
          <a:xfrm rot="4535398">
            <a:off x="12053516" y="8980452"/>
            <a:ext cx="931400" cy="826527"/>
          </a:xfrm>
          <a:prstGeom prst="rect">
            <a:avLst/>
          </a:prstGeom>
          <a:ln w="12700">
            <a:miter lim="400000"/>
          </a:ln>
        </p:spPr>
      </p:pic>
      <p:pic>
        <p:nvPicPr>
          <p:cNvPr id="1522" name="pasted-image.pdf"/>
          <p:cNvPicPr>
            <a:picLocks noChangeAspect="1"/>
          </p:cNvPicPr>
          <p:nvPr/>
        </p:nvPicPr>
        <p:blipFill>
          <a:blip r:embed="rId6">
            <a:alphaModFix amt="24409"/>
            <a:extLst/>
          </a:blip>
          <a:stretch>
            <a:fillRect/>
          </a:stretch>
        </p:blipFill>
        <p:spPr>
          <a:xfrm rot="8729863">
            <a:off x="11344486" y="9560427"/>
            <a:ext cx="857106" cy="756867"/>
          </a:xfrm>
          <a:prstGeom prst="rect">
            <a:avLst/>
          </a:prstGeom>
          <a:ln w="12700">
            <a:miter lim="400000"/>
          </a:ln>
        </p:spPr>
      </p:pic>
      <p:pic>
        <p:nvPicPr>
          <p:cNvPr id="1523" name="pasted-image.pdf"/>
          <p:cNvPicPr>
            <a:picLocks noChangeAspect="1"/>
          </p:cNvPicPr>
          <p:nvPr/>
        </p:nvPicPr>
        <p:blipFill>
          <a:blip r:embed="rId2">
            <a:alphaModFix amt="24409"/>
            <a:extLst/>
          </a:blip>
          <a:stretch>
            <a:fillRect/>
          </a:stretch>
        </p:blipFill>
        <p:spPr>
          <a:xfrm rot="21012226">
            <a:off x="11573171" y="4149494"/>
            <a:ext cx="334470" cy="295353"/>
          </a:xfrm>
          <a:prstGeom prst="rect">
            <a:avLst/>
          </a:prstGeom>
          <a:ln w="12700">
            <a:miter lim="400000"/>
          </a:ln>
        </p:spPr>
      </p:pic>
      <p:pic>
        <p:nvPicPr>
          <p:cNvPr id="1524" name="pasted-image.pdf"/>
          <p:cNvPicPr>
            <a:picLocks noChangeAspect="1"/>
          </p:cNvPicPr>
          <p:nvPr/>
        </p:nvPicPr>
        <p:blipFill>
          <a:blip r:embed="rId3">
            <a:alphaModFix amt="24409"/>
            <a:extLst/>
          </a:blip>
          <a:stretch>
            <a:fillRect/>
          </a:stretch>
        </p:blipFill>
        <p:spPr>
          <a:xfrm rot="7178364">
            <a:off x="11951328" y="4426086"/>
            <a:ext cx="441092" cy="389506"/>
          </a:xfrm>
          <a:prstGeom prst="rect">
            <a:avLst/>
          </a:prstGeom>
          <a:ln w="12700">
            <a:miter lim="400000"/>
          </a:ln>
        </p:spPr>
      </p:pic>
      <p:pic>
        <p:nvPicPr>
          <p:cNvPr id="1525" name="pasted-image.pdf"/>
          <p:cNvPicPr>
            <a:picLocks noChangeAspect="1"/>
          </p:cNvPicPr>
          <p:nvPr/>
        </p:nvPicPr>
        <p:blipFill>
          <a:blip r:embed="rId4">
            <a:alphaModFix amt="24409"/>
            <a:extLst/>
          </a:blip>
          <a:stretch>
            <a:fillRect/>
          </a:stretch>
        </p:blipFill>
        <p:spPr>
          <a:xfrm rot="13426029">
            <a:off x="11450273" y="4498463"/>
            <a:ext cx="562127" cy="498833"/>
          </a:xfrm>
          <a:prstGeom prst="rect">
            <a:avLst/>
          </a:prstGeom>
          <a:ln w="12700">
            <a:miter lim="400000"/>
          </a:ln>
        </p:spPr>
      </p:pic>
      <p:pic>
        <p:nvPicPr>
          <p:cNvPr id="1526" name="pasted-image.pdf"/>
          <p:cNvPicPr>
            <a:picLocks noChangeAspect="1"/>
          </p:cNvPicPr>
          <p:nvPr/>
        </p:nvPicPr>
        <p:blipFill>
          <a:blip r:embed="rId5">
            <a:alphaModFix amt="24409"/>
            <a:extLst/>
          </a:blip>
          <a:stretch>
            <a:fillRect/>
          </a:stretch>
        </p:blipFill>
        <p:spPr>
          <a:xfrm rot="3275997">
            <a:off x="11849275" y="3918117"/>
            <a:ext cx="575189" cy="507921"/>
          </a:xfrm>
          <a:prstGeom prst="rect">
            <a:avLst/>
          </a:prstGeom>
          <a:ln w="12700">
            <a:miter lim="400000"/>
          </a:ln>
        </p:spPr>
      </p:pic>
      <p:pic>
        <p:nvPicPr>
          <p:cNvPr id="1527" name="pasted-image.pdf"/>
          <p:cNvPicPr>
            <a:picLocks noChangeAspect="1"/>
          </p:cNvPicPr>
          <p:nvPr/>
        </p:nvPicPr>
        <p:blipFill>
          <a:blip r:embed="rId6">
            <a:alphaModFix amt="24409"/>
            <a:extLst/>
          </a:blip>
          <a:stretch>
            <a:fillRect/>
          </a:stretch>
        </p:blipFill>
        <p:spPr>
          <a:xfrm rot="16983089">
            <a:off x="11066571" y="4210477"/>
            <a:ext cx="594932" cy="525356"/>
          </a:xfrm>
          <a:prstGeom prst="rect">
            <a:avLst/>
          </a:prstGeom>
          <a:ln w="12700">
            <a:miter lim="400000"/>
          </a:ln>
        </p:spPr>
      </p:pic>
      <p:pic>
        <p:nvPicPr>
          <p:cNvPr id="1528" name="pasted-image.pdf"/>
          <p:cNvPicPr>
            <a:picLocks noChangeAspect="1"/>
          </p:cNvPicPr>
          <p:nvPr/>
        </p:nvPicPr>
        <p:blipFill>
          <a:blip r:embed="rId7">
            <a:alphaModFix amt="24409"/>
            <a:extLst/>
          </a:blip>
          <a:stretch>
            <a:fillRect/>
          </a:stretch>
        </p:blipFill>
        <p:spPr>
          <a:xfrm rot="21012226">
            <a:off x="11265187" y="3596747"/>
            <a:ext cx="630989" cy="557194"/>
          </a:xfrm>
          <a:prstGeom prst="rect">
            <a:avLst/>
          </a:prstGeom>
          <a:ln w="12700">
            <a:miter lim="400000"/>
          </a:ln>
        </p:spPr>
      </p:pic>
      <p:pic>
        <p:nvPicPr>
          <p:cNvPr id="1529" name="pasted-image.pdf"/>
          <p:cNvPicPr>
            <a:picLocks noChangeAspect="1"/>
          </p:cNvPicPr>
          <p:nvPr/>
        </p:nvPicPr>
        <p:blipFill>
          <a:blip r:embed="rId7">
            <a:alphaModFix amt="24409"/>
            <a:extLst/>
          </a:blip>
          <a:stretch>
            <a:fillRect/>
          </a:stretch>
        </p:blipFill>
        <p:spPr>
          <a:xfrm rot="15582911">
            <a:off x="12308723" y="3848999"/>
            <a:ext cx="873428" cy="771280"/>
          </a:xfrm>
          <a:prstGeom prst="rect">
            <a:avLst/>
          </a:prstGeom>
          <a:ln w="12700">
            <a:miter lim="400000"/>
          </a:ln>
        </p:spPr>
      </p:pic>
      <p:pic>
        <p:nvPicPr>
          <p:cNvPr id="1530" name="pasted-image.pdf"/>
          <p:cNvPicPr>
            <a:picLocks noChangeAspect="1"/>
          </p:cNvPicPr>
          <p:nvPr/>
        </p:nvPicPr>
        <p:blipFill>
          <a:blip r:embed="rId5">
            <a:alphaModFix amt="24409"/>
            <a:extLst/>
          </a:blip>
          <a:stretch>
            <a:fillRect/>
          </a:stretch>
        </p:blipFill>
        <p:spPr>
          <a:xfrm rot="13329951">
            <a:off x="10328890" y="3968913"/>
            <a:ext cx="796189" cy="703075"/>
          </a:xfrm>
          <a:prstGeom prst="rect">
            <a:avLst/>
          </a:prstGeom>
          <a:ln w="12700">
            <a:miter lim="400000"/>
          </a:ln>
        </p:spPr>
      </p:pic>
      <p:pic>
        <p:nvPicPr>
          <p:cNvPr id="1531" name="pasted-image.pdf"/>
          <p:cNvPicPr>
            <a:picLocks noChangeAspect="1"/>
          </p:cNvPicPr>
          <p:nvPr/>
        </p:nvPicPr>
        <p:blipFill>
          <a:blip r:embed="rId3">
            <a:alphaModFix amt="24409"/>
            <a:extLst/>
          </a:blip>
          <a:stretch>
            <a:fillRect/>
          </a:stretch>
        </p:blipFill>
        <p:spPr>
          <a:xfrm rot="6596259">
            <a:off x="10722491" y="3387052"/>
            <a:ext cx="610569" cy="539163"/>
          </a:xfrm>
          <a:prstGeom prst="rect">
            <a:avLst/>
          </a:prstGeom>
          <a:ln w="12700">
            <a:miter lim="400000"/>
          </a:ln>
        </p:spPr>
      </p:pic>
      <p:pic>
        <p:nvPicPr>
          <p:cNvPr id="1532" name="pasted-image.pdf"/>
          <p:cNvPicPr>
            <a:picLocks noChangeAspect="1"/>
          </p:cNvPicPr>
          <p:nvPr/>
        </p:nvPicPr>
        <p:blipFill>
          <a:blip r:embed="rId4">
            <a:alphaModFix amt="24409"/>
            <a:extLst/>
          </a:blip>
          <a:stretch>
            <a:fillRect/>
          </a:stretch>
        </p:blipFill>
        <p:spPr>
          <a:xfrm rot="189053">
            <a:off x="11153700" y="2807196"/>
            <a:ext cx="778108" cy="690495"/>
          </a:xfrm>
          <a:prstGeom prst="rect">
            <a:avLst/>
          </a:prstGeom>
          <a:ln w="12700">
            <a:miter lim="400000"/>
          </a:ln>
        </p:spPr>
      </p:pic>
      <p:pic>
        <p:nvPicPr>
          <p:cNvPr id="1533" name="pasted-image.pdf"/>
          <p:cNvPicPr>
            <a:picLocks noChangeAspect="1"/>
          </p:cNvPicPr>
          <p:nvPr/>
        </p:nvPicPr>
        <p:blipFill>
          <a:blip r:embed="rId6">
            <a:alphaModFix amt="24409"/>
            <a:extLst/>
          </a:blip>
          <a:stretch>
            <a:fillRect/>
          </a:stretch>
        </p:blipFill>
        <p:spPr>
          <a:xfrm rot="4037505">
            <a:off x="11862630" y="3077786"/>
            <a:ext cx="823518" cy="727208"/>
          </a:xfrm>
          <a:prstGeom prst="rect">
            <a:avLst/>
          </a:prstGeom>
          <a:ln w="12700">
            <a:miter lim="400000"/>
          </a:ln>
        </p:spPr>
      </p:pic>
      <p:pic>
        <p:nvPicPr>
          <p:cNvPr id="1534" name="pasted-image.pdf"/>
          <p:cNvPicPr>
            <a:picLocks noChangeAspect="1"/>
          </p:cNvPicPr>
          <p:nvPr/>
        </p:nvPicPr>
        <p:blipFill>
          <a:blip r:embed="rId7">
            <a:alphaModFix amt="24409"/>
            <a:extLst/>
          </a:blip>
          <a:stretch>
            <a:fillRect/>
          </a:stretch>
        </p:blipFill>
        <p:spPr>
          <a:xfrm rot="15582911">
            <a:off x="10032017" y="2861417"/>
            <a:ext cx="1045499" cy="923228"/>
          </a:xfrm>
          <a:prstGeom prst="rect">
            <a:avLst/>
          </a:prstGeom>
          <a:ln w="12700">
            <a:miter lim="400000"/>
          </a:ln>
        </p:spPr>
      </p:pic>
      <p:pic>
        <p:nvPicPr>
          <p:cNvPr id="1535" name="pasted-image.pdf"/>
          <p:cNvPicPr>
            <a:picLocks noChangeAspect="1"/>
          </p:cNvPicPr>
          <p:nvPr/>
        </p:nvPicPr>
        <p:blipFill>
          <a:blip r:embed="rId5">
            <a:alphaModFix amt="24409"/>
            <a:extLst/>
          </a:blip>
          <a:stretch>
            <a:fillRect/>
          </a:stretch>
        </p:blipFill>
        <p:spPr>
          <a:xfrm rot="13574788">
            <a:off x="12523027" y="2895390"/>
            <a:ext cx="953043" cy="841585"/>
          </a:xfrm>
          <a:prstGeom prst="rect">
            <a:avLst/>
          </a:prstGeom>
          <a:ln w="12700">
            <a:miter lim="400000"/>
          </a:ln>
        </p:spPr>
      </p:pic>
      <p:pic>
        <p:nvPicPr>
          <p:cNvPr id="1536" name="pasted-image.pdf"/>
          <p:cNvPicPr>
            <a:picLocks noChangeAspect="1"/>
          </p:cNvPicPr>
          <p:nvPr/>
        </p:nvPicPr>
        <p:blipFill>
          <a:blip r:embed="rId3">
            <a:alphaModFix amt="24409"/>
            <a:extLst/>
          </a:blip>
          <a:stretch>
            <a:fillRect/>
          </a:stretch>
        </p:blipFill>
        <p:spPr>
          <a:xfrm rot="14632657">
            <a:off x="10932093" y="4896211"/>
            <a:ext cx="730855" cy="645381"/>
          </a:xfrm>
          <a:prstGeom prst="rect">
            <a:avLst/>
          </a:prstGeom>
          <a:ln w="12700">
            <a:miter lim="400000"/>
          </a:ln>
        </p:spPr>
      </p:pic>
      <p:pic>
        <p:nvPicPr>
          <p:cNvPr id="1537" name="pasted-image.pdf"/>
          <p:cNvPicPr>
            <a:picLocks noChangeAspect="1"/>
          </p:cNvPicPr>
          <p:nvPr/>
        </p:nvPicPr>
        <p:blipFill>
          <a:blip r:embed="rId4">
            <a:alphaModFix amt="24409"/>
            <a:extLst/>
          </a:blip>
          <a:stretch>
            <a:fillRect/>
          </a:stretch>
        </p:blipFill>
        <p:spPr>
          <a:xfrm rot="4535398">
            <a:off x="12613658" y="4392746"/>
            <a:ext cx="931401" cy="826527"/>
          </a:xfrm>
          <a:prstGeom prst="rect">
            <a:avLst/>
          </a:prstGeom>
          <a:ln w="12700">
            <a:miter lim="400000"/>
          </a:ln>
        </p:spPr>
      </p:pic>
      <p:pic>
        <p:nvPicPr>
          <p:cNvPr id="1538" name="pasted-image.pdf"/>
          <p:cNvPicPr>
            <a:picLocks noChangeAspect="1"/>
          </p:cNvPicPr>
          <p:nvPr/>
        </p:nvPicPr>
        <p:blipFill>
          <a:blip r:embed="rId6">
            <a:alphaModFix amt="24409"/>
            <a:extLst/>
          </a:blip>
          <a:stretch>
            <a:fillRect/>
          </a:stretch>
        </p:blipFill>
        <p:spPr>
          <a:xfrm rot="8729863">
            <a:off x="11904629" y="4972721"/>
            <a:ext cx="857106" cy="756867"/>
          </a:xfrm>
          <a:prstGeom prst="rect">
            <a:avLst/>
          </a:prstGeom>
          <a:ln w="12700">
            <a:miter lim="400000"/>
          </a:ln>
        </p:spPr>
      </p:pic>
      <p:pic>
        <p:nvPicPr>
          <p:cNvPr id="1539" name="pasted-image.pdf"/>
          <p:cNvPicPr>
            <a:picLocks noChangeAspect="1"/>
          </p:cNvPicPr>
          <p:nvPr/>
        </p:nvPicPr>
        <p:blipFill>
          <a:blip r:embed="rId2">
            <a:alphaModFix amt="24409"/>
            <a:extLst/>
          </a:blip>
          <a:stretch>
            <a:fillRect/>
          </a:stretch>
        </p:blipFill>
        <p:spPr>
          <a:xfrm rot="21012226">
            <a:off x="8897704" y="4403494"/>
            <a:ext cx="334469" cy="295353"/>
          </a:xfrm>
          <a:prstGeom prst="rect">
            <a:avLst/>
          </a:prstGeom>
          <a:ln w="12700">
            <a:miter lim="400000"/>
          </a:ln>
        </p:spPr>
      </p:pic>
      <p:pic>
        <p:nvPicPr>
          <p:cNvPr id="1540" name="pasted-image.pdf"/>
          <p:cNvPicPr>
            <a:picLocks noChangeAspect="1"/>
          </p:cNvPicPr>
          <p:nvPr/>
        </p:nvPicPr>
        <p:blipFill>
          <a:blip r:embed="rId3">
            <a:alphaModFix amt="24409"/>
            <a:extLst/>
          </a:blip>
          <a:stretch>
            <a:fillRect/>
          </a:stretch>
        </p:blipFill>
        <p:spPr>
          <a:xfrm rot="7178364">
            <a:off x="9275860" y="4680086"/>
            <a:ext cx="441093" cy="389506"/>
          </a:xfrm>
          <a:prstGeom prst="rect">
            <a:avLst/>
          </a:prstGeom>
          <a:ln w="12700">
            <a:miter lim="400000"/>
          </a:ln>
        </p:spPr>
      </p:pic>
      <p:pic>
        <p:nvPicPr>
          <p:cNvPr id="1541" name="pasted-image.pdf"/>
          <p:cNvPicPr>
            <a:picLocks noChangeAspect="1"/>
          </p:cNvPicPr>
          <p:nvPr/>
        </p:nvPicPr>
        <p:blipFill>
          <a:blip r:embed="rId4">
            <a:alphaModFix amt="24409"/>
            <a:extLst/>
          </a:blip>
          <a:stretch>
            <a:fillRect/>
          </a:stretch>
        </p:blipFill>
        <p:spPr>
          <a:xfrm rot="13426029">
            <a:off x="8774805" y="4752463"/>
            <a:ext cx="562127" cy="498833"/>
          </a:xfrm>
          <a:prstGeom prst="rect">
            <a:avLst/>
          </a:prstGeom>
          <a:ln w="12700">
            <a:miter lim="400000"/>
          </a:ln>
        </p:spPr>
      </p:pic>
      <p:pic>
        <p:nvPicPr>
          <p:cNvPr id="1542" name="pasted-image.pdf"/>
          <p:cNvPicPr>
            <a:picLocks noChangeAspect="1"/>
          </p:cNvPicPr>
          <p:nvPr/>
        </p:nvPicPr>
        <p:blipFill>
          <a:blip r:embed="rId5">
            <a:alphaModFix amt="24409"/>
            <a:extLst/>
          </a:blip>
          <a:stretch>
            <a:fillRect/>
          </a:stretch>
        </p:blipFill>
        <p:spPr>
          <a:xfrm rot="3275997">
            <a:off x="9173808" y="4172117"/>
            <a:ext cx="575189" cy="507921"/>
          </a:xfrm>
          <a:prstGeom prst="rect">
            <a:avLst/>
          </a:prstGeom>
          <a:ln w="12700">
            <a:miter lim="400000"/>
          </a:ln>
        </p:spPr>
      </p:pic>
      <p:pic>
        <p:nvPicPr>
          <p:cNvPr id="1543" name="pasted-image.pdf"/>
          <p:cNvPicPr>
            <a:picLocks noChangeAspect="1"/>
          </p:cNvPicPr>
          <p:nvPr/>
        </p:nvPicPr>
        <p:blipFill>
          <a:blip r:embed="rId6">
            <a:alphaModFix amt="24409"/>
            <a:extLst/>
          </a:blip>
          <a:stretch>
            <a:fillRect/>
          </a:stretch>
        </p:blipFill>
        <p:spPr>
          <a:xfrm rot="16983089">
            <a:off x="8391104" y="4464477"/>
            <a:ext cx="594932" cy="525356"/>
          </a:xfrm>
          <a:prstGeom prst="rect">
            <a:avLst/>
          </a:prstGeom>
          <a:ln w="12700">
            <a:miter lim="400000"/>
          </a:ln>
        </p:spPr>
      </p:pic>
      <p:pic>
        <p:nvPicPr>
          <p:cNvPr id="1544" name="pasted-image.pdf"/>
          <p:cNvPicPr>
            <a:picLocks noChangeAspect="1"/>
          </p:cNvPicPr>
          <p:nvPr/>
        </p:nvPicPr>
        <p:blipFill>
          <a:blip r:embed="rId7">
            <a:alphaModFix amt="24409"/>
            <a:extLst/>
          </a:blip>
          <a:stretch>
            <a:fillRect/>
          </a:stretch>
        </p:blipFill>
        <p:spPr>
          <a:xfrm rot="21012226">
            <a:off x="8589720" y="3850747"/>
            <a:ext cx="630989" cy="557194"/>
          </a:xfrm>
          <a:prstGeom prst="rect">
            <a:avLst/>
          </a:prstGeom>
          <a:ln w="12700">
            <a:miter lim="400000"/>
          </a:ln>
        </p:spPr>
      </p:pic>
      <p:pic>
        <p:nvPicPr>
          <p:cNvPr id="1545" name="pasted-image.pdf"/>
          <p:cNvPicPr>
            <a:picLocks noChangeAspect="1"/>
          </p:cNvPicPr>
          <p:nvPr/>
        </p:nvPicPr>
        <p:blipFill>
          <a:blip r:embed="rId7">
            <a:alphaModFix amt="24409"/>
            <a:extLst/>
          </a:blip>
          <a:stretch>
            <a:fillRect/>
          </a:stretch>
        </p:blipFill>
        <p:spPr>
          <a:xfrm rot="15582911">
            <a:off x="9633256" y="4102999"/>
            <a:ext cx="873428" cy="771280"/>
          </a:xfrm>
          <a:prstGeom prst="rect">
            <a:avLst/>
          </a:prstGeom>
          <a:ln w="12700">
            <a:miter lim="400000"/>
          </a:ln>
        </p:spPr>
      </p:pic>
      <p:pic>
        <p:nvPicPr>
          <p:cNvPr id="1546" name="pasted-image.pdf"/>
          <p:cNvPicPr>
            <a:picLocks noChangeAspect="1"/>
          </p:cNvPicPr>
          <p:nvPr/>
        </p:nvPicPr>
        <p:blipFill>
          <a:blip r:embed="rId5">
            <a:alphaModFix amt="24409"/>
            <a:extLst/>
          </a:blip>
          <a:stretch>
            <a:fillRect/>
          </a:stretch>
        </p:blipFill>
        <p:spPr>
          <a:xfrm rot="13329951">
            <a:off x="7653423" y="4222913"/>
            <a:ext cx="796189" cy="703075"/>
          </a:xfrm>
          <a:prstGeom prst="rect">
            <a:avLst/>
          </a:prstGeom>
          <a:ln w="12700">
            <a:miter lim="400000"/>
          </a:ln>
        </p:spPr>
      </p:pic>
      <p:pic>
        <p:nvPicPr>
          <p:cNvPr id="1547" name="pasted-image.pdf"/>
          <p:cNvPicPr>
            <a:picLocks noChangeAspect="1"/>
          </p:cNvPicPr>
          <p:nvPr/>
        </p:nvPicPr>
        <p:blipFill>
          <a:blip r:embed="rId3">
            <a:alphaModFix amt="24409"/>
            <a:extLst/>
          </a:blip>
          <a:stretch>
            <a:fillRect/>
          </a:stretch>
        </p:blipFill>
        <p:spPr>
          <a:xfrm rot="6596259">
            <a:off x="8047024" y="3641052"/>
            <a:ext cx="610569" cy="539163"/>
          </a:xfrm>
          <a:prstGeom prst="rect">
            <a:avLst/>
          </a:prstGeom>
          <a:ln w="12700">
            <a:miter lim="400000"/>
          </a:ln>
        </p:spPr>
      </p:pic>
      <p:pic>
        <p:nvPicPr>
          <p:cNvPr id="1548" name="pasted-image.pdf"/>
          <p:cNvPicPr>
            <a:picLocks noChangeAspect="1"/>
          </p:cNvPicPr>
          <p:nvPr/>
        </p:nvPicPr>
        <p:blipFill>
          <a:blip r:embed="rId4">
            <a:alphaModFix amt="24409"/>
            <a:extLst/>
          </a:blip>
          <a:stretch>
            <a:fillRect/>
          </a:stretch>
        </p:blipFill>
        <p:spPr>
          <a:xfrm rot="189053">
            <a:off x="8478233" y="3061196"/>
            <a:ext cx="778108" cy="690495"/>
          </a:xfrm>
          <a:prstGeom prst="rect">
            <a:avLst/>
          </a:prstGeom>
          <a:ln w="12700">
            <a:miter lim="400000"/>
          </a:ln>
        </p:spPr>
      </p:pic>
      <p:pic>
        <p:nvPicPr>
          <p:cNvPr id="1549" name="pasted-image.pdf"/>
          <p:cNvPicPr>
            <a:picLocks noChangeAspect="1"/>
          </p:cNvPicPr>
          <p:nvPr/>
        </p:nvPicPr>
        <p:blipFill>
          <a:blip r:embed="rId6">
            <a:alphaModFix amt="24409"/>
            <a:extLst/>
          </a:blip>
          <a:stretch>
            <a:fillRect/>
          </a:stretch>
        </p:blipFill>
        <p:spPr>
          <a:xfrm rot="4037505">
            <a:off x="9187163" y="3331786"/>
            <a:ext cx="823519" cy="727208"/>
          </a:xfrm>
          <a:prstGeom prst="rect">
            <a:avLst/>
          </a:prstGeom>
          <a:ln w="12700">
            <a:miter lim="400000"/>
          </a:ln>
        </p:spPr>
      </p:pic>
      <p:pic>
        <p:nvPicPr>
          <p:cNvPr id="1550" name="pasted-image.pdf"/>
          <p:cNvPicPr>
            <a:picLocks noChangeAspect="1"/>
          </p:cNvPicPr>
          <p:nvPr/>
        </p:nvPicPr>
        <p:blipFill>
          <a:blip r:embed="rId7">
            <a:alphaModFix amt="24409"/>
            <a:extLst/>
          </a:blip>
          <a:stretch>
            <a:fillRect/>
          </a:stretch>
        </p:blipFill>
        <p:spPr>
          <a:xfrm rot="15582911">
            <a:off x="7356550" y="3115417"/>
            <a:ext cx="1045500" cy="923228"/>
          </a:xfrm>
          <a:prstGeom prst="rect">
            <a:avLst/>
          </a:prstGeom>
          <a:ln w="12700">
            <a:miter lim="400000"/>
          </a:ln>
        </p:spPr>
      </p:pic>
      <p:pic>
        <p:nvPicPr>
          <p:cNvPr id="1551" name="pasted-image.pdf"/>
          <p:cNvPicPr>
            <a:picLocks noChangeAspect="1"/>
          </p:cNvPicPr>
          <p:nvPr/>
        </p:nvPicPr>
        <p:blipFill>
          <a:blip r:embed="rId5">
            <a:alphaModFix amt="24409"/>
            <a:extLst/>
          </a:blip>
          <a:stretch>
            <a:fillRect/>
          </a:stretch>
        </p:blipFill>
        <p:spPr>
          <a:xfrm rot="13574788">
            <a:off x="9847559" y="3149390"/>
            <a:ext cx="953044" cy="841585"/>
          </a:xfrm>
          <a:prstGeom prst="rect">
            <a:avLst/>
          </a:prstGeom>
          <a:ln w="12700">
            <a:miter lim="400000"/>
          </a:ln>
        </p:spPr>
      </p:pic>
      <p:pic>
        <p:nvPicPr>
          <p:cNvPr id="1552" name="pasted-image.pdf"/>
          <p:cNvPicPr>
            <a:picLocks noChangeAspect="1"/>
          </p:cNvPicPr>
          <p:nvPr/>
        </p:nvPicPr>
        <p:blipFill>
          <a:blip r:embed="rId3">
            <a:alphaModFix amt="24409"/>
            <a:extLst/>
          </a:blip>
          <a:stretch>
            <a:fillRect/>
          </a:stretch>
        </p:blipFill>
        <p:spPr>
          <a:xfrm rot="14632657">
            <a:off x="8256625" y="5150211"/>
            <a:ext cx="730855" cy="645381"/>
          </a:xfrm>
          <a:prstGeom prst="rect">
            <a:avLst/>
          </a:prstGeom>
          <a:ln w="12700">
            <a:miter lim="400000"/>
          </a:ln>
        </p:spPr>
      </p:pic>
      <p:pic>
        <p:nvPicPr>
          <p:cNvPr id="1553" name="pasted-image.pdf"/>
          <p:cNvPicPr>
            <a:picLocks noChangeAspect="1"/>
          </p:cNvPicPr>
          <p:nvPr/>
        </p:nvPicPr>
        <p:blipFill>
          <a:blip r:embed="rId4">
            <a:alphaModFix amt="24409"/>
            <a:extLst/>
          </a:blip>
          <a:stretch>
            <a:fillRect/>
          </a:stretch>
        </p:blipFill>
        <p:spPr>
          <a:xfrm rot="4535398">
            <a:off x="9938191" y="4646746"/>
            <a:ext cx="931400" cy="826527"/>
          </a:xfrm>
          <a:prstGeom prst="rect">
            <a:avLst/>
          </a:prstGeom>
          <a:ln w="12700">
            <a:miter lim="400000"/>
          </a:ln>
        </p:spPr>
      </p:pic>
      <p:pic>
        <p:nvPicPr>
          <p:cNvPr id="1554" name="pasted-image.pdf"/>
          <p:cNvPicPr>
            <a:picLocks noChangeAspect="1"/>
          </p:cNvPicPr>
          <p:nvPr/>
        </p:nvPicPr>
        <p:blipFill>
          <a:blip r:embed="rId6">
            <a:alphaModFix amt="24409"/>
            <a:extLst/>
          </a:blip>
          <a:stretch>
            <a:fillRect/>
          </a:stretch>
        </p:blipFill>
        <p:spPr>
          <a:xfrm rot="8729863">
            <a:off x="9229161" y="5226721"/>
            <a:ext cx="857106" cy="756867"/>
          </a:xfrm>
          <a:prstGeom prst="rect">
            <a:avLst/>
          </a:prstGeom>
          <a:ln w="12700">
            <a:miter lim="400000"/>
          </a:ln>
        </p:spPr>
      </p:pic>
      <p:grpSp>
        <p:nvGrpSpPr>
          <p:cNvPr id="1667" name="Group 1667"/>
          <p:cNvGrpSpPr/>
          <p:nvPr/>
        </p:nvGrpSpPr>
        <p:grpSpPr>
          <a:xfrm>
            <a:off x="-5046495" y="-3076355"/>
            <a:ext cx="9720458" cy="7812500"/>
            <a:chOff x="0" y="0"/>
            <a:chExt cx="9720457" cy="7812498"/>
          </a:xfrm>
        </p:grpSpPr>
        <p:pic>
          <p:nvPicPr>
            <p:cNvPr id="1555" name="pasted-image.pdf"/>
            <p:cNvPicPr>
              <a:picLocks noChangeAspect="1"/>
            </p:cNvPicPr>
            <p:nvPr/>
          </p:nvPicPr>
          <p:blipFill>
            <a:blip r:embed="rId2">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1556" name="pasted-image.pdf"/>
            <p:cNvPicPr>
              <a:picLocks noChangeAspect="1"/>
            </p:cNvPicPr>
            <p:nvPr/>
          </p:nvPicPr>
          <p:blipFill>
            <a:blip r:embed="rId3">
              <a:alphaModFix amt="18452"/>
              <a:extLst/>
            </a:blip>
            <a:stretch>
              <a:fillRect/>
            </a:stretch>
          </p:blipFill>
          <p:spPr>
            <a:xfrm rot="7178364">
              <a:off x="5346347" y="4571746"/>
              <a:ext cx="441092" cy="389507"/>
            </a:xfrm>
            <a:prstGeom prst="rect">
              <a:avLst/>
            </a:prstGeom>
            <a:ln w="12700" cap="flat">
              <a:noFill/>
              <a:miter lim="400000"/>
            </a:ln>
            <a:effectLst/>
          </p:spPr>
        </p:pic>
        <p:pic>
          <p:nvPicPr>
            <p:cNvPr id="1557" name="pasted-image.pdf"/>
            <p:cNvPicPr>
              <a:picLocks noChangeAspect="1"/>
            </p:cNvPicPr>
            <p:nvPr/>
          </p:nvPicPr>
          <p:blipFill>
            <a:blip r:embed="rId4">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1558" name="pasted-image.pdf"/>
            <p:cNvPicPr>
              <a:picLocks noChangeAspect="1"/>
            </p:cNvPicPr>
            <p:nvPr/>
          </p:nvPicPr>
          <p:blipFill>
            <a:blip r:embed="rId5">
              <a:alphaModFix amt="18452"/>
              <a:extLst/>
            </a:blip>
            <a:stretch>
              <a:fillRect/>
            </a:stretch>
          </p:blipFill>
          <p:spPr>
            <a:xfrm rot="3275997">
              <a:off x="5244294" y="4063777"/>
              <a:ext cx="575189" cy="507921"/>
            </a:xfrm>
            <a:prstGeom prst="rect">
              <a:avLst/>
            </a:prstGeom>
            <a:ln w="12700" cap="flat">
              <a:noFill/>
              <a:miter lim="400000"/>
            </a:ln>
            <a:effectLst/>
          </p:spPr>
        </p:pic>
        <p:pic>
          <p:nvPicPr>
            <p:cNvPr id="1559" name="pasted-image.pdf"/>
            <p:cNvPicPr>
              <a:picLocks noChangeAspect="1"/>
            </p:cNvPicPr>
            <p:nvPr/>
          </p:nvPicPr>
          <p:blipFill>
            <a:blip r:embed="rId6">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1560" name="pasted-image.pdf"/>
            <p:cNvPicPr>
              <a:picLocks noChangeAspect="1"/>
            </p:cNvPicPr>
            <p:nvPr/>
          </p:nvPicPr>
          <p:blipFill>
            <a:blip r:embed="rId7">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1561" name="pasted-image.pdf"/>
            <p:cNvPicPr>
              <a:picLocks noChangeAspect="1"/>
            </p:cNvPicPr>
            <p:nvPr/>
          </p:nvPicPr>
          <p:blipFill>
            <a:blip r:embed="rId7">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1562" name="pasted-image.pdf"/>
            <p:cNvPicPr>
              <a:picLocks noChangeAspect="1"/>
            </p:cNvPicPr>
            <p:nvPr/>
          </p:nvPicPr>
          <p:blipFill>
            <a:blip r:embed="rId5">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1563" name="pasted-image.pdf"/>
            <p:cNvPicPr>
              <a:picLocks noChangeAspect="1"/>
            </p:cNvPicPr>
            <p:nvPr/>
          </p:nvPicPr>
          <p:blipFill>
            <a:blip r:embed="rId3">
              <a:alphaModFix amt="18452"/>
              <a:extLst/>
            </a:blip>
            <a:stretch>
              <a:fillRect/>
            </a:stretch>
          </p:blipFill>
          <p:spPr>
            <a:xfrm rot="6596259">
              <a:off x="4117510" y="3532713"/>
              <a:ext cx="610569" cy="539163"/>
            </a:xfrm>
            <a:prstGeom prst="rect">
              <a:avLst/>
            </a:prstGeom>
            <a:ln w="12700" cap="flat">
              <a:noFill/>
              <a:miter lim="400000"/>
            </a:ln>
            <a:effectLst/>
          </p:spPr>
        </p:pic>
        <p:pic>
          <p:nvPicPr>
            <p:cNvPr id="1564" name="pasted-image.pdf"/>
            <p:cNvPicPr>
              <a:picLocks noChangeAspect="1"/>
            </p:cNvPicPr>
            <p:nvPr/>
          </p:nvPicPr>
          <p:blipFill>
            <a:blip r:embed="rId4">
              <a:alphaModFix amt="18452"/>
              <a:extLst/>
            </a:blip>
            <a:stretch>
              <a:fillRect/>
            </a:stretch>
          </p:blipFill>
          <p:spPr>
            <a:xfrm rot="189053">
              <a:off x="4548720" y="2952857"/>
              <a:ext cx="778108" cy="690495"/>
            </a:xfrm>
            <a:prstGeom prst="rect">
              <a:avLst/>
            </a:prstGeom>
            <a:ln w="12700" cap="flat">
              <a:noFill/>
              <a:miter lim="400000"/>
            </a:ln>
            <a:effectLst/>
          </p:spPr>
        </p:pic>
        <p:pic>
          <p:nvPicPr>
            <p:cNvPr id="1565" name="pasted-image.pdf"/>
            <p:cNvPicPr>
              <a:picLocks noChangeAspect="1"/>
            </p:cNvPicPr>
            <p:nvPr/>
          </p:nvPicPr>
          <p:blipFill>
            <a:blip r:embed="rId6">
              <a:alphaModFix amt="18452"/>
              <a:extLst/>
            </a:blip>
            <a:stretch>
              <a:fillRect/>
            </a:stretch>
          </p:blipFill>
          <p:spPr>
            <a:xfrm rot="4037505">
              <a:off x="5257649" y="3223448"/>
              <a:ext cx="823519" cy="727208"/>
            </a:xfrm>
            <a:prstGeom prst="rect">
              <a:avLst/>
            </a:prstGeom>
            <a:ln w="12700" cap="flat">
              <a:noFill/>
              <a:miter lim="400000"/>
            </a:ln>
            <a:effectLst/>
          </p:spPr>
        </p:pic>
        <p:pic>
          <p:nvPicPr>
            <p:cNvPr id="1566" name="pasted-image.pdf"/>
            <p:cNvPicPr>
              <a:picLocks noChangeAspect="1"/>
            </p:cNvPicPr>
            <p:nvPr/>
          </p:nvPicPr>
          <p:blipFill>
            <a:blip r:embed="rId7">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1567" name="pasted-image.pdf"/>
            <p:cNvPicPr>
              <a:picLocks noChangeAspect="1"/>
            </p:cNvPicPr>
            <p:nvPr/>
          </p:nvPicPr>
          <p:blipFill>
            <a:blip r:embed="rId5">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1568" name="pasted-image.pdf"/>
            <p:cNvPicPr>
              <a:picLocks noChangeAspect="1"/>
            </p:cNvPicPr>
            <p:nvPr/>
          </p:nvPicPr>
          <p:blipFill>
            <a:blip r:embed="rId3">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1569" name="pasted-image.pdf"/>
            <p:cNvPicPr>
              <a:picLocks noChangeAspect="1"/>
            </p:cNvPicPr>
            <p:nvPr/>
          </p:nvPicPr>
          <p:blipFill>
            <a:blip r:embed="rId4">
              <a:alphaModFix amt="18452"/>
              <a:extLst/>
            </a:blip>
            <a:stretch>
              <a:fillRect/>
            </a:stretch>
          </p:blipFill>
          <p:spPr>
            <a:xfrm rot="4535398">
              <a:off x="6008678" y="4538407"/>
              <a:ext cx="931400" cy="826527"/>
            </a:xfrm>
            <a:prstGeom prst="rect">
              <a:avLst/>
            </a:prstGeom>
            <a:ln w="12700" cap="flat">
              <a:noFill/>
              <a:miter lim="400000"/>
            </a:ln>
            <a:effectLst/>
          </p:spPr>
        </p:pic>
        <p:pic>
          <p:nvPicPr>
            <p:cNvPr id="1570" name="pasted-image.pdf"/>
            <p:cNvPicPr>
              <a:picLocks noChangeAspect="1"/>
            </p:cNvPicPr>
            <p:nvPr/>
          </p:nvPicPr>
          <p:blipFill>
            <a:blip r:embed="rId6">
              <a:alphaModFix amt="18452"/>
              <a:extLst/>
            </a:blip>
            <a:stretch>
              <a:fillRect/>
            </a:stretch>
          </p:blipFill>
          <p:spPr>
            <a:xfrm rot="8729863">
              <a:off x="5299647" y="5118381"/>
              <a:ext cx="857107" cy="756868"/>
            </a:xfrm>
            <a:prstGeom prst="rect">
              <a:avLst/>
            </a:prstGeom>
            <a:ln w="12700" cap="flat">
              <a:noFill/>
              <a:miter lim="400000"/>
            </a:ln>
            <a:effectLst/>
          </p:spPr>
        </p:pic>
        <p:pic>
          <p:nvPicPr>
            <p:cNvPr id="1571" name="pasted-image.pdf"/>
            <p:cNvPicPr>
              <a:picLocks noChangeAspect="1"/>
            </p:cNvPicPr>
            <p:nvPr/>
          </p:nvPicPr>
          <p:blipFill>
            <a:blip r:embed="rId2">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1572" name="pasted-image.pdf"/>
            <p:cNvPicPr>
              <a:picLocks noChangeAspect="1"/>
            </p:cNvPicPr>
            <p:nvPr/>
          </p:nvPicPr>
          <p:blipFill>
            <a:blip r:embed="rId3">
              <a:alphaModFix amt="18452"/>
              <a:extLst/>
            </a:blip>
            <a:stretch>
              <a:fillRect/>
            </a:stretch>
          </p:blipFill>
          <p:spPr>
            <a:xfrm rot="7178364">
              <a:off x="2237087" y="4522173"/>
              <a:ext cx="441092" cy="389507"/>
            </a:xfrm>
            <a:prstGeom prst="rect">
              <a:avLst/>
            </a:prstGeom>
            <a:ln w="12700" cap="flat">
              <a:noFill/>
              <a:miter lim="400000"/>
            </a:ln>
            <a:effectLst/>
          </p:spPr>
        </p:pic>
        <p:pic>
          <p:nvPicPr>
            <p:cNvPr id="1573" name="pasted-image.pdf"/>
            <p:cNvPicPr>
              <a:picLocks noChangeAspect="1"/>
            </p:cNvPicPr>
            <p:nvPr/>
          </p:nvPicPr>
          <p:blipFill>
            <a:blip r:embed="rId4">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1574" name="pasted-image.pdf"/>
            <p:cNvPicPr>
              <a:picLocks noChangeAspect="1"/>
            </p:cNvPicPr>
            <p:nvPr/>
          </p:nvPicPr>
          <p:blipFill>
            <a:blip r:embed="rId5">
              <a:alphaModFix amt="18452"/>
              <a:extLst/>
            </a:blip>
            <a:stretch>
              <a:fillRect/>
            </a:stretch>
          </p:blipFill>
          <p:spPr>
            <a:xfrm rot="3275997">
              <a:off x="2135033" y="4014204"/>
              <a:ext cx="575190" cy="507921"/>
            </a:xfrm>
            <a:prstGeom prst="rect">
              <a:avLst/>
            </a:prstGeom>
            <a:ln w="12700" cap="flat">
              <a:noFill/>
              <a:miter lim="400000"/>
            </a:ln>
            <a:effectLst/>
          </p:spPr>
        </p:pic>
        <p:pic>
          <p:nvPicPr>
            <p:cNvPr id="1575" name="pasted-image.pdf"/>
            <p:cNvPicPr>
              <a:picLocks noChangeAspect="1"/>
            </p:cNvPicPr>
            <p:nvPr/>
          </p:nvPicPr>
          <p:blipFill>
            <a:blip r:embed="rId6">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1576" name="pasted-image.pdf"/>
            <p:cNvPicPr>
              <a:picLocks noChangeAspect="1"/>
            </p:cNvPicPr>
            <p:nvPr/>
          </p:nvPicPr>
          <p:blipFill>
            <a:blip r:embed="rId7">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1577" name="pasted-image.pdf"/>
            <p:cNvPicPr>
              <a:picLocks noChangeAspect="1"/>
            </p:cNvPicPr>
            <p:nvPr/>
          </p:nvPicPr>
          <p:blipFill>
            <a:blip r:embed="rId7">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1578" name="pasted-image.pdf"/>
            <p:cNvPicPr>
              <a:picLocks noChangeAspect="1"/>
            </p:cNvPicPr>
            <p:nvPr/>
          </p:nvPicPr>
          <p:blipFill>
            <a:blip r:embed="rId5">
              <a:alphaModFix amt="18452"/>
              <a:extLst/>
            </a:blip>
            <a:stretch>
              <a:fillRect/>
            </a:stretch>
          </p:blipFill>
          <p:spPr>
            <a:xfrm rot="13329951">
              <a:off x="614649" y="4065000"/>
              <a:ext cx="796190" cy="703075"/>
            </a:xfrm>
            <a:prstGeom prst="rect">
              <a:avLst/>
            </a:prstGeom>
            <a:ln w="12700" cap="flat">
              <a:noFill/>
              <a:miter lim="400000"/>
            </a:ln>
            <a:effectLst/>
          </p:spPr>
        </p:pic>
        <p:pic>
          <p:nvPicPr>
            <p:cNvPr id="1579" name="pasted-image.pdf"/>
            <p:cNvPicPr>
              <a:picLocks noChangeAspect="1"/>
            </p:cNvPicPr>
            <p:nvPr/>
          </p:nvPicPr>
          <p:blipFill>
            <a:blip r:embed="rId3">
              <a:alphaModFix amt="18452"/>
              <a:extLst/>
            </a:blip>
            <a:stretch>
              <a:fillRect/>
            </a:stretch>
          </p:blipFill>
          <p:spPr>
            <a:xfrm rot="6596259">
              <a:off x="1008249" y="3483140"/>
              <a:ext cx="610569" cy="539163"/>
            </a:xfrm>
            <a:prstGeom prst="rect">
              <a:avLst/>
            </a:prstGeom>
            <a:ln w="12700" cap="flat">
              <a:noFill/>
              <a:miter lim="400000"/>
            </a:ln>
            <a:effectLst/>
          </p:spPr>
        </p:pic>
        <p:pic>
          <p:nvPicPr>
            <p:cNvPr id="1580" name="pasted-image.pdf"/>
            <p:cNvPicPr>
              <a:picLocks noChangeAspect="1"/>
            </p:cNvPicPr>
            <p:nvPr/>
          </p:nvPicPr>
          <p:blipFill>
            <a:blip r:embed="rId4">
              <a:alphaModFix amt="18452"/>
              <a:extLst/>
            </a:blip>
            <a:stretch>
              <a:fillRect/>
            </a:stretch>
          </p:blipFill>
          <p:spPr>
            <a:xfrm rot="189053">
              <a:off x="1439459" y="2903284"/>
              <a:ext cx="778108" cy="690495"/>
            </a:xfrm>
            <a:prstGeom prst="rect">
              <a:avLst/>
            </a:prstGeom>
            <a:ln w="12700" cap="flat">
              <a:noFill/>
              <a:miter lim="400000"/>
            </a:ln>
            <a:effectLst/>
          </p:spPr>
        </p:pic>
        <p:pic>
          <p:nvPicPr>
            <p:cNvPr id="1581" name="pasted-image.pdf"/>
            <p:cNvPicPr>
              <a:picLocks noChangeAspect="1"/>
            </p:cNvPicPr>
            <p:nvPr/>
          </p:nvPicPr>
          <p:blipFill>
            <a:blip r:embed="rId6">
              <a:alphaModFix amt="18452"/>
              <a:extLst/>
            </a:blip>
            <a:stretch>
              <a:fillRect/>
            </a:stretch>
          </p:blipFill>
          <p:spPr>
            <a:xfrm rot="4037505">
              <a:off x="2148388" y="3173874"/>
              <a:ext cx="823519" cy="727208"/>
            </a:xfrm>
            <a:prstGeom prst="rect">
              <a:avLst/>
            </a:prstGeom>
            <a:ln w="12700" cap="flat">
              <a:noFill/>
              <a:miter lim="400000"/>
            </a:ln>
            <a:effectLst/>
          </p:spPr>
        </p:pic>
        <p:pic>
          <p:nvPicPr>
            <p:cNvPr id="1582" name="pasted-image.pdf"/>
            <p:cNvPicPr>
              <a:picLocks noChangeAspect="1"/>
            </p:cNvPicPr>
            <p:nvPr/>
          </p:nvPicPr>
          <p:blipFill>
            <a:blip r:embed="rId7">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1583" name="pasted-image.pdf"/>
            <p:cNvPicPr>
              <a:picLocks noChangeAspect="1"/>
            </p:cNvPicPr>
            <p:nvPr/>
          </p:nvPicPr>
          <p:blipFill>
            <a:blip r:embed="rId5">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1584" name="pasted-image.pdf"/>
            <p:cNvPicPr>
              <a:picLocks noChangeAspect="1"/>
            </p:cNvPicPr>
            <p:nvPr/>
          </p:nvPicPr>
          <p:blipFill>
            <a:blip r:embed="rId3">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1585" name="pasted-image.pdf"/>
            <p:cNvPicPr>
              <a:picLocks noChangeAspect="1"/>
            </p:cNvPicPr>
            <p:nvPr/>
          </p:nvPicPr>
          <p:blipFill>
            <a:blip r:embed="rId4">
              <a:alphaModFix amt="18452"/>
              <a:extLst/>
            </a:blip>
            <a:stretch>
              <a:fillRect/>
            </a:stretch>
          </p:blipFill>
          <p:spPr>
            <a:xfrm rot="4535398">
              <a:off x="2899417" y="4488834"/>
              <a:ext cx="931401" cy="826527"/>
            </a:xfrm>
            <a:prstGeom prst="rect">
              <a:avLst/>
            </a:prstGeom>
            <a:ln w="12700" cap="flat">
              <a:noFill/>
              <a:miter lim="400000"/>
            </a:ln>
            <a:effectLst/>
          </p:spPr>
        </p:pic>
        <p:pic>
          <p:nvPicPr>
            <p:cNvPr id="1586" name="pasted-image.pdf"/>
            <p:cNvPicPr>
              <a:picLocks noChangeAspect="1"/>
            </p:cNvPicPr>
            <p:nvPr/>
          </p:nvPicPr>
          <p:blipFill>
            <a:blip r:embed="rId6">
              <a:alphaModFix amt="18452"/>
              <a:extLst/>
            </a:blip>
            <a:stretch>
              <a:fillRect/>
            </a:stretch>
          </p:blipFill>
          <p:spPr>
            <a:xfrm rot="8729863">
              <a:off x="2190387" y="5068808"/>
              <a:ext cx="857107" cy="756868"/>
            </a:xfrm>
            <a:prstGeom prst="rect">
              <a:avLst/>
            </a:prstGeom>
            <a:ln w="12700" cap="flat">
              <a:noFill/>
              <a:miter lim="400000"/>
            </a:ln>
            <a:effectLst/>
          </p:spPr>
        </p:pic>
        <p:pic>
          <p:nvPicPr>
            <p:cNvPr id="1587" name="pasted-image.pdf"/>
            <p:cNvPicPr>
              <a:picLocks noChangeAspect="1"/>
            </p:cNvPicPr>
            <p:nvPr/>
          </p:nvPicPr>
          <p:blipFill>
            <a:blip r:embed="rId2">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1588" name="pasted-image.pdf"/>
            <p:cNvPicPr>
              <a:picLocks noChangeAspect="1"/>
            </p:cNvPicPr>
            <p:nvPr/>
          </p:nvPicPr>
          <p:blipFill>
            <a:blip r:embed="rId3">
              <a:alphaModFix amt="18452"/>
              <a:extLst/>
            </a:blip>
            <a:stretch>
              <a:fillRect/>
            </a:stretch>
          </p:blipFill>
          <p:spPr>
            <a:xfrm rot="7178364">
              <a:off x="8038748" y="2912280"/>
              <a:ext cx="441092" cy="389506"/>
            </a:xfrm>
            <a:prstGeom prst="rect">
              <a:avLst/>
            </a:prstGeom>
            <a:ln w="12700" cap="flat">
              <a:noFill/>
              <a:miter lim="400000"/>
            </a:ln>
            <a:effectLst/>
          </p:spPr>
        </p:pic>
        <p:pic>
          <p:nvPicPr>
            <p:cNvPr id="1589" name="pasted-image.pdf"/>
            <p:cNvPicPr>
              <a:picLocks noChangeAspect="1"/>
            </p:cNvPicPr>
            <p:nvPr/>
          </p:nvPicPr>
          <p:blipFill>
            <a:blip r:embed="rId4">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1590" name="pasted-image.pdf"/>
            <p:cNvPicPr>
              <a:picLocks noChangeAspect="1"/>
            </p:cNvPicPr>
            <p:nvPr/>
          </p:nvPicPr>
          <p:blipFill>
            <a:blip r:embed="rId5">
              <a:alphaModFix amt="18452"/>
              <a:extLst/>
            </a:blip>
            <a:stretch>
              <a:fillRect/>
            </a:stretch>
          </p:blipFill>
          <p:spPr>
            <a:xfrm rot="3275997">
              <a:off x="7936693" y="2404311"/>
              <a:ext cx="575190" cy="507921"/>
            </a:xfrm>
            <a:prstGeom prst="rect">
              <a:avLst/>
            </a:prstGeom>
            <a:ln w="12700" cap="flat">
              <a:noFill/>
              <a:miter lim="400000"/>
            </a:ln>
            <a:effectLst/>
          </p:spPr>
        </p:pic>
        <p:pic>
          <p:nvPicPr>
            <p:cNvPr id="1591" name="pasted-image.pdf"/>
            <p:cNvPicPr>
              <a:picLocks noChangeAspect="1"/>
            </p:cNvPicPr>
            <p:nvPr/>
          </p:nvPicPr>
          <p:blipFill>
            <a:blip r:embed="rId6">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1592" name="pasted-image.pdf"/>
            <p:cNvPicPr>
              <a:picLocks noChangeAspect="1"/>
            </p:cNvPicPr>
            <p:nvPr/>
          </p:nvPicPr>
          <p:blipFill>
            <a:blip r:embed="rId7">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1593" name="pasted-image.pdf"/>
            <p:cNvPicPr>
              <a:picLocks noChangeAspect="1"/>
            </p:cNvPicPr>
            <p:nvPr/>
          </p:nvPicPr>
          <p:blipFill>
            <a:blip r:embed="rId7">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1594" name="pasted-image.pdf"/>
            <p:cNvPicPr>
              <a:picLocks noChangeAspect="1"/>
            </p:cNvPicPr>
            <p:nvPr/>
          </p:nvPicPr>
          <p:blipFill>
            <a:blip r:embed="rId5">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1595" name="pasted-image.pdf"/>
            <p:cNvPicPr>
              <a:picLocks noChangeAspect="1"/>
            </p:cNvPicPr>
            <p:nvPr/>
          </p:nvPicPr>
          <p:blipFill>
            <a:blip r:embed="rId3">
              <a:alphaModFix amt="18452"/>
              <a:extLst/>
            </a:blip>
            <a:stretch>
              <a:fillRect/>
            </a:stretch>
          </p:blipFill>
          <p:spPr>
            <a:xfrm rot="6596259">
              <a:off x="6809911" y="1873247"/>
              <a:ext cx="610569" cy="539163"/>
            </a:xfrm>
            <a:prstGeom prst="rect">
              <a:avLst/>
            </a:prstGeom>
            <a:ln w="12700" cap="flat">
              <a:noFill/>
              <a:miter lim="400000"/>
            </a:ln>
            <a:effectLst/>
          </p:spPr>
        </p:pic>
        <p:pic>
          <p:nvPicPr>
            <p:cNvPr id="1596" name="pasted-image.pdf"/>
            <p:cNvPicPr>
              <a:picLocks noChangeAspect="1"/>
            </p:cNvPicPr>
            <p:nvPr/>
          </p:nvPicPr>
          <p:blipFill>
            <a:blip r:embed="rId4">
              <a:alphaModFix amt="18452"/>
              <a:extLst/>
            </a:blip>
            <a:stretch>
              <a:fillRect/>
            </a:stretch>
          </p:blipFill>
          <p:spPr>
            <a:xfrm rot="189053">
              <a:off x="7241119" y="1293390"/>
              <a:ext cx="778108" cy="690495"/>
            </a:xfrm>
            <a:prstGeom prst="rect">
              <a:avLst/>
            </a:prstGeom>
            <a:ln w="12700" cap="flat">
              <a:noFill/>
              <a:miter lim="400000"/>
            </a:ln>
            <a:effectLst/>
          </p:spPr>
        </p:pic>
        <p:pic>
          <p:nvPicPr>
            <p:cNvPr id="1597" name="pasted-image.pdf"/>
            <p:cNvPicPr>
              <a:picLocks noChangeAspect="1"/>
            </p:cNvPicPr>
            <p:nvPr/>
          </p:nvPicPr>
          <p:blipFill>
            <a:blip r:embed="rId6">
              <a:alphaModFix amt="18452"/>
              <a:extLst/>
            </a:blip>
            <a:stretch>
              <a:fillRect/>
            </a:stretch>
          </p:blipFill>
          <p:spPr>
            <a:xfrm rot="4037505">
              <a:off x="7950049" y="1563981"/>
              <a:ext cx="823519" cy="727208"/>
            </a:xfrm>
            <a:prstGeom prst="rect">
              <a:avLst/>
            </a:prstGeom>
            <a:ln w="12700" cap="flat">
              <a:noFill/>
              <a:miter lim="400000"/>
            </a:ln>
            <a:effectLst/>
          </p:spPr>
        </p:pic>
        <p:pic>
          <p:nvPicPr>
            <p:cNvPr id="1598" name="pasted-image.pdf"/>
            <p:cNvPicPr>
              <a:picLocks noChangeAspect="1"/>
            </p:cNvPicPr>
            <p:nvPr/>
          </p:nvPicPr>
          <p:blipFill>
            <a:blip r:embed="rId7">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1599" name="pasted-image.pdf"/>
            <p:cNvPicPr>
              <a:picLocks noChangeAspect="1"/>
            </p:cNvPicPr>
            <p:nvPr/>
          </p:nvPicPr>
          <p:blipFill>
            <a:blip r:embed="rId5">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1600" name="pasted-image.pdf"/>
            <p:cNvPicPr>
              <a:picLocks noChangeAspect="1"/>
            </p:cNvPicPr>
            <p:nvPr/>
          </p:nvPicPr>
          <p:blipFill>
            <a:blip r:embed="rId3">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1601" name="pasted-image.pdf"/>
            <p:cNvPicPr>
              <a:picLocks noChangeAspect="1"/>
            </p:cNvPicPr>
            <p:nvPr/>
          </p:nvPicPr>
          <p:blipFill>
            <a:blip r:embed="rId4">
              <a:alphaModFix amt="18452"/>
              <a:extLst/>
            </a:blip>
            <a:stretch>
              <a:fillRect/>
            </a:stretch>
          </p:blipFill>
          <p:spPr>
            <a:xfrm rot="4535398">
              <a:off x="8701078" y="2878940"/>
              <a:ext cx="931400" cy="826527"/>
            </a:xfrm>
            <a:prstGeom prst="rect">
              <a:avLst/>
            </a:prstGeom>
            <a:ln w="12700" cap="flat">
              <a:noFill/>
              <a:miter lim="400000"/>
            </a:ln>
            <a:effectLst/>
          </p:spPr>
        </p:pic>
        <p:pic>
          <p:nvPicPr>
            <p:cNvPr id="1602" name="pasted-image.pdf"/>
            <p:cNvPicPr>
              <a:picLocks noChangeAspect="1"/>
            </p:cNvPicPr>
            <p:nvPr/>
          </p:nvPicPr>
          <p:blipFill>
            <a:blip r:embed="rId6">
              <a:alphaModFix amt="18452"/>
              <a:extLst/>
            </a:blip>
            <a:stretch>
              <a:fillRect/>
            </a:stretch>
          </p:blipFill>
          <p:spPr>
            <a:xfrm rot="8729863">
              <a:off x="7992048" y="3458914"/>
              <a:ext cx="857106" cy="756868"/>
            </a:xfrm>
            <a:prstGeom prst="rect">
              <a:avLst/>
            </a:prstGeom>
            <a:ln w="12700" cap="flat">
              <a:noFill/>
              <a:miter lim="400000"/>
            </a:ln>
            <a:effectLst/>
          </p:spPr>
        </p:pic>
        <p:pic>
          <p:nvPicPr>
            <p:cNvPr id="1603" name="pasted-image.pdf"/>
            <p:cNvPicPr>
              <a:picLocks noChangeAspect="1"/>
            </p:cNvPicPr>
            <p:nvPr/>
          </p:nvPicPr>
          <p:blipFill>
            <a:blip r:embed="rId2">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1604" name="pasted-image.pdf"/>
            <p:cNvPicPr>
              <a:picLocks noChangeAspect="1"/>
            </p:cNvPicPr>
            <p:nvPr/>
          </p:nvPicPr>
          <p:blipFill>
            <a:blip r:embed="rId3">
              <a:alphaModFix amt="18452"/>
              <a:extLst/>
            </a:blip>
            <a:stretch>
              <a:fillRect/>
            </a:stretch>
          </p:blipFill>
          <p:spPr>
            <a:xfrm rot="7178364">
              <a:off x="8006222" y="5385773"/>
              <a:ext cx="441093" cy="389507"/>
            </a:xfrm>
            <a:prstGeom prst="rect">
              <a:avLst/>
            </a:prstGeom>
            <a:ln w="12700" cap="flat">
              <a:noFill/>
              <a:miter lim="400000"/>
            </a:ln>
            <a:effectLst/>
          </p:spPr>
        </p:pic>
        <p:pic>
          <p:nvPicPr>
            <p:cNvPr id="1605" name="pasted-image.pdf"/>
            <p:cNvPicPr>
              <a:picLocks noChangeAspect="1"/>
            </p:cNvPicPr>
            <p:nvPr/>
          </p:nvPicPr>
          <p:blipFill>
            <a:blip r:embed="rId4">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1606" name="pasted-image.pdf"/>
            <p:cNvPicPr>
              <a:picLocks noChangeAspect="1"/>
            </p:cNvPicPr>
            <p:nvPr/>
          </p:nvPicPr>
          <p:blipFill>
            <a:blip r:embed="rId5">
              <a:alphaModFix amt="18452"/>
              <a:extLst/>
            </a:blip>
            <a:stretch>
              <a:fillRect/>
            </a:stretch>
          </p:blipFill>
          <p:spPr>
            <a:xfrm rot="3275997">
              <a:off x="7904170" y="4877804"/>
              <a:ext cx="575189" cy="507921"/>
            </a:xfrm>
            <a:prstGeom prst="rect">
              <a:avLst/>
            </a:prstGeom>
            <a:ln w="12700" cap="flat">
              <a:noFill/>
              <a:miter lim="400000"/>
            </a:ln>
            <a:effectLst/>
          </p:spPr>
        </p:pic>
        <p:pic>
          <p:nvPicPr>
            <p:cNvPr id="1607" name="pasted-image.pdf"/>
            <p:cNvPicPr>
              <a:picLocks noChangeAspect="1"/>
            </p:cNvPicPr>
            <p:nvPr/>
          </p:nvPicPr>
          <p:blipFill>
            <a:blip r:embed="rId6">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1608" name="pasted-image.pdf"/>
            <p:cNvPicPr>
              <a:picLocks noChangeAspect="1"/>
            </p:cNvPicPr>
            <p:nvPr/>
          </p:nvPicPr>
          <p:blipFill>
            <a:blip r:embed="rId7">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1609" name="pasted-image.pdf"/>
            <p:cNvPicPr>
              <a:picLocks noChangeAspect="1"/>
            </p:cNvPicPr>
            <p:nvPr/>
          </p:nvPicPr>
          <p:blipFill>
            <a:blip r:embed="rId7">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1610" name="pasted-image.pdf"/>
            <p:cNvPicPr>
              <a:picLocks noChangeAspect="1"/>
            </p:cNvPicPr>
            <p:nvPr/>
          </p:nvPicPr>
          <p:blipFill>
            <a:blip r:embed="rId5">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1611" name="pasted-image.pdf"/>
            <p:cNvPicPr>
              <a:picLocks noChangeAspect="1"/>
            </p:cNvPicPr>
            <p:nvPr/>
          </p:nvPicPr>
          <p:blipFill>
            <a:blip r:embed="rId3">
              <a:alphaModFix amt="18452"/>
              <a:extLst/>
            </a:blip>
            <a:stretch>
              <a:fillRect/>
            </a:stretch>
          </p:blipFill>
          <p:spPr>
            <a:xfrm rot="6596259">
              <a:off x="6777386" y="4346740"/>
              <a:ext cx="610569" cy="539163"/>
            </a:xfrm>
            <a:prstGeom prst="rect">
              <a:avLst/>
            </a:prstGeom>
            <a:ln w="12700" cap="flat">
              <a:noFill/>
              <a:miter lim="400000"/>
            </a:ln>
            <a:effectLst/>
          </p:spPr>
        </p:pic>
        <p:pic>
          <p:nvPicPr>
            <p:cNvPr id="1612" name="pasted-image.pdf"/>
            <p:cNvPicPr>
              <a:picLocks noChangeAspect="1"/>
            </p:cNvPicPr>
            <p:nvPr/>
          </p:nvPicPr>
          <p:blipFill>
            <a:blip r:embed="rId4">
              <a:alphaModFix amt="18452"/>
              <a:extLst/>
            </a:blip>
            <a:stretch>
              <a:fillRect/>
            </a:stretch>
          </p:blipFill>
          <p:spPr>
            <a:xfrm rot="189053">
              <a:off x="7208595" y="3766884"/>
              <a:ext cx="778108" cy="690494"/>
            </a:xfrm>
            <a:prstGeom prst="rect">
              <a:avLst/>
            </a:prstGeom>
            <a:ln w="12700" cap="flat">
              <a:noFill/>
              <a:miter lim="400000"/>
            </a:ln>
            <a:effectLst/>
          </p:spPr>
        </p:pic>
        <p:pic>
          <p:nvPicPr>
            <p:cNvPr id="1613" name="pasted-image.pdf"/>
            <p:cNvPicPr>
              <a:picLocks noChangeAspect="1"/>
            </p:cNvPicPr>
            <p:nvPr/>
          </p:nvPicPr>
          <p:blipFill>
            <a:blip r:embed="rId6">
              <a:alphaModFix amt="18452"/>
              <a:extLst/>
            </a:blip>
            <a:stretch>
              <a:fillRect/>
            </a:stretch>
          </p:blipFill>
          <p:spPr>
            <a:xfrm rot="4037505">
              <a:off x="7917524" y="4037473"/>
              <a:ext cx="823519" cy="727209"/>
            </a:xfrm>
            <a:prstGeom prst="rect">
              <a:avLst/>
            </a:prstGeom>
            <a:ln w="12700" cap="flat">
              <a:noFill/>
              <a:miter lim="400000"/>
            </a:ln>
            <a:effectLst/>
          </p:spPr>
        </p:pic>
        <p:pic>
          <p:nvPicPr>
            <p:cNvPr id="1614" name="pasted-image.pdf"/>
            <p:cNvPicPr>
              <a:picLocks noChangeAspect="1"/>
            </p:cNvPicPr>
            <p:nvPr/>
          </p:nvPicPr>
          <p:blipFill>
            <a:blip r:embed="rId7">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1615" name="pasted-image.pdf"/>
            <p:cNvPicPr>
              <a:picLocks noChangeAspect="1"/>
            </p:cNvPicPr>
            <p:nvPr/>
          </p:nvPicPr>
          <p:blipFill>
            <a:blip r:embed="rId5">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1616" name="pasted-image.pdf"/>
            <p:cNvPicPr>
              <a:picLocks noChangeAspect="1"/>
            </p:cNvPicPr>
            <p:nvPr/>
          </p:nvPicPr>
          <p:blipFill>
            <a:blip r:embed="rId3">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1617" name="pasted-image.pdf"/>
            <p:cNvPicPr>
              <a:picLocks noChangeAspect="1"/>
            </p:cNvPicPr>
            <p:nvPr/>
          </p:nvPicPr>
          <p:blipFill>
            <a:blip r:embed="rId4">
              <a:alphaModFix amt="18452"/>
              <a:extLst/>
            </a:blip>
            <a:stretch>
              <a:fillRect/>
            </a:stretch>
          </p:blipFill>
          <p:spPr>
            <a:xfrm rot="4535398">
              <a:off x="8668553" y="5352433"/>
              <a:ext cx="931400" cy="826527"/>
            </a:xfrm>
            <a:prstGeom prst="rect">
              <a:avLst/>
            </a:prstGeom>
            <a:ln w="12700" cap="flat">
              <a:noFill/>
              <a:miter lim="400000"/>
            </a:ln>
            <a:effectLst/>
          </p:spPr>
        </p:pic>
        <p:pic>
          <p:nvPicPr>
            <p:cNvPr id="1618" name="pasted-image.pdf"/>
            <p:cNvPicPr>
              <a:picLocks noChangeAspect="1"/>
            </p:cNvPicPr>
            <p:nvPr/>
          </p:nvPicPr>
          <p:blipFill>
            <a:blip r:embed="rId6">
              <a:alphaModFix amt="18452"/>
              <a:extLst/>
            </a:blip>
            <a:stretch>
              <a:fillRect/>
            </a:stretch>
          </p:blipFill>
          <p:spPr>
            <a:xfrm rot="8729863">
              <a:off x="7959523" y="5932408"/>
              <a:ext cx="857106" cy="756868"/>
            </a:xfrm>
            <a:prstGeom prst="rect">
              <a:avLst/>
            </a:prstGeom>
            <a:ln w="12700" cap="flat">
              <a:noFill/>
              <a:miter lim="400000"/>
            </a:ln>
            <a:effectLst/>
          </p:spPr>
        </p:pic>
        <p:pic>
          <p:nvPicPr>
            <p:cNvPr id="1619" name="pasted-image.pdf"/>
            <p:cNvPicPr>
              <a:picLocks noChangeAspect="1"/>
            </p:cNvPicPr>
            <p:nvPr/>
          </p:nvPicPr>
          <p:blipFill>
            <a:blip r:embed="rId2">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1620" name="pasted-image.pdf"/>
            <p:cNvPicPr>
              <a:picLocks noChangeAspect="1"/>
            </p:cNvPicPr>
            <p:nvPr/>
          </p:nvPicPr>
          <p:blipFill>
            <a:blip r:embed="rId3">
              <a:alphaModFix amt="18452"/>
              <a:extLst/>
            </a:blip>
            <a:stretch>
              <a:fillRect/>
            </a:stretch>
          </p:blipFill>
          <p:spPr>
            <a:xfrm rot="7178364">
              <a:off x="4059414" y="6332813"/>
              <a:ext cx="441092" cy="389506"/>
            </a:xfrm>
            <a:prstGeom prst="rect">
              <a:avLst/>
            </a:prstGeom>
            <a:ln w="12700" cap="flat">
              <a:noFill/>
              <a:miter lim="400000"/>
            </a:ln>
            <a:effectLst/>
          </p:spPr>
        </p:pic>
        <p:pic>
          <p:nvPicPr>
            <p:cNvPr id="1621" name="pasted-image.pdf"/>
            <p:cNvPicPr>
              <a:picLocks noChangeAspect="1"/>
            </p:cNvPicPr>
            <p:nvPr/>
          </p:nvPicPr>
          <p:blipFill>
            <a:blip r:embed="rId4">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1622" name="pasted-image.pdf"/>
            <p:cNvPicPr>
              <a:picLocks noChangeAspect="1"/>
            </p:cNvPicPr>
            <p:nvPr/>
          </p:nvPicPr>
          <p:blipFill>
            <a:blip r:embed="rId5">
              <a:alphaModFix amt="18452"/>
              <a:extLst/>
            </a:blip>
            <a:stretch>
              <a:fillRect/>
            </a:stretch>
          </p:blipFill>
          <p:spPr>
            <a:xfrm rot="3275997">
              <a:off x="3957361" y="5824844"/>
              <a:ext cx="575189" cy="507921"/>
            </a:xfrm>
            <a:prstGeom prst="rect">
              <a:avLst/>
            </a:prstGeom>
            <a:ln w="12700" cap="flat">
              <a:noFill/>
              <a:miter lim="400000"/>
            </a:ln>
            <a:effectLst/>
          </p:spPr>
        </p:pic>
        <p:pic>
          <p:nvPicPr>
            <p:cNvPr id="1623" name="pasted-image.pdf"/>
            <p:cNvPicPr>
              <a:picLocks noChangeAspect="1"/>
            </p:cNvPicPr>
            <p:nvPr/>
          </p:nvPicPr>
          <p:blipFill>
            <a:blip r:embed="rId6">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1624" name="pasted-image.pdf"/>
            <p:cNvPicPr>
              <a:picLocks noChangeAspect="1"/>
            </p:cNvPicPr>
            <p:nvPr/>
          </p:nvPicPr>
          <p:blipFill>
            <a:blip r:embed="rId7">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1625" name="pasted-image.pdf"/>
            <p:cNvPicPr>
              <a:picLocks noChangeAspect="1"/>
            </p:cNvPicPr>
            <p:nvPr/>
          </p:nvPicPr>
          <p:blipFill>
            <a:blip r:embed="rId7">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1626" name="pasted-image.pdf"/>
            <p:cNvPicPr>
              <a:picLocks noChangeAspect="1"/>
            </p:cNvPicPr>
            <p:nvPr/>
          </p:nvPicPr>
          <p:blipFill>
            <a:blip r:embed="rId5">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1627" name="pasted-image.pdf"/>
            <p:cNvPicPr>
              <a:picLocks noChangeAspect="1"/>
            </p:cNvPicPr>
            <p:nvPr/>
          </p:nvPicPr>
          <p:blipFill>
            <a:blip r:embed="rId3">
              <a:alphaModFix amt="18452"/>
              <a:extLst/>
            </a:blip>
            <a:stretch>
              <a:fillRect/>
            </a:stretch>
          </p:blipFill>
          <p:spPr>
            <a:xfrm rot="6596259">
              <a:off x="2830577" y="5293780"/>
              <a:ext cx="610569" cy="539163"/>
            </a:xfrm>
            <a:prstGeom prst="rect">
              <a:avLst/>
            </a:prstGeom>
            <a:ln w="12700" cap="flat">
              <a:noFill/>
              <a:miter lim="400000"/>
            </a:ln>
            <a:effectLst/>
          </p:spPr>
        </p:pic>
        <p:pic>
          <p:nvPicPr>
            <p:cNvPr id="1628" name="pasted-image.pdf"/>
            <p:cNvPicPr>
              <a:picLocks noChangeAspect="1"/>
            </p:cNvPicPr>
            <p:nvPr/>
          </p:nvPicPr>
          <p:blipFill>
            <a:blip r:embed="rId4">
              <a:alphaModFix amt="18452"/>
              <a:extLst/>
            </a:blip>
            <a:stretch>
              <a:fillRect/>
            </a:stretch>
          </p:blipFill>
          <p:spPr>
            <a:xfrm rot="189053">
              <a:off x="3261786" y="4713924"/>
              <a:ext cx="778108" cy="690495"/>
            </a:xfrm>
            <a:prstGeom prst="rect">
              <a:avLst/>
            </a:prstGeom>
            <a:ln w="12700" cap="flat">
              <a:noFill/>
              <a:miter lim="400000"/>
            </a:ln>
            <a:effectLst/>
          </p:spPr>
        </p:pic>
        <p:pic>
          <p:nvPicPr>
            <p:cNvPr id="1629" name="pasted-image.pdf"/>
            <p:cNvPicPr>
              <a:picLocks noChangeAspect="1"/>
            </p:cNvPicPr>
            <p:nvPr/>
          </p:nvPicPr>
          <p:blipFill>
            <a:blip r:embed="rId6">
              <a:alphaModFix amt="18452"/>
              <a:extLst/>
            </a:blip>
            <a:stretch>
              <a:fillRect/>
            </a:stretch>
          </p:blipFill>
          <p:spPr>
            <a:xfrm rot="4037505">
              <a:off x="3970716" y="4984514"/>
              <a:ext cx="823519" cy="727208"/>
            </a:xfrm>
            <a:prstGeom prst="rect">
              <a:avLst/>
            </a:prstGeom>
            <a:ln w="12700" cap="flat">
              <a:noFill/>
              <a:miter lim="400000"/>
            </a:ln>
            <a:effectLst/>
          </p:spPr>
        </p:pic>
        <p:pic>
          <p:nvPicPr>
            <p:cNvPr id="1630" name="pasted-image.pdf"/>
            <p:cNvPicPr>
              <a:picLocks noChangeAspect="1"/>
            </p:cNvPicPr>
            <p:nvPr/>
          </p:nvPicPr>
          <p:blipFill>
            <a:blip r:embed="rId7">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1631" name="pasted-image.pdf"/>
            <p:cNvPicPr>
              <a:picLocks noChangeAspect="1"/>
            </p:cNvPicPr>
            <p:nvPr/>
          </p:nvPicPr>
          <p:blipFill>
            <a:blip r:embed="rId5">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1632" name="pasted-image.pdf"/>
            <p:cNvPicPr>
              <a:picLocks noChangeAspect="1"/>
            </p:cNvPicPr>
            <p:nvPr/>
          </p:nvPicPr>
          <p:blipFill>
            <a:blip r:embed="rId3">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1633" name="pasted-image.pdf"/>
            <p:cNvPicPr>
              <a:picLocks noChangeAspect="1"/>
            </p:cNvPicPr>
            <p:nvPr/>
          </p:nvPicPr>
          <p:blipFill>
            <a:blip r:embed="rId4">
              <a:alphaModFix amt="18452"/>
              <a:extLst/>
            </a:blip>
            <a:stretch>
              <a:fillRect/>
            </a:stretch>
          </p:blipFill>
          <p:spPr>
            <a:xfrm rot="4535398">
              <a:off x="4721744" y="6299473"/>
              <a:ext cx="931400" cy="826527"/>
            </a:xfrm>
            <a:prstGeom prst="rect">
              <a:avLst/>
            </a:prstGeom>
            <a:ln w="12700" cap="flat">
              <a:noFill/>
              <a:miter lim="400000"/>
            </a:ln>
            <a:effectLst/>
          </p:spPr>
        </p:pic>
        <p:pic>
          <p:nvPicPr>
            <p:cNvPr id="1634" name="pasted-image.pdf"/>
            <p:cNvPicPr>
              <a:picLocks noChangeAspect="1"/>
            </p:cNvPicPr>
            <p:nvPr/>
          </p:nvPicPr>
          <p:blipFill>
            <a:blip r:embed="rId6">
              <a:alphaModFix amt="18452"/>
              <a:extLst/>
            </a:blip>
            <a:stretch>
              <a:fillRect/>
            </a:stretch>
          </p:blipFill>
          <p:spPr>
            <a:xfrm rot="8729863">
              <a:off x="4012714" y="6879448"/>
              <a:ext cx="857107" cy="756867"/>
            </a:xfrm>
            <a:prstGeom prst="rect">
              <a:avLst/>
            </a:prstGeom>
            <a:ln w="12700" cap="flat">
              <a:noFill/>
              <a:miter lim="400000"/>
            </a:ln>
            <a:effectLst/>
          </p:spPr>
        </p:pic>
        <p:pic>
          <p:nvPicPr>
            <p:cNvPr id="1635" name="pasted-image.pdf"/>
            <p:cNvPicPr>
              <a:picLocks noChangeAspect="1"/>
            </p:cNvPicPr>
            <p:nvPr/>
          </p:nvPicPr>
          <p:blipFill>
            <a:blip r:embed="rId2">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1636" name="pasted-image.pdf"/>
            <p:cNvPicPr>
              <a:picLocks noChangeAspect="1"/>
            </p:cNvPicPr>
            <p:nvPr/>
          </p:nvPicPr>
          <p:blipFill>
            <a:blip r:embed="rId3">
              <a:alphaModFix amt="18452"/>
              <a:extLst/>
            </a:blip>
            <a:stretch>
              <a:fillRect/>
            </a:stretch>
          </p:blipFill>
          <p:spPr>
            <a:xfrm rot="7178364">
              <a:off x="4619556" y="1745107"/>
              <a:ext cx="441092" cy="389506"/>
            </a:xfrm>
            <a:prstGeom prst="rect">
              <a:avLst/>
            </a:prstGeom>
            <a:ln w="12700" cap="flat">
              <a:noFill/>
              <a:miter lim="400000"/>
            </a:ln>
            <a:effectLst/>
          </p:spPr>
        </p:pic>
        <p:pic>
          <p:nvPicPr>
            <p:cNvPr id="1637" name="pasted-image.pdf"/>
            <p:cNvPicPr>
              <a:picLocks noChangeAspect="1"/>
            </p:cNvPicPr>
            <p:nvPr/>
          </p:nvPicPr>
          <p:blipFill>
            <a:blip r:embed="rId4">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1638" name="pasted-image.pdf"/>
            <p:cNvPicPr>
              <a:picLocks noChangeAspect="1"/>
            </p:cNvPicPr>
            <p:nvPr/>
          </p:nvPicPr>
          <p:blipFill>
            <a:blip r:embed="rId5">
              <a:alphaModFix amt="18452"/>
              <a:extLst/>
            </a:blip>
            <a:stretch>
              <a:fillRect/>
            </a:stretch>
          </p:blipFill>
          <p:spPr>
            <a:xfrm rot="3275997">
              <a:off x="4517503" y="1237138"/>
              <a:ext cx="575189" cy="507921"/>
            </a:xfrm>
            <a:prstGeom prst="rect">
              <a:avLst/>
            </a:prstGeom>
            <a:ln w="12700" cap="flat">
              <a:noFill/>
              <a:miter lim="400000"/>
            </a:ln>
            <a:effectLst/>
          </p:spPr>
        </p:pic>
        <p:pic>
          <p:nvPicPr>
            <p:cNvPr id="1639" name="pasted-image.pdf"/>
            <p:cNvPicPr>
              <a:picLocks noChangeAspect="1"/>
            </p:cNvPicPr>
            <p:nvPr/>
          </p:nvPicPr>
          <p:blipFill>
            <a:blip r:embed="rId6">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1640" name="pasted-image.pdf"/>
            <p:cNvPicPr>
              <a:picLocks noChangeAspect="1"/>
            </p:cNvPicPr>
            <p:nvPr/>
          </p:nvPicPr>
          <p:blipFill>
            <a:blip r:embed="rId7">
              <a:alphaModFix amt="18452"/>
              <a:extLst/>
            </a:blip>
            <a:stretch>
              <a:fillRect/>
            </a:stretch>
          </p:blipFill>
          <p:spPr>
            <a:xfrm rot="21012226">
              <a:off x="3933415" y="915767"/>
              <a:ext cx="630989" cy="557195"/>
            </a:xfrm>
            <a:prstGeom prst="rect">
              <a:avLst/>
            </a:prstGeom>
            <a:ln w="12700" cap="flat">
              <a:noFill/>
              <a:miter lim="400000"/>
            </a:ln>
            <a:effectLst/>
          </p:spPr>
        </p:pic>
        <p:pic>
          <p:nvPicPr>
            <p:cNvPr id="1641" name="pasted-image.pdf"/>
            <p:cNvPicPr>
              <a:picLocks noChangeAspect="1"/>
            </p:cNvPicPr>
            <p:nvPr/>
          </p:nvPicPr>
          <p:blipFill>
            <a:blip r:embed="rId7">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1642" name="pasted-image.pdf"/>
            <p:cNvPicPr>
              <a:picLocks noChangeAspect="1"/>
            </p:cNvPicPr>
            <p:nvPr/>
          </p:nvPicPr>
          <p:blipFill>
            <a:blip r:embed="rId5">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1643" name="pasted-image.pdf"/>
            <p:cNvPicPr>
              <a:picLocks noChangeAspect="1"/>
            </p:cNvPicPr>
            <p:nvPr/>
          </p:nvPicPr>
          <p:blipFill>
            <a:blip r:embed="rId3">
              <a:alphaModFix amt="18452"/>
              <a:extLst/>
            </a:blip>
            <a:stretch>
              <a:fillRect/>
            </a:stretch>
          </p:blipFill>
          <p:spPr>
            <a:xfrm rot="6596259">
              <a:off x="3390719" y="706073"/>
              <a:ext cx="610569" cy="539163"/>
            </a:xfrm>
            <a:prstGeom prst="rect">
              <a:avLst/>
            </a:prstGeom>
            <a:ln w="12700" cap="flat">
              <a:noFill/>
              <a:miter lim="400000"/>
            </a:ln>
            <a:effectLst/>
          </p:spPr>
        </p:pic>
        <p:pic>
          <p:nvPicPr>
            <p:cNvPr id="1644" name="pasted-image.pdf"/>
            <p:cNvPicPr>
              <a:picLocks noChangeAspect="1"/>
            </p:cNvPicPr>
            <p:nvPr/>
          </p:nvPicPr>
          <p:blipFill>
            <a:blip r:embed="rId4">
              <a:alphaModFix amt="18452"/>
              <a:extLst/>
            </a:blip>
            <a:stretch>
              <a:fillRect/>
            </a:stretch>
          </p:blipFill>
          <p:spPr>
            <a:xfrm rot="189053">
              <a:off x="3821928" y="126217"/>
              <a:ext cx="778108" cy="690495"/>
            </a:xfrm>
            <a:prstGeom prst="rect">
              <a:avLst/>
            </a:prstGeom>
            <a:ln w="12700" cap="flat">
              <a:noFill/>
              <a:miter lim="400000"/>
            </a:ln>
            <a:effectLst/>
          </p:spPr>
        </p:pic>
        <p:pic>
          <p:nvPicPr>
            <p:cNvPr id="1645" name="pasted-image.pdf"/>
            <p:cNvPicPr>
              <a:picLocks noChangeAspect="1"/>
            </p:cNvPicPr>
            <p:nvPr/>
          </p:nvPicPr>
          <p:blipFill>
            <a:blip r:embed="rId6">
              <a:alphaModFix amt="18452"/>
              <a:extLst/>
            </a:blip>
            <a:stretch>
              <a:fillRect/>
            </a:stretch>
          </p:blipFill>
          <p:spPr>
            <a:xfrm rot="4037505">
              <a:off x="4530858" y="396807"/>
              <a:ext cx="823519" cy="727208"/>
            </a:xfrm>
            <a:prstGeom prst="rect">
              <a:avLst/>
            </a:prstGeom>
            <a:ln w="12700" cap="flat">
              <a:noFill/>
              <a:miter lim="400000"/>
            </a:ln>
            <a:effectLst/>
          </p:spPr>
        </p:pic>
        <p:pic>
          <p:nvPicPr>
            <p:cNvPr id="1646" name="pasted-image.pdf"/>
            <p:cNvPicPr>
              <a:picLocks noChangeAspect="1"/>
            </p:cNvPicPr>
            <p:nvPr/>
          </p:nvPicPr>
          <p:blipFill>
            <a:blip r:embed="rId7">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1647" name="pasted-image.pdf"/>
            <p:cNvPicPr>
              <a:picLocks noChangeAspect="1"/>
            </p:cNvPicPr>
            <p:nvPr/>
          </p:nvPicPr>
          <p:blipFill>
            <a:blip r:embed="rId5">
              <a:alphaModFix amt="18452"/>
              <a:extLst/>
            </a:blip>
            <a:stretch>
              <a:fillRect/>
            </a:stretch>
          </p:blipFill>
          <p:spPr>
            <a:xfrm rot="13574788">
              <a:off x="5191255" y="214411"/>
              <a:ext cx="953044" cy="841585"/>
            </a:xfrm>
            <a:prstGeom prst="rect">
              <a:avLst/>
            </a:prstGeom>
            <a:ln w="12700" cap="flat">
              <a:noFill/>
              <a:miter lim="400000"/>
            </a:ln>
            <a:effectLst/>
          </p:spPr>
        </p:pic>
        <p:pic>
          <p:nvPicPr>
            <p:cNvPr id="1648" name="pasted-image.pdf"/>
            <p:cNvPicPr>
              <a:picLocks noChangeAspect="1"/>
            </p:cNvPicPr>
            <p:nvPr/>
          </p:nvPicPr>
          <p:blipFill>
            <a:blip r:embed="rId3">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1649" name="pasted-image.pdf"/>
            <p:cNvPicPr>
              <a:picLocks noChangeAspect="1"/>
            </p:cNvPicPr>
            <p:nvPr/>
          </p:nvPicPr>
          <p:blipFill>
            <a:blip r:embed="rId4">
              <a:alphaModFix amt="18452"/>
              <a:extLst/>
            </a:blip>
            <a:stretch>
              <a:fillRect/>
            </a:stretch>
          </p:blipFill>
          <p:spPr>
            <a:xfrm rot="4535398">
              <a:off x="5281886" y="1711767"/>
              <a:ext cx="931401" cy="826527"/>
            </a:xfrm>
            <a:prstGeom prst="rect">
              <a:avLst/>
            </a:prstGeom>
            <a:ln w="12700" cap="flat">
              <a:noFill/>
              <a:miter lim="400000"/>
            </a:ln>
            <a:effectLst/>
          </p:spPr>
        </p:pic>
        <p:pic>
          <p:nvPicPr>
            <p:cNvPr id="1650" name="pasted-image.pdf"/>
            <p:cNvPicPr>
              <a:picLocks noChangeAspect="1"/>
            </p:cNvPicPr>
            <p:nvPr/>
          </p:nvPicPr>
          <p:blipFill>
            <a:blip r:embed="rId6">
              <a:alphaModFix amt="18452"/>
              <a:extLst/>
            </a:blip>
            <a:stretch>
              <a:fillRect/>
            </a:stretch>
          </p:blipFill>
          <p:spPr>
            <a:xfrm rot="8729863">
              <a:off x="4572857" y="2291742"/>
              <a:ext cx="857106" cy="756867"/>
            </a:xfrm>
            <a:prstGeom prst="rect">
              <a:avLst/>
            </a:prstGeom>
            <a:ln w="12700" cap="flat">
              <a:noFill/>
              <a:miter lim="400000"/>
            </a:ln>
            <a:effectLst/>
          </p:spPr>
        </p:pic>
        <p:pic>
          <p:nvPicPr>
            <p:cNvPr id="1651" name="pasted-image.pdf"/>
            <p:cNvPicPr>
              <a:picLocks noChangeAspect="1"/>
            </p:cNvPicPr>
            <p:nvPr/>
          </p:nvPicPr>
          <p:blipFill>
            <a:blip r:embed="rId2">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1652" name="pasted-image.pdf"/>
            <p:cNvPicPr>
              <a:picLocks noChangeAspect="1"/>
            </p:cNvPicPr>
            <p:nvPr/>
          </p:nvPicPr>
          <p:blipFill>
            <a:blip r:embed="rId3">
              <a:alphaModFix amt="18452"/>
              <a:extLst/>
            </a:blip>
            <a:stretch>
              <a:fillRect/>
            </a:stretch>
          </p:blipFill>
          <p:spPr>
            <a:xfrm rot="7178364">
              <a:off x="1944089" y="1999107"/>
              <a:ext cx="441092" cy="389506"/>
            </a:xfrm>
            <a:prstGeom prst="rect">
              <a:avLst/>
            </a:prstGeom>
            <a:ln w="12700" cap="flat">
              <a:noFill/>
              <a:miter lim="400000"/>
            </a:ln>
            <a:effectLst/>
          </p:spPr>
        </p:pic>
        <p:pic>
          <p:nvPicPr>
            <p:cNvPr id="1653" name="pasted-image.pdf"/>
            <p:cNvPicPr>
              <a:picLocks noChangeAspect="1"/>
            </p:cNvPicPr>
            <p:nvPr/>
          </p:nvPicPr>
          <p:blipFill>
            <a:blip r:embed="rId4">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1654" name="pasted-image.pdf"/>
            <p:cNvPicPr>
              <a:picLocks noChangeAspect="1"/>
            </p:cNvPicPr>
            <p:nvPr/>
          </p:nvPicPr>
          <p:blipFill>
            <a:blip r:embed="rId5">
              <a:alphaModFix amt="18452"/>
              <a:extLst/>
            </a:blip>
            <a:stretch>
              <a:fillRect/>
            </a:stretch>
          </p:blipFill>
          <p:spPr>
            <a:xfrm rot="3275997">
              <a:off x="1842036" y="1491138"/>
              <a:ext cx="575190" cy="507921"/>
            </a:xfrm>
            <a:prstGeom prst="rect">
              <a:avLst/>
            </a:prstGeom>
            <a:ln w="12700" cap="flat">
              <a:noFill/>
              <a:miter lim="400000"/>
            </a:ln>
            <a:effectLst/>
          </p:spPr>
        </p:pic>
        <p:pic>
          <p:nvPicPr>
            <p:cNvPr id="1655" name="pasted-image.pdf"/>
            <p:cNvPicPr>
              <a:picLocks noChangeAspect="1"/>
            </p:cNvPicPr>
            <p:nvPr/>
          </p:nvPicPr>
          <p:blipFill>
            <a:blip r:embed="rId6">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1656" name="pasted-image.pdf"/>
            <p:cNvPicPr>
              <a:picLocks noChangeAspect="1"/>
            </p:cNvPicPr>
            <p:nvPr/>
          </p:nvPicPr>
          <p:blipFill>
            <a:blip r:embed="rId7">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1657" name="pasted-image.pdf"/>
            <p:cNvPicPr>
              <a:picLocks noChangeAspect="1"/>
            </p:cNvPicPr>
            <p:nvPr/>
          </p:nvPicPr>
          <p:blipFill>
            <a:blip r:embed="rId7">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1658" name="pasted-image.pdf"/>
            <p:cNvPicPr>
              <a:picLocks noChangeAspect="1"/>
            </p:cNvPicPr>
            <p:nvPr/>
          </p:nvPicPr>
          <p:blipFill>
            <a:blip r:embed="rId5">
              <a:alphaModFix amt="18452"/>
              <a:extLst/>
            </a:blip>
            <a:stretch>
              <a:fillRect/>
            </a:stretch>
          </p:blipFill>
          <p:spPr>
            <a:xfrm rot="13329951">
              <a:off x="321652" y="1541934"/>
              <a:ext cx="796189" cy="703075"/>
            </a:xfrm>
            <a:prstGeom prst="rect">
              <a:avLst/>
            </a:prstGeom>
            <a:ln w="12700" cap="flat">
              <a:noFill/>
              <a:miter lim="400000"/>
            </a:ln>
            <a:effectLst/>
          </p:spPr>
        </p:pic>
        <p:pic>
          <p:nvPicPr>
            <p:cNvPr id="1659" name="pasted-image.pdf"/>
            <p:cNvPicPr>
              <a:picLocks noChangeAspect="1"/>
            </p:cNvPicPr>
            <p:nvPr/>
          </p:nvPicPr>
          <p:blipFill>
            <a:blip r:embed="rId3">
              <a:alphaModFix amt="18452"/>
              <a:extLst/>
            </a:blip>
            <a:stretch>
              <a:fillRect/>
            </a:stretch>
          </p:blipFill>
          <p:spPr>
            <a:xfrm rot="6596259">
              <a:off x="715253" y="960073"/>
              <a:ext cx="610569" cy="539163"/>
            </a:xfrm>
            <a:prstGeom prst="rect">
              <a:avLst/>
            </a:prstGeom>
            <a:ln w="12700" cap="flat">
              <a:noFill/>
              <a:miter lim="400000"/>
            </a:ln>
            <a:effectLst/>
          </p:spPr>
        </p:pic>
        <p:pic>
          <p:nvPicPr>
            <p:cNvPr id="1660" name="pasted-image.pdf"/>
            <p:cNvPicPr>
              <a:picLocks noChangeAspect="1"/>
            </p:cNvPicPr>
            <p:nvPr/>
          </p:nvPicPr>
          <p:blipFill>
            <a:blip r:embed="rId4">
              <a:alphaModFix amt="18452"/>
              <a:extLst/>
            </a:blip>
            <a:stretch>
              <a:fillRect/>
            </a:stretch>
          </p:blipFill>
          <p:spPr>
            <a:xfrm rot="189053">
              <a:off x="1146462" y="380217"/>
              <a:ext cx="778108" cy="690495"/>
            </a:xfrm>
            <a:prstGeom prst="rect">
              <a:avLst/>
            </a:prstGeom>
            <a:ln w="12700" cap="flat">
              <a:noFill/>
              <a:miter lim="400000"/>
            </a:ln>
            <a:effectLst/>
          </p:spPr>
        </p:pic>
        <p:pic>
          <p:nvPicPr>
            <p:cNvPr id="1661" name="pasted-image.pdf"/>
            <p:cNvPicPr>
              <a:picLocks noChangeAspect="1"/>
            </p:cNvPicPr>
            <p:nvPr/>
          </p:nvPicPr>
          <p:blipFill>
            <a:blip r:embed="rId6">
              <a:alphaModFix amt="18452"/>
              <a:extLst/>
            </a:blip>
            <a:stretch>
              <a:fillRect/>
            </a:stretch>
          </p:blipFill>
          <p:spPr>
            <a:xfrm rot="4037505">
              <a:off x="1855391" y="650807"/>
              <a:ext cx="823519" cy="727208"/>
            </a:xfrm>
            <a:prstGeom prst="rect">
              <a:avLst/>
            </a:prstGeom>
            <a:ln w="12700" cap="flat">
              <a:noFill/>
              <a:miter lim="400000"/>
            </a:ln>
            <a:effectLst/>
          </p:spPr>
        </p:pic>
        <p:pic>
          <p:nvPicPr>
            <p:cNvPr id="1662" name="pasted-image.pdf"/>
            <p:cNvPicPr>
              <a:picLocks noChangeAspect="1"/>
            </p:cNvPicPr>
            <p:nvPr/>
          </p:nvPicPr>
          <p:blipFill>
            <a:blip r:embed="rId7">
              <a:alphaModFix amt="18452"/>
              <a:extLst/>
            </a:blip>
            <a:stretch>
              <a:fillRect/>
            </a:stretch>
          </p:blipFill>
          <p:spPr>
            <a:xfrm rot="15582911">
              <a:off x="24779" y="434438"/>
              <a:ext cx="1045499" cy="923228"/>
            </a:xfrm>
            <a:prstGeom prst="rect">
              <a:avLst/>
            </a:prstGeom>
            <a:ln w="12700" cap="flat">
              <a:noFill/>
              <a:miter lim="400000"/>
            </a:ln>
            <a:effectLst/>
          </p:spPr>
        </p:pic>
        <p:pic>
          <p:nvPicPr>
            <p:cNvPr id="1663" name="pasted-image.pdf"/>
            <p:cNvPicPr>
              <a:picLocks noChangeAspect="1"/>
            </p:cNvPicPr>
            <p:nvPr/>
          </p:nvPicPr>
          <p:blipFill>
            <a:blip r:embed="rId5">
              <a:alphaModFix amt="18452"/>
              <a:extLst/>
            </a:blip>
            <a:stretch>
              <a:fillRect/>
            </a:stretch>
          </p:blipFill>
          <p:spPr>
            <a:xfrm rot="13574788">
              <a:off x="2515788" y="468411"/>
              <a:ext cx="953043" cy="841585"/>
            </a:xfrm>
            <a:prstGeom prst="rect">
              <a:avLst/>
            </a:prstGeom>
            <a:ln w="12700" cap="flat">
              <a:noFill/>
              <a:miter lim="400000"/>
            </a:ln>
            <a:effectLst/>
          </p:spPr>
        </p:pic>
        <p:pic>
          <p:nvPicPr>
            <p:cNvPr id="1664" name="pasted-image.pdf"/>
            <p:cNvPicPr>
              <a:picLocks noChangeAspect="1"/>
            </p:cNvPicPr>
            <p:nvPr/>
          </p:nvPicPr>
          <p:blipFill>
            <a:blip r:embed="rId3">
              <a:alphaModFix amt="18452"/>
              <a:extLst/>
            </a:blip>
            <a:stretch>
              <a:fillRect/>
            </a:stretch>
          </p:blipFill>
          <p:spPr>
            <a:xfrm rot="14632657">
              <a:off x="924854" y="2469232"/>
              <a:ext cx="730855" cy="645381"/>
            </a:xfrm>
            <a:prstGeom prst="rect">
              <a:avLst/>
            </a:prstGeom>
            <a:ln w="12700" cap="flat">
              <a:noFill/>
              <a:miter lim="400000"/>
            </a:ln>
            <a:effectLst/>
          </p:spPr>
        </p:pic>
        <p:pic>
          <p:nvPicPr>
            <p:cNvPr id="1665" name="pasted-image.pdf"/>
            <p:cNvPicPr>
              <a:picLocks noChangeAspect="1"/>
            </p:cNvPicPr>
            <p:nvPr/>
          </p:nvPicPr>
          <p:blipFill>
            <a:blip r:embed="rId4">
              <a:alphaModFix amt="18452"/>
              <a:extLst/>
            </a:blip>
            <a:stretch>
              <a:fillRect/>
            </a:stretch>
          </p:blipFill>
          <p:spPr>
            <a:xfrm rot="4535398">
              <a:off x="2606419" y="1965767"/>
              <a:ext cx="931401" cy="826527"/>
            </a:xfrm>
            <a:prstGeom prst="rect">
              <a:avLst/>
            </a:prstGeom>
            <a:ln w="12700" cap="flat">
              <a:noFill/>
              <a:miter lim="400000"/>
            </a:ln>
            <a:effectLst/>
          </p:spPr>
        </p:pic>
        <p:pic>
          <p:nvPicPr>
            <p:cNvPr id="1666" name="pasted-image.pdf"/>
            <p:cNvPicPr>
              <a:picLocks noChangeAspect="1"/>
            </p:cNvPicPr>
            <p:nvPr/>
          </p:nvPicPr>
          <p:blipFill>
            <a:blip r:embed="rId6">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1780" name="Group 1780"/>
          <p:cNvGrpSpPr/>
          <p:nvPr/>
        </p:nvGrpSpPr>
        <p:grpSpPr>
          <a:xfrm>
            <a:off x="20505904" y="9335778"/>
            <a:ext cx="9720459" cy="7812500"/>
            <a:chOff x="0" y="0"/>
            <a:chExt cx="9720457" cy="7812498"/>
          </a:xfrm>
        </p:grpSpPr>
        <p:pic>
          <p:nvPicPr>
            <p:cNvPr id="1668" name="pasted-image.pdf"/>
            <p:cNvPicPr>
              <a:picLocks noChangeAspect="1"/>
            </p:cNvPicPr>
            <p:nvPr/>
          </p:nvPicPr>
          <p:blipFill>
            <a:blip r:embed="rId2">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1669" name="pasted-image.pdf"/>
            <p:cNvPicPr>
              <a:picLocks noChangeAspect="1"/>
            </p:cNvPicPr>
            <p:nvPr/>
          </p:nvPicPr>
          <p:blipFill>
            <a:blip r:embed="rId3">
              <a:alphaModFix amt="18452"/>
              <a:extLst/>
            </a:blip>
            <a:stretch>
              <a:fillRect/>
            </a:stretch>
          </p:blipFill>
          <p:spPr>
            <a:xfrm rot="7178364">
              <a:off x="5346347" y="4571746"/>
              <a:ext cx="441092" cy="389507"/>
            </a:xfrm>
            <a:prstGeom prst="rect">
              <a:avLst/>
            </a:prstGeom>
            <a:ln w="12700" cap="flat">
              <a:noFill/>
              <a:miter lim="400000"/>
            </a:ln>
            <a:effectLst/>
          </p:spPr>
        </p:pic>
        <p:pic>
          <p:nvPicPr>
            <p:cNvPr id="1670" name="pasted-image.pdf"/>
            <p:cNvPicPr>
              <a:picLocks noChangeAspect="1"/>
            </p:cNvPicPr>
            <p:nvPr/>
          </p:nvPicPr>
          <p:blipFill>
            <a:blip r:embed="rId4">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1671" name="pasted-image.pdf"/>
            <p:cNvPicPr>
              <a:picLocks noChangeAspect="1"/>
            </p:cNvPicPr>
            <p:nvPr/>
          </p:nvPicPr>
          <p:blipFill>
            <a:blip r:embed="rId5">
              <a:alphaModFix amt="18452"/>
              <a:extLst/>
            </a:blip>
            <a:stretch>
              <a:fillRect/>
            </a:stretch>
          </p:blipFill>
          <p:spPr>
            <a:xfrm rot="3275997">
              <a:off x="5244294" y="4063777"/>
              <a:ext cx="575189" cy="507921"/>
            </a:xfrm>
            <a:prstGeom prst="rect">
              <a:avLst/>
            </a:prstGeom>
            <a:ln w="12700" cap="flat">
              <a:noFill/>
              <a:miter lim="400000"/>
            </a:ln>
            <a:effectLst/>
          </p:spPr>
        </p:pic>
        <p:pic>
          <p:nvPicPr>
            <p:cNvPr id="1672" name="pasted-image.pdf"/>
            <p:cNvPicPr>
              <a:picLocks noChangeAspect="1"/>
            </p:cNvPicPr>
            <p:nvPr/>
          </p:nvPicPr>
          <p:blipFill>
            <a:blip r:embed="rId6">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1673" name="pasted-image.pdf"/>
            <p:cNvPicPr>
              <a:picLocks noChangeAspect="1"/>
            </p:cNvPicPr>
            <p:nvPr/>
          </p:nvPicPr>
          <p:blipFill>
            <a:blip r:embed="rId7">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1674" name="pasted-image.pdf"/>
            <p:cNvPicPr>
              <a:picLocks noChangeAspect="1"/>
            </p:cNvPicPr>
            <p:nvPr/>
          </p:nvPicPr>
          <p:blipFill>
            <a:blip r:embed="rId7">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1675" name="pasted-image.pdf"/>
            <p:cNvPicPr>
              <a:picLocks noChangeAspect="1"/>
            </p:cNvPicPr>
            <p:nvPr/>
          </p:nvPicPr>
          <p:blipFill>
            <a:blip r:embed="rId5">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1676" name="pasted-image.pdf"/>
            <p:cNvPicPr>
              <a:picLocks noChangeAspect="1"/>
            </p:cNvPicPr>
            <p:nvPr/>
          </p:nvPicPr>
          <p:blipFill>
            <a:blip r:embed="rId3">
              <a:alphaModFix amt="18452"/>
              <a:extLst/>
            </a:blip>
            <a:stretch>
              <a:fillRect/>
            </a:stretch>
          </p:blipFill>
          <p:spPr>
            <a:xfrm rot="6596259">
              <a:off x="4117510" y="3532713"/>
              <a:ext cx="610569" cy="539163"/>
            </a:xfrm>
            <a:prstGeom prst="rect">
              <a:avLst/>
            </a:prstGeom>
            <a:ln w="12700" cap="flat">
              <a:noFill/>
              <a:miter lim="400000"/>
            </a:ln>
            <a:effectLst/>
          </p:spPr>
        </p:pic>
        <p:pic>
          <p:nvPicPr>
            <p:cNvPr id="1677" name="pasted-image.pdf"/>
            <p:cNvPicPr>
              <a:picLocks noChangeAspect="1"/>
            </p:cNvPicPr>
            <p:nvPr/>
          </p:nvPicPr>
          <p:blipFill>
            <a:blip r:embed="rId4">
              <a:alphaModFix amt="18452"/>
              <a:extLst/>
            </a:blip>
            <a:stretch>
              <a:fillRect/>
            </a:stretch>
          </p:blipFill>
          <p:spPr>
            <a:xfrm rot="189053">
              <a:off x="4548720" y="2952857"/>
              <a:ext cx="778108" cy="690495"/>
            </a:xfrm>
            <a:prstGeom prst="rect">
              <a:avLst/>
            </a:prstGeom>
            <a:ln w="12700" cap="flat">
              <a:noFill/>
              <a:miter lim="400000"/>
            </a:ln>
            <a:effectLst/>
          </p:spPr>
        </p:pic>
        <p:pic>
          <p:nvPicPr>
            <p:cNvPr id="1678" name="pasted-image.pdf"/>
            <p:cNvPicPr>
              <a:picLocks noChangeAspect="1"/>
            </p:cNvPicPr>
            <p:nvPr/>
          </p:nvPicPr>
          <p:blipFill>
            <a:blip r:embed="rId6">
              <a:alphaModFix amt="18452"/>
              <a:extLst/>
            </a:blip>
            <a:stretch>
              <a:fillRect/>
            </a:stretch>
          </p:blipFill>
          <p:spPr>
            <a:xfrm rot="4037505">
              <a:off x="5257649" y="3223448"/>
              <a:ext cx="823519" cy="727208"/>
            </a:xfrm>
            <a:prstGeom prst="rect">
              <a:avLst/>
            </a:prstGeom>
            <a:ln w="12700" cap="flat">
              <a:noFill/>
              <a:miter lim="400000"/>
            </a:ln>
            <a:effectLst/>
          </p:spPr>
        </p:pic>
        <p:pic>
          <p:nvPicPr>
            <p:cNvPr id="1679" name="pasted-image.pdf"/>
            <p:cNvPicPr>
              <a:picLocks noChangeAspect="1"/>
            </p:cNvPicPr>
            <p:nvPr/>
          </p:nvPicPr>
          <p:blipFill>
            <a:blip r:embed="rId7">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1680" name="pasted-image.pdf"/>
            <p:cNvPicPr>
              <a:picLocks noChangeAspect="1"/>
            </p:cNvPicPr>
            <p:nvPr/>
          </p:nvPicPr>
          <p:blipFill>
            <a:blip r:embed="rId5">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1681" name="pasted-image.pdf"/>
            <p:cNvPicPr>
              <a:picLocks noChangeAspect="1"/>
            </p:cNvPicPr>
            <p:nvPr/>
          </p:nvPicPr>
          <p:blipFill>
            <a:blip r:embed="rId3">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1682" name="pasted-image.pdf"/>
            <p:cNvPicPr>
              <a:picLocks noChangeAspect="1"/>
            </p:cNvPicPr>
            <p:nvPr/>
          </p:nvPicPr>
          <p:blipFill>
            <a:blip r:embed="rId4">
              <a:alphaModFix amt="18452"/>
              <a:extLst/>
            </a:blip>
            <a:stretch>
              <a:fillRect/>
            </a:stretch>
          </p:blipFill>
          <p:spPr>
            <a:xfrm rot="4535398">
              <a:off x="6008678" y="4538407"/>
              <a:ext cx="931400" cy="826527"/>
            </a:xfrm>
            <a:prstGeom prst="rect">
              <a:avLst/>
            </a:prstGeom>
            <a:ln w="12700" cap="flat">
              <a:noFill/>
              <a:miter lim="400000"/>
            </a:ln>
            <a:effectLst/>
          </p:spPr>
        </p:pic>
        <p:pic>
          <p:nvPicPr>
            <p:cNvPr id="1683" name="pasted-image.pdf"/>
            <p:cNvPicPr>
              <a:picLocks noChangeAspect="1"/>
            </p:cNvPicPr>
            <p:nvPr/>
          </p:nvPicPr>
          <p:blipFill>
            <a:blip r:embed="rId6">
              <a:alphaModFix amt="18452"/>
              <a:extLst/>
            </a:blip>
            <a:stretch>
              <a:fillRect/>
            </a:stretch>
          </p:blipFill>
          <p:spPr>
            <a:xfrm rot="8729863">
              <a:off x="5299647" y="5118381"/>
              <a:ext cx="857107" cy="756868"/>
            </a:xfrm>
            <a:prstGeom prst="rect">
              <a:avLst/>
            </a:prstGeom>
            <a:ln w="12700" cap="flat">
              <a:noFill/>
              <a:miter lim="400000"/>
            </a:ln>
            <a:effectLst/>
          </p:spPr>
        </p:pic>
        <p:pic>
          <p:nvPicPr>
            <p:cNvPr id="1684" name="pasted-image.pdf"/>
            <p:cNvPicPr>
              <a:picLocks noChangeAspect="1"/>
            </p:cNvPicPr>
            <p:nvPr/>
          </p:nvPicPr>
          <p:blipFill>
            <a:blip r:embed="rId2">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1685" name="pasted-image.pdf"/>
            <p:cNvPicPr>
              <a:picLocks noChangeAspect="1"/>
            </p:cNvPicPr>
            <p:nvPr/>
          </p:nvPicPr>
          <p:blipFill>
            <a:blip r:embed="rId3">
              <a:alphaModFix amt="18452"/>
              <a:extLst/>
            </a:blip>
            <a:stretch>
              <a:fillRect/>
            </a:stretch>
          </p:blipFill>
          <p:spPr>
            <a:xfrm rot="7178364">
              <a:off x="2237087" y="4522173"/>
              <a:ext cx="441092" cy="389507"/>
            </a:xfrm>
            <a:prstGeom prst="rect">
              <a:avLst/>
            </a:prstGeom>
            <a:ln w="12700" cap="flat">
              <a:noFill/>
              <a:miter lim="400000"/>
            </a:ln>
            <a:effectLst/>
          </p:spPr>
        </p:pic>
        <p:pic>
          <p:nvPicPr>
            <p:cNvPr id="1686" name="pasted-image.pdf"/>
            <p:cNvPicPr>
              <a:picLocks noChangeAspect="1"/>
            </p:cNvPicPr>
            <p:nvPr/>
          </p:nvPicPr>
          <p:blipFill>
            <a:blip r:embed="rId4">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1687" name="pasted-image.pdf"/>
            <p:cNvPicPr>
              <a:picLocks noChangeAspect="1"/>
            </p:cNvPicPr>
            <p:nvPr/>
          </p:nvPicPr>
          <p:blipFill>
            <a:blip r:embed="rId5">
              <a:alphaModFix amt="18452"/>
              <a:extLst/>
            </a:blip>
            <a:stretch>
              <a:fillRect/>
            </a:stretch>
          </p:blipFill>
          <p:spPr>
            <a:xfrm rot="3275997">
              <a:off x="2135033" y="4014204"/>
              <a:ext cx="575190" cy="507921"/>
            </a:xfrm>
            <a:prstGeom prst="rect">
              <a:avLst/>
            </a:prstGeom>
            <a:ln w="12700" cap="flat">
              <a:noFill/>
              <a:miter lim="400000"/>
            </a:ln>
            <a:effectLst/>
          </p:spPr>
        </p:pic>
        <p:pic>
          <p:nvPicPr>
            <p:cNvPr id="1688" name="pasted-image.pdf"/>
            <p:cNvPicPr>
              <a:picLocks noChangeAspect="1"/>
            </p:cNvPicPr>
            <p:nvPr/>
          </p:nvPicPr>
          <p:blipFill>
            <a:blip r:embed="rId6">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1689" name="pasted-image.pdf"/>
            <p:cNvPicPr>
              <a:picLocks noChangeAspect="1"/>
            </p:cNvPicPr>
            <p:nvPr/>
          </p:nvPicPr>
          <p:blipFill>
            <a:blip r:embed="rId7">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1690" name="pasted-image.pdf"/>
            <p:cNvPicPr>
              <a:picLocks noChangeAspect="1"/>
            </p:cNvPicPr>
            <p:nvPr/>
          </p:nvPicPr>
          <p:blipFill>
            <a:blip r:embed="rId7">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1691" name="pasted-image.pdf"/>
            <p:cNvPicPr>
              <a:picLocks noChangeAspect="1"/>
            </p:cNvPicPr>
            <p:nvPr/>
          </p:nvPicPr>
          <p:blipFill>
            <a:blip r:embed="rId5">
              <a:alphaModFix amt="18452"/>
              <a:extLst/>
            </a:blip>
            <a:stretch>
              <a:fillRect/>
            </a:stretch>
          </p:blipFill>
          <p:spPr>
            <a:xfrm rot="13329951">
              <a:off x="614649" y="4065000"/>
              <a:ext cx="796190" cy="703075"/>
            </a:xfrm>
            <a:prstGeom prst="rect">
              <a:avLst/>
            </a:prstGeom>
            <a:ln w="12700" cap="flat">
              <a:noFill/>
              <a:miter lim="400000"/>
            </a:ln>
            <a:effectLst/>
          </p:spPr>
        </p:pic>
        <p:pic>
          <p:nvPicPr>
            <p:cNvPr id="1692" name="pasted-image.pdf"/>
            <p:cNvPicPr>
              <a:picLocks noChangeAspect="1"/>
            </p:cNvPicPr>
            <p:nvPr/>
          </p:nvPicPr>
          <p:blipFill>
            <a:blip r:embed="rId3">
              <a:alphaModFix amt="18452"/>
              <a:extLst/>
            </a:blip>
            <a:stretch>
              <a:fillRect/>
            </a:stretch>
          </p:blipFill>
          <p:spPr>
            <a:xfrm rot="6596259">
              <a:off x="1008249" y="3483140"/>
              <a:ext cx="610569" cy="539163"/>
            </a:xfrm>
            <a:prstGeom prst="rect">
              <a:avLst/>
            </a:prstGeom>
            <a:ln w="12700" cap="flat">
              <a:noFill/>
              <a:miter lim="400000"/>
            </a:ln>
            <a:effectLst/>
          </p:spPr>
        </p:pic>
        <p:pic>
          <p:nvPicPr>
            <p:cNvPr id="1693" name="pasted-image.pdf"/>
            <p:cNvPicPr>
              <a:picLocks noChangeAspect="1"/>
            </p:cNvPicPr>
            <p:nvPr/>
          </p:nvPicPr>
          <p:blipFill>
            <a:blip r:embed="rId4">
              <a:alphaModFix amt="18452"/>
              <a:extLst/>
            </a:blip>
            <a:stretch>
              <a:fillRect/>
            </a:stretch>
          </p:blipFill>
          <p:spPr>
            <a:xfrm rot="189053">
              <a:off x="1439459" y="2903284"/>
              <a:ext cx="778108" cy="690495"/>
            </a:xfrm>
            <a:prstGeom prst="rect">
              <a:avLst/>
            </a:prstGeom>
            <a:ln w="12700" cap="flat">
              <a:noFill/>
              <a:miter lim="400000"/>
            </a:ln>
            <a:effectLst/>
          </p:spPr>
        </p:pic>
        <p:pic>
          <p:nvPicPr>
            <p:cNvPr id="1694" name="pasted-image.pdf"/>
            <p:cNvPicPr>
              <a:picLocks noChangeAspect="1"/>
            </p:cNvPicPr>
            <p:nvPr/>
          </p:nvPicPr>
          <p:blipFill>
            <a:blip r:embed="rId6">
              <a:alphaModFix amt="18452"/>
              <a:extLst/>
            </a:blip>
            <a:stretch>
              <a:fillRect/>
            </a:stretch>
          </p:blipFill>
          <p:spPr>
            <a:xfrm rot="4037505">
              <a:off x="2148388" y="3173874"/>
              <a:ext cx="823519" cy="727208"/>
            </a:xfrm>
            <a:prstGeom prst="rect">
              <a:avLst/>
            </a:prstGeom>
            <a:ln w="12700" cap="flat">
              <a:noFill/>
              <a:miter lim="400000"/>
            </a:ln>
            <a:effectLst/>
          </p:spPr>
        </p:pic>
        <p:pic>
          <p:nvPicPr>
            <p:cNvPr id="1695" name="pasted-image.pdf"/>
            <p:cNvPicPr>
              <a:picLocks noChangeAspect="1"/>
            </p:cNvPicPr>
            <p:nvPr/>
          </p:nvPicPr>
          <p:blipFill>
            <a:blip r:embed="rId7">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1696" name="pasted-image.pdf"/>
            <p:cNvPicPr>
              <a:picLocks noChangeAspect="1"/>
            </p:cNvPicPr>
            <p:nvPr/>
          </p:nvPicPr>
          <p:blipFill>
            <a:blip r:embed="rId5">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1697" name="pasted-image.pdf"/>
            <p:cNvPicPr>
              <a:picLocks noChangeAspect="1"/>
            </p:cNvPicPr>
            <p:nvPr/>
          </p:nvPicPr>
          <p:blipFill>
            <a:blip r:embed="rId3">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1698" name="pasted-image.pdf"/>
            <p:cNvPicPr>
              <a:picLocks noChangeAspect="1"/>
            </p:cNvPicPr>
            <p:nvPr/>
          </p:nvPicPr>
          <p:blipFill>
            <a:blip r:embed="rId4">
              <a:alphaModFix amt="18452"/>
              <a:extLst/>
            </a:blip>
            <a:stretch>
              <a:fillRect/>
            </a:stretch>
          </p:blipFill>
          <p:spPr>
            <a:xfrm rot="4535398">
              <a:off x="2899417" y="4488834"/>
              <a:ext cx="931401" cy="826527"/>
            </a:xfrm>
            <a:prstGeom prst="rect">
              <a:avLst/>
            </a:prstGeom>
            <a:ln w="12700" cap="flat">
              <a:noFill/>
              <a:miter lim="400000"/>
            </a:ln>
            <a:effectLst/>
          </p:spPr>
        </p:pic>
        <p:pic>
          <p:nvPicPr>
            <p:cNvPr id="1699" name="pasted-image.pdf"/>
            <p:cNvPicPr>
              <a:picLocks noChangeAspect="1"/>
            </p:cNvPicPr>
            <p:nvPr/>
          </p:nvPicPr>
          <p:blipFill>
            <a:blip r:embed="rId6">
              <a:alphaModFix amt="18452"/>
              <a:extLst/>
            </a:blip>
            <a:stretch>
              <a:fillRect/>
            </a:stretch>
          </p:blipFill>
          <p:spPr>
            <a:xfrm rot="8729863">
              <a:off x="2190387" y="5068808"/>
              <a:ext cx="857107" cy="756868"/>
            </a:xfrm>
            <a:prstGeom prst="rect">
              <a:avLst/>
            </a:prstGeom>
            <a:ln w="12700" cap="flat">
              <a:noFill/>
              <a:miter lim="400000"/>
            </a:ln>
            <a:effectLst/>
          </p:spPr>
        </p:pic>
        <p:pic>
          <p:nvPicPr>
            <p:cNvPr id="1700" name="pasted-image.pdf"/>
            <p:cNvPicPr>
              <a:picLocks noChangeAspect="1"/>
            </p:cNvPicPr>
            <p:nvPr/>
          </p:nvPicPr>
          <p:blipFill>
            <a:blip r:embed="rId2">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1701" name="pasted-image.pdf"/>
            <p:cNvPicPr>
              <a:picLocks noChangeAspect="1"/>
            </p:cNvPicPr>
            <p:nvPr/>
          </p:nvPicPr>
          <p:blipFill>
            <a:blip r:embed="rId3">
              <a:alphaModFix amt="18452"/>
              <a:extLst/>
            </a:blip>
            <a:stretch>
              <a:fillRect/>
            </a:stretch>
          </p:blipFill>
          <p:spPr>
            <a:xfrm rot="7178364">
              <a:off x="8038748" y="2912280"/>
              <a:ext cx="441092" cy="389506"/>
            </a:xfrm>
            <a:prstGeom prst="rect">
              <a:avLst/>
            </a:prstGeom>
            <a:ln w="12700" cap="flat">
              <a:noFill/>
              <a:miter lim="400000"/>
            </a:ln>
            <a:effectLst/>
          </p:spPr>
        </p:pic>
        <p:pic>
          <p:nvPicPr>
            <p:cNvPr id="1702" name="pasted-image.pdf"/>
            <p:cNvPicPr>
              <a:picLocks noChangeAspect="1"/>
            </p:cNvPicPr>
            <p:nvPr/>
          </p:nvPicPr>
          <p:blipFill>
            <a:blip r:embed="rId4">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1703" name="pasted-image.pdf"/>
            <p:cNvPicPr>
              <a:picLocks noChangeAspect="1"/>
            </p:cNvPicPr>
            <p:nvPr/>
          </p:nvPicPr>
          <p:blipFill>
            <a:blip r:embed="rId5">
              <a:alphaModFix amt="18452"/>
              <a:extLst/>
            </a:blip>
            <a:stretch>
              <a:fillRect/>
            </a:stretch>
          </p:blipFill>
          <p:spPr>
            <a:xfrm rot="3275997">
              <a:off x="7936693" y="2404311"/>
              <a:ext cx="575190" cy="507921"/>
            </a:xfrm>
            <a:prstGeom prst="rect">
              <a:avLst/>
            </a:prstGeom>
            <a:ln w="12700" cap="flat">
              <a:noFill/>
              <a:miter lim="400000"/>
            </a:ln>
            <a:effectLst/>
          </p:spPr>
        </p:pic>
        <p:pic>
          <p:nvPicPr>
            <p:cNvPr id="1704" name="pasted-image.pdf"/>
            <p:cNvPicPr>
              <a:picLocks noChangeAspect="1"/>
            </p:cNvPicPr>
            <p:nvPr/>
          </p:nvPicPr>
          <p:blipFill>
            <a:blip r:embed="rId6">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1705" name="pasted-image.pdf"/>
            <p:cNvPicPr>
              <a:picLocks noChangeAspect="1"/>
            </p:cNvPicPr>
            <p:nvPr/>
          </p:nvPicPr>
          <p:blipFill>
            <a:blip r:embed="rId7">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1706" name="pasted-image.pdf"/>
            <p:cNvPicPr>
              <a:picLocks noChangeAspect="1"/>
            </p:cNvPicPr>
            <p:nvPr/>
          </p:nvPicPr>
          <p:blipFill>
            <a:blip r:embed="rId7">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1707" name="pasted-image.pdf"/>
            <p:cNvPicPr>
              <a:picLocks noChangeAspect="1"/>
            </p:cNvPicPr>
            <p:nvPr/>
          </p:nvPicPr>
          <p:blipFill>
            <a:blip r:embed="rId5">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1708" name="pasted-image.pdf"/>
            <p:cNvPicPr>
              <a:picLocks noChangeAspect="1"/>
            </p:cNvPicPr>
            <p:nvPr/>
          </p:nvPicPr>
          <p:blipFill>
            <a:blip r:embed="rId3">
              <a:alphaModFix amt="18452"/>
              <a:extLst/>
            </a:blip>
            <a:stretch>
              <a:fillRect/>
            </a:stretch>
          </p:blipFill>
          <p:spPr>
            <a:xfrm rot="6596259">
              <a:off x="6809911" y="1873247"/>
              <a:ext cx="610569" cy="539163"/>
            </a:xfrm>
            <a:prstGeom prst="rect">
              <a:avLst/>
            </a:prstGeom>
            <a:ln w="12700" cap="flat">
              <a:noFill/>
              <a:miter lim="400000"/>
            </a:ln>
            <a:effectLst/>
          </p:spPr>
        </p:pic>
        <p:pic>
          <p:nvPicPr>
            <p:cNvPr id="1709" name="pasted-image.pdf"/>
            <p:cNvPicPr>
              <a:picLocks noChangeAspect="1"/>
            </p:cNvPicPr>
            <p:nvPr/>
          </p:nvPicPr>
          <p:blipFill>
            <a:blip r:embed="rId4">
              <a:alphaModFix amt="18452"/>
              <a:extLst/>
            </a:blip>
            <a:stretch>
              <a:fillRect/>
            </a:stretch>
          </p:blipFill>
          <p:spPr>
            <a:xfrm rot="189053">
              <a:off x="7241119" y="1293390"/>
              <a:ext cx="778108" cy="690495"/>
            </a:xfrm>
            <a:prstGeom prst="rect">
              <a:avLst/>
            </a:prstGeom>
            <a:ln w="12700" cap="flat">
              <a:noFill/>
              <a:miter lim="400000"/>
            </a:ln>
            <a:effectLst/>
          </p:spPr>
        </p:pic>
        <p:pic>
          <p:nvPicPr>
            <p:cNvPr id="1710" name="pasted-image.pdf"/>
            <p:cNvPicPr>
              <a:picLocks noChangeAspect="1"/>
            </p:cNvPicPr>
            <p:nvPr/>
          </p:nvPicPr>
          <p:blipFill>
            <a:blip r:embed="rId6">
              <a:alphaModFix amt="18452"/>
              <a:extLst/>
            </a:blip>
            <a:stretch>
              <a:fillRect/>
            </a:stretch>
          </p:blipFill>
          <p:spPr>
            <a:xfrm rot="4037505">
              <a:off x="7950049" y="1563981"/>
              <a:ext cx="823519" cy="727208"/>
            </a:xfrm>
            <a:prstGeom prst="rect">
              <a:avLst/>
            </a:prstGeom>
            <a:ln w="12700" cap="flat">
              <a:noFill/>
              <a:miter lim="400000"/>
            </a:ln>
            <a:effectLst/>
          </p:spPr>
        </p:pic>
        <p:pic>
          <p:nvPicPr>
            <p:cNvPr id="1711" name="pasted-image.pdf"/>
            <p:cNvPicPr>
              <a:picLocks noChangeAspect="1"/>
            </p:cNvPicPr>
            <p:nvPr/>
          </p:nvPicPr>
          <p:blipFill>
            <a:blip r:embed="rId7">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1712" name="pasted-image.pdf"/>
            <p:cNvPicPr>
              <a:picLocks noChangeAspect="1"/>
            </p:cNvPicPr>
            <p:nvPr/>
          </p:nvPicPr>
          <p:blipFill>
            <a:blip r:embed="rId5">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1713" name="pasted-image.pdf"/>
            <p:cNvPicPr>
              <a:picLocks noChangeAspect="1"/>
            </p:cNvPicPr>
            <p:nvPr/>
          </p:nvPicPr>
          <p:blipFill>
            <a:blip r:embed="rId3">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1714" name="pasted-image.pdf"/>
            <p:cNvPicPr>
              <a:picLocks noChangeAspect="1"/>
            </p:cNvPicPr>
            <p:nvPr/>
          </p:nvPicPr>
          <p:blipFill>
            <a:blip r:embed="rId4">
              <a:alphaModFix amt="18452"/>
              <a:extLst/>
            </a:blip>
            <a:stretch>
              <a:fillRect/>
            </a:stretch>
          </p:blipFill>
          <p:spPr>
            <a:xfrm rot="4535398">
              <a:off x="8701078" y="2878940"/>
              <a:ext cx="931400" cy="826527"/>
            </a:xfrm>
            <a:prstGeom prst="rect">
              <a:avLst/>
            </a:prstGeom>
            <a:ln w="12700" cap="flat">
              <a:noFill/>
              <a:miter lim="400000"/>
            </a:ln>
            <a:effectLst/>
          </p:spPr>
        </p:pic>
        <p:pic>
          <p:nvPicPr>
            <p:cNvPr id="1715" name="pasted-image.pdf"/>
            <p:cNvPicPr>
              <a:picLocks noChangeAspect="1"/>
            </p:cNvPicPr>
            <p:nvPr/>
          </p:nvPicPr>
          <p:blipFill>
            <a:blip r:embed="rId6">
              <a:alphaModFix amt="18452"/>
              <a:extLst/>
            </a:blip>
            <a:stretch>
              <a:fillRect/>
            </a:stretch>
          </p:blipFill>
          <p:spPr>
            <a:xfrm rot="8729863">
              <a:off x="7992048" y="3458914"/>
              <a:ext cx="857106" cy="756868"/>
            </a:xfrm>
            <a:prstGeom prst="rect">
              <a:avLst/>
            </a:prstGeom>
            <a:ln w="12700" cap="flat">
              <a:noFill/>
              <a:miter lim="400000"/>
            </a:ln>
            <a:effectLst/>
          </p:spPr>
        </p:pic>
        <p:pic>
          <p:nvPicPr>
            <p:cNvPr id="1716" name="pasted-image.pdf"/>
            <p:cNvPicPr>
              <a:picLocks noChangeAspect="1"/>
            </p:cNvPicPr>
            <p:nvPr/>
          </p:nvPicPr>
          <p:blipFill>
            <a:blip r:embed="rId2">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1717" name="pasted-image.pdf"/>
            <p:cNvPicPr>
              <a:picLocks noChangeAspect="1"/>
            </p:cNvPicPr>
            <p:nvPr/>
          </p:nvPicPr>
          <p:blipFill>
            <a:blip r:embed="rId3">
              <a:alphaModFix amt="18452"/>
              <a:extLst/>
            </a:blip>
            <a:stretch>
              <a:fillRect/>
            </a:stretch>
          </p:blipFill>
          <p:spPr>
            <a:xfrm rot="7178364">
              <a:off x="8006222" y="5385773"/>
              <a:ext cx="441093" cy="389507"/>
            </a:xfrm>
            <a:prstGeom prst="rect">
              <a:avLst/>
            </a:prstGeom>
            <a:ln w="12700" cap="flat">
              <a:noFill/>
              <a:miter lim="400000"/>
            </a:ln>
            <a:effectLst/>
          </p:spPr>
        </p:pic>
        <p:pic>
          <p:nvPicPr>
            <p:cNvPr id="1718" name="pasted-image.pdf"/>
            <p:cNvPicPr>
              <a:picLocks noChangeAspect="1"/>
            </p:cNvPicPr>
            <p:nvPr/>
          </p:nvPicPr>
          <p:blipFill>
            <a:blip r:embed="rId4">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1719" name="pasted-image.pdf"/>
            <p:cNvPicPr>
              <a:picLocks noChangeAspect="1"/>
            </p:cNvPicPr>
            <p:nvPr/>
          </p:nvPicPr>
          <p:blipFill>
            <a:blip r:embed="rId5">
              <a:alphaModFix amt="18452"/>
              <a:extLst/>
            </a:blip>
            <a:stretch>
              <a:fillRect/>
            </a:stretch>
          </p:blipFill>
          <p:spPr>
            <a:xfrm rot="3275997">
              <a:off x="7904170" y="4877804"/>
              <a:ext cx="575189" cy="507921"/>
            </a:xfrm>
            <a:prstGeom prst="rect">
              <a:avLst/>
            </a:prstGeom>
            <a:ln w="12700" cap="flat">
              <a:noFill/>
              <a:miter lim="400000"/>
            </a:ln>
            <a:effectLst/>
          </p:spPr>
        </p:pic>
        <p:pic>
          <p:nvPicPr>
            <p:cNvPr id="1720" name="pasted-image.pdf"/>
            <p:cNvPicPr>
              <a:picLocks noChangeAspect="1"/>
            </p:cNvPicPr>
            <p:nvPr/>
          </p:nvPicPr>
          <p:blipFill>
            <a:blip r:embed="rId6">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1721" name="pasted-image.pdf"/>
            <p:cNvPicPr>
              <a:picLocks noChangeAspect="1"/>
            </p:cNvPicPr>
            <p:nvPr/>
          </p:nvPicPr>
          <p:blipFill>
            <a:blip r:embed="rId7">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1722" name="pasted-image.pdf"/>
            <p:cNvPicPr>
              <a:picLocks noChangeAspect="1"/>
            </p:cNvPicPr>
            <p:nvPr/>
          </p:nvPicPr>
          <p:blipFill>
            <a:blip r:embed="rId7">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1723" name="pasted-image.pdf"/>
            <p:cNvPicPr>
              <a:picLocks noChangeAspect="1"/>
            </p:cNvPicPr>
            <p:nvPr/>
          </p:nvPicPr>
          <p:blipFill>
            <a:blip r:embed="rId5">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1724" name="pasted-image.pdf"/>
            <p:cNvPicPr>
              <a:picLocks noChangeAspect="1"/>
            </p:cNvPicPr>
            <p:nvPr/>
          </p:nvPicPr>
          <p:blipFill>
            <a:blip r:embed="rId3">
              <a:alphaModFix amt="18452"/>
              <a:extLst/>
            </a:blip>
            <a:stretch>
              <a:fillRect/>
            </a:stretch>
          </p:blipFill>
          <p:spPr>
            <a:xfrm rot="6596259">
              <a:off x="6777386" y="4346740"/>
              <a:ext cx="610569" cy="539163"/>
            </a:xfrm>
            <a:prstGeom prst="rect">
              <a:avLst/>
            </a:prstGeom>
            <a:ln w="12700" cap="flat">
              <a:noFill/>
              <a:miter lim="400000"/>
            </a:ln>
            <a:effectLst/>
          </p:spPr>
        </p:pic>
        <p:pic>
          <p:nvPicPr>
            <p:cNvPr id="1725" name="pasted-image.pdf"/>
            <p:cNvPicPr>
              <a:picLocks noChangeAspect="1"/>
            </p:cNvPicPr>
            <p:nvPr/>
          </p:nvPicPr>
          <p:blipFill>
            <a:blip r:embed="rId4">
              <a:alphaModFix amt="18452"/>
              <a:extLst/>
            </a:blip>
            <a:stretch>
              <a:fillRect/>
            </a:stretch>
          </p:blipFill>
          <p:spPr>
            <a:xfrm rot="189053">
              <a:off x="7208595" y="3766884"/>
              <a:ext cx="778108" cy="690494"/>
            </a:xfrm>
            <a:prstGeom prst="rect">
              <a:avLst/>
            </a:prstGeom>
            <a:ln w="12700" cap="flat">
              <a:noFill/>
              <a:miter lim="400000"/>
            </a:ln>
            <a:effectLst/>
          </p:spPr>
        </p:pic>
        <p:pic>
          <p:nvPicPr>
            <p:cNvPr id="1726" name="pasted-image.pdf"/>
            <p:cNvPicPr>
              <a:picLocks noChangeAspect="1"/>
            </p:cNvPicPr>
            <p:nvPr/>
          </p:nvPicPr>
          <p:blipFill>
            <a:blip r:embed="rId6">
              <a:alphaModFix amt="18452"/>
              <a:extLst/>
            </a:blip>
            <a:stretch>
              <a:fillRect/>
            </a:stretch>
          </p:blipFill>
          <p:spPr>
            <a:xfrm rot="4037505">
              <a:off x="7917524" y="4037473"/>
              <a:ext cx="823519" cy="727209"/>
            </a:xfrm>
            <a:prstGeom prst="rect">
              <a:avLst/>
            </a:prstGeom>
            <a:ln w="12700" cap="flat">
              <a:noFill/>
              <a:miter lim="400000"/>
            </a:ln>
            <a:effectLst/>
          </p:spPr>
        </p:pic>
        <p:pic>
          <p:nvPicPr>
            <p:cNvPr id="1727" name="pasted-image.pdf"/>
            <p:cNvPicPr>
              <a:picLocks noChangeAspect="1"/>
            </p:cNvPicPr>
            <p:nvPr/>
          </p:nvPicPr>
          <p:blipFill>
            <a:blip r:embed="rId7">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1728" name="pasted-image.pdf"/>
            <p:cNvPicPr>
              <a:picLocks noChangeAspect="1"/>
            </p:cNvPicPr>
            <p:nvPr/>
          </p:nvPicPr>
          <p:blipFill>
            <a:blip r:embed="rId5">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1729" name="pasted-image.pdf"/>
            <p:cNvPicPr>
              <a:picLocks noChangeAspect="1"/>
            </p:cNvPicPr>
            <p:nvPr/>
          </p:nvPicPr>
          <p:blipFill>
            <a:blip r:embed="rId3">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1730" name="pasted-image.pdf"/>
            <p:cNvPicPr>
              <a:picLocks noChangeAspect="1"/>
            </p:cNvPicPr>
            <p:nvPr/>
          </p:nvPicPr>
          <p:blipFill>
            <a:blip r:embed="rId4">
              <a:alphaModFix amt="18452"/>
              <a:extLst/>
            </a:blip>
            <a:stretch>
              <a:fillRect/>
            </a:stretch>
          </p:blipFill>
          <p:spPr>
            <a:xfrm rot="4535398">
              <a:off x="8668553" y="5352433"/>
              <a:ext cx="931400" cy="826527"/>
            </a:xfrm>
            <a:prstGeom prst="rect">
              <a:avLst/>
            </a:prstGeom>
            <a:ln w="12700" cap="flat">
              <a:noFill/>
              <a:miter lim="400000"/>
            </a:ln>
            <a:effectLst/>
          </p:spPr>
        </p:pic>
        <p:pic>
          <p:nvPicPr>
            <p:cNvPr id="1731" name="pasted-image.pdf"/>
            <p:cNvPicPr>
              <a:picLocks noChangeAspect="1"/>
            </p:cNvPicPr>
            <p:nvPr/>
          </p:nvPicPr>
          <p:blipFill>
            <a:blip r:embed="rId6">
              <a:alphaModFix amt="18452"/>
              <a:extLst/>
            </a:blip>
            <a:stretch>
              <a:fillRect/>
            </a:stretch>
          </p:blipFill>
          <p:spPr>
            <a:xfrm rot="8729863">
              <a:off x="7959523" y="5932408"/>
              <a:ext cx="857106" cy="756868"/>
            </a:xfrm>
            <a:prstGeom prst="rect">
              <a:avLst/>
            </a:prstGeom>
            <a:ln w="12700" cap="flat">
              <a:noFill/>
              <a:miter lim="400000"/>
            </a:ln>
            <a:effectLst/>
          </p:spPr>
        </p:pic>
        <p:pic>
          <p:nvPicPr>
            <p:cNvPr id="1732" name="pasted-image.pdf"/>
            <p:cNvPicPr>
              <a:picLocks noChangeAspect="1"/>
            </p:cNvPicPr>
            <p:nvPr/>
          </p:nvPicPr>
          <p:blipFill>
            <a:blip r:embed="rId2">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1733" name="pasted-image.pdf"/>
            <p:cNvPicPr>
              <a:picLocks noChangeAspect="1"/>
            </p:cNvPicPr>
            <p:nvPr/>
          </p:nvPicPr>
          <p:blipFill>
            <a:blip r:embed="rId3">
              <a:alphaModFix amt="18452"/>
              <a:extLst/>
            </a:blip>
            <a:stretch>
              <a:fillRect/>
            </a:stretch>
          </p:blipFill>
          <p:spPr>
            <a:xfrm rot="7178364">
              <a:off x="4059414" y="6332813"/>
              <a:ext cx="441092" cy="389506"/>
            </a:xfrm>
            <a:prstGeom prst="rect">
              <a:avLst/>
            </a:prstGeom>
            <a:ln w="12700" cap="flat">
              <a:noFill/>
              <a:miter lim="400000"/>
            </a:ln>
            <a:effectLst/>
          </p:spPr>
        </p:pic>
        <p:pic>
          <p:nvPicPr>
            <p:cNvPr id="1734" name="pasted-image.pdf"/>
            <p:cNvPicPr>
              <a:picLocks noChangeAspect="1"/>
            </p:cNvPicPr>
            <p:nvPr/>
          </p:nvPicPr>
          <p:blipFill>
            <a:blip r:embed="rId4">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1735" name="pasted-image.pdf"/>
            <p:cNvPicPr>
              <a:picLocks noChangeAspect="1"/>
            </p:cNvPicPr>
            <p:nvPr/>
          </p:nvPicPr>
          <p:blipFill>
            <a:blip r:embed="rId5">
              <a:alphaModFix amt="18452"/>
              <a:extLst/>
            </a:blip>
            <a:stretch>
              <a:fillRect/>
            </a:stretch>
          </p:blipFill>
          <p:spPr>
            <a:xfrm rot="3275997">
              <a:off x="3957361" y="5824844"/>
              <a:ext cx="575189" cy="507921"/>
            </a:xfrm>
            <a:prstGeom prst="rect">
              <a:avLst/>
            </a:prstGeom>
            <a:ln w="12700" cap="flat">
              <a:noFill/>
              <a:miter lim="400000"/>
            </a:ln>
            <a:effectLst/>
          </p:spPr>
        </p:pic>
        <p:pic>
          <p:nvPicPr>
            <p:cNvPr id="1736" name="pasted-image.pdf"/>
            <p:cNvPicPr>
              <a:picLocks noChangeAspect="1"/>
            </p:cNvPicPr>
            <p:nvPr/>
          </p:nvPicPr>
          <p:blipFill>
            <a:blip r:embed="rId6">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1737" name="pasted-image.pdf"/>
            <p:cNvPicPr>
              <a:picLocks noChangeAspect="1"/>
            </p:cNvPicPr>
            <p:nvPr/>
          </p:nvPicPr>
          <p:blipFill>
            <a:blip r:embed="rId7">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1738" name="pasted-image.pdf"/>
            <p:cNvPicPr>
              <a:picLocks noChangeAspect="1"/>
            </p:cNvPicPr>
            <p:nvPr/>
          </p:nvPicPr>
          <p:blipFill>
            <a:blip r:embed="rId7">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1739" name="pasted-image.pdf"/>
            <p:cNvPicPr>
              <a:picLocks noChangeAspect="1"/>
            </p:cNvPicPr>
            <p:nvPr/>
          </p:nvPicPr>
          <p:blipFill>
            <a:blip r:embed="rId5">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1740" name="pasted-image.pdf"/>
            <p:cNvPicPr>
              <a:picLocks noChangeAspect="1"/>
            </p:cNvPicPr>
            <p:nvPr/>
          </p:nvPicPr>
          <p:blipFill>
            <a:blip r:embed="rId3">
              <a:alphaModFix amt="18452"/>
              <a:extLst/>
            </a:blip>
            <a:stretch>
              <a:fillRect/>
            </a:stretch>
          </p:blipFill>
          <p:spPr>
            <a:xfrm rot="6596259">
              <a:off x="2830577" y="5293780"/>
              <a:ext cx="610569" cy="539163"/>
            </a:xfrm>
            <a:prstGeom prst="rect">
              <a:avLst/>
            </a:prstGeom>
            <a:ln w="12700" cap="flat">
              <a:noFill/>
              <a:miter lim="400000"/>
            </a:ln>
            <a:effectLst/>
          </p:spPr>
        </p:pic>
        <p:pic>
          <p:nvPicPr>
            <p:cNvPr id="1741" name="pasted-image.pdf"/>
            <p:cNvPicPr>
              <a:picLocks noChangeAspect="1"/>
            </p:cNvPicPr>
            <p:nvPr/>
          </p:nvPicPr>
          <p:blipFill>
            <a:blip r:embed="rId4">
              <a:alphaModFix amt="18452"/>
              <a:extLst/>
            </a:blip>
            <a:stretch>
              <a:fillRect/>
            </a:stretch>
          </p:blipFill>
          <p:spPr>
            <a:xfrm rot="189053">
              <a:off x="3261786" y="4713924"/>
              <a:ext cx="778108" cy="690495"/>
            </a:xfrm>
            <a:prstGeom prst="rect">
              <a:avLst/>
            </a:prstGeom>
            <a:ln w="12700" cap="flat">
              <a:noFill/>
              <a:miter lim="400000"/>
            </a:ln>
            <a:effectLst/>
          </p:spPr>
        </p:pic>
        <p:pic>
          <p:nvPicPr>
            <p:cNvPr id="1742" name="pasted-image.pdf"/>
            <p:cNvPicPr>
              <a:picLocks noChangeAspect="1"/>
            </p:cNvPicPr>
            <p:nvPr/>
          </p:nvPicPr>
          <p:blipFill>
            <a:blip r:embed="rId6">
              <a:alphaModFix amt="18452"/>
              <a:extLst/>
            </a:blip>
            <a:stretch>
              <a:fillRect/>
            </a:stretch>
          </p:blipFill>
          <p:spPr>
            <a:xfrm rot="4037505">
              <a:off x="3970716" y="4984514"/>
              <a:ext cx="823519" cy="727208"/>
            </a:xfrm>
            <a:prstGeom prst="rect">
              <a:avLst/>
            </a:prstGeom>
            <a:ln w="12700" cap="flat">
              <a:noFill/>
              <a:miter lim="400000"/>
            </a:ln>
            <a:effectLst/>
          </p:spPr>
        </p:pic>
        <p:pic>
          <p:nvPicPr>
            <p:cNvPr id="1743" name="pasted-image.pdf"/>
            <p:cNvPicPr>
              <a:picLocks noChangeAspect="1"/>
            </p:cNvPicPr>
            <p:nvPr/>
          </p:nvPicPr>
          <p:blipFill>
            <a:blip r:embed="rId7">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1744" name="pasted-image.pdf"/>
            <p:cNvPicPr>
              <a:picLocks noChangeAspect="1"/>
            </p:cNvPicPr>
            <p:nvPr/>
          </p:nvPicPr>
          <p:blipFill>
            <a:blip r:embed="rId5">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1745" name="pasted-image.pdf"/>
            <p:cNvPicPr>
              <a:picLocks noChangeAspect="1"/>
            </p:cNvPicPr>
            <p:nvPr/>
          </p:nvPicPr>
          <p:blipFill>
            <a:blip r:embed="rId3">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1746" name="pasted-image.pdf"/>
            <p:cNvPicPr>
              <a:picLocks noChangeAspect="1"/>
            </p:cNvPicPr>
            <p:nvPr/>
          </p:nvPicPr>
          <p:blipFill>
            <a:blip r:embed="rId4">
              <a:alphaModFix amt="18452"/>
              <a:extLst/>
            </a:blip>
            <a:stretch>
              <a:fillRect/>
            </a:stretch>
          </p:blipFill>
          <p:spPr>
            <a:xfrm rot="4535398">
              <a:off x="4721744" y="6299473"/>
              <a:ext cx="931400" cy="826527"/>
            </a:xfrm>
            <a:prstGeom prst="rect">
              <a:avLst/>
            </a:prstGeom>
            <a:ln w="12700" cap="flat">
              <a:noFill/>
              <a:miter lim="400000"/>
            </a:ln>
            <a:effectLst/>
          </p:spPr>
        </p:pic>
        <p:pic>
          <p:nvPicPr>
            <p:cNvPr id="1747" name="pasted-image.pdf"/>
            <p:cNvPicPr>
              <a:picLocks noChangeAspect="1"/>
            </p:cNvPicPr>
            <p:nvPr/>
          </p:nvPicPr>
          <p:blipFill>
            <a:blip r:embed="rId6">
              <a:alphaModFix amt="18452"/>
              <a:extLst/>
            </a:blip>
            <a:stretch>
              <a:fillRect/>
            </a:stretch>
          </p:blipFill>
          <p:spPr>
            <a:xfrm rot="8729863">
              <a:off x="4012714" y="6879448"/>
              <a:ext cx="857107" cy="756867"/>
            </a:xfrm>
            <a:prstGeom prst="rect">
              <a:avLst/>
            </a:prstGeom>
            <a:ln w="12700" cap="flat">
              <a:noFill/>
              <a:miter lim="400000"/>
            </a:ln>
            <a:effectLst/>
          </p:spPr>
        </p:pic>
        <p:pic>
          <p:nvPicPr>
            <p:cNvPr id="1748" name="pasted-image.pdf"/>
            <p:cNvPicPr>
              <a:picLocks noChangeAspect="1"/>
            </p:cNvPicPr>
            <p:nvPr/>
          </p:nvPicPr>
          <p:blipFill>
            <a:blip r:embed="rId2">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1749" name="pasted-image.pdf"/>
            <p:cNvPicPr>
              <a:picLocks noChangeAspect="1"/>
            </p:cNvPicPr>
            <p:nvPr/>
          </p:nvPicPr>
          <p:blipFill>
            <a:blip r:embed="rId3">
              <a:alphaModFix amt="18452"/>
              <a:extLst/>
            </a:blip>
            <a:stretch>
              <a:fillRect/>
            </a:stretch>
          </p:blipFill>
          <p:spPr>
            <a:xfrm rot="7178364">
              <a:off x="4619556" y="1745107"/>
              <a:ext cx="441092" cy="389506"/>
            </a:xfrm>
            <a:prstGeom prst="rect">
              <a:avLst/>
            </a:prstGeom>
            <a:ln w="12700" cap="flat">
              <a:noFill/>
              <a:miter lim="400000"/>
            </a:ln>
            <a:effectLst/>
          </p:spPr>
        </p:pic>
        <p:pic>
          <p:nvPicPr>
            <p:cNvPr id="1750" name="pasted-image.pdf"/>
            <p:cNvPicPr>
              <a:picLocks noChangeAspect="1"/>
            </p:cNvPicPr>
            <p:nvPr/>
          </p:nvPicPr>
          <p:blipFill>
            <a:blip r:embed="rId4">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1751" name="pasted-image.pdf"/>
            <p:cNvPicPr>
              <a:picLocks noChangeAspect="1"/>
            </p:cNvPicPr>
            <p:nvPr/>
          </p:nvPicPr>
          <p:blipFill>
            <a:blip r:embed="rId5">
              <a:alphaModFix amt="18452"/>
              <a:extLst/>
            </a:blip>
            <a:stretch>
              <a:fillRect/>
            </a:stretch>
          </p:blipFill>
          <p:spPr>
            <a:xfrm rot="3275997">
              <a:off x="4517503" y="1237138"/>
              <a:ext cx="575189" cy="507921"/>
            </a:xfrm>
            <a:prstGeom prst="rect">
              <a:avLst/>
            </a:prstGeom>
            <a:ln w="12700" cap="flat">
              <a:noFill/>
              <a:miter lim="400000"/>
            </a:ln>
            <a:effectLst/>
          </p:spPr>
        </p:pic>
        <p:pic>
          <p:nvPicPr>
            <p:cNvPr id="1752" name="pasted-image.pdf"/>
            <p:cNvPicPr>
              <a:picLocks noChangeAspect="1"/>
            </p:cNvPicPr>
            <p:nvPr/>
          </p:nvPicPr>
          <p:blipFill>
            <a:blip r:embed="rId6">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1753" name="pasted-image.pdf"/>
            <p:cNvPicPr>
              <a:picLocks noChangeAspect="1"/>
            </p:cNvPicPr>
            <p:nvPr/>
          </p:nvPicPr>
          <p:blipFill>
            <a:blip r:embed="rId7">
              <a:alphaModFix amt="18452"/>
              <a:extLst/>
            </a:blip>
            <a:stretch>
              <a:fillRect/>
            </a:stretch>
          </p:blipFill>
          <p:spPr>
            <a:xfrm rot="21012226">
              <a:off x="3933415" y="915767"/>
              <a:ext cx="630989" cy="557195"/>
            </a:xfrm>
            <a:prstGeom prst="rect">
              <a:avLst/>
            </a:prstGeom>
            <a:ln w="12700" cap="flat">
              <a:noFill/>
              <a:miter lim="400000"/>
            </a:ln>
            <a:effectLst/>
          </p:spPr>
        </p:pic>
        <p:pic>
          <p:nvPicPr>
            <p:cNvPr id="1754" name="pasted-image.pdf"/>
            <p:cNvPicPr>
              <a:picLocks noChangeAspect="1"/>
            </p:cNvPicPr>
            <p:nvPr/>
          </p:nvPicPr>
          <p:blipFill>
            <a:blip r:embed="rId7">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1755" name="pasted-image.pdf"/>
            <p:cNvPicPr>
              <a:picLocks noChangeAspect="1"/>
            </p:cNvPicPr>
            <p:nvPr/>
          </p:nvPicPr>
          <p:blipFill>
            <a:blip r:embed="rId5">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1756" name="pasted-image.pdf"/>
            <p:cNvPicPr>
              <a:picLocks noChangeAspect="1"/>
            </p:cNvPicPr>
            <p:nvPr/>
          </p:nvPicPr>
          <p:blipFill>
            <a:blip r:embed="rId3">
              <a:alphaModFix amt="18452"/>
              <a:extLst/>
            </a:blip>
            <a:stretch>
              <a:fillRect/>
            </a:stretch>
          </p:blipFill>
          <p:spPr>
            <a:xfrm rot="6596259">
              <a:off x="3390719" y="706073"/>
              <a:ext cx="610569" cy="539163"/>
            </a:xfrm>
            <a:prstGeom prst="rect">
              <a:avLst/>
            </a:prstGeom>
            <a:ln w="12700" cap="flat">
              <a:noFill/>
              <a:miter lim="400000"/>
            </a:ln>
            <a:effectLst/>
          </p:spPr>
        </p:pic>
        <p:pic>
          <p:nvPicPr>
            <p:cNvPr id="1757" name="pasted-image.pdf"/>
            <p:cNvPicPr>
              <a:picLocks noChangeAspect="1"/>
            </p:cNvPicPr>
            <p:nvPr/>
          </p:nvPicPr>
          <p:blipFill>
            <a:blip r:embed="rId4">
              <a:alphaModFix amt="18452"/>
              <a:extLst/>
            </a:blip>
            <a:stretch>
              <a:fillRect/>
            </a:stretch>
          </p:blipFill>
          <p:spPr>
            <a:xfrm rot="189053">
              <a:off x="3821928" y="126217"/>
              <a:ext cx="778108" cy="690495"/>
            </a:xfrm>
            <a:prstGeom prst="rect">
              <a:avLst/>
            </a:prstGeom>
            <a:ln w="12700" cap="flat">
              <a:noFill/>
              <a:miter lim="400000"/>
            </a:ln>
            <a:effectLst/>
          </p:spPr>
        </p:pic>
        <p:pic>
          <p:nvPicPr>
            <p:cNvPr id="1758" name="pasted-image.pdf"/>
            <p:cNvPicPr>
              <a:picLocks noChangeAspect="1"/>
            </p:cNvPicPr>
            <p:nvPr/>
          </p:nvPicPr>
          <p:blipFill>
            <a:blip r:embed="rId6">
              <a:alphaModFix amt="18452"/>
              <a:extLst/>
            </a:blip>
            <a:stretch>
              <a:fillRect/>
            </a:stretch>
          </p:blipFill>
          <p:spPr>
            <a:xfrm rot="4037505">
              <a:off x="4530858" y="396807"/>
              <a:ext cx="823519" cy="727208"/>
            </a:xfrm>
            <a:prstGeom prst="rect">
              <a:avLst/>
            </a:prstGeom>
            <a:ln w="12700" cap="flat">
              <a:noFill/>
              <a:miter lim="400000"/>
            </a:ln>
            <a:effectLst/>
          </p:spPr>
        </p:pic>
        <p:pic>
          <p:nvPicPr>
            <p:cNvPr id="1759" name="pasted-image.pdf"/>
            <p:cNvPicPr>
              <a:picLocks noChangeAspect="1"/>
            </p:cNvPicPr>
            <p:nvPr/>
          </p:nvPicPr>
          <p:blipFill>
            <a:blip r:embed="rId7">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1760" name="pasted-image.pdf"/>
            <p:cNvPicPr>
              <a:picLocks noChangeAspect="1"/>
            </p:cNvPicPr>
            <p:nvPr/>
          </p:nvPicPr>
          <p:blipFill>
            <a:blip r:embed="rId5">
              <a:alphaModFix amt="18452"/>
              <a:extLst/>
            </a:blip>
            <a:stretch>
              <a:fillRect/>
            </a:stretch>
          </p:blipFill>
          <p:spPr>
            <a:xfrm rot="13574788">
              <a:off x="5191255" y="214411"/>
              <a:ext cx="953044" cy="841585"/>
            </a:xfrm>
            <a:prstGeom prst="rect">
              <a:avLst/>
            </a:prstGeom>
            <a:ln w="12700" cap="flat">
              <a:noFill/>
              <a:miter lim="400000"/>
            </a:ln>
            <a:effectLst/>
          </p:spPr>
        </p:pic>
        <p:pic>
          <p:nvPicPr>
            <p:cNvPr id="1761" name="pasted-image.pdf"/>
            <p:cNvPicPr>
              <a:picLocks noChangeAspect="1"/>
            </p:cNvPicPr>
            <p:nvPr/>
          </p:nvPicPr>
          <p:blipFill>
            <a:blip r:embed="rId3">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1762" name="pasted-image.pdf"/>
            <p:cNvPicPr>
              <a:picLocks noChangeAspect="1"/>
            </p:cNvPicPr>
            <p:nvPr/>
          </p:nvPicPr>
          <p:blipFill>
            <a:blip r:embed="rId4">
              <a:alphaModFix amt="18452"/>
              <a:extLst/>
            </a:blip>
            <a:stretch>
              <a:fillRect/>
            </a:stretch>
          </p:blipFill>
          <p:spPr>
            <a:xfrm rot="4535398">
              <a:off x="5281886" y="1711767"/>
              <a:ext cx="931401" cy="826527"/>
            </a:xfrm>
            <a:prstGeom prst="rect">
              <a:avLst/>
            </a:prstGeom>
            <a:ln w="12700" cap="flat">
              <a:noFill/>
              <a:miter lim="400000"/>
            </a:ln>
            <a:effectLst/>
          </p:spPr>
        </p:pic>
        <p:pic>
          <p:nvPicPr>
            <p:cNvPr id="1763" name="pasted-image.pdf"/>
            <p:cNvPicPr>
              <a:picLocks noChangeAspect="1"/>
            </p:cNvPicPr>
            <p:nvPr/>
          </p:nvPicPr>
          <p:blipFill>
            <a:blip r:embed="rId6">
              <a:alphaModFix amt="18452"/>
              <a:extLst/>
            </a:blip>
            <a:stretch>
              <a:fillRect/>
            </a:stretch>
          </p:blipFill>
          <p:spPr>
            <a:xfrm rot="8729863">
              <a:off x="4572857" y="2291742"/>
              <a:ext cx="857106" cy="756867"/>
            </a:xfrm>
            <a:prstGeom prst="rect">
              <a:avLst/>
            </a:prstGeom>
            <a:ln w="12700" cap="flat">
              <a:noFill/>
              <a:miter lim="400000"/>
            </a:ln>
            <a:effectLst/>
          </p:spPr>
        </p:pic>
        <p:pic>
          <p:nvPicPr>
            <p:cNvPr id="1764" name="pasted-image.pdf"/>
            <p:cNvPicPr>
              <a:picLocks noChangeAspect="1"/>
            </p:cNvPicPr>
            <p:nvPr/>
          </p:nvPicPr>
          <p:blipFill>
            <a:blip r:embed="rId2">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1765" name="pasted-image.pdf"/>
            <p:cNvPicPr>
              <a:picLocks noChangeAspect="1"/>
            </p:cNvPicPr>
            <p:nvPr/>
          </p:nvPicPr>
          <p:blipFill>
            <a:blip r:embed="rId3">
              <a:alphaModFix amt="18452"/>
              <a:extLst/>
            </a:blip>
            <a:stretch>
              <a:fillRect/>
            </a:stretch>
          </p:blipFill>
          <p:spPr>
            <a:xfrm rot="7178364">
              <a:off x="1944089" y="1999107"/>
              <a:ext cx="441092" cy="389506"/>
            </a:xfrm>
            <a:prstGeom prst="rect">
              <a:avLst/>
            </a:prstGeom>
            <a:ln w="12700" cap="flat">
              <a:noFill/>
              <a:miter lim="400000"/>
            </a:ln>
            <a:effectLst/>
          </p:spPr>
        </p:pic>
        <p:pic>
          <p:nvPicPr>
            <p:cNvPr id="1766" name="pasted-image.pdf"/>
            <p:cNvPicPr>
              <a:picLocks noChangeAspect="1"/>
            </p:cNvPicPr>
            <p:nvPr/>
          </p:nvPicPr>
          <p:blipFill>
            <a:blip r:embed="rId4">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1767" name="pasted-image.pdf"/>
            <p:cNvPicPr>
              <a:picLocks noChangeAspect="1"/>
            </p:cNvPicPr>
            <p:nvPr/>
          </p:nvPicPr>
          <p:blipFill>
            <a:blip r:embed="rId5">
              <a:alphaModFix amt="18452"/>
              <a:extLst/>
            </a:blip>
            <a:stretch>
              <a:fillRect/>
            </a:stretch>
          </p:blipFill>
          <p:spPr>
            <a:xfrm rot="3275997">
              <a:off x="1842036" y="1491138"/>
              <a:ext cx="575190" cy="507921"/>
            </a:xfrm>
            <a:prstGeom prst="rect">
              <a:avLst/>
            </a:prstGeom>
            <a:ln w="12700" cap="flat">
              <a:noFill/>
              <a:miter lim="400000"/>
            </a:ln>
            <a:effectLst/>
          </p:spPr>
        </p:pic>
        <p:pic>
          <p:nvPicPr>
            <p:cNvPr id="1768" name="pasted-image.pdf"/>
            <p:cNvPicPr>
              <a:picLocks noChangeAspect="1"/>
            </p:cNvPicPr>
            <p:nvPr/>
          </p:nvPicPr>
          <p:blipFill>
            <a:blip r:embed="rId6">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1769" name="pasted-image.pdf"/>
            <p:cNvPicPr>
              <a:picLocks noChangeAspect="1"/>
            </p:cNvPicPr>
            <p:nvPr/>
          </p:nvPicPr>
          <p:blipFill>
            <a:blip r:embed="rId7">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1770" name="pasted-image.pdf"/>
            <p:cNvPicPr>
              <a:picLocks noChangeAspect="1"/>
            </p:cNvPicPr>
            <p:nvPr/>
          </p:nvPicPr>
          <p:blipFill>
            <a:blip r:embed="rId7">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1771" name="pasted-image.pdf"/>
            <p:cNvPicPr>
              <a:picLocks noChangeAspect="1"/>
            </p:cNvPicPr>
            <p:nvPr/>
          </p:nvPicPr>
          <p:blipFill>
            <a:blip r:embed="rId5">
              <a:alphaModFix amt="18452"/>
              <a:extLst/>
            </a:blip>
            <a:stretch>
              <a:fillRect/>
            </a:stretch>
          </p:blipFill>
          <p:spPr>
            <a:xfrm rot="13329951">
              <a:off x="321652" y="1541934"/>
              <a:ext cx="796189" cy="703075"/>
            </a:xfrm>
            <a:prstGeom prst="rect">
              <a:avLst/>
            </a:prstGeom>
            <a:ln w="12700" cap="flat">
              <a:noFill/>
              <a:miter lim="400000"/>
            </a:ln>
            <a:effectLst/>
          </p:spPr>
        </p:pic>
        <p:pic>
          <p:nvPicPr>
            <p:cNvPr id="1772" name="pasted-image.pdf"/>
            <p:cNvPicPr>
              <a:picLocks noChangeAspect="1"/>
            </p:cNvPicPr>
            <p:nvPr/>
          </p:nvPicPr>
          <p:blipFill>
            <a:blip r:embed="rId3">
              <a:alphaModFix amt="18452"/>
              <a:extLst/>
            </a:blip>
            <a:stretch>
              <a:fillRect/>
            </a:stretch>
          </p:blipFill>
          <p:spPr>
            <a:xfrm rot="6596259">
              <a:off x="715253" y="960073"/>
              <a:ext cx="610569" cy="539163"/>
            </a:xfrm>
            <a:prstGeom prst="rect">
              <a:avLst/>
            </a:prstGeom>
            <a:ln w="12700" cap="flat">
              <a:noFill/>
              <a:miter lim="400000"/>
            </a:ln>
            <a:effectLst/>
          </p:spPr>
        </p:pic>
        <p:pic>
          <p:nvPicPr>
            <p:cNvPr id="1773" name="pasted-image.pdf"/>
            <p:cNvPicPr>
              <a:picLocks noChangeAspect="1"/>
            </p:cNvPicPr>
            <p:nvPr/>
          </p:nvPicPr>
          <p:blipFill>
            <a:blip r:embed="rId4">
              <a:alphaModFix amt="18452"/>
              <a:extLst/>
            </a:blip>
            <a:stretch>
              <a:fillRect/>
            </a:stretch>
          </p:blipFill>
          <p:spPr>
            <a:xfrm rot="189053">
              <a:off x="1146462" y="380217"/>
              <a:ext cx="778108" cy="690495"/>
            </a:xfrm>
            <a:prstGeom prst="rect">
              <a:avLst/>
            </a:prstGeom>
            <a:ln w="12700" cap="flat">
              <a:noFill/>
              <a:miter lim="400000"/>
            </a:ln>
            <a:effectLst/>
          </p:spPr>
        </p:pic>
        <p:pic>
          <p:nvPicPr>
            <p:cNvPr id="1774" name="pasted-image.pdf"/>
            <p:cNvPicPr>
              <a:picLocks noChangeAspect="1"/>
            </p:cNvPicPr>
            <p:nvPr/>
          </p:nvPicPr>
          <p:blipFill>
            <a:blip r:embed="rId6">
              <a:alphaModFix amt="18452"/>
              <a:extLst/>
            </a:blip>
            <a:stretch>
              <a:fillRect/>
            </a:stretch>
          </p:blipFill>
          <p:spPr>
            <a:xfrm rot="4037505">
              <a:off x="1855391" y="650807"/>
              <a:ext cx="823519" cy="727208"/>
            </a:xfrm>
            <a:prstGeom prst="rect">
              <a:avLst/>
            </a:prstGeom>
            <a:ln w="12700" cap="flat">
              <a:noFill/>
              <a:miter lim="400000"/>
            </a:ln>
            <a:effectLst/>
          </p:spPr>
        </p:pic>
        <p:pic>
          <p:nvPicPr>
            <p:cNvPr id="1775" name="pasted-image.pdf"/>
            <p:cNvPicPr>
              <a:picLocks noChangeAspect="1"/>
            </p:cNvPicPr>
            <p:nvPr/>
          </p:nvPicPr>
          <p:blipFill>
            <a:blip r:embed="rId7">
              <a:alphaModFix amt="18452"/>
              <a:extLst/>
            </a:blip>
            <a:stretch>
              <a:fillRect/>
            </a:stretch>
          </p:blipFill>
          <p:spPr>
            <a:xfrm rot="15582911">
              <a:off x="24779" y="434438"/>
              <a:ext cx="1045499" cy="923228"/>
            </a:xfrm>
            <a:prstGeom prst="rect">
              <a:avLst/>
            </a:prstGeom>
            <a:ln w="12700" cap="flat">
              <a:noFill/>
              <a:miter lim="400000"/>
            </a:ln>
            <a:effectLst/>
          </p:spPr>
        </p:pic>
        <p:pic>
          <p:nvPicPr>
            <p:cNvPr id="1776" name="pasted-image.pdf"/>
            <p:cNvPicPr>
              <a:picLocks noChangeAspect="1"/>
            </p:cNvPicPr>
            <p:nvPr/>
          </p:nvPicPr>
          <p:blipFill>
            <a:blip r:embed="rId5">
              <a:alphaModFix amt="18452"/>
              <a:extLst/>
            </a:blip>
            <a:stretch>
              <a:fillRect/>
            </a:stretch>
          </p:blipFill>
          <p:spPr>
            <a:xfrm rot="13574788">
              <a:off x="2515788" y="468411"/>
              <a:ext cx="953043" cy="841585"/>
            </a:xfrm>
            <a:prstGeom prst="rect">
              <a:avLst/>
            </a:prstGeom>
            <a:ln w="12700" cap="flat">
              <a:noFill/>
              <a:miter lim="400000"/>
            </a:ln>
            <a:effectLst/>
          </p:spPr>
        </p:pic>
        <p:pic>
          <p:nvPicPr>
            <p:cNvPr id="1777" name="pasted-image.pdf"/>
            <p:cNvPicPr>
              <a:picLocks noChangeAspect="1"/>
            </p:cNvPicPr>
            <p:nvPr/>
          </p:nvPicPr>
          <p:blipFill>
            <a:blip r:embed="rId3">
              <a:alphaModFix amt="18452"/>
              <a:extLst/>
            </a:blip>
            <a:stretch>
              <a:fillRect/>
            </a:stretch>
          </p:blipFill>
          <p:spPr>
            <a:xfrm rot="14632657">
              <a:off x="924854" y="2469232"/>
              <a:ext cx="730855" cy="645381"/>
            </a:xfrm>
            <a:prstGeom prst="rect">
              <a:avLst/>
            </a:prstGeom>
            <a:ln w="12700" cap="flat">
              <a:noFill/>
              <a:miter lim="400000"/>
            </a:ln>
            <a:effectLst/>
          </p:spPr>
        </p:pic>
        <p:pic>
          <p:nvPicPr>
            <p:cNvPr id="1778" name="pasted-image.pdf"/>
            <p:cNvPicPr>
              <a:picLocks noChangeAspect="1"/>
            </p:cNvPicPr>
            <p:nvPr/>
          </p:nvPicPr>
          <p:blipFill>
            <a:blip r:embed="rId4">
              <a:alphaModFix amt="18452"/>
              <a:extLst/>
            </a:blip>
            <a:stretch>
              <a:fillRect/>
            </a:stretch>
          </p:blipFill>
          <p:spPr>
            <a:xfrm rot="4535398">
              <a:off x="2606419" y="1965767"/>
              <a:ext cx="931401" cy="826527"/>
            </a:xfrm>
            <a:prstGeom prst="rect">
              <a:avLst/>
            </a:prstGeom>
            <a:ln w="12700" cap="flat">
              <a:noFill/>
              <a:miter lim="400000"/>
            </a:ln>
            <a:effectLst/>
          </p:spPr>
        </p:pic>
        <p:pic>
          <p:nvPicPr>
            <p:cNvPr id="1779" name="pasted-image.pdf"/>
            <p:cNvPicPr>
              <a:picLocks noChangeAspect="1"/>
            </p:cNvPicPr>
            <p:nvPr/>
          </p:nvPicPr>
          <p:blipFill>
            <a:blip r:embed="rId6">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1893" name="Group 1893"/>
          <p:cNvGrpSpPr/>
          <p:nvPr/>
        </p:nvGrpSpPr>
        <p:grpSpPr>
          <a:xfrm>
            <a:off x="-4216762" y="10300978"/>
            <a:ext cx="9720458" cy="7812500"/>
            <a:chOff x="0" y="0"/>
            <a:chExt cx="9720457" cy="7812498"/>
          </a:xfrm>
        </p:grpSpPr>
        <p:pic>
          <p:nvPicPr>
            <p:cNvPr id="1781" name="pasted-image.pdf"/>
            <p:cNvPicPr>
              <a:picLocks noChangeAspect="1"/>
            </p:cNvPicPr>
            <p:nvPr/>
          </p:nvPicPr>
          <p:blipFill>
            <a:blip r:embed="rId2">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1782" name="pasted-image.pdf"/>
            <p:cNvPicPr>
              <a:picLocks noChangeAspect="1"/>
            </p:cNvPicPr>
            <p:nvPr/>
          </p:nvPicPr>
          <p:blipFill>
            <a:blip r:embed="rId3">
              <a:alphaModFix amt="18452"/>
              <a:extLst/>
            </a:blip>
            <a:stretch>
              <a:fillRect/>
            </a:stretch>
          </p:blipFill>
          <p:spPr>
            <a:xfrm rot="7178364">
              <a:off x="5346347" y="4571746"/>
              <a:ext cx="441092" cy="389507"/>
            </a:xfrm>
            <a:prstGeom prst="rect">
              <a:avLst/>
            </a:prstGeom>
            <a:ln w="12700" cap="flat">
              <a:noFill/>
              <a:miter lim="400000"/>
            </a:ln>
            <a:effectLst/>
          </p:spPr>
        </p:pic>
        <p:pic>
          <p:nvPicPr>
            <p:cNvPr id="1783" name="pasted-image.pdf"/>
            <p:cNvPicPr>
              <a:picLocks noChangeAspect="1"/>
            </p:cNvPicPr>
            <p:nvPr/>
          </p:nvPicPr>
          <p:blipFill>
            <a:blip r:embed="rId4">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1784" name="pasted-image.pdf"/>
            <p:cNvPicPr>
              <a:picLocks noChangeAspect="1"/>
            </p:cNvPicPr>
            <p:nvPr/>
          </p:nvPicPr>
          <p:blipFill>
            <a:blip r:embed="rId5">
              <a:alphaModFix amt="18452"/>
              <a:extLst/>
            </a:blip>
            <a:stretch>
              <a:fillRect/>
            </a:stretch>
          </p:blipFill>
          <p:spPr>
            <a:xfrm rot="3275997">
              <a:off x="5244294" y="4063777"/>
              <a:ext cx="575189" cy="507921"/>
            </a:xfrm>
            <a:prstGeom prst="rect">
              <a:avLst/>
            </a:prstGeom>
            <a:ln w="12700" cap="flat">
              <a:noFill/>
              <a:miter lim="400000"/>
            </a:ln>
            <a:effectLst/>
          </p:spPr>
        </p:pic>
        <p:pic>
          <p:nvPicPr>
            <p:cNvPr id="1785" name="pasted-image.pdf"/>
            <p:cNvPicPr>
              <a:picLocks noChangeAspect="1"/>
            </p:cNvPicPr>
            <p:nvPr/>
          </p:nvPicPr>
          <p:blipFill>
            <a:blip r:embed="rId6">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1786" name="pasted-image.pdf"/>
            <p:cNvPicPr>
              <a:picLocks noChangeAspect="1"/>
            </p:cNvPicPr>
            <p:nvPr/>
          </p:nvPicPr>
          <p:blipFill>
            <a:blip r:embed="rId7">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1787" name="pasted-image.pdf"/>
            <p:cNvPicPr>
              <a:picLocks noChangeAspect="1"/>
            </p:cNvPicPr>
            <p:nvPr/>
          </p:nvPicPr>
          <p:blipFill>
            <a:blip r:embed="rId7">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1788" name="pasted-image.pdf"/>
            <p:cNvPicPr>
              <a:picLocks noChangeAspect="1"/>
            </p:cNvPicPr>
            <p:nvPr/>
          </p:nvPicPr>
          <p:blipFill>
            <a:blip r:embed="rId5">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1789" name="pasted-image.pdf"/>
            <p:cNvPicPr>
              <a:picLocks noChangeAspect="1"/>
            </p:cNvPicPr>
            <p:nvPr/>
          </p:nvPicPr>
          <p:blipFill>
            <a:blip r:embed="rId3">
              <a:alphaModFix amt="18452"/>
              <a:extLst/>
            </a:blip>
            <a:stretch>
              <a:fillRect/>
            </a:stretch>
          </p:blipFill>
          <p:spPr>
            <a:xfrm rot="6596259">
              <a:off x="4117510" y="3532713"/>
              <a:ext cx="610569" cy="539163"/>
            </a:xfrm>
            <a:prstGeom prst="rect">
              <a:avLst/>
            </a:prstGeom>
            <a:ln w="12700" cap="flat">
              <a:noFill/>
              <a:miter lim="400000"/>
            </a:ln>
            <a:effectLst/>
          </p:spPr>
        </p:pic>
        <p:pic>
          <p:nvPicPr>
            <p:cNvPr id="1790" name="pasted-image.pdf"/>
            <p:cNvPicPr>
              <a:picLocks noChangeAspect="1"/>
            </p:cNvPicPr>
            <p:nvPr/>
          </p:nvPicPr>
          <p:blipFill>
            <a:blip r:embed="rId4">
              <a:alphaModFix amt="18452"/>
              <a:extLst/>
            </a:blip>
            <a:stretch>
              <a:fillRect/>
            </a:stretch>
          </p:blipFill>
          <p:spPr>
            <a:xfrm rot="189053">
              <a:off x="4548720" y="2952857"/>
              <a:ext cx="778108" cy="690495"/>
            </a:xfrm>
            <a:prstGeom prst="rect">
              <a:avLst/>
            </a:prstGeom>
            <a:ln w="12700" cap="flat">
              <a:noFill/>
              <a:miter lim="400000"/>
            </a:ln>
            <a:effectLst/>
          </p:spPr>
        </p:pic>
        <p:pic>
          <p:nvPicPr>
            <p:cNvPr id="1791" name="pasted-image.pdf"/>
            <p:cNvPicPr>
              <a:picLocks noChangeAspect="1"/>
            </p:cNvPicPr>
            <p:nvPr/>
          </p:nvPicPr>
          <p:blipFill>
            <a:blip r:embed="rId6">
              <a:alphaModFix amt="18452"/>
              <a:extLst/>
            </a:blip>
            <a:stretch>
              <a:fillRect/>
            </a:stretch>
          </p:blipFill>
          <p:spPr>
            <a:xfrm rot="4037505">
              <a:off x="5257649" y="3223448"/>
              <a:ext cx="823519" cy="727208"/>
            </a:xfrm>
            <a:prstGeom prst="rect">
              <a:avLst/>
            </a:prstGeom>
            <a:ln w="12700" cap="flat">
              <a:noFill/>
              <a:miter lim="400000"/>
            </a:ln>
            <a:effectLst/>
          </p:spPr>
        </p:pic>
        <p:pic>
          <p:nvPicPr>
            <p:cNvPr id="1792" name="pasted-image.pdf"/>
            <p:cNvPicPr>
              <a:picLocks noChangeAspect="1"/>
            </p:cNvPicPr>
            <p:nvPr/>
          </p:nvPicPr>
          <p:blipFill>
            <a:blip r:embed="rId7">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1793" name="pasted-image.pdf"/>
            <p:cNvPicPr>
              <a:picLocks noChangeAspect="1"/>
            </p:cNvPicPr>
            <p:nvPr/>
          </p:nvPicPr>
          <p:blipFill>
            <a:blip r:embed="rId5">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1794" name="pasted-image.pdf"/>
            <p:cNvPicPr>
              <a:picLocks noChangeAspect="1"/>
            </p:cNvPicPr>
            <p:nvPr/>
          </p:nvPicPr>
          <p:blipFill>
            <a:blip r:embed="rId3">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1795" name="pasted-image.pdf"/>
            <p:cNvPicPr>
              <a:picLocks noChangeAspect="1"/>
            </p:cNvPicPr>
            <p:nvPr/>
          </p:nvPicPr>
          <p:blipFill>
            <a:blip r:embed="rId4">
              <a:alphaModFix amt="18452"/>
              <a:extLst/>
            </a:blip>
            <a:stretch>
              <a:fillRect/>
            </a:stretch>
          </p:blipFill>
          <p:spPr>
            <a:xfrm rot="4535398">
              <a:off x="6008678" y="4538407"/>
              <a:ext cx="931400" cy="826527"/>
            </a:xfrm>
            <a:prstGeom prst="rect">
              <a:avLst/>
            </a:prstGeom>
            <a:ln w="12700" cap="flat">
              <a:noFill/>
              <a:miter lim="400000"/>
            </a:ln>
            <a:effectLst/>
          </p:spPr>
        </p:pic>
        <p:pic>
          <p:nvPicPr>
            <p:cNvPr id="1796" name="pasted-image.pdf"/>
            <p:cNvPicPr>
              <a:picLocks noChangeAspect="1"/>
            </p:cNvPicPr>
            <p:nvPr/>
          </p:nvPicPr>
          <p:blipFill>
            <a:blip r:embed="rId6">
              <a:alphaModFix amt="18452"/>
              <a:extLst/>
            </a:blip>
            <a:stretch>
              <a:fillRect/>
            </a:stretch>
          </p:blipFill>
          <p:spPr>
            <a:xfrm rot="8729863">
              <a:off x="5299647" y="5118381"/>
              <a:ext cx="857107" cy="756868"/>
            </a:xfrm>
            <a:prstGeom prst="rect">
              <a:avLst/>
            </a:prstGeom>
            <a:ln w="12700" cap="flat">
              <a:noFill/>
              <a:miter lim="400000"/>
            </a:ln>
            <a:effectLst/>
          </p:spPr>
        </p:pic>
        <p:pic>
          <p:nvPicPr>
            <p:cNvPr id="1797" name="pasted-image.pdf"/>
            <p:cNvPicPr>
              <a:picLocks noChangeAspect="1"/>
            </p:cNvPicPr>
            <p:nvPr/>
          </p:nvPicPr>
          <p:blipFill>
            <a:blip r:embed="rId2">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1798" name="pasted-image.pdf"/>
            <p:cNvPicPr>
              <a:picLocks noChangeAspect="1"/>
            </p:cNvPicPr>
            <p:nvPr/>
          </p:nvPicPr>
          <p:blipFill>
            <a:blip r:embed="rId3">
              <a:alphaModFix amt="18452"/>
              <a:extLst/>
            </a:blip>
            <a:stretch>
              <a:fillRect/>
            </a:stretch>
          </p:blipFill>
          <p:spPr>
            <a:xfrm rot="7178364">
              <a:off x="2237087" y="4522173"/>
              <a:ext cx="441092" cy="389507"/>
            </a:xfrm>
            <a:prstGeom prst="rect">
              <a:avLst/>
            </a:prstGeom>
            <a:ln w="12700" cap="flat">
              <a:noFill/>
              <a:miter lim="400000"/>
            </a:ln>
            <a:effectLst/>
          </p:spPr>
        </p:pic>
        <p:pic>
          <p:nvPicPr>
            <p:cNvPr id="1799" name="pasted-image.pdf"/>
            <p:cNvPicPr>
              <a:picLocks noChangeAspect="1"/>
            </p:cNvPicPr>
            <p:nvPr/>
          </p:nvPicPr>
          <p:blipFill>
            <a:blip r:embed="rId4">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1800" name="pasted-image.pdf"/>
            <p:cNvPicPr>
              <a:picLocks noChangeAspect="1"/>
            </p:cNvPicPr>
            <p:nvPr/>
          </p:nvPicPr>
          <p:blipFill>
            <a:blip r:embed="rId5">
              <a:alphaModFix amt="18452"/>
              <a:extLst/>
            </a:blip>
            <a:stretch>
              <a:fillRect/>
            </a:stretch>
          </p:blipFill>
          <p:spPr>
            <a:xfrm rot="3275997">
              <a:off x="2135033" y="4014204"/>
              <a:ext cx="575190" cy="507921"/>
            </a:xfrm>
            <a:prstGeom prst="rect">
              <a:avLst/>
            </a:prstGeom>
            <a:ln w="12700" cap="flat">
              <a:noFill/>
              <a:miter lim="400000"/>
            </a:ln>
            <a:effectLst/>
          </p:spPr>
        </p:pic>
        <p:pic>
          <p:nvPicPr>
            <p:cNvPr id="1801" name="pasted-image.pdf"/>
            <p:cNvPicPr>
              <a:picLocks noChangeAspect="1"/>
            </p:cNvPicPr>
            <p:nvPr/>
          </p:nvPicPr>
          <p:blipFill>
            <a:blip r:embed="rId6">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1802" name="pasted-image.pdf"/>
            <p:cNvPicPr>
              <a:picLocks noChangeAspect="1"/>
            </p:cNvPicPr>
            <p:nvPr/>
          </p:nvPicPr>
          <p:blipFill>
            <a:blip r:embed="rId7">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1803" name="pasted-image.pdf"/>
            <p:cNvPicPr>
              <a:picLocks noChangeAspect="1"/>
            </p:cNvPicPr>
            <p:nvPr/>
          </p:nvPicPr>
          <p:blipFill>
            <a:blip r:embed="rId7">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1804" name="pasted-image.pdf"/>
            <p:cNvPicPr>
              <a:picLocks noChangeAspect="1"/>
            </p:cNvPicPr>
            <p:nvPr/>
          </p:nvPicPr>
          <p:blipFill>
            <a:blip r:embed="rId5">
              <a:alphaModFix amt="18452"/>
              <a:extLst/>
            </a:blip>
            <a:stretch>
              <a:fillRect/>
            </a:stretch>
          </p:blipFill>
          <p:spPr>
            <a:xfrm rot="13329951">
              <a:off x="614649" y="4065000"/>
              <a:ext cx="796190" cy="703075"/>
            </a:xfrm>
            <a:prstGeom prst="rect">
              <a:avLst/>
            </a:prstGeom>
            <a:ln w="12700" cap="flat">
              <a:noFill/>
              <a:miter lim="400000"/>
            </a:ln>
            <a:effectLst/>
          </p:spPr>
        </p:pic>
        <p:pic>
          <p:nvPicPr>
            <p:cNvPr id="1805" name="pasted-image.pdf"/>
            <p:cNvPicPr>
              <a:picLocks noChangeAspect="1"/>
            </p:cNvPicPr>
            <p:nvPr/>
          </p:nvPicPr>
          <p:blipFill>
            <a:blip r:embed="rId3">
              <a:alphaModFix amt="18452"/>
              <a:extLst/>
            </a:blip>
            <a:stretch>
              <a:fillRect/>
            </a:stretch>
          </p:blipFill>
          <p:spPr>
            <a:xfrm rot="6596259">
              <a:off x="1008249" y="3483140"/>
              <a:ext cx="610569" cy="539163"/>
            </a:xfrm>
            <a:prstGeom prst="rect">
              <a:avLst/>
            </a:prstGeom>
            <a:ln w="12700" cap="flat">
              <a:noFill/>
              <a:miter lim="400000"/>
            </a:ln>
            <a:effectLst/>
          </p:spPr>
        </p:pic>
        <p:pic>
          <p:nvPicPr>
            <p:cNvPr id="1806" name="pasted-image.pdf"/>
            <p:cNvPicPr>
              <a:picLocks noChangeAspect="1"/>
            </p:cNvPicPr>
            <p:nvPr/>
          </p:nvPicPr>
          <p:blipFill>
            <a:blip r:embed="rId4">
              <a:alphaModFix amt="18452"/>
              <a:extLst/>
            </a:blip>
            <a:stretch>
              <a:fillRect/>
            </a:stretch>
          </p:blipFill>
          <p:spPr>
            <a:xfrm rot="189053">
              <a:off x="1439459" y="2903284"/>
              <a:ext cx="778108" cy="690495"/>
            </a:xfrm>
            <a:prstGeom prst="rect">
              <a:avLst/>
            </a:prstGeom>
            <a:ln w="12700" cap="flat">
              <a:noFill/>
              <a:miter lim="400000"/>
            </a:ln>
            <a:effectLst/>
          </p:spPr>
        </p:pic>
        <p:pic>
          <p:nvPicPr>
            <p:cNvPr id="1807" name="pasted-image.pdf"/>
            <p:cNvPicPr>
              <a:picLocks noChangeAspect="1"/>
            </p:cNvPicPr>
            <p:nvPr/>
          </p:nvPicPr>
          <p:blipFill>
            <a:blip r:embed="rId6">
              <a:alphaModFix amt="18452"/>
              <a:extLst/>
            </a:blip>
            <a:stretch>
              <a:fillRect/>
            </a:stretch>
          </p:blipFill>
          <p:spPr>
            <a:xfrm rot="4037505">
              <a:off x="2148388" y="3173874"/>
              <a:ext cx="823519" cy="727208"/>
            </a:xfrm>
            <a:prstGeom prst="rect">
              <a:avLst/>
            </a:prstGeom>
            <a:ln w="12700" cap="flat">
              <a:noFill/>
              <a:miter lim="400000"/>
            </a:ln>
            <a:effectLst/>
          </p:spPr>
        </p:pic>
        <p:pic>
          <p:nvPicPr>
            <p:cNvPr id="1808" name="pasted-image.pdf"/>
            <p:cNvPicPr>
              <a:picLocks noChangeAspect="1"/>
            </p:cNvPicPr>
            <p:nvPr/>
          </p:nvPicPr>
          <p:blipFill>
            <a:blip r:embed="rId7">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1809" name="pasted-image.pdf"/>
            <p:cNvPicPr>
              <a:picLocks noChangeAspect="1"/>
            </p:cNvPicPr>
            <p:nvPr/>
          </p:nvPicPr>
          <p:blipFill>
            <a:blip r:embed="rId5">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1810" name="pasted-image.pdf"/>
            <p:cNvPicPr>
              <a:picLocks noChangeAspect="1"/>
            </p:cNvPicPr>
            <p:nvPr/>
          </p:nvPicPr>
          <p:blipFill>
            <a:blip r:embed="rId3">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1811" name="pasted-image.pdf"/>
            <p:cNvPicPr>
              <a:picLocks noChangeAspect="1"/>
            </p:cNvPicPr>
            <p:nvPr/>
          </p:nvPicPr>
          <p:blipFill>
            <a:blip r:embed="rId4">
              <a:alphaModFix amt="18452"/>
              <a:extLst/>
            </a:blip>
            <a:stretch>
              <a:fillRect/>
            </a:stretch>
          </p:blipFill>
          <p:spPr>
            <a:xfrm rot="4535398">
              <a:off x="2899417" y="4488834"/>
              <a:ext cx="931401" cy="826527"/>
            </a:xfrm>
            <a:prstGeom prst="rect">
              <a:avLst/>
            </a:prstGeom>
            <a:ln w="12700" cap="flat">
              <a:noFill/>
              <a:miter lim="400000"/>
            </a:ln>
            <a:effectLst/>
          </p:spPr>
        </p:pic>
        <p:pic>
          <p:nvPicPr>
            <p:cNvPr id="1812" name="pasted-image.pdf"/>
            <p:cNvPicPr>
              <a:picLocks noChangeAspect="1"/>
            </p:cNvPicPr>
            <p:nvPr/>
          </p:nvPicPr>
          <p:blipFill>
            <a:blip r:embed="rId6">
              <a:alphaModFix amt="18452"/>
              <a:extLst/>
            </a:blip>
            <a:stretch>
              <a:fillRect/>
            </a:stretch>
          </p:blipFill>
          <p:spPr>
            <a:xfrm rot="8729863">
              <a:off x="2190387" y="5068808"/>
              <a:ext cx="857107" cy="756868"/>
            </a:xfrm>
            <a:prstGeom prst="rect">
              <a:avLst/>
            </a:prstGeom>
            <a:ln w="12700" cap="flat">
              <a:noFill/>
              <a:miter lim="400000"/>
            </a:ln>
            <a:effectLst/>
          </p:spPr>
        </p:pic>
        <p:pic>
          <p:nvPicPr>
            <p:cNvPr id="1813" name="pasted-image.pdf"/>
            <p:cNvPicPr>
              <a:picLocks noChangeAspect="1"/>
            </p:cNvPicPr>
            <p:nvPr/>
          </p:nvPicPr>
          <p:blipFill>
            <a:blip r:embed="rId2">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1814" name="pasted-image.pdf"/>
            <p:cNvPicPr>
              <a:picLocks noChangeAspect="1"/>
            </p:cNvPicPr>
            <p:nvPr/>
          </p:nvPicPr>
          <p:blipFill>
            <a:blip r:embed="rId3">
              <a:alphaModFix amt="18452"/>
              <a:extLst/>
            </a:blip>
            <a:stretch>
              <a:fillRect/>
            </a:stretch>
          </p:blipFill>
          <p:spPr>
            <a:xfrm rot="7178364">
              <a:off x="8038748" y="2912280"/>
              <a:ext cx="441092" cy="389506"/>
            </a:xfrm>
            <a:prstGeom prst="rect">
              <a:avLst/>
            </a:prstGeom>
            <a:ln w="12700" cap="flat">
              <a:noFill/>
              <a:miter lim="400000"/>
            </a:ln>
            <a:effectLst/>
          </p:spPr>
        </p:pic>
        <p:pic>
          <p:nvPicPr>
            <p:cNvPr id="1815" name="pasted-image.pdf"/>
            <p:cNvPicPr>
              <a:picLocks noChangeAspect="1"/>
            </p:cNvPicPr>
            <p:nvPr/>
          </p:nvPicPr>
          <p:blipFill>
            <a:blip r:embed="rId4">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1816" name="pasted-image.pdf"/>
            <p:cNvPicPr>
              <a:picLocks noChangeAspect="1"/>
            </p:cNvPicPr>
            <p:nvPr/>
          </p:nvPicPr>
          <p:blipFill>
            <a:blip r:embed="rId5">
              <a:alphaModFix amt="18452"/>
              <a:extLst/>
            </a:blip>
            <a:stretch>
              <a:fillRect/>
            </a:stretch>
          </p:blipFill>
          <p:spPr>
            <a:xfrm rot="3275997">
              <a:off x="7936693" y="2404311"/>
              <a:ext cx="575190" cy="507921"/>
            </a:xfrm>
            <a:prstGeom prst="rect">
              <a:avLst/>
            </a:prstGeom>
            <a:ln w="12700" cap="flat">
              <a:noFill/>
              <a:miter lim="400000"/>
            </a:ln>
            <a:effectLst/>
          </p:spPr>
        </p:pic>
        <p:pic>
          <p:nvPicPr>
            <p:cNvPr id="1817" name="pasted-image.pdf"/>
            <p:cNvPicPr>
              <a:picLocks noChangeAspect="1"/>
            </p:cNvPicPr>
            <p:nvPr/>
          </p:nvPicPr>
          <p:blipFill>
            <a:blip r:embed="rId6">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1818" name="pasted-image.pdf"/>
            <p:cNvPicPr>
              <a:picLocks noChangeAspect="1"/>
            </p:cNvPicPr>
            <p:nvPr/>
          </p:nvPicPr>
          <p:blipFill>
            <a:blip r:embed="rId7">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1819" name="pasted-image.pdf"/>
            <p:cNvPicPr>
              <a:picLocks noChangeAspect="1"/>
            </p:cNvPicPr>
            <p:nvPr/>
          </p:nvPicPr>
          <p:blipFill>
            <a:blip r:embed="rId7">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1820" name="pasted-image.pdf"/>
            <p:cNvPicPr>
              <a:picLocks noChangeAspect="1"/>
            </p:cNvPicPr>
            <p:nvPr/>
          </p:nvPicPr>
          <p:blipFill>
            <a:blip r:embed="rId5">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1821" name="pasted-image.pdf"/>
            <p:cNvPicPr>
              <a:picLocks noChangeAspect="1"/>
            </p:cNvPicPr>
            <p:nvPr/>
          </p:nvPicPr>
          <p:blipFill>
            <a:blip r:embed="rId3">
              <a:alphaModFix amt="18452"/>
              <a:extLst/>
            </a:blip>
            <a:stretch>
              <a:fillRect/>
            </a:stretch>
          </p:blipFill>
          <p:spPr>
            <a:xfrm rot="6596259">
              <a:off x="6809911" y="1873247"/>
              <a:ext cx="610569" cy="539163"/>
            </a:xfrm>
            <a:prstGeom prst="rect">
              <a:avLst/>
            </a:prstGeom>
            <a:ln w="12700" cap="flat">
              <a:noFill/>
              <a:miter lim="400000"/>
            </a:ln>
            <a:effectLst/>
          </p:spPr>
        </p:pic>
        <p:pic>
          <p:nvPicPr>
            <p:cNvPr id="1822" name="pasted-image.pdf"/>
            <p:cNvPicPr>
              <a:picLocks noChangeAspect="1"/>
            </p:cNvPicPr>
            <p:nvPr/>
          </p:nvPicPr>
          <p:blipFill>
            <a:blip r:embed="rId4">
              <a:alphaModFix amt="18452"/>
              <a:extLst/>
            </a:blip>
            <a:stretch>
              <a:fillRect/>
            </a:stretch>
          </p:blipFill>
          <p:spPr>
            <a:xfrm rot="189053">
              <a:off x="7241119" y="1293390"/>
              <a:ext cx="778108" cy="690495"/>
            </a:xfrm>
            <a:prstGeom prst="rect">
              <a:avLst/>
            </a:prstGeom>
            <a:ln w="12700" cap="flat">
              <a:noFill/>
              <a:miter lim="400000"/>
            </a:ln>
            <a:effectLst/>
          </p:spPr>
        </p:pic>
        <p:pic>
          <p:nvPicPr>
            <p:cNvPr id="1823" name="pasted-image.pdf"/>
            <p:cNvPicPr>
              <a:picLocks noChangeAspect="1"/>
            </p:cNvPicPr>
            <p:nvPr/>
          </p:nvPicPr>
          <p:blipFill>
            <a:blip r:embed="rId6">
              <a:alphaModFix amt="18452"/>
              <a:extLst/>
            </a:blip>
            <a:stretch>
              <a:fillRect/>
            </a:stretch>
          </p:blipFill>
          <p:spPr>
            <a:xfrm rot="4037505">
              <a:off x="7950049" y="1563981"/>
              <a:ext cx="823519" cy="727208"/>
            </a:xfrm>
            <a:prstGeom prst="rect">
              <a:avLst/>
            </a:prstGeom>
            <a:ln w="12700" cap="flat">
              <a:noFill/>
              <a:miter lim="400000"/>
            </a:ln>
            <a:effectLst/>
          </p:spPr>
        </p:pic>
        <p:pic>
          <p:nvPicPr>
            <p:cNvPr id="1824" name="pasted-image.pdf"/>
            <p:cNvPicPr>
              <a:picLocks noChangeAspect="1"/>
            </p:cNvPicPr>
            <p:nvPr/>
          </p:nvPicPr>
          <p:blipFill>
            <a:blip r:embed="rId7">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1825" name="pasted-image.pdf"/>
            <p:cNvPicPr>
              <a:picLocks noChangeAspect="1"/>
            </p:cNvPicPr>
            <p:nvPr/>
          </p:nvPicPr>
          <p:blipFill>
            <a:blip r:embed="rId5">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1826" name="pasted-image.pdf"/>
            <p:cNvPicPr>
              <a:picLocks noChangeAspect="1"/>
            </p:cNvPicPr>
            <p:nvPr/>
          </p:nvPicPr>
          <p:blipFill>
            <a:blip r:embed="rId3">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1827" name="pasted-image.pdf"/>
            <p:cNvPicPr>
              <a:picLocks noChangeAspect="1"/>
            </p:cNvPicPr>
            <p:nvPr/>
          </p:nvPicPr>
          <p:blipFill>
            <a:blip r:embed="rId4">
              <a:alphaModFix amt="18452"/>
              <a:extLst/>
            </a:blip>
            <a:stretch>
              <a:fillRect/>
            </a:stretch>
          </p:blipFill>
          <p:spPr>
            <a:xfrm rot="4535398">
              <a:off x="8701078" y="2878940"/>
              <a:ext cx="931400" cy="826527"/>
            </a:xfrm>
            <a:prstGeom prst="rect">
              <a:avLst/>
            </a:prstGeom>
            <a:ln w="12700" cap="flat">
              <a:noFill/>
              <a:miter lim="400000"/>
            </a:ln>
            <a:effectLst/>
          </p:spPr>
        </p:pic>
        <p:pic>
          <p:nvPicPr>
            <p:cNvPr id="1828" name="pasted-image.pdf"/>
            <p:cNvPicPr>
              <a:picLocks noChangeAspect="1"/>
            </p:cNvPicPr>
            <p:nvPr/>
          </p:nvPicPr>
          <p:blipFill>
            <a:blip r:embed="rId6">
              <a:alphaModFix amt="18452"/>
              <a:extLst/>
            </a:blip>
            <a:stretch>
              <a:fillRect/>
            </a:stretch>
          </p:blipFill>
          <p:spPr>
            <a:xfrm rot="8729863">
              <a:off x="7992048" y="3458914"/>
              <a:ext cx="857106" cy="756868"/>
            </a:xfrm>
            <a:prstGeom prst="rect">
              <a:avLst/>
            </a:prstGeom>
            <a:ln w="12700" cap="flat">
              <a:noFill/>
              <a:miter lim="400000"/>
            </a:ln>
            <a:effectLst/>
          </p:spPr>
        </p:pic>
        <p:pic>
          <p:nvPicPr>
            <p:cNvPr id="1829" name="pasted-image.pdf"/>
            <p:cNvPicPr>
              <a:picLocks noChangeAspect="1"/>
            </p:cNvPicPr>
            <p:nvPr/>
          </p:nvPicPr>
          <p:blipFill>
            <a:blip r:embed="rId2">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1830" name="pasted-image.pdf"/>
            <p:cNvPicPr>
              <a:picLocks noChangeAspect="1"/>
            </p:cNvPicPr>
            <p:nvPr/>
          </p:nvPicPr>
          <p:blipFill>
            <a:blip r:embed="rId3">
              <a:alphaModFix amt="18452"/>
              <a:extLst/>
            </a:blip>
            <a:stretch>
              <a:fillRect/>
            </a:stretch>
          </p:blipFill>
          <p:spPr>
            <a:xfrm rot="7178364">
              <a:off x="8006222" y="5385773"/>
              <a:ext cx="441093" cy="389507"/>
            </a:xfrm>
            <a:prstGeom prst="rect">
              <a:avLst/>
            </a:prstGeom>
            <a:ln w="12700" cap="flat">
              <a:noFill/>
              <a:miter lim="400000"/>
            </a:ln>
            <a:effectLst/>
          </p:spPr>
        </p:pic>
        <p:pic>
          <p:nvPicPr>
            <p:cNvPr id="1831" name="pasted-image.pdf"/>
            <p:cNvPicPr>
              <a:picLocks noChangeAspect="1"/>
            </p:cNvPicPr>
            <p:nvPr/>
          </p:nvPicPr>
          <p:blipFill>
            <a:blip r:embed="rId4">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1832" name="pasted-image.pdf"/>
            <p:cNvPicPr>
              <a:picLocks noChangeAspect="1"/>
            </p:cNvPicPr>
            <p:nvPr/>
          </p:nvPicPr>
          <p:blipFill>
            <a:blip r:embed="rId5">
              <a:alphaModFix amt="18452"/>
              <a:extLst/>
            </a:blip>
            <a:stretch>
              <a:fillRect/>
            </a:stretch>
          </p:blipFill>
          <p:spPr>
            <a:xfrm rot="3275997">
              <a:off x="7904170" y="4877804"/>
              <a:ext cx="575189" cy="507921"/>
            </a:xfrm>
            <a:prstGeom prst="rect">
              <a:avLst/>
            </a:prstGeom>
            <a:ln w="12700" cap="flat">
              <a:noFill/>
              <a:miter lim="400000"/>
            </a:ln>
            <a:effectLst/>
          </p:spPr>
        </p:pic>
        <p:pic>
          <p:nvPicPr>
            <p:cNvPr id="1833" name="pasted-image.pdf"/>
            <p:cNvPicPr>
              <a:picLocks noChangeAspect="1"/>
            </p:cNvPicPr>
            <p:nvPr/>
          </p:nvPicPr>
          <p:blipFill>
            <a:blip r:embed="rId6">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1834" name="pasted-image.pdf"/>
            <p:cNvPicPr>
              <a:picLocks noChangeAspect="1"/>
            </p:cNvPicPr>
            <p:nvPr/>
          </p:nvPicPr>
          <p:blipFill>
            <a:blip r:embed="rId7">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1835" name="pasted-image.pdf"/>
            <p:cNvPicPr>
              <a:picLocks noChangeAspect="1"/>
            </p:cNvPicPr>
            <p:nvPr/>
          </p:nvPicPr>
          <p:blipFill>
            <a:blip r:embed="rId7">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1836" name="pasted-image.pdf"/>
            <p:cNvPicPr>
              <a:picLocks noChangeAspect="1"/>
            </p:cNvPicPr>
            <p:nvPr/>
          </p:nvPicPr>
          <p:blipFill>
            <a:blip r:embed="rId5">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1837" name="pasted-image.pdf"/>
            <p:cNvPicPr>
              <a:picLocks noChangeAspect="1"/>
            </p:cNvPicPr>
            <p:nvPr/>
          </p:nvPicPr>
          <p:blipFill>
            <a:blip r:embed="rId3">
              <a:alphaModFix amt="18452"/>
              <a:extLst/>
            </a:blip>
            <a:stretch>
              <a:fillRect/>
            </a:stretch>
          </p:blipFill>
          <p:spPr>
            <a:xfrm rot="6596259">
              <a:off x="6777386" y="4346740"/>
              <a:ext cx="610569" cy="539163"/>
            </a:xfrm>
            <a:prstGeom prst="rect">
              <a:avLst/>
            </a:prstGeom>
            <a:ln w="12700" cap="flat">
              <a:noFill/>
              <a:miter lim="400000"/>
            </a:ln>
            <a:effectLst/>
          </p:spPr>
        </p:pic>
        <p:pic>
          <p:nvPicPr>
            <p:cNvPr id="1838" name="pasted-image.pdf"/>
            <p:cNvPicPr>
              <a:picLocks noChangeAspect="1"/>
            </p:cNvPicPr>
            <p:nvPr/>
          </p:nvPicPr>
          <p:blipFill>
            <a:blip r:embed="rId4">
              <a:alphaModFix amt="18452"/>
              <a:extLst/>
            </a:blip>
            <a:stretch>
              <a:fillRect/>
            </a:stretch>
          </p:blipFill>
          <p:spPr>
            <a:xfrm rot="189053">
              <a:off x="7208595" y="3766884"/>
              <a:ext cx="778108" cy="690494"/>
            </a:xfrm>
            <a:prstGeom prst="rect">
              <a:avLst/>
            </a:prstGeom>
            <a:ln w="12700" cap="flat">
              <a:noFill/>
              <a:miter lim="400000"/>
            </a:ln>
            <a:effectLst/>
          </p:spPr>
        </p:pic>
        <p:pic>
          <p:nvPicPr>
            <p:cNvPr id="1839" name="pasted-image.pdf"/>
            <p:cNvPicPr>
              <a:picLocks noChangeAspect="1"/>
            </p:cNvPicPr>
            <p:nvPr/>
          </p:nvPicPr>
          <p:blipFill>
            <a:blip r:embed="rId6">
              <a:alphaModFix amt="18452"/>
              <a:extLst/>
            </a:blip>
            <a:stretch>
              <a:fillRect/>
            </a:stretch>
          </p:blipFill>
          <p:spPr>
            <a:xfrm rot="4037505">
              <a:off x="7917524" y="4037473"/>
              <a:ext cx="823519" cy="727209"/>
            </a:xfrm>
            <a:prstGeom prst="rect">
              <a:avLst/>
            </a:prstGeom>
            <a:ln w="12700" cap="flat">
              <a:noFill/>
              <a:miter lim="400000"/>
            </a:ln>
            <a:effectLst/>
          </p:spPr>
        </p:pic>
        <p:pic>
          <p:nvPicPr>
            <p:cNvPr id="1840" name="pasted-image.pdf"/>
            <p:cNvPicPr>
              <a:picLocks noChangeAspect="1"/>
            </p:cNvPicPr>
            <p:nvPr/>
          </p:nvPicPr>
          <p:blipFill>
            <a:blip r:embed="rId7">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1841" name="pasted-image.pdf"/>
            <p:cNvPicPr>
              <a:picLocks noChangeAspect="1"/>
            </p:cNvPicPr>
            <p:nvPr/>
          </p:nvPicPr>
          <p:blipFill>
            <a:blip r:embed="rId5">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1842" name="pasted-image.pdf"/>
            <p:cNvPicPr>
              <a:picLocks noChangeAspect="1"/>
            </p:cNvPicPr>
            <p:nvPr/>
          </p:nvPicPr>
          <p:blipFill>
            <a:blip r:embed="rId3">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1843" name="pasted-image.pdf"/>
            <p:cNvPicPr>
              <a:picLocks noChangeAspect="1"/>
            </p:cNvPicPr>
            <p:nvPr/>
          </p:nvPicPr>
          <p:blipFill>
            <a:blip r:embed="rId4">
              <a:alphaModFix amt="18452"/>
              <a:extLst/>
            </a:blip>
            <a:stretch>
              <a:fillRect/>
            </a:stretch>
          </p:blipFill>
          <p:spPr>
            <a:xfrm rot="4535398">
              <a:off x="8668553" y="5352433"/>
              <a:ext cx="931400" cy="826527"/>
            </a:xfrm>
            <a:prstGeom prst="rect">
              <a:avLst/>
            </a:prstGeom>
            <a:ln w="12700" cap="flat">
              <a:noFill/>
              <a:miter lim="400000"/>
            </a:ln>
            <a:effectLst/>
          </p:spPr>
        </p:pic>
        <p:pic>
          <p:nvPicPr>
            <p:cNvPr id="1844" name="pasted-image.pdf"/>
            <p:cNvPicPr>
              <a:picLocks noChangeAspect="1"/>
            </p:cNvPicPr>
            <p:nvPr/>
          </p:nvPicPr>
          <p:blipFill>
            <a:blip r:embed="rId6">
              <a:alphaModFix amt="18452"/>
              <a:extLst/>
            </a:blip>
            <a:stretch>
              <a:fillRect/>
            </a:stretch>
          </p:blipFill>
          <p:spPr>
            <a:xfrm rot="8729863">
              <a:off x="7959523" y="5932408"/>
              <a:ext cx="857106" cy="756868"/>
            </a:xfrm>
            <a:prstGeom prst="rect">
              <a:avLst/>
            </a:prstGeom>
            <a:ln w="12700" cap="flat">
              <a:noFill/>
              <a:miter lim="400000"/>
            </a:ln>
            <a:effectLst/>
          </p:spPr>
        </p:pic>
        <p:pic>
          <p:nvPicPr>
            <p:cNvPr id="1845" name="pasted-image.pdf"/>
            <p:cNvPicPr>
              <a:picLocks noChangeAspect="1"/>
            </p:cNvPicPr>
            <p:nvPr/>
          </p:nvPicPr>
          <p:blipFill>
            <a:blip r:embed="rId2">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1846" name="pasted-image.pdf"/>
            <p:cNvPicPr>
              <a:picLocks noChangeAspect="1"/>
            </p:cNvPicPr>
            <p:nvPr/>
          </p:nvPicPr>
          <p:blipFill>
            <a:blip r:embed="rId3">
              <a:alphaModFix amt="18452"/>
              <a:extLst/>
            </a:blip>
            <a:stretch>
              <a:fillRect/>
            </a:stretch>
          </p:blipFill>
          <p:spPr>
            <a:xfrm rot="7178364">
              <a:off x="4059414" y="6332813"/>
              <a:ext cx="441092" cy="389506"/>
            </a:xfrm>
            <a:prstGeom prst="rect">
              <a:avLst/>
            </a:prstGeom>
            <a:ln w="12700" cap="flat">
              <a:noFill/>
              <a:miter lim="400000"/>
            </a:ln>
            <a:effectLst/>
          </p:spPr>
        </p:pic>
        <p:pic>
          <p:nvPicPr>
            <p:cNvPr id="1847" name="pasted-image.pdf"/>
            <p:cNvPicPr>
              <a:picLocks noChangeAspect="1"/>
            </p:cNvPicPr>
            <p:nvPr/>
          </p:nvPicPr>
          <p:blipFill>
            <a:blip r:embed="rId4">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1848" name="pasted-image.pdf"/>
            <p:cNvPicPr>
              <a:picLocks noChangeAspect="1"/>
            </p:cNvPicPr>
            <p:nvPr/>
          </p:nvPicPr>
          <p:blipFill>
            <a:blip r:embed="rId5">
              <a:alphaModFix amt="18452"/>
              <a:extLst/>
            </a:blip>
            <a:stretch>
              <a:fillRect/>
            </a:stretch>
          </p:blipFill>
          <p:spPr>
            <a:xfrm rot="3275997">
              <a:off x="3957361" y="5824844"/>
              <a:ext cx="575189" cy="507921"/>
            </a:xfrm>
            <a:prstGeom prst="rect">
              <a:avLst/>
            </a:prstGeom>
            <a:ln w="12700" cap="flat">
              <a:noFill/>
              <a:miter lim="400000"/>
            </a:ln>
            <a:effectLst/>
          </p:spPr>
        </p:pic>
        <p:pic>
          <p:nvPicPr>
            <p:cNvPr id="1849" name="pasted-image.pdf"/>
            <p:cNvPicPr>
              <a:picLocks noChangeAspect="1"/>
            </p:cNvPicPr>
            <p:nvPr/>
          </p:nvPicPr>
          <p:blipFill>
            <a:blip r:embed="rId6">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1850" name="pasted-image.pdf"/>
            <p:cNvPicPr>
              <a:picLocks noChangeAspect="1"/>
            </p:cNvPicPr>
            <p:nvPr/>
          </p:nvPicPr>
          <p:blipFill>
            <a:blip r:embed="rId7">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1851" name="pasted-image.pdf"/>
            <p:cNvPicPr>
              <a:picLocks noChangeAspect="1"/>
            </p:cNvPicPr>
            <p:nvPr/>
          </p:nvPicPr>
          <p:blipFill>
            <a:blip r:embed="rId7">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1852" name="pasted-image.pdf"/>
            <p:cNvPicPr>
              <a:picLocks noChangeAspect="1"/>
            </p:cNvPicPr>
            <p:nvPr/>
          </p:nvPicPr>
          <p:blipFill>
            <a:blip r:embed="rId5">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1853" name="pasted-image.pdf"/>
            <p:cNvPicPr>
              <a:picLocks noChangeAspect="1"/>
            </p:cNvPicPr>
            <p:nvPr/>
          </p:nvPicPr>
          <p:blipFill>
            <a:blip r:embed="rId3">
              <a:alphaModFix amt="18452"/>
              <a:extLst/>
            </a:blip>
            <a:stretch>
              <a:fillRect/>
            </a:stretch>
          </p:blipFill>
          <p:spPr>
            <a:xfrm rot="6596259">
              <a:off x="2830577" y="5293780"/>
              <a:ext cx="610569" cy="539163"/>
            </a:xfrm>
            <a:prstGeom prst="rect">
              <a:avLst/>
            </a:prstGeom>
            <a:ln w="12700" cap="flat">
              <a:noFill/>
              <a:miter lim="400000"/>
            </a:ln>
            <a:effectLst/>
          </p:spPr>
        </p:pic>
        <p:pic>
          <p:nvPicPr>
            <p:cNvPr id="1854" name="pasted-image.pdf"/>
            <p:cNvPicPr>
              <a:picLocks noChangeAspect="1"/>
            </p:cNvPicPr>
            <p:nvPr/>
          </p:nvPicPr>
          <p:blipFill>
            <a:blip r:embed="rId4">
              <a:alphaModFix amt="18452"/>
              <a:extLst/>
            </a:blip>
            <a:stretch>
              <a:fillRect/>
            </a:stretch>
          </p:blipFill>
          <p:spPr>
            <a:xfrm rot="189053">
              <a:off x="3261786" y="4713924"/>
              <a:ext cx="778108" cy="690495"/>
            </a:xfrm>
            <a:prstGeom prst="rect">
              <a:avLst/>
            </a:prstGeom>
            <a:ln w="12700" cap="flat">
              <a:noFill/>
              <a:miter lim="400000"/>
            </a:ln>
            <a:effectLst/>
          </p:spPr>
        </p:pic>
        <p:pic>
          <p:nvPicPr>
            <p:cNvPr id="1855" name="pasted-image.pdf"/>
            <p:cNvPicPr>
              <a:picLocks noChangeAspect="1"/>
            </p:cNvPicPr>
            <p:nvPr/>
          </p:nvPicPr>
          <p:blipFill>
            <a:blip r:embed="rId6">
              <a:alphaModFix amt="18452"/>
              <a:extLst/>
            </a:blip>
            <a:stretch>
              <a:fillRect/>
            </a:stretch>
          </p:blipFill>
          <p:spPr>
            <a:xfrm rot="4037505">
              <a:off x="3970716" y="4984514"/>
              <a:ext cx="823519" cy="727208"/>
            </a:xfrm>
            <a:prstGeom prst="rect">
              <a:avLst/>
            </a:prstGeom>
            <a:ln w="12700" cap="flat">
              <a:noFill/>
              <a:miter lim="400000"/>
            </a:ln>
            <a:effectLst/>
          </p:spPr>
        </p:pic>
        <p:pic>
          <p:nvPicPr>
            <p:cNvPr id="1856" name="pasted-image.pdf"/>
            <p:cNvPicPr>
              <a:picLocks noChangeAspect="1"/>
            </p:cNvPicPr>
            <p:nvPr/>
          </p:nvPicPr>
          <p:blipFill>
            <a:blip r:embed="rId7">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1857" name="pasted-image.pdf"/>
            <p:cNvPicPr>
              <a:picLocks noChangeAspect="1"/>
            </p:cNvPicPr>
            <p:nvPr/>
          </p:nvPicPr>
          <p:blipFill>
            <a:blip r:embed="rId5">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1858" name="pasted-image.pdf"/>
            <p:cNvPicPr>
              <a:picLocks noChangeAspect="1"/>
            </p:cNvPicPr>
            <p:nvPr/>
          </p:nvPicPr>
          <p:blipFill>
            <a:blip r:embed="rId3">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1859" name="pasted-image.pdf"/>
            <p:cNvPicPr>
              <a:picLocks noChangeAspect="1"/>
            </p:cNvPicPr>
            <p:nvPr/>
          </p:nvPicPr>
          <p:blipFill>
            <a:blip r:embed="rId4">
              <a:alphaModFix amt="18452"/>
              <a:extLst/>
            </a:blip>
            <a:stretch>
              <a:fillRect/>
            </a:stretch>
          </p:blipFill>
          <p:spPr>
            <a:xfrm rot="4535398">
              <a:off x="4721744" y="6299473"/>
              <a:ext cx="931400" cy="826527"/>
            </a:xfrm>
            <a:prstGeom prst="rect">
              <a:avLst/>
            </a:prstGeom>
            <a:ln w="12700" cap="flat">
              <a:noFill/>
              <a:miter lim="400000"/>
            </a:ln>
            <a:effectLst/>
          </p:spPr>
        </p:pic>
        <p:pic>
          <p:nvPicPr>
            <p:cNvPr id="1860" name="pasted-image.pdf"/>
            <p:cNvPicPr>
              <a:picLocks noChangeAspect="1"/>
            </p:cNvPicPr>
            <p:nvPr/>
          </p:nvPicPr>
          <p:blipFill>
            <a:blip r:embed="rId6">
              <a:alphaModFix amt="18452"/>
              <a:extLst/>
            </a:blip>
            <a:stretch>
              <a:fillRect/>
            </a:stretch>
          </p:blipFill>
          <p:spPr>
            <a:xfrm rot="8729863">
              <a:off x="4012714" y="6879448"/>
              <a:ext cx="857107" cy="756867"/>
            </a:xfrm>
            <a:prstGeom prst="rect">
              <a:avLst/>
            </a:prstGeom>
            <a:ln w="12700" cap="flat">
              <a:noFill/>
              <a:miter lim="400000"/>
            </a:ln>
            <a:effectLst/>
          </p:spPr>
        </p:pic>
        <p:pic>
          <p:nvPicPr>
            <p:cNvPr id="1861" name="pasted-image.pdf"/>
            <p:cNvPicPr>
              <a:picLocks noChangeAspect="1"/>
            </p:cNvPicPr>
            <p:nvPr/>
          </p:nvPicPr>
          <p:blipFill>
            <a:blip r:embed="rId2">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1862" name="pasted-image.pdf"/>
            <p:cNvPicPr>
              <a:picLocks noChangeAspect="1"/>
            </p:cNvPicPr>
            <p:nvPr/>
          </p:nvPicPr>
          <p:blipFill>
            <a:blip r:embed="rId3">
              <a:alphaModFix amt="18452"/>
              <a:extLst/>
            </a:blip>
            <a:stretch>
              <a:fillRect/>
            </a:stretch>
          </p:blipFill>
          <p:spPr>
            <a:xfrm rot="7178364">
              <a:off x="4619556" y="1745107"/>
              <a:ext cx="441092" cy="389506"/>
            </a:xfrm>
            <a:prstGeom prst="rect">
              <a:avLst/>
            </a:prstGeom>
            <a:ln w="12700" cap="flat">
              <a:noFill/>
              <a:miter lim="400000"/>
            </a:ln>
            <a:effectLst/>
          </p:spPr>
        </p:pic>
        <p:pic>
          <p:nvPicPr>
            <p:cNvPr id="1863" name="pasted-image.pdf"/>
            <p:cNvPicPr>
              <a:picLocks noChangeAspect="1"/>
            </p:cNvPicPr>
            <p:nvPr/>
          </p:nvPicPr>
          <p:blipFill>
            <a:blip r:embed="rId4">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1864" name="pasted-image.pdf"/>
            <p:cNvPicPr>
              <a:picLocks noChangeAspect="1"/>
            </p:cNvPicPr>
            <p:nvPr/>
          </p:nvPicPr>
          <p:blipFill>
            <a:blip r:embed="rId5">
              <a:alphaModFix amt="18452"/>
              <a:extLst/>
            </a:blip>
            <a:stretch>
              <a:fillRect/>
            </a:stretch>
          </p:blipFill>
          <p:spPr>
            <a:xfrm rot="3275997">
              <a:off x="4517503" y="1237138"/>
              <a:ext cx="575189" cy="507921"/>
            </a:xfrm>
            <a:prstGeom prst="rect">
              <a:avLst/>
            </a:prstGeom>
            <a:ln w="12700" cap="flat">
              <a:noFill/>
              <a:miter lim="400000"/>
            </a:ln>
            <a:effectLst/>
          </p:spPr>
        </p:pic>
        <p:pic>
          <p:nvPicPr>
            <p:cNvPr id="1865" name="pasted-image.pdf"/>
            <p:cNvPicPr>
              <a:picLocks noChangeAspect="1"/>
            </p:cNvPicPr>
            <p:nvPr/>
          </p:nvPicPr>
          <p:blipFill>
            <a:blip r:embed="rId6">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1866" name="pasted-image.pdf"/>
            <p:cNvPicPr>
              <a:picLocks noChangeAspect="1"/>
            </p:cNvPicPr>
            <p:nvPr/>
          </p:nvPicPr>
          <p:blipFill>
            <a:blip r:embed="rId7">
              <a:alphaModFix amt="18452"/>
              <a:extLst/>
            </a:blip>
            <a:stretch>
              <a:fillRect/>
            </a:stretch>
          </p:blipFill>
          <p:spPr>
            <a:xfrm rot="21012226">
              <a:off x="3933415" y="915767"/>
              <a:ext cx="630989" cy="557195"/>
            </a:xfrm>
            <a:prstGeom prst="rect">
              <a:avLst/>
            </a:prstGeom>
            <a:ln w="12700" cap="flat">
              <a:noFill/>
              <a:miter lim="400000"/>
            </a:ln>
            <a:effectLst/>
          </p:spPr>
        </p:pic>
        <p:pic>
          <p:nvPicPr>
            <p:cNvPr id="1867" name="pasted-image.pdf"/>
            <p:cNvPicPr>
              <a:picLocks noChangeAspect="1"/>
            </p:cNvPicPr>
            <p:nvPr/>
          </p:nvPicPr>
          <p:blipFill>
            <a:blip r:embed="rId7">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1868" name="pasted-image.pdf"/>
            <p:cNvPicPr>
              <a:picLocks noChangeAspect="1"/>
            </p:cNvPicPr>
            <p:nvPr/>
          </p:nvPicPr>
          <p:blipFill>
            <a:blip r:embed="rId5">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1869" name="pasted-image.pdf"/>
            <p:cNvPicPr>
              <a:picLocks noChangeAspect="1"/>
            </p:cNvPicPr>
            <p:nvPr/>
          </p:nvPicPr>
          <p:blipFill>
            <a:blip r:embed="rId3">
              <a:alphaModFix amt="18452"/>
              <a:extLst/>
            </a:blip>
            <a:stretch>
              <a:fillRect/>
            </a:stretch>
          </p:blipFill>
          <p:spPr>
            <a:xfrm rot="6596259">
              <a:off x="3390719" y="706073"/>
              <a:ext cx="610569" cy="539163"/>
            </a:xfrm>
            <a:prstGeom prst="rect">
              <a:avLst/>
            </a:prstGeom>
            <a:ln w="12700" cap="flat">
              <a:noFill/>
              <a:miter lim="400000"/>
            </a:ln>
            <a:effectLst/>
          </p:spPr>
        </p:pic>
        <p:pic>
          <p:nvPicPr>
            <p:cNvPr id="1870" name="pasted-image.pdf"/>
            <p:cNvPicPr>
              <a:picLocks noChangeAspect="1"/>
            </p:cNvPicPr>
            <p:nvPr/>
          </p:nvPicPr>
          <p:blipFill>
            <a:blip r:embed="rId4">
              <a:alphaModFix amt="18452"/>
              <a:extLst/>
            </a:blip>
            <a:stretch>
              <a:fillRect/>
            </a:stretch>
          </p:blipFill>
          <p:spPr>
            <a:xfrm rot="189053">
              <a:off x="3821928" y="126217"/>
              <a:ext cx="778108" cy="690495"/>
            </a:xfrm>
            <a:prstGeom prst="rect">
              <a:avLst/>
            </a:prstGeom>
            <a:ln w="12700" cap="flat">
              <a:noFill/>
              <a:miter lim="400000"/>
            </a:ln>
            <a:effectLst/>
          </p:spPr>
        </p:pic>
        <p:pic>
          <p:nvPicPr>
            <p:cNvPr id="1871" name="pasted-image.pdf"/>
            <p:cNvPicPr>
              <a:picLocks noChangeAspect="1"/>
            </p:cNvPicPr>
            <p:nvPr/>
          </p:nvPicPr>
          <p:blipFill>
            <a:blip r:embed="rId6">
              <a:alphaModFix amt="18452"/>
              <a:extLst/>
            </a:blip>
            <a:stretch>
              <a:fillRect/>
            </a:stretch>
          </p:blipFill>
          <p:spPr>
            <a:xfrm rot="4037505">
              <a:off x="4530858" y="396807"/>
              <a:ext cx="823519" cy="727208"/>
            </a:xfrm>
            <a:prstGeom prst="rect">
              <a:avLst/>
            </a:prstGeom>
            <a:ln w="12700" cap="flat">
              <a:noFill/>
              <a:miter lim="400000"/>
            </a:ln>
            <a:effectLst/>
          </p:spPr>
        </p:pic>
        <p:pic>
          <p:nvPicPr>
            <p:cNvPr id="1872" name="pasted-image.pdf"/>
            <p:cNvPicPr>
              <a:picLocks noChangeAspect="1"/>
            </p:cNvPicPr>
            <p:nvPr/>
          </p:nvPicPr>
          <p:blipFill>
            <a:blip r:embed="rId7">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1873" name="pasted-image.pdf"/>
            <p:cNvPicPr>
              <a:picLocks noChangeAspect="1"/>
            </p:cNvPicPr>
            <p:nvPr/>
          </p:nvPicPr>
          <p:blipFill>
            <a:blip r:embed="rId5">
              <a:alphaModFix amt="18452"/>
              <a:extLst/>
            </a:blip>
            <a:stretch>
              <a:fillRect/>
            </a:stretch>
          </p:blipFill>
          <p:spPr>
            <a:xfrm rot="13574788">
              <a:off x="5191255" y="214411"/>
              <a:ext cx="953044" cy="841585"/>
            </a:xfrm>
            <a:prstGeom prst="rect">
              <a:avLst/>
            </a:prstGeom>
            <a:ln w="12700" cap="flat">
              <a:noFill/>
              <a:miter lim="400000"/>
            </a:ln>
            <a:effectLst/>
          </p:spPr>
        </p:pic>
        <p:pic>
          <p:nvPicPr>
            <p:cNvPr id="1874" name="pasted-image.pdf"/>
            <p:cNvPicPr>
              <a:picLocks noChangeAspect="1"/>
            </p:cNvPicPr>
            <p:nvPr/>
          </p:nvPicPr>
          <p:blipFill>
            <a:blip r:embed="rId3">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1875" name="pasted-image.pdf"/>
            <p:cNvPicPr>
              <a:picLocks noChangeAspect="1"/>
            </p:cNvPicPr>
            <p:nvPr/>
          </p:nvPicPr>
          <p:blipFill>
            <a:blip r:embed="rId4">
              <a:alphaModFix amt="18452"/>
              <a:extLst/>
            </a:blip>
            <a:stretch>
              <a:fillRect/>
            </a:stretch>
          </p:blipFill>
          <p:spPr>
            <a:xfrm rot="4535398">
              <a:off x="5281886" y="1711767"/>
              <a:ext cx="931401" cy="826527"/>
            </a:xfrm>
            <a:prstGeom prst="rect">
              <a:avLst/>
            </a:prstGeom>
            <a:ln w="12700" cap="flat">
              <a:noFill/>
              <a:miter lim="400000"/>
            </a:ln>
            <a:effectLst/>
          </p:spPr>
        </p:pic>
        <p:pic>
          <p:nvPicPr>
            <p:cNvPr id="1876" name="pasted-image.pdf"/>
            <p:cNvPicPr>
              <a:picLocks noChangeAspect="1"/>
            </p:cNvPicPr>
            <p:nvPr/>
          </p:nvPicPr>
          <p:blipFill>
            <a:blip r:embed="rId6">
              <a:alphaModFix amt="18452"/>
              <a:extLst/>
            </a:blip>
            <a:stretch>
              <a:fillRect/>
            </a:stretch>
          </p:blipFill>
          <p:spPr>
            <a:xfrm rot="8729863">
              <a:off x="4572857" y="2291742"/>
              <a:ext cx="857106" cy="756867"/>
            </a:xfrm>
            <a:prstGeom prst="rect">
              <a:avLst/>
            </a:prstGeom>
            <a:ln w="12700" cap="flat">
              <a:noFill/>
              <a:miter lim="400000"/>
            </a:ln>
            <a:effectLst/>
          </p:spPr>
        </p:pic>
        <p:pic>
          <p:nvPicPr>
            <p:cNvPr id="1877" name="pasted-image.pdf"/>
            <p:cNvPicPr>
              <a:picLocks noChangeAspect="1"/>
            </p:cNvPicPr>
            <p:nvPr/>
          </p:nvPicPr>
          <p:blipFill>
            <a:blip r:embed="rId2">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1878" name="pasted-image.pdf"/>
            <p:cNvPicPr>
              <a:picLocks noChangeAspect="1"/>
            </p:cNvPicPr>
            <p:nvPr/>
          </p:nvPicPr>
          <p:blipFill>
            <a:blip r:embed="rId3">
              <a:alphaModFix amt="18452"/>
              <a:extLst/>
            </a:blip>
            <a:stretch>
              <a:fillRect/>
            </a:stretch>
          </p:blipFill>
          <p:spPr>
            <a:xfrm rot="7178364">
              <a:off x="1944089" y="1999107"/>
              <a:ext cx="441092" cy="389506"/>
            </a:xfrm>
            <a:prstGeom prst="rect">
              <a:avLst/>
            </a:prstGeom>
            <a:ln w="12700" cap="flat">
              <a:noFill/>
              <a:miter lim="400000"/>
            </a:ln>
            <a:effectLst/>
          </p:spPr>
        </p:pic>
        <p:pic>
          <p:nvPicPr>
            <p:cNvPr id="1879" name="pasted-image.pdf"/>
            <p:cNvPicPr>
              <a:picLocks noChangeAspect="1"/>
            </p:cNvPicPr>
            <p:nvPr/>
          </p:nvPicPr>
          <p:blipFill>
            <a:blip r:embed="rId4">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1880" name="pasted-image.pdf"/>
            <p:cNvPicPr>
              <a:picLocks noChangeAspect="1"/>
            </p:cNvPicPr>
            <p:nvPr/>
          </p:nvPicPr>
          <p:blipFill>
            <a:blip r:embed="rId5">
              <a:alphaModFix amt="18452"/>
              <a:extLst/>
            </a:blip>
            <a:stretch>
              <a:fillRect/>
            </a:stretch>
          </p:blipFill>
          <p:spPr>
            <a:xfrm rot="3275997">
              <a:off x="1842036" y="1491138"/>
              <a:ext cx="575190" cy="507921"/>
            </a:xfrm>
            <a:prstGeom prst="rect">
              <a:avLst/>
            </a:prstGeom>
            <a:ln w="12700" cap="flat">
              <a:noFill/>
              <a:miter lim="400000"/>
            </a:ln>
            <a:effectLst/>
          </p:spPr>
        </p:pic>
        <p:pic>
          <p:nvPicPr>
            <p:cNvPr id="1881" name="pasted-image.pdf"/>
            <p:cNvPicPr>
              <a:picLocks noChangeAspect="1"/>
            </p:cNvPicPr>
            <p:nvPr/>
          </p:nvPicPr>
          <p:blipFill>
            <a:blip r:embed="rId6">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1882" name="pasted-image.pdf"/>
            <p:cNvPicPr>
              <a:picLocks noChangeAspect="1"/>
            </p:cNvPicPr>
            <p:nvPr/>
          </p:nvPicPr>
          <p:blipFill>
            <a:blip r:embed="rId7">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1883" name="pasted-image.pdf"/>
            <p:cNvPicPr>
              <a:picLocks noChangeAspect="1"/>
            </p:cNvPicPr>
            <p:nvPr/>
          </p:nvPicPr>
          <p:blipFill>
            <a:blip r:embed="rId7">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1884" name="pasted-image.pdf"/>
            <p:cNvPicPr>
              <a:picLocks noChangeAspect="1"/>
            </p:cNvPicPr>
            <p:nvPr/>
          </p:nvPicPr>
          <p:blipFill>
            <a:blip r:embed="rId5">
              <a:alphaModFix amt="18452"/>
              <a:extLst/>
            </a:blip>
            <a:stretch>
              <a:fillRect/>
            </a:stretch>
          </p:blipFill>
          <p:spPr>
            <a:xfrm rot="13329951">
              <a:off x="321652" y="1541934"/>
              <a:ext cx="796189" cy="703075"/>
            </a:xfrm>
            <a:prstGeom prst="rect">
              <a:avLst/>
            </a:prstGeom>
            <a:ln w="12700" cap="flat">
              <a:noFill/>
              <a:miter lim="400000"/>
            </a:ln>
            <a:effectLst/>
          </p:spPr>
        </p:pic>
        <p:pic>
          <p:nvPicPr>
            <p:cNvPr id="1885" name="pasted-image.pdf"/>
            <p:cNvPicPr>
              <a:picLocks noChangeAspect="1"/>
            </p:cNvPicPr>
            <p:nvPr/>
          </p:nvPicPr>
          <p:blipFill>
            <a:blip r:embed="rId3">
              <a:alphaModFix amt="18452"/>
              <a:extLst/>
            </a:blip>
            <a:stretch>
              <a:fillRect/>
            </a:stretch>
          </p:blipFill>
          <p:spPr>
            <a:xfrm rot="6596259">
              <a:off x="715253" y="960073"/>
              <a:ext cx="610569" cy="539163"/>
            </a:xfrm>
            <a:prstGeom prst="rect">
              <a:avLst/>
            </a:prstGeom>
            <a:ln w="12700" cap="flat">
              <a:noFill/>
              <a:miter lim="400000"/>
            </a:ln>
            <a:effectLst/>
          </p:spPr>
        </p:pic>
        <p:pic>
          <p:nvPicPr>
            <p:cNvPr id="1886" name="pasted-image.pdf"/>
            <p:cNvPicPr>
              <a:picLocks noChangeAspect="1"/>
            </p:cNvPicPr>
            <p:nvPr/>
          </p:nvPicPr>
          <p:blipFill>
            <a:blip r:embed="rId4">
              <a:alphaModFix amt="18452"/>
              <a:extLst/>
            </a:blip>
            <a:stretch>
              <a:fillRect/>
            </a:stretch>
          </p:blipFill>
          <p:spPr>
            <a:xfrm rot="189053">
              <a:off x="1146462" y="380217"/>
              <a:ext cx="778108" cy="690495"/>
            </a:xfrm>
            <a:prstGeom prst="rect">
              <a:avLst/>
            </a:prstGeom>
            <a:ln w="12700" cap="flat">
              <a:noFill/>
              <a:miter lim="400000"/>
            </a:ln>
            <a:effectLst/>
          </p:spPr>
        </p:pic>
        <p:pic>
          <p:nvPicPr>
            <p:cNvPr id="1887" name="pasted-image.pdf"/>
            <p:cNvPicPr>
              <a:picLocks noChangeAspect="1"/>
            </p:cNvPicPr>
            <p:nvPr/>
          </p:nvPicPr>
          <p:blipFill>
            <a:blip r:embed="rId6">
              <a:alphaModFix amt="18452"/>
              <a:extLst/>
            </a:blip>
            <a:stretch>
              <a:fillRect/>
            </a:stretch>
          </p:blipFill>
          <p:spPr>
            <a:xfrm rot="4037505">
              <a:off x="1855391" y="650807"/>
              <a:ext cx="823519" cy="727208"/>
            </a:xfrm>
            <a:prstGeom prst="rect">
              <a:avLst/>
            </a:prstGeom>
            <a:ln w="12700" cap="flat">
              <a:noFill/>
              <a:miter lim="400000"/>
            </a:ln>
            <a:effectLst/>
          </p:spPr>
        </p:pic>
        <p:pic>
          <p:nvPicPr>
            <p:cNvPr id="1888" name="pasted-image.pdf"/>
            <p:cNvPicPr>
              <a:picLocks noChangeAspect="1"/>
            </p:cNvPicPr>
            <p:nvPr/>
          </p:nvPicPr>
          <p:blipFill>
            <a:blip r:embed="rId7">
              <a:alphaModFix amt="18452"/>
              <a:extLst/>
            </a:blip>
            <a:stretch>
              <a:fillRect/>
            </a:stretch>
          </p:blipFill>
          <p:spPr>
            <a:xfrm rot="15582911">
              <a:off x="24779" y="434438"/>
              <a:ext cx="1045499" cy="923228"/>
            </a:xfrm>
            <a:prstGeom prst="rect">
              <a:avLst/>
            </a:prstGeom>
            <a:ln w="12700" cap="flat">
              <a:noFill/>
              <a:miter lim="400000"/>
            </a:ln>
            <a:effectLst/>
          </p:spPr>
        </p:pic>
        <p:pic>
          <p:nvPicPr>
            <p:cNvPr id="1889" name="pasted-image.pdf"/>
            <p:cNvPicPr>
              <a:picLocks noChangeAspect="1"/>
            </p:cNvPicPr>
            <p:nvPr/>
          </p:nvPicPr>
          <p:blipFill>
            <a:blip r:embed="rId5">
              <a:alphaModFix amt="18452"/>
              <a:extLst/>
            </a:blip>
            <a:stretch>
              <a:fillRect/>
            </a:stretch>
          </p:blipFill>
          <p:spPr>
            <a:xfrm rot="13574788">
              <a:off x="2515788" y="468411"/>
              <a:ext cx="953043" cy="841585"/>
            </a:xfrm>
            <a:prstGeom prst="rect">
              <a:avLst/>
            </a:prstGeom>
            <a:ln w="12700" cap="flat">
              <a:noFill/>
              <a:miter lim="400000"/>
            </a:ln>
            <a:effectLst/>
          </p:spPr>
        </p:pic>
        <p:pic>
          <p:nvPicPr>
            <p:cNvPr id="1890" name="pasted-image.pdf"/>
            <p:cNvPicPr>
              <a:picLocks noChangeAspect="1"/>
            </p:cNvPicPr>
            <p:nvPr/>
          </p:nvPicPr>
          <p:blipFill>
            <a:blip r:embed="rId3">
              <a:alphaModFix amt="18452"/>
              <a:extLst/>
            </a:blip>
            <a:stretch>
              <a:fillRect/>
            </a:stretch>
          </p:blipFill>
          <p:spPr>
            <a:xfrm rot="14632657">
              <a:off x="924854" y="2469232"/>
              <a:ext cx="730855" cy="645381"/>
            </a:xfrm>
            <a:prstGeom prst="rect">
              <a:avLst/>
            </a:prstGeom>
            <a:ln w="12700" cap="flat">
              <a:noFill/>
              <a:miter lim="400000"/>
            </a:ln>
            <a:effectLst/>
          </p:spPr>
        </p:pic>
        <p:pic>
          <p:nvPicPr>
            <p:cNvPr id="1891" name="pasted-image.pdf"/>
            <p:cNvPicPr>
              <a:picLocks noChangeAspect="1"/>
            </p:cNvPicPr>
            <p:nvPr/>
          </p:nvPicPr>
          <p:blipFill>
            <a:blip r:embed="rId4">
              <a:alphaModFix amt="18452"/>
              <a:extLst/>
            </a:blip>
            <a:stretch>
              <a:fillRect/>
            </a:stretch>
          </p:blipFill>
          <p:spPr>
            <a:xfrm rot="4535398">
              <a:off x="2606419" y="1965767"/>
              <a:ext cx="931401" cy="826527"/>
            </a:xfrm>
            <a:prstGeom prst="rect">
              <a:avLst/>
            </a:prstGeom>
            <a:ln w="12700" cap="flat">
              <a:noFill/>
              <a:miter lim="400000"/>
            </a:ln>
            <a:effectLst/>
          </p:spPr>
        </p:pic>
        <p:pic>
          <p:nvPicPr>
            <p:cNvPr id="1892" name="pasted-image.pdf"/>
            <p:cNvPicPr>
              <a:picLocks noChangeAspect="1"/>
            </p:cNvPicPr>
            <p:nvPr/>
          </p:nvPicPr>
          <p:blipFill>
            <a:blip r:embed="rId6">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2006" name="Group 2006"/>
          <p:cNvGrpSpPr/>
          <p:nvPr/>
        </p:nvGrpSpPr>
        <p:grpSpPr>
          <a:xfrm>
            <a:off x="20268838" y="-4380222"/>
            <a:ext cx="9720458" cy="7812500"/>
            <a:chOff x="0" y="0"/>
            <a:chExt cx="9720457" cy="7812498"/>
          </a:xfrm>
        </p:grpSpPr>
        <p:pic>
          <p:nvPicPr>
            <p:cNvPr id="1894" name="pasted-image.pdf"/>
            <p:cNvPicPr>
              <a:picLocks noChangeAspect="1"/>
            </p:cNvPicPr>
            <p:nvPr/>
          </p:nvPicPr>
          <p:blipFill>
            <a:blip r:embed="rId2">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1895" name="pasted-image.pdf"/>
            <p:cNvPicPr>
              <a:picLocks noChangeAspect="1"/>
            </p:cNvPicPr>
            <p:nvPr/>
          </p:nvPicPr>
          <p:blipFill>
            <a:blip r:embed="rId3">
              <a:alphaModFix amt="18452"/>
              <a:extLst/>
            </a:blip>
            <a:stretch>
              <a:fillRect/>
            </a:stretch>
          </p:blipFill>
          <p:spPr>
            <a:xfrm rot="7178364">
              <a:off x="5346347" y="4571746"/>
              <a:ext cx="441092" cy="389507"/>
            </a:xfrm>
            <a:prstGeom prst="rect">
              <a:avLst/>
            </a:prstGeom>
            <a:ln w="12700" cap="flat">
              <a:noFill/>
              <a:miter lim="400000"/>
            </a:ln>
            <a:effectLst/>
          </p:spPr>
        </p:pic>
        <p:pic>
          <p:nvPicPr>
            <p:cNvPr id="1896" name="pasted-image.pdf"/>
            <p:cNvPicPr>
              <a:picLocks noChangeAspect="1"/>
            </p:cNvPicPr>
            <p:nvPr/>
          </p:nvPicPr>
          <p:blipFill>
            <a:blip r:embed="rId4">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1897" name="pasted-image.pdf"/>
            <p:cNvPicPr>
              <a:picLocks noChangeAspect="1"/>
            </p:cNvPicPr>
            <p:nvPr/>
          </p:nvPicPr>
          <p:blipFill>
            <a:blip r:embed="rId5">
              <a:alphaModFix amt="18452"/>
              <a:extLst/>
            </a:blip>
            <a:stretch>
              <a:fillRect/>
            </a:stretch>
          </p:blipFill>
          <p:spPr>
            <a:xfrm rot="3275997">
              <a:off x="5244294" y="4063777"/>
              <a:ext cx="575189" cy="507921"/>
            </a:xfrm>
            <a:prstGeom prst="rect">
              <a:avLst/>
            </a:prstGeom>
            <a:ln w="12700" cap="flat">
              <a:noFill/>
              <a:miter lim="400000"/>
            </a:ln>
            <a:effectLst/>
          </p:spPr>
        </p:pic>
        <p:pic>
          <p:nvPicPr>
            <p:cNvPr id="1898" name="pasted-image.pdf"/>
            <p:cNvPicPr>
              <a:picLocks noChangeAspect="1"/>
            </p:cNvPicPr>
            <p:nvPr/>
          </p:nvPicPr>
          <p:blipFill>
            <a:blip r:embed="rId6">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1899" name="pasted-image.pdf"/>
            <p:cNvPicPr>
              <a:picLocks noChangeAspect="1"/>
            </p:cNvPicPr>
            <p:nvPr/>
          </p:nvPicPr>
          <p:blipFill>
            <a:blip r:embed="rId7">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1900" name="pasted-image.pdf"/>
            <p:cNvPicPr>
              <a:picLocks noChangeAspect="1"/>
            </p:cNvPicPr>
            <p:nvPr/>
          </p:nvPicPr>
          <p:blipFill>
            <a:blip r:embed="rId7">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1901" name="pasted-image.pdf"/>
            <p:cNvPicPr>
              <a:picLocks noChangeAspect="1"/>
            </p:cNvPicPr>
            <p:nvPr/>
          </p:nvPicPr>
          <p:blipFill>
            <a:blip r:embed="rId5">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1902" name="pasted-image.pdf"/>
            <p:cNvPicPr>
              <a:picLocks noChangeAspect="1"/>
            </p:cNvPicPr>
            <p:nvPr/>
          </p:nvPicPr>
          <p:blipFill>
            <a:blip r:embed="rId3">
              <a:alphaModFix amt="18452"/>
              <a:extLst/>
            </a:blip>
            <a:stretch>
              <a:fillRect/>
            </a:stretch>
          </p:blipFill>
          <p:spPr>
            <a:xfrm rot="6596259">
              <a:off x="4117510" y="3532713"/>
              <a:ext cx="610569" cy="539163"/>
            </a:xfrm>
            <a:prstGeom prst="rect">
              <a:avLst/>
            </a:prstGeom>
            <a:ln w="12700" cap="flat">
              <a:noFill/>
              <a:miter lim="400000"/>
            </a:ln>
            <a:effectLst/>
          </p:spPr>
        </p:pic>
        <p:pic>
          <p:nvPicPr>
            <p:cNvPr id="1903" name="pasted-image.pdf"/>
            <p:cNvPicPr>
              <a:picLocks noChangeAspect="1"/>
            </p:cNvPicPr>
            <p:nvPr/>
          </p:nvPicPr>
          <p:blipFill>
            <a:blip r:embed="rId4">
              <a:alphaModFix amt="18452"/>
              <a:extLst/>
            </a:blip>
            <a:stretch>
              <a:fillRect/>
            </a:stretch>
          </p:blipFill>
          <p:spPr>
            <a:xfrm rot="189053">
              <a:off x="4548720" y="2952857"/>
              <a:ext cx="778108" cy="690495"/>
            </a:xfrm>
            <a:prstGeom prst="rect">
              <a:avLst/>
            </a:prstGeom>
            <a:ln w="12700" cap="flat">
              <a:noFill/>
              <a:miter lim="400000"/>
            </a:ln>
            <a:effectLst/>
          </p:spPr>
        </p:pic>
        <p:pic>
          <p:nvPicPr>
            <p:cNvPr id="1904" name="pasted-image.pdf"/>
            <p:cNvPicPr>
              <a:picLocks noChangeAspect="1"/>
            </p:cNvPicPr>
            <p:nvPr/>
          </p:nvPicPr>
          <p:blipFill>
            <a:blip r:embed="rId6">
              <a:alphaModFix amt="18452"/>
              <a:extLst/>
            </a:blip>
            <a:stretch>
              <a:fillRect/>
            </a:stretch>
          </p:blipFill>
          <p:spPr>
            <a:xfrm rot="4037505">
              <a:off x="5257649" y="3223448"/>
              <a:ext cx="823519" cy="727208"/>
            </a:xfrm>
            <a:prstGeom prst="rect">
              <a:avLst/>
            </a:prstGeom>
            <a:ln w="12700" cap="flat">
              <a:noFill/>
              <a:miter lim="400000"/>
            </a:ln>
            <a:effectLst/>
          </p:spPr>
        </p:pic>
        <p:pic>
          <p:nvPicPr>
            <p:cNvPr id="1905" name="pasted-image.pdf"/>
            <p:cNvPicPr>
              <a:picLocks noChangeAspect="1"/>
            </p:cNvPicPr>
            <p:nvPr/>
          </p:nvPicPr>
          <p:blipFill>
            <a:blip r:embed="rId7">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1906" name="pasted-image.pdf"/>
            <p:cNvPicPr>
              <a:picLocks noChangeAspect="1"/>
            </p:cNvPicPr>
            <p:nvPr/>
          </p:nvPicPr>
          <p:blipFill>
            <a:blip r:embed="rId5">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1907" name="pasted-image.pdf"/>
            <p:cNvPicPr>
              <a:picLocks noChangeAspect="1"/>
            </p:cNvPicPr>
            <p:nvPr/>
          </p:nvPicPr>
          <p:blipFill>
            <a:blip r:embed="rId3">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1908" name="pasted-image.pdf"/>
            <p:cNvPicPr>
              <a:picLocks noChangeAspect="1"/>
            </p:cNvPicPr>
            <p:nvPr/>
          </p:nvPicPr>
          <p:blipFill>
            <a:blip r:embed="rId4">
              <a:alphaModFix amt="18452"/>
              <a:extLst/>
            </a:blip>
            <a:stretch>
              <a:fillRect/>
            </a:stretch>
          </p:blipFill>
          <p:spPr>
            <a:xfrm rot="4535398">
              <a:off x="6008678" y="4538407"/>
              <a:ext cx="931400" cy="826527"/>
            </a:xfrm>
            <a:prstGeom prst="rect">
              <a:avLst/>
            </a:prstGeom>
            <a:ln w="12700" cap="flat">
              <a:noFill/>
              <a:miter lim="400000"/>
            </a:ln>
            <a:effectLst/>
          </p:spPr>
        </p:pic>
        <p:pic>
          <p:nvPicPr>
            <p:cNvPr id="1909" name="pasted-image.pdf"/>
            <p:cNvPicPr>
              <a:picLocks noChangeAspect="1"/>
            </p:cNvPicPr>
            <p:nvPr/>
          </p:nvPicPr>
          <p:blipFill>
            <a:blip r:embed="rId6">
              <a:alphaModFix amt="18452"/>
              <a:extLst/>
            </a:blip>
            <a:stretch>
              <a:fillRect/>
            </a:stretch>
          </p:blipFill>
          <p:spPr>
            <a:xfrm rot="8729863">
              <a:off x="5299647" y="5118381"/>
              <a:ext cx="857107" cy="756868"/>
            </a:xfrm>
            <a:prstGeom prst="rect">
              <a:avLst/>
            </a:prstGeom>
            <a:ln w="12700" cap="flat">
              <a:noFill/>
              <a:miter lim="400000"/>
            </a:ln>
            <a:effectLst/>
          </p:spPr>
        </p:pic>
        <p:pic>
          <p:nvPicPr>
            <p:cNvPr id="1910" name="pasted-image.pdf"/>
            <p:cNvPicPr>
              <a:picLocks noChangeAspect="1"/>
            </p:cNvPicPr>
            <p:nvPr/>
          </p:nvPicPr>
          <p:blipFill>
            <a:blip r:embed="rId2">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1911" name="pasted-image.pdf"/>
            <p:cNvPicPr>
              <a:picLocks noChangeAspect="1"/>
            </p:cNvPicPr>
            <p:nvPr/>
          </p:nvPicPr>
          <p:blipFill>
            <a:blip r:embed="rId3">
              <a:alphaModFix amt="18452"/>
              <a:extLst/>
            </a:blip>
            <a:stretch>
              <a:fillRect/>
            </a:stretch>
          </p:blipFill>
          <p:spPr>
            <a:xfrm rot="7178364">
              <a:off x="2237087" y="4522173"/>
              <a:ext cx="441092" cy="389507"/>
            </a:xfrm>
            <a:prstGeom prst="rect">
              <a:avLst/>
            </a:prstGeom>
            <a:ln w="12700" cap="flat">
              <a:noFill/>
              <a:miter lim="400000"/>
            </a:ln>
            <a:effectLst/>
          </p:spPr>
        </p:pic>
        <p:pic>
          <p:nvPicPr>
            <p:cNvPr id="1912" name="pasted-image.pdf"/>
            <p:cNvPicPr>
              <a:picLocks noChangeAspect="1"/>
            </p:cNvPicPr>
            <p:nvPr/>
          </p:nvPicPr>
          <p:blipFill>
            <a:blip r:embed="rId4">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1913" name="pasted-image.pdf"/>
            <p:cNvPicPr>
              <a:picLocks noChangeAspect="1"/>
            </p:cNvPicPr>
            <p:nvPr/>
          </p:nvPicPr>
          <p:blipFill>
            <a:blip r:embed="rId5">
              <a:alphaModFix amt="18452"/>
              <a:extLst/>
            </a:blip>
            <a:stretch>
              <a:fillRect/>
            </a:stretch>
          </p:blipFill>
          <p:spPr>
            <a:xfrm rot="3275997">
              <a:off x="2135033" y="4014204"/>
              <a:ext cx="575190" cy="507921"/>
            </a:xfrm>
            <a:prstGeom prst="rect">
              <a:avLst/>
            </a:prstGeom>
            <a:ln w="12700" cap="flat">
              <a:noFill/>
              <a:miter lim="400000"/>
            </a:ln>
            <a:effectLst/>
          </p:spPr>
        </p:pic>
        <p:pic>
          <p:nvPicPr>
            <p:cNvPr id="1914" name="pasted-image.pdf"/>
            <p:cNvPicPr>
              <a:picLocks noChangeAspect="1"/>
            </p:cNvPicPr>
            <p:nvPr/>
          </p:nvPicPr>
          <p:blipFill>
            <a:blip r:embed="rId6">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1915" name="pasted-image.pdf"/>
            <p:cNvPicPr>
              <a:picLocks noChangeAspect="1"/>
            </p:cNvPicPr>
            <p:nvPr/>
          </p:nvPicPr>
          <p:blipFill>
            <a:blip r:embed="rId7">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1916" name="pasted-image.pdf"/>
            <p:cNvPicPr>
              <a:picLocks noChangeAspect="1"/>
            </p:cNvPicPr>
            <p:nvPr/>
          </p:nvPicPr>
          <p:blipFill>
            <a:blip r:embed="rId7">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1917" name="pasted-image.pdf"/>
            <p:cNvPicPr>
              <a:picLocks noChangeAspect="1"/>
            </p:cNvPicPr>
            <p:nvPr/>
          </p:nvPicPr>
          <p:blipFill>
            <a:blip r:embed="rId5">
              <a:alphaModFix amt="18452"/>
              <a:extLst/>
            </a:blip>
            <a:stretch>
              <a:fillRect/>
            </a:stretch>
          </p:blipFill>
          <p:spPr>
            <a:xfrm rot="13329951">
              <a:off x="614649" y="4065000"/>
              <a:ext cx="796190" cy="703075"/>
            </a:xfrm>
            <a:prstGeom prst="rect">
              <a:avLst/>
            </a:prstGeom>
            <a:ln w="12700" cap="flat">
              <a:noFill/>
              <a:miter lim="400000"/>
            </a:ln>
            <a:effectLst/>
          </p:spPr>
        </p:pic>
        <p:pic>
          <p:nvPicPr>
            <p:cNvPr id="1918" name="pasted-image.pdf"/>
            <p:cNvPicPr>
              <a:picLocks noChangeAspect="1"/>
            </p:cNvPicPr>
            <p:nvPr/>
          </p:nvPicPr>
          <p:blipFill>
            <a:blip r:embed="rId3">
              <a:alphaModFix amt="18452"/>
              <a:extLst/>
            </a:blip>
            <a:stretch>
              <a:fillRect/>
            </a:stretch>
          </p:blipFill>
          <p:spPr>
            <a:xfrm rot="6596259">
              <a:off x="1008249" y="3483140"/>
              <a:ext cx="610569" cy="539163"/>
            </a:xfrm>
            <a:prstGeom prst="rect">
              <a:avLst/>
            </a:prstGeom>
            <a:ln w="12700" cap="flat">
              <a:noFill/>
              <a:miter lim="400000"/>
            </a:ln>
            <a:effectLst/>
          </p:spPr>
        </p:pic>
        <p:pic>
          <p:nvPicPr>
            <p:cNvPr id="1919" name="pasted-image.pdf"/>
            <p:cNvPicPr>
              <a:picLocks noChangeAspect="1"/>
            </p:cNvPicPr>
            <p:nvPr/>
          </p:nvPicPr>
          <p:blipFill>
            <a:blip r:embed="rId4">
              <a:alphaModFix amt="18452"/>
              <a:extLst/>
            </a:blip>
            <a:stretch>
              <a:fillRect/>
            </a:stretch>
          </p:blipFill>
          <p:spPr>
            <a:xfrm rot="189053">
              <a:off x="1439459" y="2903284"/>
              <a:ext cx="778108" cy="690495"/>
            </a:xfrm>
            <a:prstGeom prst="rect">
              <a:avLst/>
            </a:prstGeom>
            <a:ln w="12700" cap="flat">
              <a:noFill/>
              <a:miter lim="400000"/>
            </a:ln>
            <a:effectLst/>
          </p:spPr>
        </p:pic>
        <p:pic>
          <p:nvPicPr>
            <p:cNvPr id="1920" name="pasted-image.pdf"/>
            <p:cNvPicPr>
              <a:picLocks noChangeAspect="1"/>
            </p:cNvPicPr>
            <p:nvPr/>
          </p:nvPicPr>
          <p:blipFill>
            <a:blip r:embed="rId6">
              <a:alphaModFix amt="18452"/>
              <a:extLst/>
            </a:blip>
            <a:stretch>
              <a:fillRect/>
            </a:stretch>
          </p:blipFill>
          <p:spPr>
            <a:xfrm rot="4037505">
              <a:off x="2148388" y="3173874"/>
              <a:ext cx="823519" cy="727208"/>
            </a:xfrm>
            <a:prstGeom prst="rect">
              <a:avLst/>
            </a:prstGeom>
            <a:ln w="12700" cap="flat">
              <a:noFill/>
              <a:miter lim="400000"/>
            </a:ln>
            <a:effectLst/>
          </p:spPr>
        </p:pic>
        <p:pic>
          <p:nvPicPr>
            <p:cNvPr id="1921" name="pasted-image.pdf"/>
            <p:cNvPicPr>
              <a:picLocks noChangeAspect="1"/>
            </p:cNvPicPr>
            <p:nvPr/>
          </p:nvPicPr>
          <p:blipFill>
            <a:blip r:embed="rId7">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1922" name="pasted-image.pdf"/>
            <p:cNvPicPr>
              <a:picLocks noChangeAspect="1"/>
            </p:cNvPicPr>
            <p:nvPr/>
          </p:nvPicPr>
          <p:blipFill>
            <a:blip r:embed="rId5">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1923" name="pasted-image.pdf"/>
            <p:cNvPicPr>
              <a:picLocks noChangeAspect="1"/>
            </p:cNvPicPr>
            <p:nvPr/>
          </p:nvPicPr>
          <p:blipFill>
            <a:blip r:embed="rId3">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1924" name="pasted-image.pdf"/>
            <p:cNvPicPr>
              <a:picLocks noChangeAspect="1"/>
            </p:cNvPicPr>
            <p:nvPr/>
          </p:nvPicPr>
          <p:blipFill>
            <a:blip r:embed="rId4">
              <a:alphaModFix amt="18452"/>
              <a:extLst/>
            </a:blip>
            <a:stretch>
              <a:fillRect/>
            </a:stretch>
          </p:blipFill>
          <p:spPr>
            <a:xfrm rot="4535398">
              <a:off x="2899417" y="4488834"/>
              <a:ext cx="931401" cy="826527"/>
            </a:xfrm>
            <a:prstGeom prst="rect">
              <a:avLst/>
            </a:prstGeom>
            <a:ln w="12700" cap="flat">
              <a:noFill/>
              <a:miter lim="400000"/>
            </a:ln>
            <a:effectLst/>
          </p:spPr>
        </p:pic>
        <p:pic>
          <p:nvPicPr>
            <p:cNvPr id="1925" name="pasted-image.pdf"/>
            <p:cNvPicPr>
              <a:picLocks noChangeAspect="1"/>
            </p:cNvPicPr>
            <p:nvPr/>
          </p:nvPicPr>
          <p:blipFill>
            <a:blip r:embed="rId6">
              <a:alphaModFix amt="18452"/>
              <a:extLst/>
            </a:blip>
            <a:stretch>
              <a:fillRect/>
            </a:stretch>
          </p:blipFill>
          <p:spPr>
            <a:xfrm rot="8729863">
              <a:off x="2190387" y="5068808"/>
              <a:ext cx="857107" cy="756868"/>
            </a:xfrm>
            <a:prstGeom prst="rect">
              <a:avLst/>
            </a:prstGeom>
            <a:ln w="12700" cap="flat">
              <a:noFill/>
              <a:miter lim="400000"/>
            </a:ln>
            <a:effectLst/>
          </p:spPr>
        </p:pic>
        <p:pic>
          <p:nvPicPr>
            <p:cNvPr id="1926" name="pasted-image.pdf"/>
            <p:cNvPicPr>
              <a:picLocks noChangeAspect="1"/>
            </p:cNvPicPr>
            <p:nvPr/>
          </p:nvPicPr>
          <p:blipFill>
            <a:blip r:embed="rId2">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1927" name="pasted-image.pdf"/>
            <p:cNvPicPr>
              <a:picLocks noChangeAspect="1"/>
            </p:cNvPicPr>
            <p:nvPr/>
          </p:nvPicPr>
          <p:blipFill>
            <a:blip r:embed="rId3">
              <a:alphaModFix amt="18452"/>
              <a:extLst/>
            </a:blip>
            <a:stretch>
              <a:fillRect/>
            </a:stretch>
          </p:blipFill>
          <p:spPr>
            <a:xfrm rot="7178364">
              <a:off x="8038748" y="2912280"/>
              <a:ext cx="441092" cy="389506"/>
            </a:xfrm>
            <a:prstGeom prst="rect">
              <a:avLst/>
            </a:prstGeom>
            <a:ln w="12700" cap="flat">
              <a:noFill/>
              <a:miter lim="400000"/>
            </a:ln>
            <a:effectLst/>
          </p:spPr>
        </p:pic>
        <p:pic>
          <p:nvPicPr>
            <p:cNvPr id="1928" name="pasted-image.pdf"/>
            <p:cNvPicPr>
              <a:picLocks noChangeAspect="1"/>
            </p:cNvPicPr>
            <p:nvPr/>
          </p:nvPicPr>
          <p:blipFill>
            <a:blip r:embed="rId4">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1929" name="pasted-image.pdf"/>
            <p:cNvPicPr>
              <a:picLocks noChangeAspect="1"/>
            </p:cNvPicPr>
            <p:nvPr/>
          </p:nvPicPr>
          <p:blipFill>
            <a:blip r:embed="rId5">
              <a:alphaModFix amt="18452"/>
              <a:extLst/>
            </a:blip>
            <a:stretch>
              <a:fillRect/>
            </a:stretch>
          </p:blipFill>
          <p:spPr>
            <a:xfrm rot="3275997">
              <a:off x="7936693" y="2404311"/>
              <a:ext cx="575190" cy="507921"/>
            </a:xfrm>
            <a:prstGeom prst="rect">
              <a:avLst/>
            </a:prstGeom>
            <a:ln w="12700" cap="flat">
              <a:noFill/>
              <a:miter lim="400000"/>
            </a:ln>
            <a:effectLst/>
          </p:spPr>
        </p:pic>
        <p:pic>
          <p:nvPicPr>
            <p:cNvPr id="1930" name="pasted-image.pdf"/>
            <p:cNvPicPr>
              <a:picLocks noChangeAspect="1"/>
            </p:cNvPicPr>
            <p:nvPr/>
          </p:nvPicPr>
          <p:blipFill>
            <a:blip r:embed="rId6">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1931" name="pasted-image.pdf"/>
            <p:cNvPicPr>
              <a:picLocks noChangeAspect="1"/>
            </p:cNvPicPr>
            <p:nvPr/>
          </p:nvPicPr>
          <p:blipFill>
            <a:blip r:embed="rId7">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1932" name="pasted-image.pdf"/>
            <p:cNvPicPr>
              <a:picLocks noChangeAspect="1"/>
            </p:cNvPicPr>
            <p:nvPr/>
          </p:nvPicPr>
          <p:blipFill>
            <a:blip r:embed="rId7">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1933" name="pasted-image.pdf"/>
            <p:cNvPicPr>
              <a:picLocks noChangeAspect="1"/>
            </p:cNvPicPr>
            <p:nvPr/>
          </p:nvPicPr>
          <p:blipFill>
            <a:blip r:embed="rId5">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1934" name="pasted-image.pdf"/>
            <p:cNvPicPr>
              <a:picLocks noChangeAspect="1"/>
            </p:cNvPicPr>
            <p:nvPr/>
          </p:nvPicPr>
          <p:blipFill>
            <a:blip r:embed="rId3">
              <a:alphaModFix amt="18452"/>
              <a:extLst/>
            </a:blip>
            <a:stretch>
              <a:fillRect/>
            </a:stretch>
          </p:blipFill>
          <p:spPr>
            <a:xfrm rot="6596259">
              <a:off x="6809911" y="1873247"/>
              <a:ext cx="610569" cy="539163"/>
            </a:xfrm>
            <a:prstGeom prst="rect">
              <a:avLst/>
            </a:prstGeom>
            <a:ln w="12700" cap="flat">
              <a:noFill/>
              <a:miter lim="400000"/>
            </a:ln>
            <a:effectLst/>
          </p:spPr>
        </p:pic>
        <p:pic>
          <p:nvPicPr>
            <p:cNvPr id="1935" name="pasted-image.pdf"/>
            <p:cNvPicPr>
              <a:picLocks noChangeAspect="1"/>
            </p:cNvPicPr>
            <p:nvPr/>
          </p:nvPicPr>
          <p:blipFill>
            <a:blip r:embed="rId4">
              <a:alphaModFix amt="18452"/>
              <a:extLst/>
            </a:blip>
            <a:stretch>
              <a:fillRect/>
            </a:stretch>
          </p:blipFill>
          <p:spPr>
            <a:xfrm rot="189053">
              <a:off x="7241119" y="1293390"/>
              <a:ext cx="778108" cy="690495"/>
            </a:xfrm>
            <a:prstGeom prst="rect">
              <a:avLst/>
            </a:prstGeom>
            <a:ln w="12700" cap="flat">
              <a:noFill/>
              <a:miter lim="400000"/>
            </a:ln>
            <a:effectLst/>
          </p:spPr>
        </p:pic>
        <p:pic>
          <p:nvPicPr>
            <p:cNvPr id="1936" name="pasted-image.pdf"/>
            <p:cNvPicPr>
              <a:picLocks noChangeAspect="1"/>
            </p:cNvPicPr>
            <p:nvPr/>
          </p:nvPicPr>
          <p:blipFill>
            <a:blip r:embed="rId6">
              <a:alphaModFix amt="18452"/>
              <a:extLst/>
            </a:blip>
            <a:stretch>
              <a:fillRect/>
            </a:stretch>
          </p:blipFill>
          <p:spPr>
            <a:xfrm rot="4037505">
              <a:off x="7950049" y="1563981"/>
              <a:ext cx="823519" cy="727208"/>
            </a:xfrm>
            <a:prstGeom prst="rect">
              <a:avLst/>
            </a:prstGeom>
            <a:ln w="12700" cap="flat">
              <a:noFill/>
              <a:miter lim="400000"/>
            </a:ln>
            <a:effectLst/>
          </p:spPr>
        </p:pic>
        <p:pic>
          <p:nvPicPr>
            <p:cNvPr id="1937" name="pasted-image.pdf"/>
            <p:cNvPicPr>
              <a:picLocks noChangeAspect="1"/>
            </p:cNvPicPr>
            <p:nvPr/>
          </p:nvPicPr>
          <p:blipFill>
            <a:blip r:embed="rId7">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1938" name="pasted-image.pdf"/>
            <p:cNvPicPr>
              <a:picLocks noChangeAspect="1"/>
            </p:cNvPicPr>
            <p:nvPr/>
          </p:nvPicPr>
          <p:blipFill>
            <a:blip r:embed="rId5">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1939" name="pasted-image.pdf"/>
            <p:cNvPicPr>
              <a:picLocks noChangeAspect="1"/>
            </p:cNvPicPr>
            <p:nvPr/>
          </p:nvPicPr>
          <p:blipFill>
            <a:blip r:embed="rId3">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1940" name="pasted-image.pdf"/>
            <p:cNvPicPr>
              <a:picLocks noChangeAspect="1"/>
            </p:cNvPicPr>
            <p:nvPr/>
          </p:nvPicPr>
          <p:blipFill>
            <a:blip r:embed="rId4">
              <a:alphaModFix amt="18452"/>
              <a:extLst/>
            </a:blip>
            <a:stretch>
              <a:fillRect/>
            </a:stretch>
          </p:blipFill>
          <p:spPr>
            <a:xfrm rot="4535398">
              <a:off x="8701078" y="2878940"/>
              <a:ext cx="931400" cy="826527"/>
            </a:xfrm>
            <a:prstGeom prst="rect">
              <a:avLst/>
            </a:prstGeom>
            <a:ln w="12700" cap="flat">
              <a:noFill/>
              <a:miter lim="400000"/>
            </a:ln>
            <a:effectLst/>
          </p:spPr>
        </p:pic>
        <p:pic>
          <p:nvPicPr>
            <p:cNvPr id="1941" name="pasted-image.pdf"/>
            <p:cNvPicPr>
              <a:picLocks noChangeAspect="1"/>
            </p:cNvPicPr>
            <p:nvPr/>
          </p:nvPicPr>
          <p:blipFill>
            <a:blip r:embed="rId6">
              <a:alphaModFix amt="18452"/>
              <a:extLst/>
            </a:blip>
            <a:stretch>
              <a:fillRect/>
            </a:stretch>
          </p:blipFill>
          <p:spPr>
            <a:xfrm rot="8729863">
              <a:off x="7992048" y="3458914"/>
              <a:ext cx="857106" cy="756868"/>
            </a:xfrm>
            <a:prstGeom prst="rect">
              <a:avLst/>
            </a:prstGeom>
            <a:ln w="12700" cap="flat">
              <a:noFill/>
              <a:miter lim="400000"/>
            </a:ln>
            <a:effectLst/>
          </p:spPr>
        </p:pic>
        <p:pic>
          <p:nvPicPr>
            <p:cNvPr id="1942" name="pasted-image.pdf"/>
            <p:cNvPicPr>
              <a:picLocks noChangeAspect="1"/>
            </p:cNvPicPr>
            <p:nvPr/>
          </p:nvPicPr>
          <p:blipFill>
            <a:blip r:embed="rId2">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1943" name="pasted-image.pdf"/>
            <p:cNvPicPr>
              <a:picLocks noChangeAspect="1"/>
            </p:cNvPicPr>
            <p:nvPr/>
          </p:nvPicPr>
          <p:blipFill>
            <a:blip r:embed="rId3">
              <a:alphaModFix amt="18452"/>
              <a:extLst/>
            </a:blip>
            <a:stretch>
              <a:fillRect/>
            </a:stretch>
          </p:blipFill>
          <p:spPr>
            <a:xfrm rot="7178364">
              <a:off x="8006222" y="5385773"/>
              <a:ext cx="441093" cy="389507"/>
            </a:xfrm>
            <a:prstGeom prst="rect">
              <a:avLst/>
            </a:prstGeom>
            <a:ln w="12700" cap="flat">
              <a:noFill/>
              <a:miter lim="400000"/>
            </a:ln>
            <a:effectLst/>
          </p:spPr>
        </p:pic>
        <p:pic>
          <p:nvPicPr>
            <p:cNvPr id="1944" name="pasted-image.pdf"/>
            <p:cNvPicPr>
              <a:picLocks noChangeAspect="1"/>
            </p:cNvPicPr>
            <p:nvPr/>
          </p:nvPicPr>
          <p:blipFill>
            <a:blip r:embed="rId4">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1945" name="pasted-image.pdf"/>
            <p:cNvPicPr>
              <a:picLocks noChangeAspect="1"/>
            </p:cNvPicPr>
            <p:nvPr/>
          </p:nvPicPr>
          <p:blipFill>
            <a:blip r:embed="rId5">
              <a:alphaModFix amt="18452"/>
              <a:extLst/>
            </a:blip>
            <a:stretch>
              <a:fillRect/>
            </a:stretch>
          </p:blipFill>
          <p:spPr>
            <a:xfrm rot="3275997">
              <a:off x="7904170" y="4877804"/>
              <a:ext cx="575189" cy="507921"/>
            </a:xfrm>
            <a:prstGeom prst="rect">
              <a:avLst/>
            </a:prstGeom>
            <a:ln w="12700" cap="flat">
              <a:noFill/>
              <a:miter lim="400000"/>
            </a:ln>
            <a:effectLst/>
          </p:spPr>
        </p:pic>
        <p:pic>
          <p:nvPicPr>
            <p:cNvPr id="1946" name="pasted-image.pdf"/>
            <p:cNvPicPr>
              <a:picLocks noChangeAspect="1"/>
            </p:cNvPicPr>
            <p:nvPr/>
          </p:nvPicPr>
          <p:blipFill>
            <a:blip r:embed="rId6">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1947" name="pasted-image.pdf"/>
            <p:cNvPicPr>
              <a:picLocks noChangeAspect="1"/>
            </p:cNvPicPr>
            <p:nvPr/>
          </p:nvPicPr>
          <p:blipFill>
            <a:blip r:embed="rId7">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1948" name="pasted-image.pdf"/>
            <p:cNvPicPr>
              <a:picLocks noChangeAspect="1"/>
            </p:cNvPicPr>
            <p:nvPr/>
          </p:nvPicPr>
          <p:blipFill>
            <a:blip r:embed="rId7">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1949" name="pasted-image.pdf"/>
            <p:cNvPicPr>
              <a:picLocks noChangeAspect="1"/>
            </p:cNvPicPr>
            <p:nvPr/>
          </p:nvPicPr>
          <p:blipFill>
            <a:blip r:embed="rId5">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1950" name="pasted-image.pdf"/>
            <p:cNvPicPr>
              <a:picLocks noChangeAspect="1"/>
            </p:cNvPicPr>
            <p:nvPr/>
          </p:nvPicPr>
          <p:blipFill>
            <a:blip r:embed="rId3">
              <a:alphaModFix amt="18452"/>
              <a:extLst/>
            </a:blip>
            <a:stretch>
              <a:fillRect/>
            </a:stretch>
          </p:blipFill>
          <p:spPr>
            <a:xfrm rot="6596259">
              <a:off x="6777386" y="4346740"/>
              <a:ext cx="610569" cy="539163"/>
            </a:xfrm>
            <a:prstGeom prst="rect">
              <a:avLst/>
            </a:prstGeom>
            <a:ln w="12700" cap="flat">
              <a:noFill/>
              <a:miter lim="400000"/>
            </a:ln>
            <a:effectLst/>
          </p:spPr>
        </p:pic>
        <p:pic>
          <p:nvPicPr>
            <p:cNvPr id="1951" name="pasted-image.pdf"/>
            <p:cNvPicPr>
              <a:picLocks noChangeAspect="1"/>
            </p:cNvPicPr>
            <p:nvPr/>
          </p:nvPicPr>
          <p:blipFill>
            <a:blip r:embed="rId4">
              <a:alphaModFix amt="18452"/>
              <a:extLst/>
            </a:blip>
            <a:stretch>
              <a:fillRect/>
            </a:stretch>
          </p:blipFill>
          <p:spPr>
            <a:xfrm rot="189053">
              <a:off x="7208595" y="3766884"/>
              <a:ext cx="778108" cy="690494"/>
            </a:xfrm>
            <a:prstGeom prst="rect">
              <a:avLst/>
            </a:prstGeom>
            <a:ln w="12700" cap="flat">
              <a:noFill/>
              <a:miter lim="400000"/>
            </a:ln>
            <a:effectLst/>
          </p:spPr>
        </p:pic>
        <p:pic>
          <p:nvPicPr>
            <p:cNvPr id="1952" name="pasted-image.pdf"/>
            <p:cNvPicPr>
              <a:picLocks noChangeAspect="1"/>
            </p:cNvPicPr>
            <p:nvPr/>
          </p:nvPicPr>
          <p:blipFill>
            <a:blip r:embed="rId6">
              <a:alphaModFix amt="18452"/>
              <a:extLst/>
            </a:blip>
            <a:stretch>
              <a:fillRect/>
            </a:stretch>
          </p:blipFill>
          <p:spPr>
            <a:xfrm rot="4037505">
              <a:off x="7917524" y="4037473"/>
              <a:ext cx="823519" cy="727209"/>
            </a:xfrm>
            <a:prstGeom prst="rect">
              <a:avLst/>
            </a:prstGeom>
            <a:ln w="12700" cap="flat">
              <a:noFill/>
              <a:miter lim="400000"/>
            </a:ln>
            <a:effectLst/>
          </p:spPr>
        </p:pic>
        <p:pic>
          <p:nvPicPr>
            <p:cNvPr id="1953" name="pasted-image.pdf"/>
            <p:cNvPicPr>
              <a:picLocks noChangeAspect="1"/>
            </p:cNvPicPr>
            <p:nvPr/>
          </p:nvPicPr>
          <p:blipFill>
            <a:blip r:embed="rId7">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1954" name="pasted-image.pdf"/>
            <p:cNvPicPr>
              <a:picLocks noChangeAspect="1"/>
            </p:cNvPicPr>
            <p:nvPr/>
          </p:nvPicPr>
          <p:blipFill>
            <a:blip r:embed="rId5">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1955" name="pasted-image.pdf"/>
            <p:cNvPicPr>
              <a:picLocks noChangeAspect="1"/>
            </p:cNvPicPr>
            <p:nvPr/>
          </p:nvPicPr>
          <p:blipFill>
            <a:blip r:embed="rId3">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1956" name="pasted-image.pdf"/>
            <p:cNvPicPr>
              <a:picLocks noChangeAspect="1"/>
            </p:cNvPicPr>
            <p:nvPr/>
          </p:nvPicPr>
          <p:blipFill>
            <a:blip r:embed="rId4">
              <a:alphaModFix amt="18452"/>
              <a:extLst/>
            </a:blip>
            <a:stretch>
              <a:fillRect/>
            </a:stretch>
          </p:blipFill>
          <p:spPr>
            <a:xfrm rot="4535398">
              <a:off x="8668553" y="5352433"/>
              <a:ext cx="931400" cy="826527"/>
            </a:xfrm>
            <a:prstGeom prst="rect">
              <a:avLst/>
            </a:prstGeom>
            <a:ln w="12700" cap="flat">
              <a:noFill/>
              <a:miter lim="400000"/>
            </a:ln>
            <a:effectLst/>
          </p:spPr>
        </p:pic>
        <p:pic>
          <p:nvPicPr>
            <p:cNvPr id="1957" name="pasted-image.pdf"/>
            <p:cNvPicPr>
              <a:picLocks noChangeAspect="1"/>
            </p:cNvPicPr>
            <p:nvPr/>
          </p:nvPicPr>
          <p:blipFill>
            <a:blip r:embed="rId6">
              <a:alphaModFix amt="18452"/>
              <a:extLst/>
            </a:blip>
            <a:stretch>
              <a:fillRect/>
            </a:stretch>
          </p:blipFill>
          <p:spPr>
            <a:xfrm rot="8729863">
              <a:off x="7959523" y="5932408"/>
              <a:ext cx="857106" cy="756868"/>
            </a:xfrm>
            <a:prstGeom prst="rect">
              <a:avLst/>
            </a:prstGeom>
            <a:ln w="12700" cap="flat">
              <a:noFill/>
              <a:miter lim="400000"/>
            </a:ln>
            <a:effectLst/>
          </p:spPr>
        </p:pic>
        <p:pic>
          <p:nvPicPr>
            <p:cNvPr id="1958" name="pasted-image.pdf"/>
            <p:cNvPicPr>
              <a:picLocks noChangeAspect="1"/>
            </p:cNvPicPr>
            <p:nvPr/>
          </p:nvPicPr>
          <p:blipFill>
            <a:blip r:embed="rId2">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1959" name="pasted-image.pdf"/>
            <p:cNvPicPr>
              <a:picLocks noChangeAspect="1"/>
            </p:cNvPicPr>
            <p:nvPr/>
          </p:nvPicPr>
          <p:blipFill>
            <a:blip r:embed="rId3">
              <a:alphaModFix amt="18452"/>
              <a:extLst/>
            </a:blip>
            <a:stretch>
              <a:fillRect/>
            </a:stretch>
          </p:blipFill>
          <p:spPr>
            <a:xfrm rot="7178364">
              <a:off x="4059414" y="6332813"/>
              <a:ext cx="441092" cy="389506"/>
            </a:xfrm>
            <a:prstGeom prst="rect">
              <a:avLst/>
            </a:prstGeom>
            <a:ln w="12700" cap="flat">
              <a:noFill/>
              <a:miter lim="400000"/>
            </a:ln>
            <a:effectLst/>
          </p:spPr>
        </p:pic>
        <p:pic>
          <p:nvPicPr>
            <p:cNvPr id="1960" name="pasted-image.pdf"/>
            <p:cNvPicPr>
              <a:picLocks noChangeAspect="1"/>
            </p:cNvPicPr>
            <p:nvPr/>
          </p:nvPicPr>
          <p:blipFill>
            <a:blip r:embed="rId4">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1961" name="pasted-image.pdf"/>
            <p:cNvPicPr>
              <a:picLocks noChangeAspect="1"/>
            </p:cNvPicPr>
            <p:nvPr/>
          </p:nvPicPr>
          <p:blipFill>
            <a:blip r:embed="rId5">
              <a:alphaModFix amt="18452"/>
              <a:extLst/>
            </a:blip>
            <a:stretch>
              <a:fillRect/>
            </a:stretch>
          </p:blipFill>
          <p:spPr>
            <a:xfrm rot="3275997">
              <a:off x="3957361" y="5824844"/>
              <a:ext cx="575189" cy="507921"/>
            </a:xfrm>
            <a:prstGeom prst="rect">
              <a:avLst/>
            </a:prstGeom>
            <a:ln w="12700" cap="flat">
              <a:noFill/>
              <a:miter lim="400000"/>
            </a:ln>
            <a:effectLst/>
          </p:spPr>
        </p:pic>
        <p:pic>
          <p:nvPicPr>
            <p:cNvPr id="1962" name="pasted-image.pdf"/>
            <p:cNvPicPr>
              <a:picLocks noChangeAspect="1"/>
            </p:cNvPicPr>
            <p:nvPr/>
          </p:nvPicPr>
          <p:blipFill>
            <a:blip r:embed="rId6">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1963" name="pasted-image.pdf"/>
            <p:cNvPicPr>
              <a:picLocks noChangeAspect="1"/>
            </p:cNvPicPr>
            <p:nvPr/>
          </p:nvPicPr>
          <p:blipFill>
            <a:blip r:embed="rId7">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1964" name="pasted-image.pdf"/>
            <p:cNvPicPr>
              <a:picLocks noChangeAspect="1"/>
            </p:cNvPicPr>
            <p:nvPr/>
          </p:nvPicPr>
          <p:blipFill>
            <a:blip r:embed="rId7">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1965" name="pasted-image.pdf"/>
            <p:cNvPicPr>
              <a:picLocks noChangeAspect="1"/>
            </p:cNvPicPr>
            <p:nvPr/>
          </p:nvPicPr>
          <p:blipFill>
            <a:blip r:embed="rId5">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1966" name="pasted-image.pdf"/>
            <p:cNvPicPr>
              <a:picLocks noChangeAspect="1"/>
            </p:cNvPicPr>
            <p:nvPr/>
          </p:nvPicPr>
          <p:blipFill>
            <a:blip r:embed="rId3">
              <a:alphaModFix amt="18452"/>
              <a:extLst/>
            </a:blip>
            <a:stretch>
              <a:fillRect/>
            </a:stretch>
          </p:blipFill>
          <p:spPr>
            <a:xfrm rot="6596259">
              <a:off x="2830577" y="5293780"/>
              <a:ext cx="610569" cy="539163"/>
            </a:xfrm>
            <a:prstGeom prst="rect">
              <a:avLst/>
            </a:prstGeom>
            <a:ln w="12700" cap="flat">
              <a:noFill/>
              <a:miter lim="400000"/>
            </a:ln>
            <a:effectLst/>
          </p:spPr>
        </p:pic>
        <p:pic>
          <p:nvPicPr>
            <p:cNvPr id="1967" name="pasted-image.pdf"/>
            <p:cNvPicPr>
              <a:picLocks noChangeAspect="1"/>
            </p:cNvPicPr>
            <p:nvPr/>
          </p:nvPicPr>
          <p:blipFill>
            <a:blip r:embed="rId4">
              <a:alphaModFix amt="18452"/>
              <a:extLst/>
            </a:blip>
            <a:stretch>
              <a:fillRect/>
            </a:stretch>
          </p:blipFill>
          <p:spPr>
            <a:xfrm rot="189053">
              <a:off x="3261786" y="4713924"/>
              <a:ext cx="778108" cy="690495"/>
            </a:xfrm>
            <a:prstGeom prst="rect">
              <a:avLst/>
            </a:prstGeom>
            <a:ln w="12700" cap="flat">
              <a:noFill/>
              <a:miter lim="400000"/>
            </a:ln>
            <a:effectLst/>
          </p:spPr>
        </p:pic>
        <p:pic>
          <p:nvPicPr>
            <p:cNvPr id="1968" name="pasted-image.pdf"/>
            <p:cNvPicPr>
              <a:picLocks noChangeAspect="1"/>
            </p:cNvPicPr>
            <p:nvPr/>
          </p:nvPicPr>
          <p:blipFill>
            <a:blip r:embed="rId6">
              <a:alphaModFix amt="18452"/>
              <a:extLst/>
            </a:blip>
            <a:stretch>
              <a:fillRect/>
            </a:stretch>
          </p:blipFill>
          <p:spPr>
            <a:xfrm rot="4037505">
              <a:off x="3970716" y="4984514"/>
              <a:ext cx="823519" cy="727208"/>
            </a:xfrm>
            <a:prstGeom prst="rect">
              <a:avLst/>
            </a:prstGeom>
            <a:ln w="12700" cap="flat">
              <a:noFill/>
              <a:miter lim="400000"/>
            </a:ln>
            <a:effectLst/>
          </p:spPr>
        </p:pic>
        <p:pic>
          <p:nvPicPr>
            <p:cNvPr id="1969" name="pasted-image.pdf"/>
            <p:cNvPicPr>
              <a:picLocks noChangeAspect="1"/>
            </p:cNvPicPr>
            <p:nvPr/>
          </p:nvPicPr>
          <p:blipFill>
            <a:blip r:embed="rId7">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1970" name="pasted-image.pdf"/>
            <p:cNvPicPr>
              <a:picLocks noChangeAspect="1"/>
            </p:cNvPicPr>
            <p:nvPr/>
          </p:nvPicPr>
          <p:blipFill>
            <a:blip r:embed="rId5">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1971" name="pasted-image.pdf"/>
            <p:cNvPicPr>
              <a:picLocks noChangeAspect="1"/>
            </p:cNvPicPr>
            <p:nvPr/>
          </p:nvPicPr>
          <p:blipFill>
            <a:blip r:embed="rId3">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1972" name="pasted-image.pdf"/>
            <p:cNvPicPr>
              <a:picLocks noChangeAspect="1"/>
            </p:cNvPicPr>
            <p:nvPr/>
          </p:nvPicPr>
          <p:blipFill>
            <a:blip r:embed="rId4">
              <a:alphaModFix amt="18452"/>
              <a:extLst/>
            </a:blip>
            <a:stretch>
              <a:fillRect/>
            </a:stretch>
          </p:blipFill>
          <p:spPr>
            <a:xfrm rot="4535398">
              <a:off x="4721744" y="6299473"/>
              <a:ext cx="931400" cy="826527"/>
            </a:xfrm>
            <a:prstGeom prst="rect">
              <a:avLst/>
            </a:prstGeom>
            <a:ln w="12700" cap="flat">
              <a:noFill/>
              <a:miter lim="400000"/>
            </a:ln>
            <a:effectLst/>
          </p:spPr>
        </p:pic>
        <p:pic>
          <p:nvPicPr>
            <p:cNvPr id="1973" name="pasted-image.pdf"/>
            <p:cNvPicPr>
              <a:picLocks noChangeAspect="1"/>
            </p:cNvPicPr>
            <p:nvPr/>
          </p:nvPicPr>
          <p:blipFill>
            <a:blip r:embed="rId6">
              <a:alphaModFix amt="18452"/>
              <a:extLst/>
            </a:blip>
            <a:stretch>
              <a:fillRect/>
            </a:stretch>
          </p:blipFill>
          <p:spPr>
            <a:xfrm rot="8729863">
              <a:off x="4012714" y="6879448"/>
              <a:ext cx="857107" cy="756867"/>
            </a:xfrm>
            <a:prstGeom prst="rect">
              <a:avLst/>
            </a:prstGeom>
            <a:ln w="12700" cap="flat">
              <a:noFill/>
              <a:miter lim="400000"/>
            </a:ln>
            <a:effectLst/>
          </p:spPr>
        </p:pic>
        <p:pic>
          <p:nvPicPr>
            <p:cNvPr id="1974" name="pasted-image.pdf"/>
            <p:cNvPicPr>
              <a:picLocks noChangeAspect="1"/>
            </p:cNvPicPr>
            <p:nvPr/>
          </p:nvPicPr>
          <p:blipFill>
            <a:blip r:embed="rId2">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1975" name="pasted-image.pdf"/>
            <p:cNvPicPr>
              <a:picLocks noChangeAspect="1"/>
            </p:cNvPicPr>
            <p:nvPr/>
          </p:nvPicPr>
          <p:blipFill>
            <a:blip r:embed="rId3">
              <a:alphaModFix amt="18452"/>
              <a:extLst/>
            </a:blip>
            <a:stretch>
              <a:fillRect/>
            </a:stretch>
          </p:blipFill>
          <p:spPr>
            <a:xfrm rot="7178364">
              <a:off x="4619556" y="1745107"/>
              <a:ext cx="441092" cy="389506"/>
            </a:xfrm>
            <a:prstGeom prst="rect">
              <a:avLst/>
            </a:prstGeom>
            <a:ln w="12700" cap="flat">
              <a:noFill/>
              <a:miter lim="400000"/>
            </a:ln>
            <a:effectLst/>
          </p:spPr>
        </p:pic>
        <p:pic>
          <p:nvPicPr>
            <p:cNvPr id="1976" name="pasted-image.pdf"/>
            <p:cNvPicPr>
              <a:picLocks noChangeAspect="1"/>
            </p:cNvPicPr>
            <p:nvPr/>
          </p:nvPicPr>
          <p:blipFill>
            <a:blip r:embed="rId4">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1977" name="pasted-image.pdf"/>
            <p:cNvPicPr>
              <a:picLocks noChangeAspect="1"/>
            </p:cNvPicPr>
            <p:nvPr/>
          </p:nvPicPr>
          <p:blipFill>
            <a:blip r:embed="rId5">
              <a:alphaModFix amt="18452"/>
              <a:extLst/>
            </a:blip>
            <a:stretch>
              <a:fillRect/>
            </a:stretch>
          </p:blipFill>
          <p:spPr>
            <a:xfrm rot="3275997">
              <a:off x="4517503" y="1237138"/>
              <a:ext cx="575189" cy="507921"/>
            </a:xfrm>
            <a:prstGeom prst="rect">
              <a:avLst/>
            </a:prstGeom>
            <a:ln w="12700" cap="flat">
              <a:noFill/>
              <a:miter lim="400000"/>
            </a:ln>
            <a:effectLst/>
          </p:spPr>
        </p:pic>
        <p:pic>
          <p:nvPicPr>
            <p:cNvPr id="1978" name="pasted-image.pdf"/>
            <p:cNvPicPr>
              <a:picLocks noChangeAspect="1"/>
            </p:cNvPicPr>
            <p:nvPr/>
          </p:nvPicPr>
          <p:blipFill>
            <a:blip r:embed="rId6">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1979" name="pasted-image.pdf"/>
            <p:cNvPicPr>
              <a:picLocks noChangeAspect="1"/>
            </p:cNvPicPr>
            <p:nvPr/>
          </p:nvPicPr>
          <p:blipFill>
            <a:blip r:embed="rId7">
              <a:alphaModFix amt="18452"/>
              <a:extLst/>
            </a:blip>
            <a:stretch>
              <a:fillRect/>
            </a:stretch>
          </p:blipFill>
          <p:spPr>
            <a:xfrm rot="21012226">
              <a:off x="3933415" y="915767"/>
              <a:ext cx="630989" cy="557195"/>
            </a:xfrm>
            <a:prstGeom prst="rect">
              <a:avLst/>
            </a:prstGeom>
            <a:ln w="12700" cap="flat">
              <a:noFill/>
              <a:miter lim="400000"/>
            </a:ln>
            <a:effectLst/>
          </p:spPr>
        </p:pic>
        <p:pic>
          <p:nvPicPr>
            <p:cNvPr id="1980" name="pasted-image.pdf"/>
            <p:cNvPicPr>
              <a:picLocks noChangeAspect="1"/>
            </p:cNvPicPr>
            <p:nvPr/>
          </p:nvPicPr>
          <p:blipFill>
            <a:blip r:embed="rId7">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1981" name="pasted-image.pdf"/>
            <p:cNvPicPr>
              <a:picLocks noChangeAspect="1"/>
            </p:cNvPicPr>
            <p:nvPr/>
          </p:nvPicPr>
          <p:blipFill>
            <a:blip r:embed="rId5">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1982" name="pasted-image.pdf"/>
            <p:cNvPicPr>
              <a:picLocks noChangeAspect="1"/>
            </p:cNvPicPr>
            <p:nvPr/>
          </p:nvPicPr>
          <p:blipFill>
            <a:blip r:embed="rId3">
              <a:alphaModFix amt="18452"/>
              <a:extLst/>
            </a:blip>
            <a:stretch>
              <a:fillRect/>
            </a:stretch>
          </p:blipFill>
          <p:spPr>
            <a:xfrm rot="6596259">
              <a:off x="3390719" y="706073"/>
              <a:ext cx="610569" cy="539163"/>
            </a:xfrm>
            <a:prstGeom prst="rect">
              <a:avLst/>
            </a:prstGeom>
            <a:ln w="12700" cap="flat">
              <a:noFill/>
              <a:miter lim="400000"/>
            </a:ln>
            <a:effectLst/>
          </p:spPr>
        </p:pic>
        <p:pic>
          <p:nvPicPr>
            <p:cNvPr id="1983" name="pasted-image.pdf"/>
            <p:cNvPicPr>
              <a:picLocks noChangeAspect="1"/>
            </p:cNvPicPr>
            <p:nvPr/>
          </p:nvPicPr>
          <p:blipFill>
            <a:blip r:embed="rId4">
              <a:alphaModFix amt="18452"/>
              <a:extLst/>
            </a:blip>
            <a:stretch>
              <a:fillRect/>
            </a:stretch>
          </p:blipFill>
          <p:spPr>
            <a:xfrm rot="189053">
              <a:off x="3821928" y="126217"/>
              <a:ext cx="778108" cy="690495"/>
            </a:xfrm>
            <a:prstGeom prst="rect">
              <a:avLst/>
            </a:prstGeom>
            <a:ln w="12700" cap="flat">
              <a:noFill/>
              <a:miter lim="400000"/>
            </a:ln>
            <a:effectLst/>
          </p:spPr>
        </p:pic>
        <p:pic>
          <p:nvPicPr>
            <p:cNvPr id="1984" name="pasted-image.pdf"/>
            <p:cNvPicPr>
              <a:picLocks noChangeAspect="1"/>
            </p:cNvPicPr>
            <p:nvPr/>
          </p:nvPicPr>
          <p:blipFill>
            <a:blip r:embed="rId6">
              <a:alphaModFix amt="18452"/>
              <a:extLst/>
            </a:blip>
            <a:stretch>
              <a:fillRect/>
            </a:stretch>
          </p:blipFill>
          <p:spPr>
            <a:xfrm rot="4037505">
              <a:off x="4530858" y="396807"/>
              <a:ext cx="823519" cy="727208"/>
            </a:xfrm>
            <a:prstGeom prst="rect">
              <a:avLst/>
            </a:prstGeom>
            <a:ln w="12700" cap="flat">
              <a:noFill/>
              <a:miter lim="400000"/>
            </a:ln>
            <a:effectLst/>
          </p:spPr>
        </p:pic>
        <p:pic>
          <p:nvPicPr>
            <p:cNvPr id="1985" name="pasted-image.pdf"/>
            <p:cNvPicPr>
              <a:picLocks noChangeAspect="1"/>
            </p:cNvPicPr>
            <p:nvPr/>
          </p:nvPicPr>
          <p:blipFill>
            <a:blip r:embed="rId7">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1986" name="pasted-image.pdf"/>
            <p:cNvPicPr>
              <a:picLocks noChangeAspect="1"/>
            </p:cNvPicPr>
            <p:nvPr/>
          </p:nvPicPr>
          <p:blipFill>
            <a:blip r:embed="rId5">
              <a:alphaModFix amt="18452"/>
              <a:extLst/>
            </a:blip>
            <a:stretch>
              <a:fillRect/>
            </a:stretch>
          </p:blipFill>
          <p:spPr>
            <a:xfrm rot="13574788">
              <a:off x="5191255" y="214411"/>
              <a:ext cx="953044" cy="841585"/>
            </a:xfrm>
            <a:prstGeom prst="rect">
              <a:avLst/>
            </a:prstGeom>
            <a:ln w="12700" cap="flat">
              <a:noFill/>
              <a:miter lim="400000"/>
            </a:ln>
            <a:effectLst/>
          </p:spPr>
        </p:pic>
        <p:pic>
          <p:nvPicPr>
            <p:cNvPr id="1987" name="pasted-image.pdf"/>
            <p:cNvPicPr>
              <a:picLocks noChangeAspect="1"/>
            </p:cNvPicPr>
            <p:nvPr/>
          </p:nvPicPr>
          <p:blipFill>
            <a:blip r:embed="rId3">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1988" name="pasted-image.pdf"/>
            <p:cNvPicPr>
              <a:picLocks noChangeAspect="1"/>
            </p:cNvPicPr>
            <p:nvPr/>
          </p:nvPicPr>
          <p:blipFill>
            <a:blip r:embed="rId4">
              <a:alphaModFix amt="18452"/>
              <a:extLst/>
            </a:blip>
            <a:stretch>
              <a:fillRect/>
            </a:stretch>
          </p:blipFill>
          <p:spPr>
            <a:xfrm rot="4535398">
              <a:off x="5281886" y="1711767"/>
              <a:ext cx="931401" cy="826527"/>
            </a:xfrm>
            <a:prstGeom prst="rect">
              <a:avLst/>
            </a:prstGeom>
            <a:ln w="12700" cap="flat">
              <a:noFill/>
              <a:miter lim="400000"/>
            </a:ln>
            <a:effectLst/>
          </p:spPr>
        </p:pic>
        <p:pic>
          <p:nvPicPr>
            <p:cNvPr id="1989" name="pasted-image.pdf"/>
            <p:cNvPicPr>
              <a:picLocks noChangeAspect="1"/>
            </p:cNvPicPr>
            <p:nvPr/>
          </p:nvPicPr>
          <p:blipFill>
            <a:blip r:embed="rId6">
              <a:alphaModFix amt="18452"/>
              <a:extLst/>
            </a:blip>
            <a:stretch>
              <a:fillRect/>
            </a:stretch>
          </p:blipFill>
          <p:spPr>
            <a:xfrm rot="8729863">
              <a:off x="4572857" y="2291742"/>
              <a:ext cx="857106" cy="756867"/>
            </a:xfrm>
            <a:prstGeom prst="rect">
              <a:avLst/>
            </a:prstGeom>
            <a:ln w="12700" cap="flat">
              <a:noFill/>
              <a:miter lim="400000"/>
            </a:ln>
            <a:effectLst/>
          </p:spPr>
        </p:pic>
        <p:pic>
          <p:nvPicPr>
            <p:cNvPr id="1990" name="pasted-image.pdf"/>
            <p:cNvPicPr>
              <a:picLocks noChangeAspect="1"/>
            </p:cNvPicPr>
            <p:nvPr/>
          </p:nvPicPr>
          <p:blipFill>
            <a:blip r:embed="rId2">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1991" name="pasted-image.pdf"/>
            <p:cNvPicPr>
              <a:picLocks noChangeAspect="1"/>
            </p:cNvPicPr>
            <p:nvPr/>
          </p:nvPicPr>
          <p:blipFill>
            <a:blip r:embed="rId3">
              <a:alphaModFix amt="18452"/>
              <a:extLst/>
            </a:blip>
            <a:stretch>
              <a:fillRect/>
            </a:stretch>
          </p:blipFill>
          <p:spPr>
            <a:xfrm rot="7178364">
              <a:off x="1944089" y="1999107"/>
              <a:ext cx="441092" cy="389506"/>
            </a:xfrm>
            <a:prstGeom prst="rect">
              <a:avLst/>
            </a:prstGeom>
            <a:ln w="12700" cap="flat">
              <a:noFill/>
              <a:miter lim="400000"/>
            </a:ln>
            <a:effectLst/>
          </p:spPr>
        </p:pic>
        <p:pic>
          <p:nvPicPr>
            <p:cNvPr id="1992" name="pasted-image.pdf"/>
            <p:cNvPicPr>
              <a:picLocks noChangeAspect="1"/>
            </p:cNvPicPr>
            <p:nvPr/>
          </p:nvPicPr>
          <p:blipFill>
            <a:blip r:embed="rId4">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1993" name="pasted-image.pdf"/>
            <p:cNvPicPr>
              <a:picLocks noChangeAspect="1"/>
            </p:cNvPicPr>
            <p:nvPr/>
          </p:nvPicPr>
          <p:blipFill>
            <a:blip r:embed="rId5">
              <a:alphaModFix amt="18452"/>
              <a:extLst/>
            </a:blip>
            <a:stretch>
              <a:fillRect/>
            </a:stretch>
          </p:blipFill>
          <p:spPr>
            <a:xfrm rot="3275997">
              <a:off x="1842036" y="1491138"/>
              <a:ext cx="575190" cy="507921"/>
            </a:xfrm>
            <a:prstGeom prst="rect">
              <a:avLst/>
            </a:prstGeom>
            <a:ln w="12700" cap="flat">
              <a:noFill/>
              <a:miter lim="400000"/>
            </a:ln>
            <a:effectLst/>
          </p:spPr>
        </p:pic>
        <p:pic>
          <p:nvPicPr>
            <p:cNvPr id="1994" name="pasted-image.pdf"/>
            <p:cNvPicPr>
              <a:picLocks noChangeAspect="1"/>
            </p:cNvPicPr>
            <p:nvPr/>
          </p:nvPicPr>
          <p:blipFill>
            <a:blip r:embed="rId6">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1995" name="pasted-image.pdf"/>
            <p:cNvPicPr>
              <a:picLocks noChangeAspect="1"/>
            </p:cNvPicPr>
            <p:nvPr/>
          </p:nvPicPr>
          <p:blipFill>
            <a:blip r:embed="rId7">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1996" name="pasted-image.pdf"/>
            <p:cNvPicPr>
              <a:picLocks noChangeAspect="1"/>
            </p:cNvPicPr>
            <p:nvPr/>
          </p:nvPicPr>
          <p:blipFill>
            <a:blip r:embed="rId7">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1997" name="pasted-image.pdf"/>
            <p:cNvPicPr>
              <a:picLocks noChangeAspect="1"/>
            </p:cNvPicPr>
            <p:nvPr/>
          </p:nvPicPr>
          <p:blipFill>
            <a:blip r:embed="rId5">
              <a:alphaModFix amt="18452"/>
              <a:extLst/>
            </a:blip>
            <a:stretch>
              <a:fillRect/>
            </a:stretch>
          </p:blipFill>
          <p:spPr>
            <a:xfrm rot="13329951">
              <a:off x="321652" y="1541934"/>
              <a:ext cx="796189" cy="703075"/>
            </a:xfrm>
            <a:prstGeom prst="rect">
              <a:avLst/>
            </a:prstGeom>
            <a:ln w="12700" cap="flat">
              <a:noFill/>
              <a:miter lim="400000"/>
            </a:ln>
            <a:effectLst/>
          </p:spPr>
        </p:pic>
        <p:pic>
          <p:nvPicPr>
            <p:cNvPr id="1998" name="pasted-image.pdf"/>
            <p:cNvPicPr>
              <a:picLocks noChangeAspect="1"/>
            </p:cNvPicPr>
            <p:nvPr/>
          </p:nvPicPr>
          <p:blipFill>
            <a:blip r:embed="rId3">
              <a:alphaModFix amt="18452"/>
              <a:extLst/>
            </a:blip>
            <a:stretch>
              <a:fillRect/>
            </a:stretch>
          </p:blipFill>
          <p:spPr>
            <a:xfrm rot="6596259">
              <a:off x="715253" y="960073"/>
              <a:ext cx="610569" cy="539163"/>
            </a:xfrm>
            <a:prstGeom prst="rect">
              <a:avLst/>
            </a:prstGeom>
            <a:ln w="12700" cap="flat">
              <a:noFill/>
              <a:miter lim="400000"/>
            </a:ln>
            <a:effectLst/>
          </p:spPr>
        </p:pic>
        <p:pic>
          <p:nvPicPr>
            <p:cNvPr id="1999" name="pasted-image.pdf"/>
            <p:cNvPicPr>
              <a:picLocks noChangeAspect="1"/>
            </p:cNvPicPr>
            <p:nvPr/>
          </p:nvPicPr>
          <p:blipFill>
            <a:blip r:embed="rId4">
              <a:alphaModFix amt="18452"/>
              <a:extLst/>
            </a:blip>
            <a:stretch>
              <a:fillRect/>
            </a:stretch>
          </p:blipFill>
          <p:spPr>
            <a:xfrm rot="189053">
              <a:off x="1146462" y="380217"/>
              <a:ext cx="778108" cy="690495"/>
            </a:xfrm>
            <a:prstGeom prst="rect">
              <a:avLst/>
            </a:prstGeom>
            <a:ln w="12700" cap="flat">
              <a:noFill/>
              <a:miter lim="400000"/>
            </a:ln>
            <a:effectLst/>
          </p:spPr>
        </p:pic>
        <p:pic>
          <p:nvPicPr>
            <p:cNvPr id="2000" name="pasted-image.pdf"/>
            <p:cNvPicPr>
              <a:picLocks noChangeAspect="1"/>
            </p:cNvPicPr>
            <p:nvPr/>
          </p:nvPicPr>
          <p:blipFill>
            <a:blip r:embed="rId6">
              <a:alphaModFix amt="18452"/>
              <a:extLst/>
            </a:blip>
            <a:stretch>
              <a:fillRect/>
            </a:stretch>
          </p:blipFill>
          <p:spPr>
            <a:xfrm rot="4037505">
              <a:off x="1855391" y="650807"/>
              <a:ext cx="823519" cy="727208"/>
            </a:xfrm>
            <a:prstGeom prst="rect">
              <a:avLst/>
            </a:prstGeom>
            <a:ln w="12700" cap="flat">
              <a:noFill/>
              <a:miter lim="400000"/>
            </a:ln>
            <a:effectLst/>
          </p:spPr>
        </p:pic>
        <p:pic>
          <p:nvPicPr>
            <p:cNvPr id="2001" name="pasted-image.pdf"/>
            <p:cNvPicPr>
              <a:picLocks noChangeAspect="1"/>
            </p:cNvPicPr>
            <p:nvPr/>
          </p:nvPicPr>
          <p:blipFill>
            <a:blip r:embed="rId7">
              <a:alphaModFix amt="18452"/>
              <a:extLst/>
            </a:blip>
            <a:stretch>
              <a:fillRect/>
            </a:stretch>
          </p:blipFill>
          <p:spPr>
            <a:xfrm rot="15582911">
              <a:off x="24779" y="434438"/>
              <a:ext cx="1045499" cy="923228"/>
            </a:xfrm>
            <a:prstGeom prst="rect">
              <a:avLst/>
            </a:prstGeom>
            <a:ln w="12700" cap="flat">
              <a:noFill/>
              <a:miter lim="400000"/>
            </a:ln>
            <a:effectLst/>
          </p:spPr>
        </p:pic>
        <p:pic>
          <p:nvPicPr>
            <p:cNvPr id="2002" name="pasted-image.pdf"/>
            <p:cNvPicPr>
              <a:picLocks noChangeAspect="1"/>
            </p:cNvPicPr>
            <p:nvPr/>
          </p:nvPicPr>
          <p:blipFill>
            <a:blip r:embed="rId5">
              <a:alphaModFix amt="18452"/>
              <a:extLst/>
            </a:blip>
            <a:stretch>
              <a:fillRect/>
            </a:stretch>
          </p:blipFill>
          <p:spPr>
            <a:xfrm rot="13574788">
              <a:off x="2515788" y="468411"/>
              <a:ext cx="953043" cy="841585"/>
            </a:xfrm>
            <a:prstGeom prst="rect">
              <a:avLst/>
            </a:prstGeom>
            <a:ln w="12700" cap="flat">
              <a:noFill/>
              <a:miter lim="400000"/>
            </a:ln>
            <a:effectLst/>
          </p:spPr>
        </p:pic>
        <p:pic>
          <p:nvPicPr>
            <p:cNvPr id="2003" name="pasted-image.pdf"/>
            <p:cNvPicPr>
              <a:picLocks noChangeAspect="1"/>
            </p:cNvPicPr>
            <p:nvPr/>
          </p:nvPicPr>
          <p:blipFill>
            <a:blip r:embed="rId3">
              <a:alphaModFix amt="18452"/>
              <a:extLst/>
            </a:blip>
            <a:stretch>
              <a:fillRect/>
            </a:stretch>
          </p:blipFill>
          <p:spPr>
            <a:xfrm rot="14632657">
              <a:off x="924854" y="2469232"/>
              <a:ext cx="730855" cy="645381"/>
            </a:xfrm>
            <a:prstGeom prst="rect">
              <a:avLst/>
            </a:prstGeom>
            <a:ln w="12700" cap="flat">
              <a:noFill/>
              <a:miter lim="400000"/>
            </a:ln>
            <a:effectLst/>
          </p:spPr>
        </p:pic>
        <p:pic>
          <p:nvPicPr>
            <p:cNvPr id="2004" name="pasted-image.pdf"/>
            <p:cNvPicPr>
              <a:picLocks noChangeAspect="1"/>
            </p:cNvPicPr>
            <p:nvPr/>
          </p:nvPicPr>
          <p:blipFill>
            <a:blip r:embed="rId4">
              <a:alphaModFix amt="18452"/>
              <a:extLst/>
            </a:blip>
            <a:stretch>
              <a:fillRect/>
            </a:stretch>
          </p:blipFill>
          <p:spPr>
            <a:xfrm rot="4535398">
              <a:off x="2606419" y="1965767"/>
              <a:ext cx="931401" cy="826527"/>
            </a:xfrm>
            <a:prstGeom prst="rect">
              <a:avLst/>
            </a:prstGeom>
            <a:ln w="12700" cap="flat">
              <a:noFill/>
              <a:miter lim="400000"/>
            </a:ln>
            <a:effectLst/>
          </p:spPr>
        </p:pic>
        <p:pic>
          <p:nvPicPr>
            <p:cNvPr id="2005" name="pasted-image.pdf"/>
            <p:cNvPicPr>
              <a:picLocks noChangeAspect="1"/>
            </p:cNvPicPr>
            <p:nvPr/>
          </p:nvPicPr>
          <p:blipFill>
            <a:blip r:embed="rId6">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2009" name="Group 2009"/>
          <p:cNvGrpSpPr/>
          <p:nvPr/>
        </p:nvGrpSpPr>
        <p:grpSpPr>
          <a:xfrm>
            <a:off x="10976912" y="12828177"/>
            <a:ext cx="2430176" cy="450272"/>
            <a:chOff x="0" y="0"/>
            <a:chExt cx="2430175" cy="450271"/>
          </a:xfrm>
        </p:grpSpPr>
        <p:pic>
          <p:nvPicPr>
            <p:cNvPr id="2007" name="pasted-image.pdf"/>
            <p:cNvPicPr>
              <a:picLocks noChangeAspect="1"/>
            </p:cNvPicPr>
            <p:nvPr/>
          </p:nvPicPr>
          <p:blipFill>
            <a:blip r:embed="rId8">
              <a:extLst/>
            </a:blip>
            <a:stretch>
              <a:fillRect/>
            </a:stretch>
          </p:blipFill>
          <p:spPr>
            <a:xfrm>
              <a:off x="0" y="0"/>
              <a:ext cx="450272" cy="450272"/>
            </a:xfrm>
            <a:prstGeom prst="rect">
              <a:avLst/>
            </a:prstGeom>
            <a:ln w="12700" cap="flat">
              <a:noFill/>
              <a:miter lim="400000"/>
            </a:ln>
            <a:effectLst/>
          </p:spPr>
        </p:pic>
        <p:pic>
          <p:nvPicPr>
            <p:cNvPr id="2008" name="pasted-image.pdf"/>
            <p:cNvPicPr>
              <a:picLocks noChangeAspect="1"/>
            </p:cNvPicPr>
            <p:nvPr/>
          </p:nvPicPr>
          <p:blipFill>
            <a:blip r:embed="rId9">
              <a:extLst/>
            </a:blip>
            <a:stretch>
              <a:fillRect/>
            </a:stretch>
          </p:blipFill>
          <p:spPr>
            <a:xfrm>
              <a:off x="584841" y="86142"/>
              <a:ext cx="1845335" cy="277988"/>
            </a:xfrm>
            <a:prstGeom prst="rect">
              <a:avLst/>
            </a:prstGeom>
            <a:ln w="12700" cap="flat">
              <a:noFill/>
              <a:miter lim="400000"/>
            </a:ln>
            <a:effectLst/>
          </p:spPr>
        </p:pic>
      </p:grpSp>
      <p:sp>
        <p:nvSpPr>
          <p:cNvPr id="2010" name="Shape 20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Gray copy 4">
    <p:bg>
      <p:bgPr>
        <a:gradFill flip="none" rotWithShape="1">
          <a:gsLst>
            <a:gs pos="0">
              <a:srgbClr val="6CCBE5"/>
            </a:gs>
            <a:gs pos="49512">
              <a:srgbClr val="86D9DF"/>
            </a:gs>
            <a:gs pos="100000">
              <a:srgbClr val="A1E8DA"/>
            </a:gs>
          </a:gsLst>
          <a:lin ang="0" scaled="0"/>
        </a:gradFill>
        <a:effectLst/>
      </p:bgPr>
    </p:bg>
    <p:spTree>
      <p:nvGrpSpPr>
        <p:cNvPr id="1" name=""/>
        <p:cNvGrpSpPr/>
        <p:nvPr/>
      </p:nvGrpSpPr>
      <p:grpSpPr>
        <a:xfrm>
          <a:off x="0" y="0"/>
          <a:ext cx="0" cy="0"/>
          <a:chOff x="0" y="0"/>
          <a:chExt cx="0" cy="0"/>
        </a:xfrm>
      </p:grpSpPr>
      <p:grpSp>
        <p:nvGrpSpPr>
          <p:cNvPr id="2129" name="Group 2129"/>
          <p:cNvGrpSpPr/>
          <p:nvPr/>
        </p:nvGrpSpPr>
        <p:grpSpPr>
          <a:xfrm>
            <a:off x="7331771" y="2680978"/>
            <a:ext cx="9720458" cy="7812500"/>
            <a:chOff x="0" y="0"/>
            <a:chExt cx="9720457" cy="7812498"/>
          </a:xfrm>
        </p:grpSpPr>
        <p:pic>
          <p:nvPicPr>
            <p:cNvPr id="2017" name="pasted-image.pdf"/>
            <p:cNvPicPr>
              <a:picLocks noChangeAspect="1"/>
            </p:cNvPicPr>
            <p:nvPr/>
          </p:nvPicPr>
          <p:blipFill>
            <a:blip r:embed="rId2">
              <a:alphaModFix amt="10000"/>
              <a:extLst/>
            </a:blip>
            <a:stretch>
              <a:fillRect/>
            </a:stretch>
          </p:blipFill>
          <p:spPr>
            <a:xfrm rot="21012226">
              <a:off x="4968191" y="4295154"/>
              <a:ext cx="334470" cy="295354"/>
            </a:xfrm>
            <a:prstGeom prst="rect">
              <a:avLst/>
            </a:prstGeom>
            <a:ln w="12700" cap="flat">
              <a:noFill/>
              <a:miter lim="400000"/>
            </a:ln>
            <a:effectLst/>
          </p:spPr>
        </p:pic>
        <p:pic>
          <p:nvPicPr>
            <p:cNvPr id="2018" name="pasted-image.pdf"/>
            <p:cNvPicPr>
              <a:picLocks noChangeAspect="1"/>
            </p:cNvPicPr>
            <p:nvPr/>
          </p:nvPicPr>
          <p:blipFill>
            <a:blip r:embed="rId3">
              <a:alphaModFix amt="10000"/>
              <a:extLst/>
            </a:blip>
            <a:stretch>
              <a:fillRect/>
            </a:stretch>
          </p:blipFill>
          <p:spPr>
            <a:xfrm rot="7178364">
              <a:off x="5346348" y="4571746"/>
              <a:ext cx="441092" cy="389507"/>
            </a:xfrm>
            <a:prstGeom prst="rect">
              <a:avLst/>
            </a:prstGeom>
            <a:ln w="12700" cap="flat">
              <a:noFill/>
              <a:miter lim="400000"/>
            </a:ln>
            <a:effectLst/>
          </p:spPr>
        </p:pic>
        <p:pic>
          <p:nvPicPr>
            <p:cNvPr id="2019" name="pasted-image.pdf"/>
            <p:cNvPicPr>
              <a:picLocks noChangeAspect="1"/>
            </p:cNvPicPr>
            <p:nvPr/>
          </p:nvPicPr>
          <p:blipFill>
            <a:blip r:embed="rId4">
              <a:alphaModFix amt="10000"/>
              <a:extLst/>
            </a:blip>
            <a:stretch>
              <a:fillRect/>
            </a:stretch>
          </p:blipFill>
          <p:spPr>
            <a:xfrm rot="13426029">
              <a:off x="4845292" y="4644124"/>
              <a:ext cx="562127" cy="498833"/>
            </a:xfrm>
            <a:prstGeom prst="rect">
              <a:avLst/>
            </a:prstGeom>
            <a:ln w="12700" cap="flat">
              <a:noFill/>
              <a:miter lim="400000"/>
            </a:ln>
            <a:effectLst/>
          </p:spPr>
        </p:pic>
        <p:pic>
          <p:nvPicPr>
            <p:cNvPr id="2020" name="pasted-image.pdf"/>
            <p:cNvPicPr>
              <a:picLocks noChangeAspect="1"/>
            </p:cNvPicPr>
            <p:nvPr/>
          </p:nvPicPr>
          <p:blipFill>
            <a:blip r:embed="rId5">
              <a:alphaModFix amt="10000"/>
              <a:extLst/>
            </a:blip>
            <a:stretch>
              <a:fillRect/>
            </a:stretch>
          </p:blipFill>
          <p:spPr>
            <a:xfrm rot="3275997">
              <a:off x="5244295" y="4063778"/>
              <a:ext cx="575189" cy="507921"/>
            </a:xfrm>
            <a:prstGeom prst="rect">
              <a:avLst/>
            </a:prstGeom>
            <a:ln w="12700" cap="flat">
              <a:noFill/>
              <a:miter lim="400000"/>
            </a:ln>
            <a:effectLst/>
          </p:spPr>
        </p:pic>
        <p:pic>
          <p:nvPicPr>
            <p:cNvPr id="2021" name="pasted-image.pdf"/>
            <p:cNvPicPr>
              <a:picLocks noChangeAspect="1"/>
            </p:cNvPicPr>
            <p:nvPr/>
          </p:nvPicPr>
          <p:blipFill>
            <a:blip r:embed="rId6">
              <a:alphaModFix amt="10000"/>
              <a:extLst/>
            </a:blip>
            <a:stretch>
              <a:fillRect/>
            </a:stretch>
          </p:blipFill>
          <p:spPr>
            <a:xfrm rot="16983089">
              <a:off x="4461591" y="4356138"/>
              <a:ext cx="594933" cy="525356"/>
            </a:xfrm>
            <a:prstGeom prst="rect">
              <a:avLst/>
            </a:prstGeom>
            <a:ln w="12700" cap="flat">
              <a:noFill/>
              <a:miter lim="400000"/>
            </a:ln>
            <a:effectLst/>
          </p:spPr>
        </p:pic>
        <p:pic>
          <p:nvPicPr>
            <p:cNvPr id="2022" name="pasted-image.pdf"/>
            <p:cNvPicPr>
              <a:picLocks noChangeAspect="1"/>
            </p:cNvPicPr>
            <p:nvPr/>
          </p:nvPicPr>
          <p:blipFill>
            <a:blip r:embed="rId7">
              <a:alphaModFix amt="10000"/>
              <a:extLst/>
            </a:blip>
            <a:stretch>
              <a:fillRect/>
            </a:stretch>
          </p:blipFill>
          <p:spPr>
            <a:xfrm rot="21012226">
              <a:off x="4660207" y="3742408"/>
              <a:ext cx="630989" cy="557194"/>
            </a:xfrm>
            <a:prstGeom prst="rect">
              <a:avLst/>
            </a:prstGeom>
            <a:ln w="12700" cap="flat">
              <a:noFill/>
              <a:miter lim="400000"/>
            </a:ln>
            <a:effectLst/>
          </p:spPr>
        </p:pic>
        <p:pic>
          <p:nvPicPr>
            <p:cNvPr id="2023" name="pasted-image.pdf"/>
            <p:cNvPicPr>
              <a:picLocks noChangeAspect="1"/>
            </p:cNvPicPr>
            <p:nvPr/>
          </p:nvPicPr>
          <p:blipFill>
            <a:blip r:embed="rId7">
              <a:alphaModFix amt="10000"/>
              <a:extLst/>
            </a:blip>
            <a:stretch>
              <a:fillRect/>
            </a:stretch>
          </p:blipFill>
          <p:spPr>
            <a:xfrm rot="15582911">
              <a:off x="5703743" y="3994660"/>
              <a:ext cx="873428" cy="771280"/>
            </a:xfrm>
            <a:prstGeom prst="rect">
              <a:avLst/>
            </a:prstGeom>
            <a:ln w="12700" cap="flat">
              <a:noFill/>
              <a:miter lim="400000"/>
            </a:ln>
            <a:effectLst/>
          </p:spPr>
        </p:pic>
        <p:pic>
          <p:nvPicPr>
            <p:cNvPr id="2024" name="pasted-image.pdf"/>
            <p:cNvPicPr>
              <a:picLocks noChangeAspect="1"/>
            </p:cNvPicPr>
            <p:nvPr/>
          </p:nvPicPr>
          <p:blipFill>
            <a:blip r:embed="rId5">
              <a:alphaModFix amt="10000"/>
              <a:extLst/>
            </a:blip>
            <a:stretch>
              <a:fillRect/>
            </a:stretch>
          </p:blipFill>
          <p:spPr>
            <a:xfrm rot="13329951">
              <a:off x="3723910" y="4114575"/>
              <a:ext cx="796189" cy="703075"/>
            </a:xfrm>
            <a:prstGeom prst="rect">
              <a:avLst/>
            </a:prstGeom>
            <a:ln w="12700" cap="flat">
              <a:noFill/>
              <a:miter lim="400000"/>
            </a:ln>
            <a:effectLst/>
          </p:spPr>
        </p:pic>
        <p:pic>
          <p:nvPicPr>
            <p:cNvPr id="2025" name="pasted-image.pdf"/>
            <p:cNvPicPr>
              <a:picLocks noChangeAspect="1"/>
            </p:cNvPicPr>
            <p:nvPr/>
          </p:nvPicPr>
          <p:blipFill>
            <a:blip r:embed="rId3">
              <a:alphaModFix amt="10000"/>
              <a:extLst/>
            </a:blip>
            <a:stretch>
              <a:fillRect/>
            </a:stretch>
          </p:blipFill>
          <p:spPr>
            <a:xfrm rot="6596259">
              <a:off x="4117511" y="3532713"/>
              <a:ext cx="610569" cy="539163"/>
            </a:xfrm>
            <a:prstGeom prst="rect">
              <a:avLst/>
            </a:prstGeom>
            <a:ln w="12700" cap="flat">
              <a:noFill/>
              <a:miter lim="400000"/>
            </a:ln>
            <a:effectLst/>
          </p:spPr>
        </p:pic>
        <p:pic>
          <p:nvPicPr>
            <p:cNvPr id="2026" name="pasted-image.pdf"/>
            <p:cNvPicPr>
              <a:picLocks noChangeAspect="1"/>
            </p:cNvPicPr>
            <p:nvPr/>
          </p:nvPicPr>
          <p:blipFill>
            <a:blip r:embed="rId4">
              <a:alphaModFix amt="10000"/>
              <a:extLst/>
            </a:blip>
            <a:stretch>
              <a:fillRect/>
            </a:stretch>
          </p:blipFill>
          <p:spPr>
            <a:xfrm rot="189053">
              <a:off x="4548720" y="2952857"/>
              <a:ext cx="778108" cy="690495"/>
            </a:xfrm>
            <a:prstGeom prst="rect">
              <a:avLst/>
            </a:prstGeom>
            <a:ln w="12700" cap="flat">
              <a:noFill/>
              <a:miter lim="400000"/>
            </a:ln>
            <a:effectLst/>
          </p:spPr>
        </p:pic>
        <p:pic>
          <p:nvPicPr>
            <p:cNvPr id="2027" name="pasted-image.pdf"/>
            <p:cNvPicPr>
              <a:picLocks noChangeAspect="1"/>
            </p:cNvPicPr>
            <p:nvPr/>
          </p:nvPicPr>
          <p:blipFill>
            <a:blip r:embed="rId6">
              <a:alphaModFix amt="10000"/>
              <a:extLst/>
            </a:blip>
            <a:stretch>
              <a:fillRect/>
            </a:stretch>
          </p:blipFill>
          <p:spPr>
            <a:xfrm rot="4037505">
              <a:off x="5257650" y="3223448"/>
              <a:ext cx="823519" cy="727208"/>
            </a:xfrm>
            <a:prstGeom prst="rect">
              <a:avLst/>
            </a:prstGeom>
            <a:ln w="12700" cap="flat">
              <a:noFill/>
              <a:miter lim="400000"/>
            </a:ln>
            <a:effectLst/>
          </p:spPr>
        </p:pic>
        <p:pic>
          <p:nvPicPr>
            <p:cNvPr id="2028" name="pasted-image.pdf"/>
            <p:cNvPicPr>
              <a:picLocks noChangeAspect="1"/>
            </p:cNvPicPr>
            <p:nvPr/>
          </p:nvPicPr>
          <p:blipFill>
            <a:blip r:embed="rId7">
              <a:alphaModFix amt="10000"/>
              <a:extLst/>
            </a:blip>
            <a:stretch>
              <a:fillRect/>
            </a:stretch>
          </p:blipFill>
          <p:spPr>
            <a:xfrm rot="15582911">
              <a:off x="3427038" y="3007078"/>
              <a:ext cx="1045499" cy="923228"/>
            </a:xfrm>
            <a:prstGeom prst="rect">
              <a:avLst/>
            </a:prstGeom>
            <a:ln w="12700" cap="flat">
              <a:noFill/>
              <a:miter lim="400000"/>
            </a:ln>
            <a:effectLst/>
          </p:spPr>
        </p:pic>
        <p:pic>
          <p:nvPicPr>
            <p:cNvPr id="2029" name="pasted-image.pdf"/>
            <p:cNvPicPr>
              <a:picLocks noChangeAspect="1"/>
            </p:cNvPicPr>
            <p:nvPr/>
          </p:nvPicPr>
          <p:blipFill>
            <a:blip r:embed="rId5">
              <a:alphaModFix amt="10000"/>
              <a:extLst/>
            </a:blip>
            <a:stretch>
              <a:fillRect/>
            </a:stretch>
          </p:blipFill>
          <p:spPr>
            <a:xfrm rot="13574788">
              <a:off x="5918046" y="3041051"/>
              <a:ext cx="953044" cy="841585"/>
            </a:xfrm>
            <a:prstGeom prst="rect">
              <a:avLst/>
            </a:prstGeom>
            <a:ln w="12700" cap="flat">
              <a:noFill/>
              <a:miter lim="400000"/>
            </a:ln>
            <a:effectLst/>
          </p:spPr>
        </p:pic>
        <p:pic>
          <p:nvPicPr>
            <p:cNvPr id="2030" name="pasted-image.pdf"/>
            <p:cNvPicPr>
              <a:picLocks noChangeAspect="1"/>
            </p:cNvPicPr>
            <p:nvPr/>
          </p:nvPicPr>
          <p:blipFill>
            <a:blip r:embed="rId3">
              <a:alphaModFix amt="10000"/>
              <a:extLst/>
            </a:blip>
            <a:stretch>
              <a:fillRect/>
            </a:stretch>
          </p:blipFill>
          <p:spPr>
            <a:xfrm rot="14632657">
              <a:off x="4327112" y="5041872"/>
              <a:ext cx="730855" cy="645382"/>
            </a:xfrm>
            <a:prstGeom prst="rect">
              <a:avLst/>
            </a:prstGeom>
            <a:ln w="12700" cap="flat">
              <a:noFill/>
              <a:miter lim="400000"/>
            </a:ln>
            <a:effectLst/>
          </p:spPr>
        </p:pic>
        <p:pic>
          <p:nvPicPr>
            <p:cNvPr id="2031" name="pasted-image.pdf"/>
            <p:cNvPicPr>
              <a:picLocks noChangeAspect="1"/>
            </p:cNvPicPr>
            <p:nvPr/>
          </p:nvPicPr>
          <p:blipFill>
            <a:blip r:embed="rId4">
              <a:alphaModFix amt="10000"/>
              <a:extLst/>
            </a:blip>
            <a:stretch>
              <a:fillRect/>
            </a:stretch>
          </p:blipFill>
          <p:spPr>
            <a:xfrm rot="4535398">
              <a:off x="6008678" y="4538407"/>
              <a:ext cx="931400" cy="826527"/>
            </a:xfrm>
            <a:prstGeom prst="rect">
              <a:avLst/>
            </a:prstGeom>
            <a:ln w="12700" cap="flat">
              <a:noFill/>
              <a:miter lim="400000"/>
            </a:ln>
            <a:effectLst/>
          </p:spPr>
        </p:pic>
        <p:pic>
          <p:nvPicPr>
            <p:cNvPr id="2032" name="pasted-image.pdf"/>
            <p:cNvPicPr>
              <a:picLocks noChangeAspect="1"/>
            </p:cNvPicPr>
            <p:nvPr/>
          </p:nvPicPr>
          <p:blipFill>
            <a:blip r:embed="rId6">
              <a:alphaModFix amt="10000"/>
              <a:extLst/>
            </a:blip>
            <a:stretch>
              <a:fillRect/>
            </a:stretch>
          </p:blipFill>
          <p:spPr>
            <a:xfrm rot="8729863">
              <a:off x="5299648" y="5118381"/>
              <a:ext cx="857106" cy="756868"/>
            </a:xfrm>
            <a:prstGeom prst="rect">
              <a:avLst/>
            </a:prstGeom>
            <a:ln w="12700" cap="flat">
              <a:noFill/>
              <a:miter lim="400000"/>
            </a:ln>
            <a:effectLst/>
          </p:spPr>
        </p:pic>
        <p:pic>
          <p:nvPicPr>
            <p:cNvPr id="2033" name="pasted-image.pdf"/>
            <p:cNvPicPr>
              <a:picLocks noChangeAspect="1"/>
            </p:cNvPicPr>
            <p:nvPr/>
          </p:nvPicPr>
          <p:blipFill>
            <a:blip r:embed="rId2">
              <a:alphaModFix amt="10000"/>
              <a:extLst/>
            </a:blip>
            <a:stretch>
              <a:fillRect/>
            </a:stretch>
          </p:blipFill>
          <p:spPr>
            <a:xfrm rot="21012226">
              <a:off x="1858930" y="4245581"/>
              <a:ext cx="334470" cy="295353"/>
            </a:xfrm>
            <a:prstGeom prst="rect">
              <a:avLst/>
            </a:prstGeom>
            <a:ln w="12700" cap="flat">
              <a:noFill/>
              <a:miter lim="400000"/>
            </a:ln>
            <a:effectLst/>
          </p:spPr>
        </p:pic>
        <p:pic>
          <p:nvPicPr>
            <p:cNvPr id="2034" name="pasted-image.pdf"/>
            <p:cNvPicPr>
              <a:picLocks noChangeAspect="1"/>
            </p:cNvPicPr>
            <p:nvPr/>
          </p:nvPicPr>
          <p:blipFill>
            <a:blip r:embed="rId3">
              <a:alphaModFix amt="10000"/>
              <a:extLst/>
            </a:blip>
            <a:stretch>
              <a:fillRect/>
            </a:stretch>
          </p:blipFill>
          <p:spPr>
            <a:xfrm rot="7178364">
              <a:off x="2237087" y="4522174"/>
              <a:ext cx="441092" cy="389506"/>
            </a:xfrm>
            <a:prstGeom prst="rect">
              <a:avLst/>
            </a:prstGeom>
            <a:ln w="12700" cap="flat">
              <a:noFill/>
              <a:miter lim="400000"/>
            </a:ln>
            <a:effectLst/>
          </p:spPr>
        </p:pic>
        <p:pic>
          <p:nvPicPr>
            <p:cNvPr id="2035" name="pasted-image.pdf"/>
            <p:cNvPicPr>
              <a:picLocks noChangeAspect="1"/>
            </p:cNvPicPr>
            <p:nvPr/>
          </p:nvPicPr>
          <p:blipFill>
            <a:blip r:embed="rId4">
              <a:alphaModFix amt="10000"/>
              <a:extLst/>
            </a:blip>
            <a:stretch>
              <a:fillRect/>
            </a:stretch>
          </p:blipFill>
          <p:spPr>
            <a:xfrm rot="13426029">
              <a:off x="1736031" y="4594551"/>
              <a:ext cx="562127" cy="498833"/>
            </a:xfrm>
            <a:prstGeom prst="rect">
              <a:avLst/>
            </a:prstGeom>
            <a:ln w="12700" cap="flat">
              <a:noFill/>
              <a:miter lim="400000"/>
            </a:ln>
            <a:effectLst/>
          </p:spPr>
        </p:pic>
        <p:pic>
          <p:nvPicPr>
            <p:cNvPr id="2036" name="pasted-image.pdf"/>
            <p:cNvPicPr>
              <a:picLocks noChangeAspect="1"/>
            </p:cNvPicPr>
            <p:nvPr/>
          </p:nvPicPr>
          <p:blipFill>
            <a:blip r:embed="rId5">
              <a:alphaModFix amt="10000"/>
              <a:extLst/>
            </a:blip>
            <a:stretch>
              <a:fillRect/>
            </a:stretch>
          </p:blipFill>
          <p:spPr>
            <a:xfrm rot="3275997">
              <a:off x="2135033" y="4014204"/>
              <a:ext cx="575190" cy="507921"/>
            </a:xfrm>
            <a:prstGeom prst="rect">
              <a:avLst/>
            </a:prstGeom>
            <a:ln w="12700" cap="flat">
              <a:noFill/>
              <a:miter lim="400000"/>
            </a:ln>
            <a:effectLst/>
          </p:spPr>
        </p:pic>
        <p:pic>
          <p:nvPicPr>
            <p:cNvPr id="2037" name="pasted-image.pdf"/>
            <p:cNvPicPr>
              <a:picLocks noChangeAspect="1"/>
            </p:cNvPicPr>
            <p:nvPr/>
          </p:nvPicPr>
          <p:blipFill>
            <a:blip r:embed="rId6">
              <a:alphaModFix amt="10000"/>
              <a:extLst/>
            </a:blip>
            <a:stretch>
              <a:fillRect/>
            </a:stretch>
          </p:blipFill>
          <p:spPr>
            <a:xfrm rot="16983089">
              <a:off x="1352329" y="4306565"/>
              <a:ext cx="594933" cy="525355"/>
            </a:xfrm>
            <a:prstGeom prst="rect">
              <a:avLst/>
            </a:prstGeom>
            <a:ln w="12700" cap="flat">
              <a:noFill/>
              <a:miter lim="400000"/>
            </a:ln>
            <a:effectLst/>
          </p:spPr>
        </p:pic>
        <p:pic>
          <p:nvPicPr>
            <p:cNvPr id="2038" name="pasted-image.pdf"/>
            <p:cNvPicPr>
              <a:picLocks noChangeAspect="1"/>
            </p:cNvPicPr>
            <p:nvPr/>
          </p:nvPicPr>
          <p:blipFill>
            <a:blip r:embed="rId7">
              <a:alphaModFix amt="10000"/>
              <a:extLst/>
            </a:blip>
            <a:stretch>
              <a:fillRect/>
            </a:stretch>
          </p:blipFill>
          <p:spPr>
            <a:xfrm rot="21012226">
              <a:off x="1550946" y="3692834"/>
              <a:ext cx="630988" cy="557194"/>
            </a:xfrm>
            <a:prstGeom prst="rect">
              <a:avLst/>
            </a:prstGeom>
            <a:ln w="12700" cap="flat">
              <a:noFill/>
              <a:miter lim="400000"/>
            </a:ln>
            <a:effectLst/>
          </p:spPr>
        </p:pic>
        <p:pic>
          <p:nvPicPr>
            <p:cNvPr id="2039" name="pasted-image.pdf"/>
            <p:cNvPicPr>
              <a:picLocks noChangeAspect="1"/>
            </p:cNvPicPr>
            <p:nvPr/>
          </p:nvPicPr>
          <p:blipFill>
            <a:blip r:embed="rId7">
              <a:alphaModFix amt="10000"/>
              <a:extLst/>
            </a:blip>
            <a:stretch>
              <a:fillRect/>
            </a:stretch>
          </p:blipFill>
          <p:spPr>
            <a:xfrm rot="15582911">
              <a:off x="2594482" y="3945086"/>
              <a:ext cx="873428" cy="771280"/>
            </a:xfrm>
            <a:prstGeom prst="rect">
              <a:avLst/>
            </a:prstGeom>
            <a:ln w="12700" cap="flat">
              <a:noFill/>
              <a:miter lim="400000"/>
            </a:ln>
            <a:effectLst/>
          </p:spPr>
        </p:pic>
        <p:pic>
          <p:nvPicPr>
            <p:cNvPr id="2040" name="pasted-image.pdf"/>
            <p:cNvPicPr>
              <a:picLocks noChangeAspect="1"/>
            </p:cNvPicPr>
            <p:nvPr/>
          </p:nvPicPr>
          <p:blipFill>
            <a:blip r:embed="rId5">
              <a:alphaModFix amt="10000"/>
              <a:extLst/>
            </a:blip>
            <a:stretch>
              <a:fillRect/>
            </a:stretch>
          </p:blipFill>
          <p:spPr>
            <a:xfrm rot="13329951">
              <a:off x="614649" y="4065000"/>
              <a:ext cx="796190" cy="703075"/>
            </a:xfrm>
            <a:prstGeom prst="rect">
              <a:avLst/>
            </a:prstGeom>
            <a:ln w="12700" cap="flat">
              <a:noFill/>
              <a:miter lim="400000"/>
            </a:ln>
            <a:effectLst/>
          </p:spPr>
        </p:pic>
        <p:pic>
          <p:nvPicPr>
            <p:cNvPr id="2041" name="pasted-image.pdf"/>
            <p:cNvPicPr>
              <a:picLocks noChangeAspect="1"/>
            </p:cNvPicPr>
            <p:nvPr/>
          </p:nvPicPr>
          <p:blipFill>
            <a:blip r:embed="rId3">
              <a:alphaModFix amt="10000"/>
              <a:extLst/>
            </a:blip>
            <a:stretch>
              <a:fillRect/>
            </a:stretch>
          </p:blipFill>
          <p:spPr>
            <a:xfrm rot="6596259">
              <a:off x="1008249" y="3483140"/>
              <a:ext cx="610569" cy="539163"/>
            </a:xfrm>
            <a:prstGeom prst="rect">
              <a:avLst/>
            </a:prstGeom>
            <a:ln w="12700" cap="flat">
              <a:noFill/>
              <a:miter lim="400000"/>
            </a:ln>
            <a:effectLst/>
          </p:spPr>
        </p:pic>
        <p:pic>
          <p:nvPicPr>
            <p:cNvPr id="2042" name="pasted-image.pdf"/>
            <p:cNvPicPr>
              <a:picLocks noChangeAspect="1"/>
            </p:cNvPicPr>
            <p:nvPr/>
          </p:nvPicPr>
          <p:blipFill>
            <a:blip r:embed="rId4">
              <a:alphaModFix amt="10000"/>
              <a:extLst/>
            </a:blip>
            <a:stretch>
              <a:fillRect/>
            </a:stretch>
          </p:blipFill>
          <p:spPr>
            <a:xfrm rot="189053">
              <a:off x="1439459" y="2903284"/>
              <a:ext cx="778108" cy="690495"/>
            </a:xfrm>
            <a:prstGeom prst="rect">
              <a:avLst/>
            </a:prstGeom>
            <a:ln w="12700" cap="flat">
              <a:noFill/>
              <a:miter lim="400000"/>
            </a:ln>
            <a:effectLst/>
          </p:spPr>
        </p:pic>
        <p:pic>
          <p:nvPicPr>
            <p:cNvPr id="2043" name="pasted-image.pdf"/>
            <p:cNvPicPr>
              <a:picLocks noChangeAspect="1"/>
            </p:cNvPicPr>
            <p:nvPr/>
          </p:nvPicPr>
          <p:blipFill>
            <a:blip r:embed="rId6">
              <a:alphaModFix amt="10000"/>
              <a:extLst/>
            </a:blip>
            <a:stretch>
              <a:fillRect/>
            </a:stretch>
          </p:blipFill>
          <p:spPr>
            <a:xfrm rot="4037505">
              <a:off x="2148388" y="3173874"/>
              <a:ext cx="823519" cy="727208"/>
            </a:xfrm>
            <a:prstGeom prst="rect">
              <a:avLst/>
            </a:prstGeom>
            <a:ln w="12700" cap="flat">
              <a:noFill/>
              <a:miter lim="400000"/>
            </a:ln>
            <a:effectLst/>
          </p:spPr>
        </p:pic>
        <p:pic>
          <p:nvPicPr>
            <p:cNvPr id="2044" name="pasted-image.pdf"/>
            <p:cNvPicPr>
              <a:picLocks noChangeAspect="1"/>
            </p:cNvPicPr>
            <p:nvPr/>
          </p:nvPicPr>
          <p:blipFill>
            <a:blip r:embed="rId7">
              <a:alphaModFix amt="10000"/>
              <a:extLst/>
            </a:blip>
            <a:stretch>
              <a:fillRect/>
            </a:stretch>
          </p:blipFill>
          <p:spPr>
            <a:xfrm rot="15582911">
              <a:off x="317777" y="2957505"/>
              <a:ext cx="1045499" cy="923228"/>
            </a:xfrm>
            <a:prstGeom prst="rect">
              <a:avLst/>
            </a:prstGeom>
            <a:ln w="12700" cap="flat">
              <a:noFill/>
              <a:miter lim="400000"/>
            </a:ln>
            <a:effectLst/>
          </p:spPr>
        </p:pic>
        <p:pic>
          <p:nvPicPr>
            <p:cNvPr id="2045" name="pasted-image.pdf"/>
            <p:cNvPicPr>
              <a:picLocks noChangeAspect="1"/>
            </p:cNvPicPr>
            <p:nvPr/>
          </p:nvPicPr>
          <p:blipFill>
            <a:blip r:embed="rId5">
              <a:alphaModFix amt="10000"/>
              <a:extLst/>
            </a:blip>
            <a:stretch>
              <a:fillRect/>
            </a:stretch>
          </p:blipFill>
          <p:spPr>
            <a:xfrm rot="13574788">
              <a:off x="2808785" y="2991478"/>
              <a:ext cx="953044" cy="841585"/>
            </a:xfrm>
            <a:prstGeom prst="rect">
              <a:avLst/>
            </a:prstGeom>
            <a:ln w="12700" cap="flat">
              <a:noFill/>
              <a:miter lim="400000"/>
            </a:ln>
            <a:effectLst/>
          </p:spPr>
        </p:pic>
        <p:pic>
          <p:nvPicPr>
            <p:cNvPr id="2046" name="pasted-image.pdf"/>
            <p:cNvPicPr>
              <a:picLocks noChangeAspect="1"/>
            </p:cNvPicPr>
            <p:nvPr/>
          </p:nvPicPr>
          <p:blipFill>
            <a:blip r:embed="rId3">
              <a:alphaModFix amt="10000"/>
              <a:extLst/>
            </a:blip>
            <a:stretch>
              <a:fillRect/>
            </a:stretch>
          </p:blipFill>
          <p:spPr>
            <a:xfrm rot="14632657">
              <a:off x="1217851" y="4992299"/>
              <a:ext cx="730856" cy="645381"/>
            </a:xfrm>
            <a:prstGeom prst="rect">
              <a:avLst/>
            </a:prstGeom>
            <a:ln w="12700" cap="flat">
              <a:noFill/>
              <a:miter lim="400000"/>
            </a:ln>
            <a:effectLst/>
          </p:spPr>
        </p:pic>
        <p:pic>
          <p:nvPicPr>
            <p:cNvPr id="2047" name="pasted-image.pdf"/>
            <p:cNvPicPr>
              <a:picLocks noChangeAspect="1"/>
            </p:cNvPicPr>
            <p:nvPr/>
          </p:nvPicPr>
          <p:blipFill>
            <a:blip r:embed="rId4">
              <a:alphaModFix amt="10000"/>
              <a:extLst/>
            </a:blip>
            <a:stretch>
              <a:fillRect/>
            </a:stretch>
          </p:blipFill>
          <p:spPr>
            <a:xfrm rot="4535398">
              <a:off x="2899417" y="4488834"/>
              <a:ext cx="931401" cy="826527"/>
            </a:xfrm>
            <a:prstGeom prst="rect">
              <a:avLst/>
            </a:prstGeom>
            <a:ln w="12700" cap="flat">
              <a:noFill/>
              <a:miter lim="400000"/>
            </a:ln>
            <a:effectLst/>
          </p:spPr>
        </p:pic>
        <p:pic>
          <p:nvPicPr>
            <p:cNvPr id="2048" name="pasted-image.pdf"/>
            <p:cNvPicPr>
              <a:picLocks noChangeAspect="1"/>
            </p:cNvPicPr>
            <p:nvPr/>
          </p:nvPicPr>
          <p:blipFill>
            <a:blip r:embed="rId6">
              <a:alphaModFix amt="10000"/>
              <a:extLst/>
            </a:blip>
            <a:stretch>
              <a:fillRect/>
            </a:stretch>
          </p:blipFill>
          <p:spPr>
            <a:xfrm rot="8729863">
              <a:off x="2190387" y="5068808"/>
              <a:ext cx="857107" cy="756868"/>
            </a:xfrm>
            <a:prstGeom prst="rect">
              <a:avLst/>
            </a:prstGeom>
            <a:ln w="12700" cap="flat">
              <a:noFill/>
              <a:miter lim="400000"/>
            </a:ln>
            <a:effectLst/>
          </p:spPr>
        </p:pic>
        <p:pic>
          <p:nvPicPr>
            <p:cNvPr id="2049" name="pasted-image.pdf"/>
            <p:cNvPicPr>
              <a:picLocks noChangeAspect="1"/>
            </p:cNvPicPr>
            <p:nvPr/>
          </p:nvPicPr>
          <p:blipFill>
            <a:blip r:embed="rId2">
              <a:alphaModFix amt="10000"/>
              <a:extLst/>
            </a:blip>
            <a:stretch>
              <a:fillRect/>
            </a:stretch>
          </p:blipFill>
          <p:spPr>
            <a:xfrm rot="21012226">
              <a:off x="7660591" y="2635688"/>
              <a:ext cx="334470" cy="295354"/>
            </a:xfrm>
            <a:prstGeom prst="rect">
              <a:avLst/>
            </a:prstGeom>
            <a:ln w="12700" cap="flat">
              <a:noFill/>
              <a:miter lim="400000"/>
            </a:ln>
            <a:effectLst/>
          </p:spPr>
        </p:pic>
        <p:pic>
          <p:nvPicPr>
            <p:cNvPr id="2050" name="pasted-image.pdf"/>
            <p:cNvPicPr>
              <a:picLocks noChangeAspect="1"/>
            </p:cNvPicPr>
            <p:nvPr/>
          </p:nvPicPr>
          <p:blipFill>
            <a:blip r:embed="rId3">
              <a:alphaModFix amt="10000"/>
              <a:extLst/>
            </a:blip>
            <a:stretch>
              <a:fillRect/>
            </a:stretch>
          </p:blipFill>
          <p:spPr>
            <a:xfrm rot="7178364">
              <a:off x="8038748" y="2912280"/>
              <a:ext cx="441092" cy="389506"/>
            </a:xfrm>
            <a:prstGeom prst="rect">
              <a:avLst/>
            </a:prstGeom>
            <a:ln w="12700" cap="flat">
              <a:noFill/>
              <a:miter lim="400000"/>
            </a:ln>
            <a:effectLst/>
          </p:spPr>
        </p:pic>
        <p:pic>
          <p:nvPicPr>
            <p:cNvPr id="2051" name="pasted-image.pdf"/>
            <p:cNvPicPr>
              <a:picLocks noChangeAspect="1"/>
            </p:cNvPicPr>
            <p:nvPr/>
          </p:nvPicPr>
          <p:blipFill>
            <a:blip r:embed="rId4">
              <a:alphaModFix amt="10000"/>
              <a:extLst/>
            </a:blip>
            <a:stretch>
              <a:fillRect/>
            </a:stretch>
          </p:blipFill>
          <p:spPr>
            <a:xfrm rot="13426029">
              <a:off x="7537691" y="2984657"/>
              <a:ext cx="562127" cy="498833"/>
            </a:xfrm>
            <a:prstGeom prst="rect">
              <a:avLst/>
            </a:prstGeom>
            <a:ln w="12700" cap="flat">
              <a:noFill/>
              <a:miter lim="400000"/>
            </a:ln>
            <a:effectLst/>
          </p:spPr>
        </p:pic>
        <p:pic>
          <p:nvPicPr>
            <p:cNvPr id="2052" name="pasted-image.pdf"/>
            <p:cNvPicPr>
              <a:picLocks noChangeAspect="1"/>
            </p:cNvPicPr>
            <p:nvPr/>
          </p:nvPicPr>
          <p:blipFill>
            <a:blip r:embed="rId5">
              <a:alphaModFix amt="10000"/>
              <a:extLst/>
            </a:blip>
            <a:stretch>
              <a:fillRect/>
            </a:stretch>
          </p:blipFill>
          <p:spPr>
            <a:xfrm rot="3275997">
              <a:off x="7936693" y="2404311"/>
              <a:ext cx="575190" cy="507921"/>
            </a:xfrm>
            <a:prstGeom prst="rect">
              <a:avLst/>
            </a:prstGeom>
            <a:ln w="12700" cap="flat">
              <a:noFill/>
              <a:miter lim="400000"/>
            </a:ln>
            <a:effectLst/>
          </p:spPr>
        </p:pic>
        <p:pic>
          <p:nvPicPr>
            <p:cNvPr id="2053" name="pasted-image.pdf"/>
            <p:cNvPicPr>
              <a:picLocks noChangeAspect="1"/>
            </p:cNvPicPr>
            <p:nvPr/>
          </p:nvPicPr>
          <p:blipFill>
            <a:blip r:embed="rId6">
              <a:alphaModFix amt="10000"/>
              <a:extLst/>
            </a:blip>
            <a:stretch>
              <a:fillRect/>
            </a:stretch>
          </p:blipFill>
          <p:spPr>
            <a:xfrm rot="16983089">
              <a:off x="7153991" y="2696672"/>
              <a:ext cx="594933" cy="525355"/>
            </a:xfrm>
            <a:prstGeom prst="rect">
              <a:avLst/>
            </a:prstGeom>
            <a:ln w="12700" cap="flat">
              <a:noFill/>
              <a:miter lim="400000"/>
            </a:ln>
            <a:effectLst/>
          </p:spPr>
        </p:pic>
        <p:pic>
          <p:nvPicPr>
            <p:cNvPr id="2054" name="pasted-image.pdf"/>
            <p:cNvPicPr>
              <a:picLocks noChangeAspect="1"/>
            </p:cNvPicPr>
            <p:nvPr/>
          </p:nvPicPr>
          <p:blipFill>
            <a:blip r:embed="rId7">
              <a:alphaModFix amt="10000"/>
              <a:extLst/>
            </a:blip>
            <a:stretch>
              <a:fillRect/>
            </a:stretch>
          </p:blipFill>
          <p:spPr>
            <a:xfrm rot="21012226">
              <a:off x="7352607" y="2082942"/>
              <a:ext cx="630988" cy="557194"/>
            </a:xfrm>
            <a:prstGeom prst="rect">
              <a:avLst/>
            </a:prstGeom>
            <a:ln w="12700" cap="flat">
              <a:noFill/>
              <a:miter lim="400000"/>
            </a:ln>
            <a:effectLst/>
          </p:spPr>
        </p:pic>
        <p:pic>
          <p:nvPicPr>
            <p:cNvPr id="2055" name="pasted-image.pdf"/>
            <p:cNvPicPr>
              <a:picLocks noChangeAspect="1"/>
            </p:cNvPicPr>
            <p:nvPr/>
          </p:nvPicPr>
          <p:blipFill>
            <a:blip r:embed="rId7">
              <a:alphaModFix amt="10000"/>
              <a:extLst/>
            </a:blip>
            <a:stretch>
              <a:fillRect/>
            </a:stretch>
          </p:blipFill>
          <p:spPr>
            <a:xfrm rot="15582911">
              <a:off x="8396143" y="2335193"/>
              <a:ext cx="873428" cy="771281"/>
            </a:xfrm>
            <a:prstGeom prst="rect">
              <a:avLst/>
            </a:prstGeom>
            <a:ln w="12700" cap="flat">
              <a:noFill/>
              <a:miter lim="400000"/>
            </a:ln>
            <a:effectLst/>
          </p:spPr>
        </p:pic>
        <p:pic>
          <p:nvPicPr>
            <p:cNvPr id="2056" name="pasted-image.pdf"/>
            <p:cNvPicPr>
              <a:picLocks noChangeAspect="1"/>
            </p:cNvPicPr>
            <p:nvPr/>
          </p:nvPicPr>
          <p:blipFill>
            <a:blip r:embed="rId5">
              <a:alphaModFix amt="10000"/>
              <a:extLst/>
            </a:blip>
            <a:stretch>
              <a:fillRect/>
            </a:stretch>
          </p:blipFill>
          <p:spPr>
            <a:xfrm rot="13329951">
              <a:off x="6416310" y="2455108"/>
              <a:ext cx="796189" cy="703075"/>
            </a:xfrm>
            <a:prstGeom prst="rect">
              <a:avLst/>
            </a:prstGeom>
            <a:ln w="12700" cap="flat">
              <a:noFill/>
              <a:miter lim="400000"/>
            </a:ln>
            <a:effectLst/>
          </p:spPr>
        </p:pic>
        <p:pic>
          <p:nvPicPr>
            <p:cNvPr id="2057" name="pasted-image.pdf"/>
            <p:cNvPicPr>
              <a:picLocks noChangeAspect="1"/>
            </p:cNvPicPr>
            <p:nvPr/>
          </p:nvPicPr>
          <p:blipFill>
            <a:blip r:embed="rId3">
              <a:alphaModFix amt="10000"/>
              <a:extLst/>
            </a:blip>
            <a:stretch>
              <a:fillRect/>
            </a:stretch>
          </p:blipFill>
          <p:spPr>
            <a:xfrm rot="6596259">
              <a:off x="6809911" y="1873247"/>
              <a:ext cx="610569" cy="539163"/>
            </a:xfrm>
            <a:prstGeom prst="rect">
              <a:avLst/>
            </a:prstGeom>
            <a:ln w="12700" cap="flat">
              <a:noFill/>
              <a:miter lim="400000"/>
            </a:ln>
            <a:effectLst/>
          </p:spPr>
        </p:pic>
        <p:pic>
          <p:nvPicPr>
            <p:cNvPr id="2058" name="pasted-image.pdf"/>
            <p:cNvPicPr>
              <a:picLocks noChangeAspect="1"/>
            </p:cNvPicPr>
            <p:nvPr/>
          </p:nvPicPr>
          <p:blipFill>
            <a:blip r:embed="rId4">
              <a:alphaModFix amt="10000"/>
              <a:extLst/>
            </a:blip>
            <a:stretch>
              <a:fillRect/>
            </a:stretch>
          </p:blipFill>
          <p:spPr>
            <a:xfrm rot="189053">
              <a:off x="7241119" y="1293391"/>
              <a:ext cx="778108" cy="690494"/>
            </a:xfrm>
            <a:prstGeom prst="rect">
              <a:avLst/>
            </a:prstGeom>
            <a:ln w="12700" cap="flat">
              <a:noFill/>
              <a:miter lim="400000"/>
            </a:ln>
            <a:effectLst/>
          </p:spPr>
        </p:pic>
        <p:pic>
          <p:nvPicPr>
            <p:cNvPr id="2059" name="pasted-image.pdf"/>
            <p:cNvPicPr>
              <a:picLocks noChangeAspect="1"/>
            </p:cNvPicPr>
            <p:nvPr/>
          </p:nvPicPr>
          <p:blipFill>
            <a:blip r:embed="rId6">
              <a:alphaModFix amt="10000"/>
              <a:extLst/>
            </a:blip>
            <a:stretch>
              <a:fillRect/>
            </a:stretch>
          </p:blipFill>
          <p:spPr>
            <a:xfrm rot="4037505">
              <a:off x="7950049" y="1563981"/>
              <a:ext cx="823519" cy="727208"/>
            </a:xfrm>
            <a:prstGeom prst="rect">
              <a:avLst/>
            </a:prstGeom>
            <a:ln w="12700" cap="flat">
              <a:noFill/>
              <a:miter lim="400000"/>
            </a:ln>
            <a:effectLst/>
          </p:spPr>
        </p:pic>
        <p:pic>
          <p:nvPicPr>
            <p:cNvPr id="2060" name="pasted-image.pdf"/>
            <p:cNvPicPr>
              <a:picLocks noChangeAspect="1"/>
            </p:cNvPicPr>
            <p:nvPr/>
          </p:nvPicPr>
          <p:blipFill>
            <a:blip r:embed="rId7">
              <a:alphaModFix amt="10000"/>
              <a:extLst/>
            </a:blip>
            <a:stretch>
              <a:fillRect/>
            </a:stretch>
          </p:blipFill>
          <p:spPr>
            <a:xfrm rot="15582911">
              <a:off x="6119437" y="1347612"/>
              <a:ext cx="1045499" cy="923228"/>
            </a:xfrm>
            <a:prstGeom prst="rect">
              <a:avLst/>
            </a:prstGeom>
            <a:ln w="12700" cap="flat">
              <a:noFill/>
              <a:miter lim="400000"/>
            </a:ln>
            <a:effectLst/>
          </p:spPr>
        </p:pic>
        <p:pic>
          <p:nvPicPr>
            <p:cNvPr id="2061" name="pasted-image.pdf"/>
            <p:cNvPicPr>
              <a:picLocks noChangeAspect="1"/>
            </p:cNvPicPr>
            <p:nvPr/>
          </p:nvPicPr>
          <p:blipFill>
            <a:blip r:embed="rId5">
              <a:alphaModFix amt="10000"/>
              <a:extLst/>
            </a:blip>
            <a:stretch>
              <a:fillRect/>
            </a:stretch>
          </p:blipFill>
          <p:spPr>
            <a:xfrm rot="13574788">
              <a:off x="8610446" y="1381584"/>
              <a:ext cx="953044" cy="841586"/>
            </a:xfrm>
            <a:prstGeom prst="rect">
              <a:avLst/>
            </a:prstGeom>
            <a:ln w="12700" cap="flat">
              <a:noFill/>
              <a:miter lim="400000"/>
            </a:ln>
            <a:effectLst/>
          </p:spPr>
        </p:pic>
        <p:pic>
          <p:nvPicPr>
            <p:cNvPr id="2062" name="pasted-image.pdf"/>
            <p:cNvPicPr>
              <a:picLocks noChangeAspect="1"/>
            </p:cNvPicPr>
            <p:nvPr/>
          </p:nvPicPr>
          <p:blipFill>
            <a:blip r:embed="rId3">
              <a:alphaModFix amt="10000"/>
              <a:extLst/>
            </a:blip>
            <a:stretch>
              <a:fillRect/>
            </a:stretch>
          </p:blipFill>
          <p:spPr>
            <a:xfrm rot="14632657">
              <a:off x="7019512" y="3382405"/>
              <a:ext cx="730855" cy="645382"/>
            </a:xfrm>
            <a:prstGeom prst="rect">
              <a:avLst/>
            </a:prstGeom>
            <a:ln w="12700" cap="flat">
              <a:noFill/>
              <a:miter lim="400000"/>
            </a:ln>
            <a:effectLst/>
          </p:spPr>
        </p:pic>
        <p:pic>
          <p:nvPicPr>
            <p:cNvPr id="2063" name="pasted-image.pdf"/>
            <p:cNvPicPr>
              <a:picLocks noChangeAspect="1"/>
            </p:cNvPicPr>
            <p:nvPr/>
          </p:nvPicPr>
          <p:blipFill>
            <a:blip r:embed="rId4">
              <a:alphaModFix amt="10000"/>
              <a:extLst/>
            </a:blip>
            <a:stretch>
              <a:fillRect/>
            </a:stretch>
          </p:blipFill>
          <p:spPr>
            <a:xfrm rot="4535398">
              <a:off x="8701078" y="2878940"/>
              <a:ext cx="931400" cy="826527"/>
            </a:xfrm>
            <a:prstGeom prst="rect">
              <a:avLst/>
            </a:prstGeom>
            <a:ln w="12700" cap="flat">
              <a:noFill/>
              <a:miter lim="400000"/>
            </a:ln>
            <a:effectLst/>
          </p:spPr>
        </p:pic>
        <p:pic>
          <p:nvPicPr>
            <p:cNvPr id="2064" name="pasted-image.pdf"/>
            <p:cNvPicPr>
              <a:picLocks noChangeAspect="1"/>
            </p:cNvPicPr>
            <p:nvPr/>
          </p:nvPicPr>
          <p:blipFill>
            <a:blip r:embed="rId6">
              <a:alphaModFix amt="10000"/>
              <a:extLst/>
            </a:blip>
            <a:stretch>
              <a:fillRect/>
            </a:stretch>
          </p:blipFill>
          <p:spPr>
            <a:xfrm rot="8729863">
              <a:off x="7992048" y="3458914"/>
              <a:ext cx="857106" cy="756868"/>
            </a:xfrm>
            <a:prstGeom prst="rect">
              <a:avLst/>
            </a:prstGeom>
            <a:ln w="12700" cap="flat">
              <a:noFill/>
              <a:miter lim="400000"/>
            </a:ln>
            <a:effectLst/>
          </p:spPr>
        </p:pic>
        <p:pic>
          <p:nvPicPr>
            <p:cNvPr id="2065" name="pasted-image.pdf"/>
            <p:cNvPicPr>
              <a:picLocks noChangeAspect="1"/>
            </p:cNvPicPr>
            <p:nvPr/>
          </p:nvPicPr>
          <p:blipFill>
            <a:blip r:embed="rId2">
              <a:alphaModFix amt="10000"/>
              <a:extLst/>
            </a:blip>
            <a:stretch>
              <a:fillRect/>
            </a:stretch>
          </p:blipFill>
          <p:spPr>
            <a:xfrm rot="21012226">
              <a:off x="7628066" y="5109181"/>
              <a:ext cx="334469" cy="295353"/>
            </a:xfrm>
            <a:prstGeom prst="rect">
              <a:avLst/>
            </a:prstGeom>
            <a:ln w="12700" cap="flat">
              <a:noFill/>
              <a:miter lim="400000"/>
            </a:ln>
            <a:effectLst/>
          </p:spPr>
        </p:pic>
        <p:pic>
          <p:nvPicPr>
            <p:cNvPr id="2066" name="pasted-image.pdf"/>
            <p:cNvPicPr>
              <a:picLocks noChangeAspect="1"/>
            </p:cNvPicPr>
            <p:nvPr/>
          </p:nvPicPr>
          <p:blipFill>
            <a:blip r:embed="rId3">
              <a:alphaModFix amt="10000"/>
              <a:extLst/>
            </a:blip>
            <a:stretch>
              <a:fillRect/>
            </a:stretch>
          </p:blipFill>
          <p:spPr>
            <a:xfrm rot="7178364">
              <a:off x="8006222" y="5385773"/>
              <a:ext cx="441093" cy="389507"/>
            </a:xfrm>
            <a:prstGeom prst="rect">
              <a:avLst/>
            </a:prstGeom>
            <a:ln w="12700" cap="flat">
              <a:noFill/>
              <a:miter lim="400000"/>
            </a:ln>
            <a:effectLst/>
          </p:spPr>
        </p:pic>
        <p:pic>
          <p:nvPicPr>
            <p:cNvPr id="2067" name="pasted-image.pdf"/>
            <p:cNvPicPr>
              <a:picLocks noChangeAspect="1"/>
            </p:cNvPicPr>
            <p:nvPr/>
          </p:nvPicPr>
          <p:blipFill>
            <a:blip r:embed="rId4">
              <a:alphaModFix amt="10000"/>
              <a:extLst/>
            </a:blip>
            <a:stretch>
              <a:fillRect/>
            </a:stretch>
          </p:blipFill>
          <p:spPr>
            <a:xfrm rot="13426029">
              <a:off x="7505166" y="5458150"/>
              <a:ext cx="562127" cy="498833"/>
            </a:xfrm>
            <a:prstGeom prst="rect">
              <a:avLst/>
            </a:prstGeom>
            <a:ln w="12700" cap="flat">
              <a:noFill/>
              <a:miter lim="400000"/>
            </a:ln>
            <a:effectLst/>
          </p:spPr>
        </p:pic>
        <p:pic>
          <p:nvPicPr>
            <p:cNvPr id="2068" name="pasted-image.pdf"/>
            <p:cNvPicPr>
              <a:picLocks noChangeAspect="1"/>
            </p:cNvPicPr>
            <p:nvPr/>
          </p:nvPicPr>
          <p:blipFill>
            <a:blip r:embed="rId5">
              <a:alphaModFix amt="10000"/>
              <a:extLst/>
            </a:blip>
            <a:stretch>
              <a:fillRect/>
            </a:stretch>
          </p:blipFill>
          <p:spPr>
            <a:xfrm rot="3275997">
              <a:off x="7904170" y="4877804"/>
              <a:ext cx="575189" cy="507921"/>
            </a:xfrm>
            <a:prstGeom prst="rect">
              <a:avLst/>
            </a:prstGeom>
            <a:ln w="12700" cap="flat">
              <a:noFill/>
              <a:miter lim="400000"/>
            </a:ln>
            <a:effectLst/>
          </p:spPr>
        </p:pic>
        <p:pic>
          <p:nvPicPr>
            <p:cNvPr id="2069" name="pasted-image.pdf"/>
            <p:cNvPicPr>
              <a:picLocks noChangeAspect="1"/>
            </p:cNvPicPr>
            <p:nvPr/>
          </p:nvPicPr>
          <p:blipFill>
            <a:blip r:embed="rId6">
              <a:alphaModFix amt="10000"/>
              <a:extLst/>
            </a:blip>
            <a:stretch>
              <a:fillRect/>
            </a:stretch>
          </p:blipFill>
          <p:spPr>
            <a:xfrm rot="16983089">
              <a:off x="7121466" y="5170165"/>
              <a:ext cx="594932" cy="525355"/>
            </a:xfrm>
            <a:prstGeom prst="rect">
              <a:avLst/>
            </a:prstGeom>
            <a:ln w="12700" cap="flat">
              <a:noFill/>
              <a:miter lim="400000"/>
            </a:ln>
            <a:effectLst/>
          </p:spPr>
        </p:pic>
        <p:pic>
          <p:nvPicPr>
            <p:cNvPr id="2070" name="pasted-image.pdf"/>
            <p:cNvPicPr>
              <a:picLocks noChangeAspect="1"/>
            </p:cNvPicPr>
            <p:nvPr/>
          </p:nvPicPr>
          <p:blipFill>
            <a:blip r:embed="rId7">
              <a:alphaModFix amt="10000"/>
              <a:extLst/>
            </a:blip>
            <a:stretch>
              <a:fillRect/>
            </a:stretch>
          </p:blipFill>
          <p:spPr>
            <a:xfrm rot="21012226">
              <a:off x="7320081" y="4556434"/>
              <a:ext cx="630989" cy="557194"/>
            </a:xfrm>
            <a:prstGeom prst="rect">
              <a:avLst/>
            </a:prstGeom>
            <a:ln w="12700" cap="flat">
              <a:noFill/>
              <a:miter lim="400000"/>
            </a:ln>
            <a:effectLst/>
          </p:spPr>
        </p:pic>
        <p:pic>
          <p:nvPicPr>
            <p:cNvPr id="2071" name="pasted-image.pdf"/>
            <p:cNvPicPr>
              <a:picLocks noChangeAspect="1"/>
            </p:cNvPicPr>
            <p:nvPr/>
          </p:nvPicPr>
          <p:blipFill>
            <a:blip r:embed="rId7">
              <a:alphaModFix amt="10000"/>
              <a:extLst/>
            </a:blip>
            <a:stretch>
              <a:fillRect/>
            </a:stretch>
          </p:blipFill>
          <p:spPr>
            <a:xfrm rot="15582911">
              <a:off x="8363618" y="4808686"/>
              <a:ext cx="873428" cy="771280"/>
            </a:xfrm>
            <a:prstGeom prst="rect">
              <a:avLst/>
            </a:prstGeom>
            <a:ln w="12700" cap="flat">
              <a:noFill/>
              <a:miter lim="400000"/>
            </a:ln>
            <a:effectLst/>
          </p:spPr>
        </p:pic>
        <p:pic>
          <p:nvPicPr>
            <p:cNvPr id="2072" name="pasted-image.pdf"/>
            <p:cNvPicPr>
              <a:picLocks noChangeAspect="1"/>
            </p:cNvPicPr>
            <p:nvPr/>
          </p:nvPicPr>
          <p:blipFill>
            <a:blip r:embed="rId5">
              <a:alphaModFix amt="10000"/>
              <a:extLst/>
            </a:blip>
            <a:stretch>
              <a:fillRect/>
            </a:stretch>
          </p:blipFill>
          <p:spPr>
            <a:xfrm rot="13329951">
              <a:off x="6383785" y="4928600"/>
              <a:ext cx="796189" cy="703075"/>
            </a:xfrm>
            <a:prstGeom prst="rect">
              <a:avLst/>
            </a:prstGeom>
            <a:ln w="12700" cap="flat">
              <a:noFill/>
              <a:miter lim="400000"/>
            </a:ln>
            <a:effectLst/>
          </p:spPr>
        </p:pic>
        <p:pic>
          <p:nvPicPr>
            <p:cNvPr id="2073" name="pasted-image.pdf"/>
            <p:cNvPicPr>
              <a:picLocks noChangeAspect="1"/>
            </p:cNvPicPr>
            <p:nvPr/>
          </p:nvPicPr>
          <p:blipFill>
            <a:blip r:embed="rId3">
              <a:alphaModFix amt="10000"/>
              <a:extLst/>
            </a:blip>
            <a:stretch>
              <a:fillRect/>
            </a:stretch>
          </p:blipFill>
          <p:spPr>
            <a:xfrm rot="6596259">
              <a:off x="6777386" y="4346740"/>
              <a:ext cx="610569" cy="539163"/>
            </a:xfrm>
            <a:prstGeom prst="rect">
              <a:avLst/>
            </a:prstGeom>
            <a:ln w="12700" cap="flat">
              <a:noFill/>
              <a:miter lim="400000"/>
            </a:ln>
            <a:effectLst/>
          </p:spPr>
        </p:pic>
        <p:pic>
          <p:nvPicPr>
            <p:cNvPr id="2074" name="pasted-image.pdf"/>
            <p:cNvPicPr>
              <a:picLocks noChangeAspect="1"/>
            </p:cNvPicPr>
            <p:nvPr/>
          </p:nvPicPr>
          <p:blipFill>
            <a:blip r:embed="rId4">
              <a:alphaModFix amt="10000"/>
              <a:extLst/>
            </a:blip>
            <a:stretch>
              <a:fillRect/>
            </a:stretch>
          </p:blipFill>
          <p:spPr>
            <a:xfrm rot="189053">
              <a:off x="7208595" y="3766884"/>
              <a:ext cx="778108" cy="690494"/>
            </a:xfrm>
            <a:prstGeom prst="rect">
              <a:avLst/>
            </a:prstGeom>
            <a:ln w="12700" cap="flat">
              <a:noFill/>
              <a:miter lim="400000"/>
            </a:ln>
            <a:effectLst/>
          </p:spPr>
        </p:pic>
        <p:pic>
          <p:nvPicPr>
            <p:cNvPr id="2075" name="pasted-image.pdf"/>
            <p:cNvPicPr>
              <a:picLocks noChangeAspect="1"/>
            </p:cNvPicPr>
            <p:nvPr/>
          </p:nvPicPr>
          <p:blipFill>
            <a:blip r:embed="rId6">
              <a:alphaModFix amt="10000"/>
              <a:extLst/>
            </a:blip>
            <a:stretch>
              <a:fillRect/>
            </a:stretch>
          </p:blipFill>
          <p:spPr>
            <a:xfrm rot="4037505">
              <a:off x="7917524" y="4037473"/>
              <a:ext cx="823519" cy="727209"/>
            </a:xfrm>
            <a:prstGeom prst="rect">
              <a:avLst/>
            </a:prstGeom>
            <a:ln w="12700" cap="flat">
              <a:noFill/>
              <a:miter lim="400000"/>
            </a:ln>
            <a:effectLst/>
          </p:spPr>
        </p:pic>
        <p:pic>
          <p:nvPicPr>
            <p:cNvPr id="2076" name="pasted-image.pdf"/>
            <p:cNvPicPr>
              <a:picLocks noChangeAspect="1"/>
            </p:cNvPicPr>
            <p:nvPr/>
          </p:nvPicPr>
          <p:blipFill>
            <a:blip r:embed="rId7">
              <a:alphaModFix amt="10000"/>
              <a:extLst/>
            </a:blip>
            <a:stretch>
              <a:fillRect/>
            </a:stretch>
          </p:blipFill>
          <p:spPr>
            <a:xfrm rot="15582911">
              <a:off x="6086913" y="3821104"/>
              <a:ext cx="1045499" cy="923228"/>
            </a:xfrm>
            <a:prstGeom prst="rect">
              <a:avLst/>
            </a:prstGeom>
            <a:ln w="12700" cap="flat">
              <a:noFill/>
              <a:miter lim="400000"/>
            </a:ln>
            <a:effectLst/>
          </p:spPr>
        </p:pic>
        <p:pic>
          <p:nvPicPr>
            <p:cNvPr id="2077" name="pasted-image.pdf"/>
            <p:cNvPicPr>
              <a:picLocks noChangeAspect="1"/>
            </p:cNvPicPr>
            <p:nvPr/>
          </p:nvPicPr>
          <p:blipFill>
            <a:blip r:embed="rId5">
              <a:alphaModFix amt="10000"/>
              <a:extLst/>
            </a:blip>
            <a:stretch>
              <a:fillRect/>
            </a:stretch>
          </p:blipFill>
          <p:spPr>
            <a:xfrm rot="13574788">
              <a:off x="8577921" y="3855077"/>
              <a:ext cx="953044" cy="841586"/>
            </a:xfrm>
            <a:prstGeom prst="rect">
              <a:avLst/>
            </a:prstGeom>
            <a:ln w="12700" cap="flat">
              <a:noFill/>
              <a:miter lim="400000"/>
            </a:ln>
            <a:effectLst/>
          </p:spPr>
        </p:pic>
        <p:pic>
          <p:nvPicPr>
            <p:cNvPr id="2078" name="pasted-image.pdf"/>
            <p:cNvPicPr>
              <a:picLocks noChangeAspect="1"/>
            </p:cNvPicPr>
            <p:nvPr/>
          </p:nvPicPr>
          <p:blipFill>
            <a:blip r:embed="rId3">
              <a:alphaModFix amt="10000"/>
              <a:extLst/>
            </a:blip>
            <a:stretch>
              <a:fillRect/>
            </a:stretch>
          </p:blipFill>
          <p:spPr>
            <a:xfrm rot="14632657">
              <a:off x="6986987" y="5855898"/>
              <a:ext cx="730855" cy="645382"/>
            </a:xfrm>
            <a:prstGeom prst="rect">
              <a:avLst/>
            </a:prstGeom>
            <a:ln w="12700" cap="flat">
              <a:noFill/>
              <a:miter lim="400000"/>
            </a:ln>
            <a:effectLst/>
          </p:spPr>
        </p:pic>
        <p:pic>
          <p:nvPicPr>
            <p:cNvPr id="2079" name="pasted-image.pdf"/>
            <p:cNvPicPr>
              <a:picLocks noChangeAspect="1"/>
            </p:cNvPicPr>
            <p:nvPr/>
          </p:nvPicPr>
          <p:blipFill>
            <a:blip r:embed="rId4">
              <a:alphaModFix amt="10000"/>
              <a:extLst/>
            </a:blip>
            <a:stretch>
              <a:fillRect/>
            </a:stretch>
          </p:blipFill>
          <p:spPr>
            <a:xfrm rot="4535398">
              <a:off x="8668553" y="5352433"/>
              <a:ext cx="931400" cy="826527"/>
            </a:xfrm>
            <a:prstGeom prst="rect">
              <a:avLst/>
            </a:prstGeom>
            <a:ln w="12700" cap="flat">
              <a:noFill/>
              <a:miter lim="400000"/>
            </a:ln>
            <a:effectLst/>
          </p:spPr>
        </p:pic>
        <p:pic>
          <p:nvPicPr>
            <p:cNvPr id="2080" name="pasted-image.pdf"/>
            <p:cNvPicPr>
              <a:picLocks noChangeAspect="1"/>
            </p:cNvPicPr>
            <p:nvPr/>
          </p:nvPicPr>
          <p:blipFill>
            <a:blip r:embed="rId6">
              <a:alphaModFix amt="10000"/>
              <a:extLst/>
            </a:blip>
            <a:stretch>
              <a:fillRect/>
            </a:stretch>
          </p:blipFill>
          <p:spPr>
            <a:xfrm rot="8729863">
              <a:off x="7959523" y="5932408"/>
              <a:ext cx="857106" cy="756868"/>
            </a:xfrm>
            <a:prstGeom prst="rect">
              <a:avLst/>
            </a:prstGeom>
            <a:ln w="12700" cap="flat">
              <a:noFill/>
              <a:miter lim="400000"/>
            </a:ln>
            <a:effectLst/>
          </p:spPr>
        </p:pic>
        <p:pic>
          <p:nvPicPr>
            <p:cNvPr id="2081" name="pasted-image.pdf"/>
            <p:cNvPicPr>
              <a:picLocks noChangeAspect="1"/>
            </p:cNvPicPr>
            <p:nvPr/>
          </p:nvPicPr>
          <p:blipFill>
            <a:blip r:embed="rId2">
              <a:alphaModFix amt="10000"/>
              <a:extLst/>
            </a:blip>
            <a:stretch>
              <a:fillRect/>
            </a:stretch>
          </p:blipFill>
          <p:spPr>
            <a:xfrm rot="21012226">
              <a:off x="3681258" y="6056221"/>
              <a:ext cx="334469" cy="295354"/>
            </a:xfrm>
            <a:prstGeom prst="rect">
              <a:avLst/>
            </a:prstGeom>
            <a:ln w="12700" cap="flat">
              <a:noFill/>
              <a:miter lim="400000"/>
            </a:ln>
            <a:effectLst/>
          </p:spPr>
        </p:pic>
        <p:pic>
          <p:nvPicPr>
            <p:cNvPr id="2082" name="pasted-image.pdf"/>
            <p:cNvPicPr>
              <a:picLocks noChangeAspect="1"/>
            </p:cNvPicPr>
            <p:nvPr/>
          </p:nvPicPr>
          <p:blipFill>
            <a:blip r:embed="rId3">
              <a:alphaModFix amt="10000"/>
              <a:extLst/>
            </a:blip>
            <a:stretch>
              <a:fillRect/>
            </a:stretch>
          </p:blipFill>
          <p:spPr>
            <a:xfrm rot="7178364">
              <a:off x="4059415" y="6332813"/>
              <a:ext cx="441092" cy="389506"/>
            </a:xfrm>
            <a:prstGeom prst="rect">
              <a:avLst/>
            </a:prstGeom>
            <a:ln w="12700" cap="flat">
              <a:noFill/>
              <a:miter lim="400000"/>
            </a:ln>
            <a:effectLst/>
          </p:spPr>
        </p:pic>
        <p:pic>
          <p:nvPicPr>
            <p:cNvPr id="2083" name="pasted-image.pdf"/>
            <p:cNvPicPr>
              <a:picLocks noChangeAspect="1"/>
            </p:cNvPicPr>
            <p:nvPr/>
          </p:nvPicPr>
          <p:blipFill>
            <a:blip r:embed="rId4">
              <a:alphaModFix amt="10000"/>
              <a:extLst/>
            </a:blip>
            <a:stretch>
              <a:fillRect/>
            </a:stretch>
          </p:blipFill>
          <p:spPr>
            <a:xfrm rot="13426029">
              <a:off x="3558359" y="6405190"/>
              <a:ext cx="562127" cy="498833"/>
            </a:xfrm>
            <a:prstGeom prst="rect">
              <a:avLst/>
            </a:prstGeom>
            <a:ln w="12700" cap="flat">
              <a:noFill/>
              <a:miter lim="400000"/>
            </a:ln>
            <a:effectLst/>
          </p:spPr>
        </p:pic>
        <p:pic>
          <p:nvPicPr>
            <p:cNvPr id="2084" name="pasted-image.pdf"/>
            <p:cNvPicPr>
              <a:picLocks noChangeAspect="1"/>
            </p:cNvPicPr>
            <p:nvPr/>
          </p:nvPicPr>
          <p:blipFill>
            <a:blip r:embed="rId5">
              <a:alphaModFix amt="10000"/>
              <a:extLst/>
            </a:blip>
            <a:stretch>
              <a:fillRect/>
            </a:stretch>
          </p:blipFill>
          <p:spPr>
            <a:xfrm rot="3275997">
              <a:off x="3957362" y="5824844"/>
              <a:ext cx="575189" cy="507921"/>
            </a:xfrm>
            <a:prstGeom prst="rect">
              <a:avLst/>
            </a:prstGeom>
            <a:ln w="12700" cap="flat">
              <a:noFill/>
              <a:miter lim="400000"/>
            </a:ln>
            <a:effectLst/>
          </p:spPr>
        </p:pic>
        <p:pic>
          <p:nvPicPr>
            <p:cNvPr id="2085" name="pasted-image.pdf"/>
            <p:cNvPicPr>
              <a:picLocks noChangeAspect="1"/>
            </p:cNvPicPr>
            <p:nvPr/>
          </p:nvPicPr>
          <p:blipFill>
            <a:blip r:embed="rId6">
              <a:alphaModFix amt="10000"/>
              <a:extLst/>
            </a:blip>
            <a:stretch>
              <a:fillRect/>
            </a:stretch>
          </p:blipFill>
          <p:spPr>
            <a:xfrm rot="16983089">
              <a:off x="3174657" y="6117204"/>
              <a:ext cx="594933" cy="525356"/>
            </a:xfrm>
            <a:prstGeom prst="rect">
              <a:avLst/>
            </a:prstGeom>
            <a:ln w="12700" cap="flat">
              <a:noFill/>
              <a:miter lim="400000"/>
            </a:ln>
            <a:effectLst/>
          </p:spPr>
        </p:pic>
        <p:pic>
          <p:nvPicPr>
            <p:cNvPr id="2086" name="pasted-image.pdf"/>
            <p:cNvPicPr>
              <a:picLocks noChangeAspect="1"/>
            </p:cNvPicPr>
            <p:nvPr/>
          </p:nvPicPr>
          <p:blipFill>
            <a:blip r:embed="rId7">
              <a:alphaModFix amt="10000"/>
              <a:extLst/>
            </a:blip>
            <a:stretch>
              <a:fillRect/>
            </a:stretch>
          </p:blipFill>
          <p:spPr>
            <a:xfrm rot="21012226">
              <a:off x="3373273" y="5503474"/>
              <a:ext cx="630989" cy="557195"/>
            </a:xfrm>
            <a:prstGeom prst="rect">
              <a:avLst/>
            </a:prstGeom>
            <a:ln w="12700" cap="flat">
              <a:noFill/>
              <a:miter lim="400000"/>
            </a:ln>
            <a:effectLst/>
          </p:spPr>
        </p:pic>
        <p:pic>
          <p:nvPicPr>
            <p:cNvPr id="2087" name="pasted-image.pdf"/>
            <p:cNvPicPr>
              <a:picLocks noChangeAspect="1"/>
            </p:cNvPicPr>
            <p:nvPr/>
          </p:nvPicPr>
          <p:blipFill>
            <a:blip r:embed="rId7">
              <a:alphaModFix amt="10000"/>
              <a:extLst/>
            </a:blip>
            <a:stretch>
              <a:fillRect/>
            </a:stretch>
          </p:blipFill>
          <p:spPr>
            <a:xfrm rot="15582911">
              <a:off x="4416810" y="5755726"/>
              <a:ext cx="873428" cy="771281"/>
            </a:xfrm>
            <a:prstGeom prst="rect">
              <a:avLst/>
            </a:prstGeom>
            <a:ln w="12700" cap="flat">
              <a:noFill/>
              <a:miter lim="400000"/>
            </a:ln>
            <a:effectLst/>
          </p:spPr>
        </p:pic>
        <p:pic>
          <p:nvPicPr>
            <p:cNvPr id="2088" name="pasted-image.pdf"/>
            <p:cNvPicPr>
              <a:picLocks noChangeAspect="1"/>
            </p:cNvPicPr>
            <p:nvPr/>
          </p:nvPicPr>
          <p:blipFill>
            <a:blip r:embed="rId5">
              <a:alphaModFix amt="10000"/>
              <a:extLst/>
            </a:blip>
            <a:stretch>
              <a:fillRect/>
            </a:stretch>
          </p:blipFill>
          <p:spPr>
            <a:xfrm rot="13329951">
              <a:off x="2436976" y="5875641"/>
              <a:ext cx="796189" cy="703075"/>
            </a:xfrm>
            <a:prstGeom prst="rect">
              <a:avLst/>
            </a:prstGeom>
            <a:ln w="12700" cap="flat">
              <a:noFill/>
              <a:miter lim="400000"/>
            </a:ln>
            <a:effectLst/>
          </p:spPr>
        </p:pic>
        <p:pic>
          <p:nvPicPr>
            <p:cNvPr id="2089" name="pasted-image.pdf"/>
            <p:cNvPicPr>
              <a:picLocks noChangeAspect="1"/>
            </p:cNvPicPr>
            <p:nvPr/>
          </p:nvPicPr>
          <p:blipFill>
            <a:blip r:embed="rId3">
              <a:alphaModFix amt="10000"/>
              <a:extLst/>
            </a:blip>
            <a:stretch>
              <a:fillRect/>
            </a:stretch>
          </p:blipFill>
          <p:spPr>
            <a:xfrm rot="6596259">
              <a:off x="2830577" y="5293780"/>
              <a:ext cx="610569" cy="539163"/>
            </a:xfrm>
            <a:prstGeom prst="rect">
              <a:avLst/>
            </a:prstGeom>
            <a:ln w="12700" cap="flat">
              <a:noFill/>
              <a:miter lim="400000"/>
            </a:ln>
            <a:effectLst/>
          </p:spPr>
        </p:pic>
        <p:pic>
          <p:nvPicPr>
            <p:cNvPr id="2090" name="pasted-image.pdf"/>
            <p:cNvPicPr>
              <a:picLocks noChangeAspect="1"/>
            </p:cNvPicPr>
            <p:nvPr/>
          </p:nvPicPr>
          <p:blipFill>
            <a:blip r:embed="rId4">
              <a:alphaModFix amt="10000"/>
              <a:extLst/>
            </a:blip>
            <a:stretch>
              <a:fillRect/>
            </a:stretch>
          </p:blipFill>
          <p:spPr>
            <a:xfrm rot="189053">
              <a:off x="3261786" y="4713924"/>
              <a:ext cx="778109" cy="690495"/>
            </a:xfrm>
            <a:prstGeom prst="rect">
              <a:avLst/>
            </a:prstGeom>
            <a:ln w="12700" cap="flat">
              <a:noFill/>
              <a:miter lim="400000"/>
            </a:ln>
            <a:effectLst/>
          </p:spPr>
        </p:pic>
        <p:pic>
          <p:nvPicPr>
            <p:cNvPr id="2091" name="pasted-image.pdf"/>
            <p:cNvPicPr>
              <a:picLocks noChangeAspect="1"/>
            </p:cNvPicPr>
            <p:nvPr/>
          </p:nvPicPr>
          <p:blipFill>
            <a:blip r:embed="rId6">
              <a:alphaModFix amt="10000"/>
              <a:extLst/>
            </a:blip>
            <a:stretch>
              <a:fillRect/>
            </a:stretch>
          </p:blipFill>
          <p:spPr>
            <a:xfrm rot="4037505">
              <a:off x="3970717" y="4984514"/>
              <a:ext cx="823519" cy="727208"/>
            </a:xfrm>
            <a:prstGeom prst="rect">
              <a:avLst/>
            </a:prstGeom>
            <a:ln w="12700" cap="flat">
              <a:noFill/>
              <a:miter lim="400000"/>
            </a:ln>
            <a:effectLst/>
          </p:spPr>
        </p:pic>
        <p:pic>
          <p:nvPicPr>
            <p:cNvPr id="2092" name="pasted-image.pdf"/>
            <p:cNvPicPr>
              <a:picLocks noChangeAspect="1"/>
            </p:cNvPicPr>
            <p:nvPr/>
          </p:nvPicPr>
          <p:blipFill>
            <a:blip r:embed="rId7">
              <a:alphaModFix amt="10000"/>
              <a:extLst/>
            </a:blip>
            <a:stretch>
              <a:fillRect/>
            </a:stretch>
          </p:blipFill>
          <p:spPr>
            <a:xfrm rot="15582911">
              <a:off x="2140104" y="4768145"/>
              <a:ext cx="1045499" cy="923228"/>
            </a:xfrm>
            <a:prstGeom prst="rect">
              <a:avLst/>
            </a:prstGeom>
            <a:ln w="12700" cap="flat">
              <a:noFill/>
              <a:miter lim="400000"/>
            </a:ln>
            <a:effectLst/>
          </p:spPr>
        </p:pic>
        <p:pic>
          <p:nvPicPr>
            <p:cNvPr id="2093" name="pasted-image.pdf"/>
            <p:cNvPicPr>
              <a:picLocks noChangeAspect="1"/>
            </p:cNvPicPr>
            <p:nvPr/>
          </p:nvPicPr>
          <p:blipFill>
            <a:blip r:embed="rId5">
              <a:alphaModFix amt="10000"/>
              <a:extLst/>
            </a:blip>
            <a:stretch>
              <a:fillRect/>
            </a:stretch>
          </p:blipFill>
          <p:spPr>
            <a:xfrm rot="13574788">
              <a:off x="4631113" y="4802118"/>
              <a:ext cx="953044" cy="841585"/>
            </a:xfrm>
            <a:prstGeom prst="rect">
              <a:avLst/>
            </a:prstGeom>
            <a:ln w="12700" cap="flat">
              <a:noFill/>
              <a:miter lim="400000"/>
            </a:ln>
            <a:effectLst/>
          </p:spPr>
        </p:pic>
        <p:pic>
          <p:nvPicPr>
            <p:cNvPr id="2094" name="pasted-image.pdf"/>
            <p:cNvPicPr>
              <a:picLocks noChangeAspect="1"/>
            </p:cNvPicPr>
            <p:nvPr/>
          </p:nvPicPr>
          <p:blipFill>
            <a:blip r:embed="rId3">
              <a:alphaModFix amt="10000"/>
              <a:extLst/>
            </a:blip>
            <a:stretch>
              <a:fillRect/>
            </a:stretch>
          </p:blipFill>
          <p:spPr>
            <a:xfrm rot="14632657">
              <a:off x="3040178" y="6802939"/>
              <a:ext cx="730855" cy="645381"/>
            </a:xfrm>
            <a:prstGeom prst="rect">
              <a:avLst/>
            </a:prstGeom>
            <a:ln w="12700" cap="flat">
              <a:noFill/>
              <a:miter lim="400000"/>
            </a:ln>
            <a:effectLst/>
          </p:spPr>
        </p:pic>
        <p:pic>
          <p:nvPicPr>
            <p:cNvPr id="2095" name="pasted-image.pdf"/>
            <p:cNvPicPr>
              <a:picLocks noChangeAspect="1"/>
            </p:cNvPicPr>
            <p:nvPr/>
          </p:nvPicPr>
          <p:blipFill>
            <a:blip r:embed="rId4">
              <a:alphaModFix amt="10000"/>
              <a:extLst/>
            </a:blip>
            <a:stretch>
              <a:fillRect/>
            </a:stretch>
          </p:blipFill>
          <p:spPr>
            <a:xfrm rot="4535398">
              <a:off x="4721745" y="6299473"/>
              <a:ext cx="931400" cy="826527"/>
            </a:xfrm>
            <a:prstGeom prst="rect">
              <a:avLst/>
            </a:prstGeom>
            <a:ln w="12700" cap="flat">
              <a:noFill/>
              <a:miter lim="400000"/>
            </a:ln>
            <a:effectLst/>
          </p:spPr>
        </p:pic>
        <p:pic>
          <p:nvPicPr>
            <p:cNvPr id="2096" name="pasted-image.pdf"/>
            <p:cNvPicPr>
              <a:picLocks noChangeAspect="1"/>
            </p:cNvPicPr>
            <p:nvPr/>
          </p:nvPicPr>
          <p:blipFill>
            <a:blip r:embed="rId6">
              <a:alphaModFix amt="10000"/>
              <a:extLst/>
            </a:blip>
            <a:stretch>
              <a:fillRect/>
            </a:stretch>
          </p:blipFill>
          <p:spPr>
            <a:xfrm rot="8729863">
              <a:off x="4012715" y="6879448"/>
              <a:ext cx="857106" cy="756867"/>
            </a:xfrm>
            <a:prstGeom prst="rect">
              <a:avLst/>
            </a:prstGeom>
            <a:ln w="12700" cap="flat">
              <a:noFill/>
              <a:miter lim="400000"/>
            </a:ln>
            <a:effectLst/>
          </p:spPr>
        </p:pic>
        <p:pic>
          <p:nvPicPr>
            <p:cNvPr id="2097" name="pasted-image.pdf"/>
            <p:cNvPicPr>
              <a:picLocks noChangeAspect="1"/>
            </p:cNvPicPr>
            <p:nvPr/>
          </p:nvPicPr>
          <p:blipFill>
            <a:blip r:embed="rId2">
              <a:alphaModFix amt="10000"/>
              <a:extLst/>
            </a:blip>
            <a:stretch>
              <a:fillRect/>
            </a:stretch>
          </p:blipFill>
          <p:spPr>
            <a:xfrm rot="21012226">
              <a:off x="4241400" y="1468514"/>
              <a:ext cx="334470" cy="295354"/>
            </a:xfrm>
            <a:prstGeom prst="rect">
              <a:avLst/>
            </a:prstGeom>
            <a:ln w="12700" cap="flat">
              <a:noFill/>
              <a:miter lim="400000"/>
            </a:ln>
            <a:effectLst/>
          </p:spPr>
        </p:pic>
        <p:pic>
          <p:nvPicPr>
            <p:cNvPr id="2098" name="pasted-image.pdf"/>
            <p:cNvPicPr>
              <a:picLocks noChangeAspect="1"/>
            </p:cNvPicPr>
            <p:nvPr/>
          </p:nvPicPr>
          <p:blipFill>
            <a:blip r:embed="rId3">
              <a:alphaModFix amt="10000"/>
              <a:extLst/>
            </a:blip>
            <a:stretch>
              <a:fillRect/>
            </a:stretch>
          </p:blipFill>
          <p:spPr>
            <a:xfrm rot="7178364">
              <a:off x="4619557" y="1745107"/>
              <a:ext cx="441092" cy="389506"/>
            </a:xfrm>
            <a:prstGeom prst="rect">
              <a:avLst/>
            </a:prstGeom>
            <a:ln w="12700" cap="flat">
              <a:noFill/>
              <a:miter lim="400000"/>
            </a:ln>
            <a:effectLst/>
          </p:spPr>
        </p:pic>
        <p:pic>
          <p:nvPicPr>
            <p:cNvPr id="2099" name="pasted-image.pdf"/>
            <p:cNvPicPr>
              <a:picLocks noChangeAspect="1"/>
            </p:cNvPicPr>
            <p:nvPr/>
          </p:nvPicPr>
          <p:blipFill>
            <a:blip r:embed="rId4">
              <a:alphaModFix amt="10000"/>
              <a:extLst/>
            </a:blip>
            <a:stretch>
              <a:fillRect/>
            </a:stretch>
          </p:blipFill>
          <p:spPr>
            <a:xfrm rot="13426029">
              <a:off x="4118502" y="1817484"/>
              <a:ext cx="562127" cy="498833"/>
            </a:xfrm>
            <a:prstGeom prst="rect">
              <a:avLst/>
            </a:prstGeom>
            <a:ln w="12700" cap="flat">
              <a:noFill/>
              <a:miter lim="400000"/>
            </a:ln>
            <a:effectLst/>
          </p:spPr>
        </p:pic>
        <p:pic>
          <p:nvPicPr>
            <p:cNvPr id="2100" name="pasted-image.pdf"/>
            <p:cNvPicPr>
              <a:picLocks noChangeAspect="1"/>
            </p:cNvPicPr>
            <p:nvPr/>
          </p:nvPicPr>
          <p:blipFill>
            <a:blip r:embed="rId5">
              <a:alphaModFix amt="10000"/>
              <a:extLst/>
            </a:blip>
            <a:stretch>
              <a:fillRect/>
            </a:stretch>
          </p:blipFill>
          <p:spPr>
            <a:xfrm rot="3275997">
              <a:off x="4517504" y="1237138"/>
              <a:ext cx="575189" cy="507921"/>
            </a:xfrm>
            <a:prstGeom prst="rect">
              <a:avLst/>
            </a:prstGeom>
            <a:ln w="12700" cap="flat">
              <a:noFill/>
              <a:miter lim="400000"/>
            </a:ln>
            <a:effectLst/>
          </p:spPr>
        </p:pic>
        <p:pic>
          <p:nvPicPr>
            <p:cNvPr id="2101" name="pasted-image.pdf"/>
            <p:cNvPicPr>
              <a:picLocks noChangeAspect="1"/>
            </p:cNvPicPr>
            <p:nvPr/>
          </p:nvPicPr>
          <p:blipFill>
            <a:blip r:embed="rId6">
              <a:alphaModFix amt="10000"/>
              <a:extLst/>
            </a:blip>
            <a:stretch>
              <a:fillRect/>
            </a:stretch>
          </p:blipFill>
          <p:spPr>
            <a:xfrm rot="16983089">
              <a:off x="3734799" y="1529498"/>
              <a:ext cx="594933" cy="525356"/>
            </a:xfrm>
            <a:prstGeom prst="rect">
              <a:avLst/>
            </a:prstGeom>
            <a:ln w="12700" cap="flat">
              <a:noFill/>
              <a:miter lim="400000"/>
            </a:ln>
            <a:effectLst/>
          </p:spPr>
        </p:pic>
        <p:pic>
          <p:nvPicPr>
            <p:cNvPr id="2102" name="pasted-image.pdf"/>
            <p:cNvPicPr>
              <a:picLocks noChangeAspect="1"/>
            </p:cNvPicPr>
            <p:nvPr/>
          </p:nvPicPr>
          <p:blipFill>
            <a:blip r:embed="rId7">
              <a:alphaModFix amt="10000"/>
              <a:extLst/>
            </a:blip>
            <a:stretch>
              <a:fillRect/>
            </a:stretch>
          </p:blipFill>
          <p:spPr>
            <a:xfrm rot="21012226">
              <a:off x="3933416" y="915768"/>
              <a:ext cx="630989" cy="557194"/>
            </a:xfrm>
            <a:prstGeom prst="rect">
              <a:avLst/>
            </a:prstGeom>
            <a:ln w="12700" cap="flat">
              <a:noFill/>
              <a:miter lim="400000"/>
            </a:ln>
            <a:effectLst/>
          </p:spPr>
        </p:pic>
        <p:pic>
          <p:nvPicPr>
            <p:cNvPr id="2103" name="pasted-image.pdf"/>
            <p:cNvPicPr>
              <a:picLocks noChangeAspect="1"/>
            </p:cNvPicPr>
            <p:nvPr/>
          </p:nvPicPr>
          <p:blipFill>
            <a:blip r:embed="rId7">
              <a:alphaModFix amt="10000"/>
              <a:extLst/>
            </a:blip>
            <a:stretch>
              <a:fillRect/>
            </a:stretch>
          </p:blipFill>
          <p:spPr>
            <a:xfrm rot="15582911">
              <a:off x="4976952" y="1168020"/>
              <a:ext cx="873428" cy="771280"/>
            </a:xfrm>
            <a:prstGeom prst="rect">
              <a:avLst/>
            </a:prstGeom>
            <a:ln w="12700" cap="flat">
              <a:noFill/>
              <a:miter lim="400000"/>
            </a:ln>
            <a:effectLst/>
          </p:spPr>
        </p:pic>
        <p:pic>
          <p:nvPicPr>
            <p:cNvPr id="2104" name="pasted-image.pdf"/>
            <p:cNvPicPr>
              <a:picLocks noChangeAspect="1"/>
            </p:cNvPicPr>
            <p:nvPr/>
          </p:nvPicPr>
          <p:blipFill>
            <a:blip r:embed="rId5">
              <a:alphaModFix amt="10000"/>
              <a:extLst/>
            </a:blip>
            <a:stretch>
              <a:fillRect/>
            </a:stretch>
          </p:blipFill>
          <p:spPr>
            <a:xfrm rot="13329951">
              <a:off x="2997119" y="1287934"/>
              <a:ext cx="796189" cy="703075"/>
            </a:xfrm>
            <a:prstGeom prst="rect">
              <a:avLst/>
            </a:prstGeom>
            <a:ln w="12700" cap="flat">
              <a:noFill/>
              <a:miter lim="400000"/>
            </a:ln>
            <a:effectLst/>
          </p:spPr>
        </p:pic>
        <p:pic>
          <p:nvPicPr>
            <p:cNvPr id="2105" name="pasted-image.pdf"/>
            <p:cNvPicPr>
              <a:picLocks noChangeAspect="1"/>
            </p:cNvPicPr>
            <p:nvPr/>
          </p:nvPicPr>
          <p:blipFill>
            <a:blip r:embed="rId3">
              <a:alphaModFix amt="10000"/>
              <a:extLst/>
            </a:blip>
            <a:stretch>
              <a:fillRect/>
            </a:stretch>
          </p:blipFill>
          <p:spPr>
            <a:xfrm rot="6596259">
              <a:off x="3390720" y="706073"/>
              <a:ext cx="610569" cy="539163"/>
            </a:xfrm>
            <a:prstGeom prst="rect">
              <a:avLst/>
            </a:prstGeom>
            <a:ln w="12700" cap="flat">
              <a:noFill/>
              <a:miter lim="400000"/>
            </a:ln>
            <a:effectLst/>
          </p:spPr>
        </p:pic>
        <p:pic>
          <p:nvPicPr>
            <p:cNvPr id="2106" name="pasted-image.pdf"/>
            <p:cNvPicPr>
              <a:picLocks noChangeAspect="1"/>
            </p:cNvPicPr>
            <p:nvPr/>
          </p:nvPicPr>
          <p:blipFill>
            <a:blip r:embed="rId4">
              <a:alphaModFix amt="10000"/>
              <a:extLst/>
            </a:blip>
            <a:stretch>
              <a:fillRect/>
            </a:stretch>
          </p:blipFill>
          <p:spPr>
            <a:xfrm rot="189053">
              <a:off x="3821929" y="126217"/>
              <a:ext cx="778108" cy="690495"/>
            </a:xfrm>
            <a:prstGeom prst="rect">
              <a:avLst/>
            </a:prstGeom>
            <a:ln w="12700" cap="flat">
              <a:noFill/>
              <a:miter lim="400000"/>
            </a:ln>
            <a:effectLst/>
          </p:spPr>
        </p:pic>
        <p:pic>
          <p:nvPicPr>
            <p:cNvPr id="2107" name="pasted-image.pdf"/>
            <p:cNvPicPr>
              <a:picLocks noChangeAspect="1"/>
            </p:cNvPicPr>
            <p:nvPr/>
          </p:nvPicPr>
          <p:blipFill>
            <a:blip r:embed="rId6">
              <a:alphaModFix amt="10000"/>
              <a:extLst/>
            </a:blip>
            <a:stretch>
              <a:fillRect/>
            </a:stretch>
          </p:blipFill>
          <p:spPr>
            <a:xfrm rot="4037505">
              <a:off x="4530859" y="396807"/>
              <a:ext cx="823518" cy="727208"/>
            </a:xfrm>
            <a:prstGeom prst="rect">
              <a:avLst/>
            </a:prstGeom>
            <a:ln w="12700" cap="flat">
              <a:noFill/>
              <a:miter lim="400000"/>
            </a:ln>
            <a:effectLst/>
          </p:spPr>
        </p:pic>
        <p:pic>
          <p:nvPicPr>
            <p:cNvPr id="2108" name="pasted-image.pdf"/>
            <p:cNvPicPr>
              <a:picLocks noChangeAspect="1"/>
            </p:cNvPicPr>
            <p:nvPr/>
          </p:nvPicPr>
          <p:blipFill>
            <a:blip r:embed="rId7">
              <a:alphaModFix amt="10000"/>
              <a:extLst/>
            </a:blip>
            <a:stretch>
              <a:fillRect/>
            </a:stretch>
          </p:blipFill>
          <p:spPr>
            <a:xfrm rot="15582911">
              <a:off x="2700246" y="180438"/>
              <a:ext cx="1045499" cy="923228"/>
            </a:xfrm>
            <a:prstGeom prst="rect">
              <a:avLst/>
            </a:prstGeom>
            <a:ln w="12700" cap="flat">
              <a:noFill/>
              <a:miter lim="400000"/>
            </a:ln>
            <a:effectLst/>
          </p:spPr>
        </p:pic>
        <p:pic>
          <p:nvPicPr>
            <p:cNvPr id="2109" name="pasted-image.pdf"/>
            <p:cNvPicPr>
              <a:picLocks noChangeAspect="1"/>
            </p:cNvPicPr>
            <p:nvPr/>
          </p:nvPicPr>
          <p:blipFill>
            <a:blip r:embed="rId5">
              <a:alphaModFix amt="10000"/>
              <a:extLst/>
            </a:blip>
            <a:stretch>
              <a:fillRect/>
            </a:stretch>
          </p:blipFill>
          <p:spPr>
            <a:xfrm rot="13574788">
              <a:off x="5191255" y="214411"/>
              <a:ext cx="953044" cy="841585"/>
            </a:xfrm>
            <a:prstGeom prst="rect">
              <a:avLst/>
            </a:prstGeom>
            <a:ln w="12700" cap="flat">
              <a:noFill/>
              <a:miter lim="400000"/>
            </a:ln>
            <a:effectLst/>
          </p:spPr>
        </p:pic>
        <p:pic>
          <p:nvPicPr>
            <p:cNvPr id="2110" name="pasted-image.pdf"/>
            <p:cNvPicPr>
              <a:picLocks noChangeAspect="1"/>
            </p:cNvPicPr>
            <p:nvPr/>
          </p:nvPicPr>
          <p:blipFill>
            <a:blip r:embed="rId3">
              <a:alphaModFix amt="10000"/>
              <a:extLst/>
            </a:blip>
            <a:stretch>
              <a:fillRect/>
            </a:stretch>
          </p:blipFill>
          <p:spPr>
            <a:xfrm rot="14632657">
              <a:off x="3600322" y="2215232"/>
              <a:ext cx="730855" cy="645381"/>
            </a:xfrm>
            <a:prstGeom prst="rect">
              <a:avLst/>
            </a:prstGeom>
            <a:ln w="12700" cap="flat">
              <a:noFill/>
              <a:miter lim="400000"/>
            </a:ln>
            <a:effectLst/>
          </p:spPr>
        </p:pic>
        <p:pic>
          <p:nvPicPr>
            <p:cNvPr id="2111" name="pasted-image.pdf"/>
            <p:cNvPicPr>
              <a:picLocks noChangeAspect="1"/>
            </p:cNvPicPr>
            <p:nvPr/>
          </p:nvPicPr>
          <p:blipFill>
            <a:blip r:embed="rId4">
              <a:alphaModFix amt="10000"/>
              <a:extLst/>
            </a:blip>
            <a:stretch>
              <a:fillRect/>
            </a:stretch>
          </p:blipFill>
          <p:spPr>
            <a:xfrm rot="4535398">
              <a:off x="5281887" y="1711767"/>
              <a:ext cx="931401" cy="826527"/>
            </a:xfrm>
            <a:prstGeom prst="rect">
              <a:avLst/>
            </a:prstGeom>
            <a:ln w="12700" cap="flat">
              <a:noFill/>
              <a:miter lim="400000"/>
            </a:ln>
            <a:effectLst/>
          </p:spPr>
        </p:pic>
        <p:pic>
          <p:nvPicPr>
            <p:cNvPr id="2112" name="pasted-image.pdf"/>
            <p:cNvPicPr>
              <a:picLocks noChangeAspect="1"/>
            </p:cNvPicPr>
            <p:nvPr/>
          </p:nvPicPr>
          <p:blipFill>
            <a:blip r:embed="rId6">
              <a:alphaModFix amt="10000"/>
              <a:extLst/>
            </a:blip>
            <a:stretch>
              <a:fillRect/>
            </a:stretch>
          </p:blipFill>
          <p:spPr>
            <a:xfrm rot="8729863">
              <a:off x="4572858" y="2291742"/>
              <a:ext cx="857106" cy="756867"/>
            </a:xfrm>
            <a:prstGeom prst="rect">
              <a:avLst/>
            </a:prstGeom>
            <a:ln w="12700" cap="flat">
              <a:noFill/>
              <a:miter lim="400000"/>
            </a:ln>
            <a:effectLst/>
          </p:spPr>
        </p:pic>
        <p:pic>
          <p:nvPicPr>
            <p:cNvPr id="2113" name="pasted-image.pdf"/>
            <p:cNvPicPr>
              <a:picLocks noChangeAspect="1"/>
            </p:cNvPicPr>
            <p:nvPr/>
          </p:nvPicPr>
          <p:blipFill>
            <a:blip r:embed="rId2">
              <a:alphaModFix amt="10000"/>
              <a:extLst/>
            </a:blip>
            <a:stretch>
              <a:fillRect/>
            </a:stretch>
          </p:blipFill>
          <p:spPr>
            <a:xfrm rot="21012226">
              <a:off x="1565932" y="1722515"/>
              <a:ext cx="334470" cy="295353"/>
            </a:xfrm>
            <a:prstGeom prst="rect">
              <a:avLst/>
            </a:prstGeom>
            <a:ln w="12700" cap="flat">
              <a:noFill/>
              <a:miter lim="400000"/>
            </a:ln>
            <a:effectLst/>
          </p:spPr>
        </p:pic>
        <p:pic>
          <p:nvPicPr>
            <p:cNvPr id="2114" name="pasted-image.pdf"/>
            <p:cNvPicPr>
              <a:picLocks noChangeAspect="1"/>
            </p:cNvPicPr>
            <p:nvPr/>
          </p:nvPicPr>
          <p:blipFill>
            <a:blip r:embed="rId3">
              <a:alphaModFix amt="10000"/>
              <a:extLst/>
            </a:blip>
            <a:stretch>
              <a:fillRect/>
            </a:stretch>
          </p:blipFill>
          <p:spPr>
            <a:xfrm rot="7178364">
              <a:off x="1944089" y="1999107"/>
              <a:ext cx="441092" cy="389506"/>
            </a:xfrm>
            <a:prstGeom prst="rect">
              <a:avLst/>
            </a:prstGeom>
            <a:ln w="12700" cap="flat">
              <a:noFill/>
              <a:miter lim="400000"/>
            </a:ln>
            <a:effectLst/>
          </p:spPr>
        </p:pic>
        <p:pic>
          <p:nvPicPr>
            <p:cNvPr id="2115" name="pasted-image.pdf"/>
            <p:cNvPicPr>
              <a:picLocks noChangeAspect="1"/>
            </p:cNvPicPr>
            <p:nvPr/>
          </p:nvPicPr>
          <p:blipFill>
            <a:blip r:embed="rId4">
              <a:alphaModFix amt="10000"/>
              <a:extLst/>
            </a:blip>
            <a:stretch>
              <a:fillRect/>
            </a:stretch>
          </p:blipFill>
          <p:spPr>
            <a:xfrm rot="13426029">
              <a:off x="1443034" y="2071484"/>
              <a:ext cx="562127" cy="498833"/>
            </a:xfrm>
            <a:prstGeom prst="rect">
              <a:avLst/>
            </a:prstGeom>
            <a:ln w="12700" cap="flat">
              <a:noFill/>
              <a:miter lim="400000"/>
            </a:ln>
            <a:effectLst/>
          </p:spPr>
        </p:pic>
        <p:pic>
          <p:nvPicPr>
            <p:cNvPr id="2116" name="pasted-image.pdf"/>
            <p:cNvPicPr>
              <a:picLocks noChangeAspect="1"/>
            </p:cNvPicPr>
            <p:nvPr/>
          </p:nvPicPr>
          <p:blipFill>
            <a:blip r:embed="rId5">
              <a:alphaModFix amt="10000"/>
              <a:extLst/>
            </a:blip>
            <a:stretch>
              <a:fillRect/>
            </a:stretch>
          </p:blipFill>
          <p:spPr>
            <a:xfrm rot="3275997">
              <a:off x="1842036" y="1491138"/>
              <a:ext cx="575190" cy="507921"/>
            </a:xfrm>
            <a:prstGeom prst="rect">
              <a:avLst/>
            </a:prstGeom>
            <a:ln w="12700" cap="flat">
              <a:noFill/>
              <a:miter lim="400000"/>
            </a:ln>
            <a:effectLst/>
          </p:spPr>
        </p:pic>
        <p:pic>
          <p:nvPicPr>
            <p:cNvPr id="2117" name="pasted-image.pdf"/>
            <p:cNvPicPr>
              <a:picLocks noChangeAspect="1"/>
            </p:cNvPicPr>
            <p:nvPr/>
          </p:nvPicPr>
          <p:blipFill>
            <a:blip r:embed="rId6">
              <a:alphaModFix amt="10000"/>
              <a:extLst/>
            </a:blip>
            <a:stretch>
              <a:fillRect/>
            </a:stretch>
          </p:blipFill>
          <p:spPr>
            <a:xfrm rot="16983089">
              <a:off x="1059332" y="1783498"/>
              <a:ext cx="594933" cy="525356"/>
            </a:xfrm>
            <a:prstGeom prst="rect">
              <a:avLst/>
            </a:prstGeom>
            <a:ln w="12700" cap="flat">
              <a:noFill/>
              <a:miter lim="400000"/>
            </a:ln>
            <a:effectLst/>
          </p:spPr>
        </p:pic>
        <p:pic>
          <p:nvPicPr>
            <p:cNvPr id="2118" name="pasted-image.pdf"/>
            <p:cNvPicPr>
              <a:picLocks noChangeAspect="1"/>
            </p:cNvPicPr>
            <p:nvPr/>
          </p:nvPicPr>
          <p:blipFill>
            <a:blip r:embed="rId7">
              <a:alphaModFix amt="10000"/>
              <a:extLst/>
            </a:blip>
            <a:stretch>
              <a:fillRect/>
            </a:stretch>
          </p:blipFill>
          <p:spPr>
            <a:xfrm rot="21012226">
              <a:off x="1257949" y="1169768"/>
              <a:ext cx="630989" cy="557194"/>
            </a:xfrm>
            <a:prstGeom prst="rect">
              <a:avLst/>
            </a:prstGeom>
            <a:ln w="12700" cap="flat">
              <a:noFill/>
              <a:miter lim="400000"/>
            </a:ln>
            <a:effectLst/>
          </p:spPr>
        </p:pic>
        <p:pic>
          <p:nvPicPr>
            <p:cNvPr id="2119" name="pasted-image.pdf"/>
            <p:cNvPicPr>
              <a:picLocks noChangeAspect="1"/>
            </p:cNvPicPr>
            <p:nvPr/>
          </p:nvPicPr>
          <p:blipFill>
            <a:blip r:embed="rId7">
              <a:alphaModFix amt="10000"/>
              <a:extLst/>
            </a:blip>
            <a:stretch>
              <a:fillRect/>
            </a:stretch>
          </p:blipFill>
          <p:spPr>
            <a:xfrm rot="15582911">
              <a:off x="2301484" y="1422020"/>
              <a:ext cx="873428" cy="771280"/>
            </a:xfrm>
            <a:prstGeom prst="rect">
              <a:avLst/>
            </a:prstGeom>
            <a:ln w="12700" cap="flat">
              <a:noFill/>
              <a:miter lim="400000"/>
            </a:ln>
            <a:effectLst/>
          </p:spPr>
        </p:pic>
        <p:pic>
          <p:nvPicPr>
            <p:cNvPr id="2120" name="pasted-image.pdf"/>
            <p:cNvPicPr>
              <a:picLocks noChangeAspect="1"/>
            </p:cNvPicPr>
            <p:nvPr/>
          </p:nvPicPr>
          <p:blipFill>
            <a:blip r:embed="rId5">
              <a:alphaModFix amt="10000"/>
              <a:extLst/>
            </a:blip>
            <a:stretch>
              <a:fillRect/>
            </a:stretch>
          </p:blipFill>
          <p:spPr>
            <a:xfrm rot="13329951">
              <a:off x="321652" y="1541934"/>
              <a:ext cx="796189" cy="703075"/>
            </a:xfrm>
            <a:prstGeom prst="rect">
              <a:avLst/>
            </a:prstGeom>
            <a:ln w="12700" cap="flat">
              <a:noFill/>
              <a:miter lim="400000"/>
            </a:ln>
            <a:effectLst/>
          </p:spPr>
        </p:pic>
        <p:pic>
          <p:nvPicPr>
            <p:cNvPr id="2121" name="pasted-image.pdf"/>
            <p:cNvPicPr>
              <a:picLocks noChangeAspect="1"/>
            </p:cNvPicPr>
            <p:nvPr/>
          </p:nvPicPr>
          <p:blipFill>
            <a:blip r:embed="rId3">
              <a:alphaModFix amt="10000"/>
              <a:extLst/>
            </a:blip>
            <a:stretch>
              <a:fillRect/>
            </a:stretch>
          </p:blipFill>
          <p:spPr>
            <a:xfrm rot="6596259">
              <a:off x="715253" y="960073"/>
              <a:ext cx="610569" cy="539163"/>
            </a:xfrm>
            <a:prstGeom prst="rect">
              <a:avLst/>
            </a:prstGeom>
            <a:ln w="12700" cap="flat">
              <a:noFill/>
              <a:miter lim="400000"/>
            </a:ln>
            <a:effectLst/>
          </p:spPr>
        </p:pic>
        <p:pic>
          <p:nvPicPr>
            <p:cNvPr id="2122" name="pasted-image.pdf"/>
            <p:cNvPicPr>
              <a:picLocks noChangeAspect="1"/>
            </p:cNvPicPr>
            <p:nvPr/>
          </p:nvPicPr>
          <p:blipFill>
            <a:blip r:embed="rId4">
              <a:alphaModFix amt="10000"/>
              <a:extLst/>
            </a:blip>
            <a:stretch>
              <a:fillRect/>
            </a:stretch>
          </p:blipFill>
          <p:spPr>
            <a:xfrm rot="189053">
              <a:off x="1146462" y="380217"/>
              <a:ext cx="778108" cy="690495"/>
            </a:xfrm>
            <a:prstGeom prst="rect">
              <a:avLst/>
            </a:prstGeom>
            <a:ln w="12700" cap="flat">
              <a:noFill/>
              <a:miter lim="400000"/>
            </a:ln>
            <a:effectLst/>
          </p:spPr>
        </p:pic>
        <p:pic>
          <p:nvPicPr>
            <p:cNvPr id="2123" name="pasted-image.pdf"/>
            <p:cNvPicPr>
              <a:picLocks noChangeAspect="1"/>
            </p:cNvPicPr>
            <p:nvPr/>
          </p:nvPicPr>
          <p:blipFill>
            <a:blip r:embed="rId6">
              <a:alphaModFix amt="10000"/>
              <a:extLst/>
            </a:blip>
            <a:stretch>
              <a:fillRect/>
            </a:stretch>
          </p:blipFill>
          <p:spPr>
            <a:xfrm rot="4037505">
              <a:off x="1855391" y="650807"/>
              <a:ext cx="823519" cy="727208"/>
            </a:xfrm>
            <a:prstGeom prst="rect">
              <a:avLst/>
            </a:prstGeom>
            <a:ln w="12700" cap="flat">
              <a:noFill/>
              <a:miter lim="400000"/>
            </a:ln>
            <a:effectLst/>
          </p:spPr>
        </p:pic>
        <p:pic>
          <p:nvPicPr>
            <p:cNvPr id="2124" name="pasted-image.pdf"/>
            <p:cNvPicPr>
              <a:picLocks noChangeAspect="1"/>
            </p:cNvPicPr>
            <p:nvPr/>
          </p:nvPicPr>
          <p:blipFill>
            <a:blip r:embed="rId7">
              <a:alphaModFix amt="10000"/>
              <a:extLst/>
            </a:blip>
            <a:stretch>
              <a:fillRect/>
            </a:stretch>
          </p:blipFill>
          <p:spPr>
            <a:xfrm rot="15582911">
              <a:off x="24779" y="434438"/>
              <a:ext cx="1045499" cy="923228"/>
            </a:xfrm>
            <a:prstGeom prst="rect">
              <a:avLst/>
            </a:prstGeom>
            <a:ln w="12700" cap="flat">
              <a:noFill/>
              <a:miter lim="400000"/>
            </a:ln>
            <a:effectLst/>
          </p:spPr>
        </p:pic>
        <p:pic>
          <p:nvPicPr>
            <p:cNvPr id="2125" name="pasted-image.pdf"/>
            <p:cNvPicPr>
              <a:picLocks noChangeAspect="1"/>
            </p:cNvPicPr>
            <p:nvPr/>
          </p:nvPicPr>
          <p:blipFill>
            <a:blip r:embed="rId5">
              <a:alphaModFix amt="10000"/>
              <a:extLst/>
            </a:blip>
            <a:stretch>
              <a:fillRect/>
            </a:stretch>
          </p:blipFill>
          <p:spPr>
            <a:xfrm rot="13574788">
              <a:off x="2515788" y="468411"/>
              <a:ext cx="953043" cy="841585"/>
            </a:xfrm>
            <a:prstGeom prst="rect">
              <a:avLst/>
            </a:prstGeom>
            <a:ln w="12700" cap="flat">
              <a:noFill/>
              <a:miter lim="400000"/>
            </a:ln>
            <a:effectLst/>
          </p:spPr>
        </p:pic>
        <p:pic>
          <p:nvPicPr>
            <p:cNvPr id="2126" name="pasted-image.pdf"/>
            <p:cNvPicPr>
              <a:picLocks noChangeAspect="1"/>
            </p:cNvPicPr>
            <p:nvPr/>
          </p:nvPicPr>
          <p:blipFill>
            <a:blip r:embed="rId3">
              <a:alphaModFix amt="10000"/>
              <a:extLst/>
            </a:blip>
            <a:stretch>
              <a:fillRect/>
            </a:stretch>
          </p:blipFill>
          <p:spPr>
            <a:xfrm rot="14632657">
              <a:off x="924854" y="2469232"/>
              <a:ext cx="730855" cy="645381"/>
            </a:xfrm>
            <a:prstGeom prst="rect">
              <a:avLst/>
            </a:prstGeom>
            <a:ln w="12700" cap="flat">
              <a:noFill/>
              <a:miter lim="400000"/>
            </a:ln>
            <a:effectLst/>
          </p:spPr>
        </p:pic>
        <p:pic>
          <p:nvPicPr>
            <p:cNvPr id="2127" name="pasted-image.pdf"/>
            <p:cNvPicPr>
              <a:picLocks noChangeAspect="1"/>
            </p:cNvPicPr>
            <p:nvPr/>
          </p:nvPicPr>
          <p:blipFill>
            <a:blip r:embed="rId4">
              <a:alphaModFix amt="10000"/>
              <a:extLst/>
            </a:blip>
            <a:stretch>
              <a:fillRect/>
            </a:stretch>
          </p:blipFill>
          <p:spPr>
            <a:xfrm rot="4535398">
              <a:off x="2606419" y="1965767"/>
              <a:ext cx="931401" cy="826527"/>
            </a:xfrm>
            <a:prstGeom prst="rect">
              <a:avLst/>
            </a:prstGeom>
            <a:ln w="12700" cap="flat">
              <a:noFill/>
              <a:miter lim="400000"/>
            </a:ln>
            <a:effectLst/>
          </p:spPr>
        </p:pic>
        <p:pic>
          <p:nvPicPr>
            <p:cNvPr id="2128" name="pasted-image.pdf"/>
            <p:cNvPicPr>
              <a:picLocks noChangeAspect="1"/>
            </p:cNvPicPr>
            <p:nvPr/>
          </p:nvPicPr>
          <p:blipFill>
            <a:blip r:embed="rId6">
              <a:alphaModFix amt="10000"/>
              <a:extLst/>
            </a:blip>
            <a:stretch>
              <a:fillRect/>
            </a:stretch>
          </p:blipFill>
          <p:spPr>
            <a:xfrm rot="8729863">
              <a:off x="1897390" y="2545742"/>
              <a:ext cx="857106" cy="756867"/>
            </a:xfrm>
            <a:prstGeom prst="rect">
              <a:avLst/>
            </a:prstGeom>
            <a:ln w="12700" cap="flat">
              <a:noFill/>
              <a:miter lim="400000"/>
            </a:ln>
            <a:effectLst/>
          </p:spPr>
        </p:pic>
      </p:grpSp>
      <p:grpSp>
        <p:nvGrpSpPr>
          <p:cNvPr id="2242" name="Group 2242"/>
          <p:cNvGrpSpPr/>
          <p:nvPr/>
        </p:nvGrpSpPr>
        <p:grpSpPr>
          <a:xfrm>
            <a:off x="-5046495" y="-3076355"/>
            <a:ext cx="9720458" cy="7812500"/>
            <a:chOff x="0" y="0"/>
            <a:chExt cx="9720457" cy="7812498"/>
          </a:xfrm>
        </p:grpSpPr>
        <p:pic>
          <p:nvPicPr>
            <p:cNvPr id="2130" name="pasted-image.pdf"/>
            <p:cNvPicPr>
              <a:picLocks noChangeAspect="1"/>
            </p:cNvPicPr>
            <p:nvPr/>
          </p:nvPicPr>
          <p:blipFill>
            <a:blip r:embed="rId2">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2131" name="pasted-image.pdf"/>
            <p:cNvPicPr>
              <a:picLocks noChangeAspect="1"/>
            </p:cNvPicPr>
            <p:nvPr/>
          </p:nvPicPr>
          <p:blipFill>
            <a:blip r:embed="rId3">
              <a:alphaModFix amt="18452"/>
              <a:extLst/>
            </a:blip>
            <a:stretch>
              <a:fillRect/>
            </a:stretch>
          </p:blipFill>
          <p:spPr>
            <a:xfrm rot="7178364">
              <a:off x="5346347" y="4571746"/>
              <a:ext cx="441092" cy="389507"/>
            </a:xfrm>
            <a:prstGeom prst="rect">
              <a:avLst/>
            </a:prstGeom>
            <a:ln w="12700" cap="flat">
              <a:noFill/>
              <a:miter lim="400000"/>
            </a:ln>
            <a:effectLst/>
          </p:spPr>
        </p:pic>
        <p:pic>
          <p:nvPicPr>
            <p:cNvPr id="2132" name="pasted-image.pdf"/>
            <p:cNvPicPr>
              <a:picLocks noChangeAspect="1"/>
            </p:cNvPicPr>
            <p:nvPr/>
          </p:nvPicPr>
          <p:blipFill>
            <a:blip r:embed="rId4">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2133" name="pasted-image.pdf"/>
            <p:cNvPicPr>
              <a:picLocks noChangeAspect="1"/>
            </p:cNvPicPr>
            <p:nvPr/>
          </p:nvPicPr>
          <p:blipFill>
            <a:blip r:embed="rId5">
              <a:alphaModFix amt="18452"/>
              <a:extLst/>
            </a:blip>
            <a:stretch>
              <a:fillRect/>
            </a:stretch>
          </p:blipFill>
          <p:spPr>
            <a:xfrm rot="3275997">
              <a:off x="5244294" y="4063777"/>
              <a:ext cx="575189" cy="507921"/>
            </a:xfrm>
            <a:prstGeom prst="rect">
              <a:avLst/>
            </a:prstGeom>
            <a:ln w="12700" cap="flat">
              <a:noFill/>
              <a:miter lim="400000"/>
            </a:ln>
            <a:effectLst/>
          </p:spPr>
        </p:pic>
        <p:pic>
          <p:nvPicPr>
            <p:cNvPr id="2134" name="pasted-image.pdf"/>
            <p:cNvPicPr>
              <a:picLocks noChangeAspect="1"/>
            </p:cNvPicPr>
            <p:nvPr/>
          </p:nvPicPr>
          <p:blipFill>
            <a:blip r:embed="rId6">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2135" name="pasted-image.pdf"/>
            <p:cNvPicPr>
              <a:picLocks noChangeAspect="1"/>
            </p:cNvPicPr>
            <p:nvPr/>
          </p:nvPicPr>
          <p:blipFill>
            <a:blip r:embed="rId7">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2136" name="pasted-image.pdf"/>
            <p:cNvPicPr>
              <a:picLocks noChangeAspect="1"/>
            </p:cNvPicPr>
            <p:nvPr/>
          </p:nvPicPr>
          <p:blipFill>
            <a:blip r:embed="rId7">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2137" name="pasted-image.pdf"/>
            <p:cNvPicPr>
              <a:picLocks noChangeAspect="1"/>
            </p:cNvPicPr>
            <p:nvPr/>
          </p:nvPicPr>
          <p:blipFill>
            <a:blip r:embed="rId5">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2138" name="pasted-image.pdf"/>
            <p:cNvPicPr>
              <a:picLocks noChangeAspect="1"/>
            </p:cNvPicPr>
            <p:nvPr/>
          </p:nvPicPr>
          <p:blipFill>
            <a:blip r:embed="rId3">
              <a:alphaModFix amt="18452"/>
              <a:extLst/>
            </a:blip>
            <a:stretch>
              <a:fillRect/>
            </a:stretch>
          </p:blipFill>
          <p:spPr>
            <a:xfrm rot="6596259">
              <a:off x="4117510" y="3532713"/>
              <a:ext cx="610569" cy="539163"/>
            </a:xfrm>
            <a:prstGeom prst="rect">
              <a:avLst/>
            </a:prstGeom>
            <a:ln w="12700" cap="flat">
              <a:noFill/>
              <a:miter lim="400000"/>
            </a:ln>
            <a:effectLst/>
          </p:spPr>
        </p:pic>
        <p:pic>
          <p:nvPicPr>
            <p:cNvPr id="2139" name="pasted-image.pdf"/>
            <p:cNvPicPr>
              <a:picLocks noChangeAspect="1"/>
            </p:cNvPicPr>
            <p:nvPr/>
          </p:nvPicPr>
          <p:blipFill>
            <a:blip r:embed="rId4">
              <a:alphaModFix amt="18452"/>
              <a:extLst/>
            </a:blip>
            <a:stretch>
              <a:fillRect/>
            </a:stretch>
          </p:blipFill>
          <p:spPr>
            <a:xfrm rot="189053">
              <a:off x="4548720" y="2952857"/>
              <a:ext cx="778108" cy="690495"/>
            </a:xfrm>
            <a:prstGeom prst="rect">
              <a:avLst/>
            </a:prstGeom>
            <a:ln w="12700" cap="flat">
              <a:noFill/>
              <a:miter lim="400000"/>
            </a:ln>
            <a:effectLst/>
          </p:spPr>
        </p:pic>
        <p:pic>
          <p:nvPicPr>
            <p:cNvPr id="2140" name="pasted-image.pdf"/>
            <p:cNvPicPr>
              <a:picLocks noChangeAspect="1"/>
            </p:cNvPicPr>
            <p:nvPr/>
          </p:nvPicPr>
          <p:blipFill>
            <a:blip r:embed="rId6">
              <a:alphaModFix amt="18452"/>
              <a:extLst/>
            </a:blip>
            <a:stretch>
              <a:fillRect/>
            </a:stretch>
          </p:blipFill>
          <p:spPr>
            <a:xfrm rot="4037505">
              <a:off x="5257649" y="3223448"/>
              <a:ext cx="823519" cy="727208"/>
            </a:xfrm>
            <a:prstGeom prst="rect">
              <a:avLst/>
            </a:prstGeom>
            <a:ln w="12700" cap="flat">
              <a:noFill/>
              <a:miter lim="400000"/>
            </a:ln>
            <a:effectLst/>
          </p:spPr>
        </p:pic>
        <p:pic>
          <p:nvPicPr>
            <p:cNvPr id="2141" name="pasted-image.pdf"/>
            <p:cNvPicPr>
              <a:picLocks noChangeAspect="1"/>
            </p:cNvPicPr>
            <p:nvPr/>
          </p:nvPicPr>
          <p:blipFill>
            <a:blip r:embed="rId7">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2142" name="pasted-image.pdf"/>
            <p:cNvPicPr>
              <a:picLocks noChangeAspect="1"/>
            </p:cNvPicPr>
            <p:nvPr/>
          </p:nvPicPr>
          <p:blipFill>
            <a:blip r:embed="rId5">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2143" name="pasted-image.pdf"/>
            <p:cNvPicPr>
              <a:picLocks noChangeAspect="1"/>
            </p:cNvPicPr>
            <p:nvPr/>
          </p:nvPicPr>
          <p:blipFill>
            <a:blip r:embed="rId3">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2144" name="pasted-image.pdf"/>
            <p:cNvPicPr>
              <a:picLocks noChangeAspect="1"/>
            </p:cNvPicPr>
            <p:nvPr/>
          </p:nvPicPr>
          <p:blipFill>
            <a:blip r:embed="rId4">
              <a:alphaModFix amt="18452"/>
              <a:extLst/>
            </a:blip>
            <a:stretch>
              <a:fillRect/>
            </a:stretch>
          </p:blipFill>
          <p:spPr>
            <a:xfrm rot="4535398">
              <a:off x="6008678" y="4538407"/>
              <a:ext cx="931400" cy="826527"/>
            </a:xfrm>
            <a:prstGeom prst="rect">
              <a:avLst/>
            </a:prstGeom>
            <a:ln w="12700" cap="flat">
              <a:noFill/>
              <a:miter lim="400000"/>
            </a:ln>
            <a:effectLst/>
          </p:spPr>
        </p:pic>
        <p:pic>
          <p:nvPicPr>
            <p:cNvPr id="2145" name="pasted-image.pdf"/>
            <p:cNvPicPr>
              <a:picLocks noChangeAspect="1"/>
            </p:cNvPicPr>
            <p:nvPr/>
          </p:nvPicPr>
          <p:blipFill>
            <a:blip r:embed="rId6">
              <a:alphaModFix amt="18452"/>
              <a:extLst/>
            </a:blip>
            <a:stretch>
              <a:fillRect/>
            </a:stretch>
          </p:blipFill>
          <p:spPr>
            <a:xfrm rot="8729863">
              <a:off x="5299647" y="5118381"/>
              <a:ext cx="857107" cy="756868"/>
            </a:xfrm>
            <a:prstGeom prst="rect">
              <a:avLst/>
            </a:prstGeom>
            <a:ln w="12700" cap="flat">
              <a:noFill/>
              <a:miter lim="400000"/>
            </a:ln>
            <a:effectLst/>
          </p:spPr>
        </p:pic>
        <p:pic>
          <p:nvPicPr>
            <p:cNvPr id="2146" name="pasted-image.pdf"/>
            <p:cNvPicPr>
              <a:picLocks noChangeAspect="1"/>
            </p:cNvPicPr>
            <p:nvPr/>
          </p:nvPicPr>
          <p:blipFill>
            <a:blip r:embed="rId2">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2147" name="pasted-image.pdf"/>
            <p:cNvPicPr>
              <a:picLocks noChangeAspect="1"/>
            </p:cNvPicPr>
            <p:nvPr/>
          </p:nvPicPr>
          <p:blipFill>
            <a:blip r:embed="rId3">
              <a:alphaModFix amt="18452"/>
              <a:extLst/>
            </a:blip>
            <a:stretch>
              <a:fillRect/>
            </a:stretch>
          </p:blipFill>
          <p:spPr>
            <a:xfrm rot="7178364">
              <a:off x="2237087" y="4522173"/>
              <a:ext cx="441092" cy="389507"/>
            </a:xfrm>
            <a:prstGeom prst="rect">
              <a:avLst/>
            </a:prstGeom>
            <a:ln w="12700" cap="flat">
              <a:noFill/>
              <a:miter lim="400000"/>
            </a:ln>
            <a:effectLst/>
          </p:spPr>
        </p:pic>
        <p:pic>
          <p:nvPicPr>
            <p:cNvPr id="2148" name="pasted-image.pdf"/>
            <p:cNvPicPr>
              <a:picLocks noChangeAspect="1"/>
            </p:cNvPicPr>
            <p:nvPr/>
          </p:nvPicPr>
          <p:blipFill>
            <a:blip r:embed="rId4">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2149" name="pasted-image.pdf"/>
            <p:cNvPicPr>
              <a:picLocks noChangeAspect="1"/>
            </p:cNvPicPr>
            <p:nvPr/>
          </p:nvPicPr>
          <p:blipFill>
            <a:blip r:embed="rId5">
              <a:alphaModFix amt="18452"/>
              <a:extLst/>
            </a:blip>
            <a:stretch>
              <a:fillRect/>
            </a:stretch>
          </p:blipFill>
          <p:spPr>
            <a:xfrm rot="3275997">
              <a:off x="2135033" y="4014204"/>
              <a:ext cx="575190" cy="507921"/>
            </a:xfrm>
            <a:prstGeom prst="rect">
              <a:avLst/>
            </a:prstGeom>
            <a:ln w="12700" cap="flat">
              <a:noFill/>
              <a:miter lim="400000"/>
            </a:ln>
            <a:effectLst/>
          </p:spPr>
        </p:pic>
        <p:pic>
          <p:nvPicPr>
            <p:cNvPr id="2150" name="pasted-image.pdf"/>
            <p:cNvPicPr>
              <a:picLocks noChangeAspect="1"/>
            </p:cNvPicPr>
            <p:nvPr/>
          </p:nvPicPr>
          <p:blipFill>
            <a:blip r:embed="rId6">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2151" name="pasted-image.pdf"/>
            <p:cNvPicPr>
              <a:picLocks noChangeAspect="1"/>
            </p:cNvPicPr>
            <p:nvPr/>
          </p:nvPicPr>
          <p:blipFill>
            <a:blip r:embed="rId7">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2152" name="pasted-image.pdf"/>
            <p:cNvPicPr>
              <a:picLocks noChangeAspect="1"/>
            </p:cNvPicPr>
            <p:nvPr/>
          </p:nvPicPr>
          <p:blipFill>
            <a:blip r:embed="rId7">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2153" name="pasted-image.pdf"/>
            <p:cNvPicPr>
              <a:picLocks noChangeAspect="1"/>
            </p:cNvPicPr>
            <p:nvPr/>
          </p:nvPicPr>
          <p:blipFill>
            <a:blip r:embed="rId5">
              <a:alphaModFix amt="18452"/>
              <a:extLst/>
            </a:blip>
            <a:stretch>
              <a:fillRect/>
            </a:stretch>
          </p:blipFill>
          <p:spPr>
            <a:xfrm rot="13329951">
              <a:off x="614649" y="4065000"/>
              <a:ext cx="796190" cy="703075"/>
            </a:xfrm>
            <a:prstGeom prst="rect">
              <a:avLst/>
            </a:prstGeom>
            <a:ln w="12700" cap="flat">
              <a:noFill/>
              <a:miter lim="400000"/>
            </a:ln>
            <a:effectLst/>
          </p:spPr>
        </p:pic>
        <p:pic>
          <p:nvPicPr>
            <p:cNvPr id="2154" name="pasted-image.pdf"/>
            <p:cNvPicPr>
              <a:picLocks noChangeAspect="1"/>
            </p:cNvPicPr>
            <p:nvPr/>
          </p:nvPicPr>
          <p:blipFill>
            <a:blip r:embed="rId3">
              <a:alphaModFix amt="18452"/>
              <a:extLst/>
            </a:blip>
            <a:stretch>
              <a:fillRect/>
            </a:stretch>
          </p:blipFill>
          <p:spPr>
            <a:xfrm rot="6596259">
              <a:off x="1008249" y="3483140"/>
              <a:ext cx="610569" cy="539163"/>
            </a:xfrm>
            <a:prstGeom prst="rect">
              <a:avLst/>
            </a:prstGeom>
            <a:ln w="12700" cap="flat">
              <a:noFill/>
              <a:miter lim="400000"/>
            </a:ln>
            <a:effectLst/>
          </p:spPr>
        </p:pic>
        <p:pic>
          <p:nvPicPr>
            <p:cNvPr id="2155" name="pasted-image.pdf"/>
            <p:cNvPicPr>
              <a:picLocks noChangeAspect="1"/>
            </p:cNvPicPr>
            <p:nvPr/>
          </p:nvPicPr>
          <p:blipFill>
            <a:blip r:embed="rId4">
              <a:alphaModFix amt="18452"/>
              <a:extLst/>
            </a:blip>
            <a:stretch>
              <a:fillRect/>
            </a:stretch>
          </p:blipFill>
          <p:spPr>
            <a:xfrm rot="189053">
              <a:off x="1439459" y="2903284"/>
              <a:ext cx="778108" cy="690495"/>
            </a:xfrm>
            <a:prstGeom prst="rect">
              <a:avLst/>
            </a:prstGeom>
            <a:ln w="12700" cap="flat">
              <a:noFill/>
              <a:miter lim="400000"/>
            </a:ln>
            <a:effectLst/>
          </p:spPr>
        </p:pic>
        <p:pic>
          <p:nvPicPr>
            <p:cNvPr id="2156" name="pasted-image.pdf"/>
            <p:cNvPicPr>
              <a:picLocks noChangeAspect="1"/>
            </p:cNvPicPr>
            <p:nvPr/>
          </p:nvPicPr>
          <p:blipFill>
            <a:blip r:embed="rId6">
              <a:alphaModFix amt="18452"/>
              <a:extLst/>
            </a:blip>
            <a:stretch>
              <a:fillRect/>
            </a:stretch>
          </p:blipFill>
          <p:spPr>
            <a:xfrm rot="4037505">
              <a:off x="2148388" y="3173874"/>
              <a:ext cx="823519" cy="727208"/>
            </a:xfrm>
            <a:prstGeom prst="rect">
              <a:avLst/>
            </a:prstGeom>
            <a:ln w="12700" cap="flat">
              <a:noFill/>
              <a:miter lim="400000"/>
            </a:ln>
            <a:effectLst/>
          </p:spPr>
        </p:pic>
        <p:pic>
          <p:nvPicPr>
            <p:cNvPr id="2157" name="pasted-image.pdf"/>
            <p:cNvPicPr>
              <a:picLocks noChangeAspect="1"/>
            </p:cNvPicPr>
            <p:nvPr/>
          </p:nvPicPr>
          <p:blipFill>
            <a:blip r:embed="rId7">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2158" name="pasted-image.pdf"/>
            <p:cNvPicPr>
              <a:picLocks noChangeAspect="1"/>
            </p:cNvPicPr>
            <p:nvPr/>
          </p:nvPicPr>
          <p:blipFill>
            <a:blip r:embed="rId5">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2159" name="pasted-image.pdf"/>
            <p:cNvPicPr>
              <a:picLocks noChangeAspect="1"/>
            </p:cNvPicPr>
            <p:nvPr/>
          </p:nvPicPr>
          <p:blipFill>
            <a:blip r:embed="rId3">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2160" name="pasted-image.pdf"/>
            <p:cNvPicPr>
              <a:picLocks noChangeAspect="1"/>
            </p:cNvPicPr>
            <p:nvPr/>
          </p:nvPicPr>
          <p:blipFill>
            <a:blip r:embed="rId4">
              <a:alphaModFix amt="18452"/>
              <a:extLst/>
            </a:blip>
            <a:stretch>
              <a:fillRect/>
            </a:stretch>
          </p:blipFill>
          <p:spPr>
            <a:xfrm rot="4535398">
              <a:off x="2899417" y="4488834"/>
              <a:ext cx="931401" cy="826527"/>
            </a:xfrm>
            <a:prstGeom prst="rect">
              <a:avLst/>
            </a:prstGeom>
            <a:ln w="12700" cap="flat">
              <a:noFill/>
              <a:miter lim="400000"/>
            </a:ln>
            <a:effectLst/>
          </p:spPr>
        </p:pic>
        <p:pic>
          <p:nvPicPr>
            <p:cNvPr id="2161" name="pasted-image.pdf"/>
            <p:cNvPicPr>
              <a:picLocks noChangeAspect="1"/>
            </p:cNvPicPr>
            <p:nvPr/>
          </p:nvPicPr>
          <p:blipFill>
            <a:blip r:embed="rId6">
              <a:alphaModFix amt="18452"/>
              <a:extLst/>
            </a:blip>
            <a:stretch>
              <a:fillRect/>
            </a:stretch>
          </p:blipFill>
          <p:spPr>
            <a:xfrm rot="8729863">
              <a:off x="2190387" y="5068808"/>
              <a:ext cx="857107" cy="756868"/>
            </a:xfrm>
            <a:prstGeom prst="rect">
              <a:avLst/>
            </a:prstGeom>
            <a:ln w="12700" cap="flat">
              <a:noFill/>
              <a:miter lim="400000"/>
            </a:ln>
            <a:effectLst/>
          </p:spPr>
        </p:pic>
        <p:pic>
          <p:nvPicPr>
            <p:cNvPr id="2162" name="pasted-image.pdf"/>
            <p:cNvPicPr>
              <a:picLocks noChangeAspect="1"/>
            </p:cNvPicPr>
            <p:nvPr/>
          </p:nvPicPr>
          <p:blipFill>
            <a:blip r:embed="rId2">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2163" name="pasted-image.pdf"/>
            <p:cNvPicPr>
              <a:picLocks noChangeAspect="1"/>
            </p:cNvPicPr>
            <p:nvPr/>
          </p:nvPicPr>
          <p:blipFill>
            <a:blip r:embed="rId3">
              <a:alphaModFix amt="18452"/>
              <a:extLst/>
            </a:blip>
            <a:stretch>
              <a:fillRect/>
            </a:stretch>
          </p:blipFill>
          <p:spPr>
            <a:xfrm rot="7178364">
              <a:off x="8038748" y="2912280"/>
              <a:ext cx="441092" cy="389506"/>
            </a:xfrm>
            <a:prstGeom prst="rect">
              <a:avLst/>
            </a:prstGeom>
            <a:ln w="12700" cap="flat">
              <a:noFill/>
              <a:miter lim="400000"/>
            </a:ln>
            <a:effectLst/>
          </p:spPr>
        </p:pic>
        <p:pic>
          <p:nvPicPr>
            <p:cNvPr id="2164" name="pasted-image.pdf"/>
            <p:cNvPicPr>
              <a:picLocks noChangeAspect="1"/>
            </p:cNvPicPr>
            <p:nvPr/>
          </p:nvPicPr>
          <p:blipFill>
            <a:blip r:embed="rId4">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2165" name="pasted-image.pdf"/>
            <p:cNvPicPr>
              <a:picLocks noChangeAspect="1"/>
            </p:cNvPicPr>
            <p:nvPr/>
          </p:nvPicPr>
          <p:blipFill>
            <a:blip r:embed="rId5">
              <a:alphaModFix amt="18452"/>
              <a:extLst/>
            </a:blip>
            <a:stretch>
              <a:fillRect/>
            </a:stretch>
          </p:blipFill>
          <p:spPr>
            <a:xfrm rot="3275997">
              <a:off x="7936693" y="2404311"/>
              <a:ext cx="575190" cy="507921"/>
            </a:xfrm>
            <a:prstGeom prst="rect">
              <a:avLst/>
            </a:prstGeom>
            <a:ln w="12700" cap="flat">
              <a:noFill/>
              <a:miter lim="400000"/>
            </a:ln>
            <a:effectLst/>
          </p:spPr>
        </p:pic>
        <p:pic>
          <p:nvPicPr>
            <p:cNvPr id="2166" name="pasted-image.pdf"/>
            <p:cNvPicPr>
              <a:picLocks noChangeAspect="1"/>
            </p:cNvPicPr>
            <p:nvPr/>
          </p:nvPicPr>
          <p:blipFill>
            <a:blip r:embed="rId6">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2167" name="pasted-image.pdf"/>
            <p:cNvPicPr>
              <a:picLocks noChangeAspect="1"/>
            </p:cNvPicPr>
            <p:nvPr/>
          </p:nvPicPr>
          <p:blipFill>
            <a:blip r:embed="rId7">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2168" name="pasted-image.pdf"/>
            <p:cNvPicPr>
              <a:picLocks noChangeAspect="1"/>
            </p:cNvPicPr>
            <p:nvPr/>
          </p:nvPicPr>
          <p:blipFill>
            <a:blip r:embed="rId7">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2169" name="pasted-image.pdf"/>
            <p:cNvPicPr>
              <a:picLocks noChangeAspect="1"/>
            </p:cNvPicPr>
            <p:nvPr/>
          </p:nvPicPr>
          <p:blipFill>
            <a:blip r:embed="rId5">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2170" name="pasted-image.pdf"/>
            <p:cNvPicPr>
              <a:picLocks noChangeAspect="1"/>
            </p:cNvPicPr>
            <p:nvPr/>
          </p:nvPicPr>
          <p:blipFill>
            <a:blip r:embed="rId3">
              <a:alphaModFix amt="18452"/>
              <a:extLst/>
            </a:blip>
            <a:stretch>
              <a:fillRect/>
            </a:stretch>
          </p:blipFill>
          <p:spPr>
            <a:xfrm rot="6596259">
              <a:off x="6809911" y="1873247"/>
              <a:ext cx="610569" cy="539163"/>
            </a:xfrm>
            <a:prstGeom prst="rect">
              <a:avLst/>
            </a:prstGeom>
            <a:ln w="12700" cap="flat">
              <a:noFill/>
              <a:miter lim="400000"/>
            </a:ln>
            <a:effectLst/>
          </p:spPr>
        </p:pic>
        <p:pic>
          <p:nvPicPr>
            <p:cNvPr id="2171" name="pasted-image.pdf"/>
            <p:cNvPicPr>
              <a:picLocks noChangeAspect="1"/>
            </p:cNvPicPr>
            <p:nvPr/>
          </p:nvPicPr>
          <p:blipFill>
            <a:blip r:embed="rId4">
              <a:alphaModFix amt="18452"/>
              <a:extLst/>
            </a:blip>
            <a:stretch>
              <a:fillRect/>
            </a:stretch>
          </p:blipFill>
          <p:spPr>
            <a:xfrm rot="189053">
              <a:off x="7241119" y="1293390"/>
              <a:ext cx="778108" cy="690495"/>
            </a:xfrm>
            <a:prstGeom prst="rect">
              <a:avLst/>
            </a:prstGeom>
            <a:ln w="12700" cap="flat">
              <a:noFill/>
              <a:miter lim="400000"/>
            </a:ln>
            <a:effectLst/>
          </p:spPr>
        </p:pic>
        <p:pic>
          <p:nvPicPr>
            <p:cNvPr id="2172" name="pasted-image.pdf"/>
            <p:cNvPicPr>
              <a:picLocks noChangeAspect="1"/>
            </p:cNvPicPr>
            <p:nvPr/>
          </p:nvPicPr>
          <p:blipFill>
            <a:blip r:embed="rId6">
              <a:alphaModFix amt="18452"/>
              <a:extLst/>
            </a:blip>
            <a:stretch>
              <a:fillRect/>
            </a:stretch>
          </p:blipFill>
          <p:spPr>
            <a:xfrm rot="4037505">
              <a:off x="7950049" y="1563981"/>
              <a:ext cx="823519" cy="727208"/>
            </a:xfrm>
            <a:prstGeom prst="rect">
              <a:avLst/>
            </a:prstGeom>
            <a:ln w="12700" cap="flat">
              <a:noFill/>
              <a:miter lim="400000"/>
            </a:ln>
            <a:effectLst/>
          </p:spPr>
        </p:pic>
        <p:pic>
          <p:nvPicPr>
            <p:cNvPr id="2173" name="pasted-image.pdf"/>
            <p:cNvPicPr>
              <a:picLocks noChangeAspect="1"/>
            </p:cNvPicPr>
            <p:nvPr/>
          </p:nvPicPr>
          <p:blipFill>
            <a:blip r:embed="rId7">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2174" name="pasted-image.pdf"/>
            <p:cNvPicPr>
              <a:picLocks noChangeAspect="1"/>
            </p:cNvPicPr>
            <p:nvPr/>
          </p:nvPicPr>
          <p:blipFill>
            <a:blip r:embed="rId5">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2175" name="pasted-image.pdf"/>
            <p:cNvPicPr>
              <a:picLocks noChangeAspect="1"/>
            </p:cNvPicPr>
            <p:nvPr/>
          </p:nvPicPr>
          <p:blipFill>
            <a:blip r:embed="rId3">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2176" name="pasted-image.pdf"/>
            <p:cNvPicPr>
              <a:picLocks noChangeAspect="1"/>
            </p:cNvPicPr>
            <p:nvPr/>
          </p:nvPicPr>
          <p:blipFill>
            <a:blip r:embed="rId4">
              <a:alphaModFix amt="18452"/>
              <a:extLst/>
            </a:blip>
            <a:stretch>
              <a:fillRect/>
            </a:stretch>
          </p:blipFill>
          <p:spPr>
            <a:xfrm rot="4535398">
              <a:off x="8701078" y="2878940"/>
              <a:ext cx="931400" cy="826527"/>
            </a:xfrm>
            <a:prstGeom prst="rect">
              <a:avLst/>
            </a:prstGeom>
            <a:ln w="12700" cap="flat">
              <a:noFill/>
              <a:miter lim="400000"/>
            </a:ln>
            <a:effectLst/>
          </p:spPr>
        </p:pic>
        <p:pic>
          <p:nvPicPr>
            <p:cNvPr id="2177" name="pasted-image.pdf"/>
            <p:cNvPicPr>
              <a:picLocks noChangeAspect="1"/>
            </p:cNvPicPr>
            <p:nvPr/>
          </p:nvPicPr>
          <p:blipFill>
            <a:blip r:embed="rId6">
              <a:alphaModFix amt="18452"/>
              <a:extLst/>
            </a:blip>
            <a:stretch>
              <a:fillRect/>
            </a:stretch>
          </p:blipFill>
          <p:spPr>
            <a:xfrm rot="8729863">
              <a:off x="7992048" y="3458914"/>
              <a:ext cx="857106" cy="756868"/>
            </a:xfrm>
            <a:prstGeom prst="rect">
              <a:avLst/>
            </a:prstGeom>
            <a:ln w="12700" cap="flat">
              <a:noFill/>
              <a:miter lim="400000"/>
            </a:ln>
            <a:effectLst/>
          </p:spPr>
        </p:pic>
        <p:pic>
          <p:nvPicPr>
            <p:cNvPr id="2178" name="pasted-image.pdf"/>
            <p:cNvPicPr>
              <a:picLocks noChangeAspect="1"/>
            </p:cNvPicPr>
            <p:nvPr/>
          </p:nvPicPr>
          <p:blipFill>
            <a:blip r:embed="rId2">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2179" name="pasted-image.pdf"/>
            <p:cNvPicPr>
              <a:picLocks noChangeAspect="1"/>
            </p:cNvPicPr>
            <p:nvPr/>
          </p:nvPicPr>
          <p:blipFill>
            <a:blip r:embed="rId3">
              <a:alphaModFix amt="18452"/>
              <a:extLst/>
            </a:blip>
            <a:stretch>
              <a:fillRect/>
            </a:stretch>
          </p:blipFill>
          <p:spPr>
            <a:xfrm rot="7178364">
              <a:off x="8006222" y="5385773"/>
              <a:ext cx="441093" cy="389507"/>
            </a:xfrm>
            <a:prstGeom prst="rect">
              <a:avLst/>
            </a:prstGeom>
            <a:ln w="12700" cap="flat">
              <a:noFill/>
              <a:miter lim="400000"/>
            </a:ln>
            <a:effectLst/>
          </p:spPr>
        </p:pic>
        <p:pic>
          <p:nvPicPr>
            <p:cNvPr id="2180" name="pasted-image.pdf"/>
            <p:cNvPicPr>
              <a:picLocks noChangeAspect="1"/>
            </p:cNvPicPr>
            <p:nvPr/>
          </p:nvPicPr>
          <p:blipFill>
            <a:blip r:embed="rId4">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2181" name="pasted-image.pdf"/>
            <p:cNvPicPr>
              <a:picLocks noChangeAspect="1"/>
            </p:cNvPicPr>
            <p:nvPr/>
          </p:nvPicPr>
          <p:blipFill>
            <a:blip r:embed="rId5">
              <a:alphaModFix amt="18452"/>
              <a:extLst/>
            </a:blip>
            <a:stretch>
              <a:fillRect/>
            </a:stretch>
          </p:blipFill>
          <p:spPr>
            <a:xfrm rot="3275997">
              <a:off x="7904170" y="4877804"/>
              <a:ext cx="575189" cy="507921"/>
            </a:xfrm>
            <a:prstGeom prst="rect">
              <a:avLst/>
            </a:prstGeom>
            <a:ln w="12700" cap="flat">
              <a:noFill/>
              <a:miter lim="400000"/>
            </a:ln>
            <a:effectLst/>
          </p:spPr>
        </p:pic>
        <p:pic>
          <p:nvPicPr>
            <p:cNvPr id="2182" name="pasted-image.pdf"/>
            <p:cNvPicPr>
              <a:picLocks noChangeAspect="1"/>
            </p:cNvPicPr>
            <p:nvPr/>
          </p:nvPicPr>
          <p:blipFill>
            <a:blip r:embed="rId6">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2183" name="pasted-image.pdf"/>
            <p:cNvPicPr>
              <a:picLocks noChangeAspect="1"/>
            </p:cNvPicPr>
            <p:nvPr/>
          </p:nvPicPr>
          <p:blipFill>
            <a:blip r:embed="rId7">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2184" name="pasted-image.pdf"/>
            <p:cNvPicPr>
              <a:picLocks noChangeAspect="1"/>
            </p:cNvPicPr>
            <p:nvPr/>
          </p:nvPicPr>
          <p:blipFill>
            <a:blip r:embed="rId7">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2185" name="pasted-image.pdf"/>
            <p:cNvPicPr>
              <a:picLocks noChangeAspect="1"/>
            </p:cNvPicPr>
            <p:nvPr/>
          </p:nvPicPr>
          <p:blipFill>
            <a:blip r:embed="rId5">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2186" name="pasted-image.pdf"/>
            <p:cNvPicPr>
              <a:picLocks noChangeAspect="1"/>
            </p:cNvPicPr>
            <p:nvPr/>
          </p:nvPicPr>
          <p:blipFill>
            <a:blip r:embed="rId3">
              <a:alphaModFix amt="18452"/>
              <a:extLst/>
            </a:blip>
            <a:stretch>
              <a:fillRect/>
            </a:stretch>
          </p:blipFill>
          <p:spPr>
            <a:xfrm rot="6596259">
              <a:off x="6777386" y="4346740"/>
              <a:ext cx="610569" cy="539163"/>
            </a:xfrm>
            <a:prstGeom prst="rect">
              <a:avLst/>
            </a:prstGeom>
            <a:ln w="12700" cap="flat">
              <a:noFill/>
              <a:miter lim="400000"/>
            </a:ln>
            <a:effectLst/>
          </p:spPr>
        </p:pic>
        <p:pic>
          <p:nvPicPr>
            <p:cNvPr id="2187" name="pasted-image.pdf"/>
            <p:cNvPicPr>
              <a:picLocks noChangeAspect="1"/>
            </p:cNvPicPr>
            <p:nvPr/>
          </p:nvPicPr>
          <p:blipFill>
            <a:blip r:embed="rId4">
              <a:alphaModFix amt="18452"/>
              <a:extLst/>
            </a:blip>
            <a:stretch>
              <a:fillRect/>
            </a:stretch>
          </p:blipFill>
          <p:spPr>
            <a:xfrm rot="189053">
              <a:off x="7208595" y="3766884"/>
              <a:ext cx="778108" cy="690494"/>
            </a:xfrm>
            <a:prstGeom prst="rect">
              <a:avLst/>
            </a:prstGeom>
            <a:ln w="12700" cap="flat">
              <a:noFill/>
              <a:miter lim="400000"/>
            </a:ln>
            <a:effectLst/>
          </p:spPr>
        </p:pic>
        <p:pic>
          <p:nvPicPr>
            <p:cNvPr id="2188" name="pasted-image.pdf"/>
            <p:cNvPicPr>
              <a:picLocks noChangeAspect="1"/>
            </p:cNvPicPr>
            <p:nvPr/>
          </p:nvPicPr>
          <p:blipFill>
            <a:blip r:embed="rId6">
              <a:alphaModFix amt="18452"/>
              <a:extLst/>
            </a:blip>
            <a:stretch>
              <a:fillRect/>
            </a:stretch>
          </p:blipFill>
          <p:spPr>
            <a:xfrm rot="4037505">
              <a:off x="7917524" y="4037473"/>
              <a:ext cx="823519" cy="727209"/>
            </a:xfrm>
            <a:prstGeom prst="rect">
              <a:avLst/>
            </a:prstGeom>
            <a:ln w="12700" cap="flat">
              <a:noFill/>
              <a:miter lim="400000"/>
            </a:ln>
            <a:effectLst/>
          </p:spPr>
        </p:pic>
        <p:pic>
          <p:nvPicPr>
            <p:cNvPr id="2189" name="pasted-image.pdf"/>
            <p:cNvPicPr>
              <a:picLocks noChangeAspect="1"/>
            </p:cNvPicPr>
            <p:nvPr/>
          </p:nvPicPr>
          <p:blipFill>
            <a:blip r:embed="rId7">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2190" name="pasted-image.pdf"/>
            <p:cNvPicPr>
              <a:picLocks noChangeAspect="1"/>
            </p:cNvPicPr>
            <p:nvPr/>
          </p:nvPicPr>
          <p:blipFill>
            <a:blip r:embed="rId5">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2191" name="pasted-image.pdf"/>
            <p:cNvPicPr>
              <a:picLocks noChangeAspect="1"/>
            </p:cNvPicPr>
            <p:nvPr/>
          </p:nvPicPr>
          <p:blipFill>
            <a:blip r:embed="rId3">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2192" name="pasted-image.pdf"/>
            <p:cNvPicPr>
              <a:picLocks noChangeAspect="1"/>
            </p:cNvPicPr>
            <p:nvPr/>
          </p:nvPicPr>
          <p:blipFill>
            <a:blip r:embed="rId4">
              <a:alphaModFix amt="18452"/>
              <a:extLst/>
            </a:blip>
            <a:stretch>
              <a:fillRect/>
            </a:stretch>
          </p:blipFill>
          <p:spPr>
            <a:xfrm rot="4535398">
              <a:off x="8668553" y="5352433"/>
              <a:ext cx="931400" cy="826527"/>
            </a:xfrm>
            <a:prstGeom prst="rect">
              <a:avLst/>
            </a:prstGeom>
            <a:ln w="12700" cap="flat">
              <a:noFill/>
              <a:miter lim="400000"/>
            </a:ln>
            <a:effectLst/>
          </p:spPr>
        </p:pic>
        <p:pic>
          <p:nvPicPr>
            <p:cNvPr id="2193" name="pasted-image.pdf"/>
            <p:cNvPicPr>
              <a:picLocks noChangeAspect="1"/>
            </p:cNvPicPr>
            <p:nvPr/>
          </p:nvPicPr>
          <p:blipFill>
            <a:blip r:embed="rId6">
              <a:alphaModFix amt="18452"/>
              <a:extLst/>
            </a:blip>
            <a:stretch>
              <a:fillRect/>
            </a:stretch>
          </p:blipFill>
          <p:spPr>
            <a:xfrm rot="8729863">
              <a:off x="7959523" y="5932408"/>
              <a:ext cx="857106" cy="756868"/>
            </a:xfrm>
            <a:prstGeom prst="rect">
              <a:avLst/>
            </a:prstGeom>
            <a:ln w="12700" cap="flat">
              <a:noFill/>
              <a:miter lim="400000"/>
            </a:ln>
            <a:effectLst/>
          </p:spPr>
        </p:pic>
        <p:pic>
          <p:nvPicPr>
            <p:cNvPr id="2194" name="pasted-image.pdf"/>
            <p:cNvPicPr>
              <a:picLocks noChangeAspect="1"/>
            </p:cNvPicPr>
            <p:nvPr/>
          </p:nvPicPr>
          <p:blipFill>
            <a:blip r:embed="rId2">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2195" name="pasted-image.pdf"/>
            <p:cNvPicPr>
              <a:picLocks noChangeAspect="1"/>
            </p:cNvPicPr>
            <p:nvPr/>
          </p:nvPicPr>
          <p:blipFill>
            <a:blip r:embed="rId3">
              <a:alphaModFix amt="18452"/>
              <a:extLst/>
            </a:blip>
            <a:stretch>
              <a:fillRect/>
            </a:stretch>
          </p:blipFill>
          <p:spPr>
            <a:xfrm rot="7178364">
              <a:off x="4059414" y="6332813"/>
              <a:ext cx="441092" cy="389506"/>
            </a:xfrm>
            <a:prstGeom prst="rect">
              <a:avLst/>
            </a:prstGeom>
            <a:ln w="12700" cap="flat">
              <a:noFill/>
              <a:miter lim="400000"/>
            </a:ln>
            <a:effectLst/>
          </p:spPr>
        </p:pic>
        <p:pic>
          <p:nvPicPr>
            <p:cNvPr id="2196" name="pasted-image.pdf"/>
            <p:cNvPicPr>
              <a:picLocks noChangeAspect="1"/>
            </p:cNvPicPr>
            <p:nvPr/>
          </p:nvPicPr>
          <p:blipFill>
            <a:blip r:embed="rId4">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2197" name="pasted-image.pdf"/>
            <p:cNvPicPr>
              <a:picLocks noChangeAspect="1"/>
            </p:cNvPicPr>
            <p:nvPr/>
          </p:nvPicPr>
          <p:blipFill>
            <a:blip r:embed="rId5">
              <a:alphaModFix amt="18452"/>
              <a:extLst/>
            </a:blip>
            <a:stretch>
              <a:fillRect/>
            </a:stretch>
          </p:blipFill>
          <p:spPr>
            <a:xfrm rot="3275997">
              <a:off x="3957361" y="5824844"/>
              <a:ext cx="575189" cy="507921"/>
            </a:xfrm>
            <a:prstGeom prst="rect">
              <a:avLst/>
            </a:prstGeom>
            <a:ln w="12700" cap="flat">
              <a:noFill/>
              <a:miter lim="400000"/>
            </a:ln>
            <a:effectLst/>
          </p:spPr>
        </p:pic>
        <p:pic>
          <p:nvPicPr>
            <p:cNvPr id="2198" name="pasted-image.pdf"/>
            <p:cNvPicPr>
              <a:picLocks noChangeAspect="1"/>
            </p:cNvPicPr>
            <p:nvPr/>
          </p:nvPicPr>
          <p:blipFill>
            <a:blip r:embed="rId6">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2199" name="pasted-image.pdf"/>
            <p:cNvPicPr>
              <a:picLocks noChangeAspect="1"/>
            </p:cNvPicPr>
            <p:nvPr/>
          </p:nvPicPr>
          <p:blipFill>
            <a:blip r:embed="rId7">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2200" name="pasted-image.pdf"/>
            <p:cNvPicPr>
              <a:picLocks noChangeAspect="1"/>
            </p:cNvPicPr>
            <p:nvPr/>
          </p:nvPicPr>
          <p:blipFill>
            <a:blip r:embed="rId7">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2201" name="pasted-image.pdf"/>
            <p:cNvPicPr>
              <a:picLocks noChangeAspect="1"/>
            </p:cNvPicPr>
            <p:nvPr/>
          </p:nvPicPr>
          <p:blipFill>
            <a:blip r:embed="rId5">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2202" name="pasted-image.pdf"/>
            <p:cNvPicPr>
              <a:picLocks noChangeAspect="1"/>
            </p:cNvPicPr>
            <p:nvPr/>
          </p:nvPicPr>
          <p:blipFill>
            <a:blip r:embed="rId3">
              <a:alphaModFix amt="18452"/>
              <a:extLst/>
            </a:blip>
            <a:stretch>
              <a:fillRect/>
            </a:stretch>
          </p:blipFill>
          <p:spPr>
            <a:xfrm rot="6596259">
              <a:off x="2830577" y="5293780"/>
              <a:ext cx="610569" cy="539163"/>
            </a:xfrm>
            <a:prstGeom prst="rect">
              <a:avLst/>
            </a:prstGeom>
            <a:ln w="12700" cap="flat">
              <a:noFill/>
              <a:miter lim="400000"/>
            </a:ln>
            <a:effectLst/>
          </p:spPr>
        </p:pic>
        <p:pic>
          <p:nvPicPr>
            <p:cNvPr id="2203" name="pasted-image.pdf"/>
            <p:cNvPicPr>
              <a:picLocks noChangeAspect="1"/>
            </p:cNvPicPr>
            <p:nvPr/>
          </p:nvPicPr>
          <p:blipFill>
            <a:blip r:embed="rId4">
              <a:alphaModFix amt="18452"/>
              <a:extLst/>
            </a:blip>
            <a:stretch>
              <a:fillRect/>
            </a:stretch>
          </p:blipFill>
          <p:spPr>
            <a:xfrm rot="189053">
              <a:off x="3261786" y="4713924"/>
              <a:ext cx="778108" cy="690495"/>
            </a:xfrm>
            <a:prstGeom prst="rect">
              <a:avLst/>
            </a:prstGeom>
            <a:ln w="12700" cap="flat">
              <a:noFill/>
              <a:miter lim="400000"/>
            </a:ln>
            <a:effectLst/>
          </p:spPr>
        </p:pic>
        <p:pic>
          <p:nvPicPr>
            <p:cNvPr id="2204" name="pasted-image.pdf"/>
            <p:cNvPicPr>
              <a:picLocks noChangeAspect="1"/>
            </p:cNvPicPr>
            <p:nvPr/>
          </p:nvPicPr>
          <p:blipFill>
            <a:blip r:embed="rId6">
              <a:alphaModFix amt="18452"/>
              <a:extLst/>
            </a:blip>
            <a:stretch>
              <a:fillRect/>
            </a:stretch>
          </p:blipFill>
          <p:spPr>
            <a:xfrm rot="4037505">
              <a:off x="3970716" y="4984514"/>
              <a:ext cx="823519" cy="727208"/>
            </a:xfrm>
            <a:prstGeom prst="rect">
              <a:avLst/>
            </a:prstGeom>
            <a:ln w="12700" cap="flat">
              <a:noFill/>
              <a:miter lim="400000"/>
            </a:ln>
            <a:effectLst/>
          </p:spPr>
        </p:pic>
        <p:pic>
          <p:nvPicPr>
            <p:cNvPr id="2205" name="pasted-image.pdf"/>
            <p:cNvPicPr>
              <a:picLocks noChangeAspect="1"/>
            </p:cNvPicPr>
            <p:nvPr/>
          </p:nvPicPr>
          <p:blipFill>
            <a:blip r:embed="rId7">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2206" name="pasted-image.pdf"/>
            <p:cNvPicPr>
              <a:picLocks noChangeAspect="1"/>
            </p:cNvPicPr>
            <p:nvPr/>
          </p:nvPicPr>
          <p:blipFill>
            <a:blip r:embed="rId5">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2207" name="pasted-image.pdf"/>
            <p:cNvPicPr>
              <a:picLocks noChangeAspect="1"/>
            </p:cNvPicPr>
            <p:nvPr/>
          </p:nvPicPr>
          <p:blipFill>
            <a:blip r:embed="rId3">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2208" name="pasted-image.pdf"/>
            <p:cNvPicPr>
              <a:picLocks noChangeAspect="1"/>
            </p:cNvPicPr>
            <p:nvPr/>
          </p:nvPicPr>
          <p:blipFill>
            <a:blip r:embed="rId4">
              <a:alphaModFix amt="18452"/>
              <a:extLst/>
            </a:blip>
            <a:stretch>
              <a:fillRect/>
            </a:stretch>
          </p:blipFill>
          <p:spPr>
            <a:xfrm rot="4535398">
              <a:off x="4721744" y="6299473"/>
              <a:ext cx="931400" cy="826527"/>
            </a:xfrm>
            <a:prstGeom prst="rect">
              <a:avLst/>
            </a:prstGeom>
            <a:ln w="12700" cap="flat">
              <a:noFill/>
              <a:miter lim="400000"/>
            </a:ln>
            <a:effectLst/>
          </p:spPr>
        </p:pic>
        <p:pic>
          <p:nvPicPr>
            <p:cNvPr id="2209" name="pasted-image.pdf"/>
            <p:cNvPicPr>
              <a:picLocks noChangeAspect="1"/>
            </p:cNvPicPr>
            <p:nvPr/>
          </p:nvPicPr>
          <p:blipFill>
            <a:blip r:embed="rId6">
              <a:alphaModFix amt="18452"/>
              <a:extLst/>
            </a:blip>
            <a:stretch>
              <a:fillRect/>
            </a:stretch>
          </p:blipFill>
          <p:spPr>
            <a:xfrm rot="8729863">
              <a:off x="4012714" y="6879448"/>
              <a:ext cx="857107" cy="756867"/>
            </a:xfrm>
            <a:prstGeom prst="rect">
              <a:avLst/>
            </a:prstGeom>
            <a:ln w="12700" cap="flat">
              <a:noFill/>
              <a:miter lim="400000"/>
            </a:ln>
            <a:effectLst/>
          </p:spPr>
        </p:pic>
        <p:pic>
          <p:nvPicPr>
            <p:cNvPr id="2210" name="pasted-image.pdf"/>
            <p:cNvPicPr>
              <a:picLocks noChangeAspect="1"/>
            </p:cNvPicPr>
            <p:nvPr/>
          </p:nvPicPr>
          <p:blipFill>
            <a:blip r:embed="rId2">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2211" name="pasted-image.pdf"/>
            <p:cNvPicPr>
              <a:picLocks noChangeAspect="1"/>
            </p:cNvPicPr>
            <p:nvPr/>
          </p:nvPicPr>
          <p:blipFill>
            <a:blip r:embed="rId3">
              <a:alphaModFix amt="18452"/>
              <a:extLst/>
            </a:blip>
            <a:stretch>
              <a:fillRect/>
            </a:stretch>
          </p:blipFill>
          <p:spPr>
            <a:xfrm rot="7178364">
              <a:off x="4619556" y="1745107"/>
              <a:ext cx="441092" cy="389506"/>
            </a:xfrm>
            <a:prstGeom prst="rect">
              <a:avLst/>
            </a:prstGeom>
            <a:ln w="12700" cap="flat">
              <a:noFill/>
              <a:miter lim="400000"/>
            </a:ln>
            <a:effectLst/>
          </p:spPr>
        </p:pic>
        <p:pic>
          <p:nvPicPr>
            <p:cNvPr id="2212" name="pasted-image.pdf"/>
            <p:cNvPicPr>
              <a:picLocks noChangeAspect="1"/>
            </p:cNvPicPr>
            <p:nvPr/>
          </p:nvPicPr>
          <p:blipFill>
            <a:blip r:embed="rId4">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2213" name="pasted-image.pdf"/>
            <p:cNvPicPr>
              <a:picLocks noChangeAspect="1"/>
            </p:cNvPicPr>
            <p:nvPr/>
          </p:nvPicPr>
          <p:blipFill>
            <a:blip r:embed="rId5">
              <a:alphaModFix amt="18452"/>
              <a:extLst/>
            </a:blip>
            <a:stretch>
              <a:fillRect/>
            </a:stretch>
          </p:blipFill>
          <p:spPr>
            <a:xfrm rot="3275997">
              <a:off x="4517503" y="1237138"/>
              <a:ext cx="575189" cy="507921"/>
            </a:xfrm>
            <a:prstGeom prst="rect">
              <a:avLst/>
            </a:prstGeom>
            <a:ln w="12700" cap="flat">
              <a:noFill/>
              <a:miter lim="400000"/>
            </a:ln>
            <a:effectLst/>
          </p:spPr>
        </p:pic>
        <p:pic>
          <p:nvPicPr>
            <p:cNvPr id="2214" name="pasted-image.pdf"/>
            <p:cNvPicPr>
              <a:picLocks noChangeAspect="1"/>
            </p:cNvPicPr>
            <p:nvPr/>
          </p:nvPicPr>
          <p:blipFill>
            <a:blip r:embed="rId6">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2215" name="pasted-image.pdf"/>
            <p:cNvPicPr>
              <a:picLocks noChangeAspect="1"/>
            </p:cNvPicPr>
            <p:nvPr/>
          </p:nvPicPr>
          <p:blipFill>
            <a:blip r:embed="rId7">
              <a:alphaModFix amt="18452"/>
              <a:extLst/>
            </a:blip>
            <a:stretch>
              <a:fillRect/>
            </a:stretch>
          </p:blipFill>
          <p:spPr>
            <a:xfrm rot="21012226">
              <a:off x="3933415" y="915767"/>
              <a:ext cx="630989" cy="557195"/>
            </a:xfrm>
            <a:prstGeom prst="rect">
              <a:avLst/>
            </a:prstGeom>
            <a:ln w="12700" cap="flat">
              <a:noFill/>
              <a:miter lim="400000"/>
            </a:ln>
            <a:effectLst/>
          </p:spPr>
        </p:pic>
        <p:pic>
          <p:nvPicPr>
            <p:cNvPr id="2216" name="pasted-image.pdf"/>
            <p:cNvPicPr>
              <a:picLocks noChangeAspect="1"/>
            </p:cNvPicPr>
            <p:nvPr/>
          </p:nvPicPr>
          <p:blipFill>
            <a:blip r:embed="rId7">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2217" name="pasted-image.pdf"/>
            <p:cNvPicPr>
              <a:picLocks noChangeAspect="1"/>
            </p:cNvPicPr>
            <p:nvPr/>
          </p:nvPicPr>
          <p:blipFill>
            <a:blip r:embed="rId5">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2218" name="pasted-image.pdf"/>
            <p:cNvPicPr>
              <a:picLocks noChangeAspect="1"/>
            </p:cNvPicPr>
            <p:nvPr/>
          </p:nvPicPr>
          <p:blipFill>
            <a:blip r:embed="rId3">
              <a:alphaModFix amt="18452"/>
              <a:extLst/>
            </a:blip>
            <a:stretch>
              <a:fillRect/>
            </a:stretch>
          </p:blipFill>
          <p:spPr>
            <a:xfrm rot="6596259">
              <a:off x="3390719" y="706073"/>
              <a:ext cx="610569" cy="539163"/>
            </a:xfrm>
            <a:prstGeom prst="rect">
              <a:avLst/>
            </a:prstGeom>
            <a:ln w="12700" cap="flat">
              <a:noFill/>
              <a:miter lim="400000"/>
            </a:ln>
            <a:effectLst/>
          </p:spPr>
        </p:pic>
        <p:pic>
          <p:nvPicPr>
            <p:cNvPr id="2219" name="pasted-image.pdf"/>
            <p:cNvPicPr>
              <a:picLocks noChangeAspect="1"/>
            </p:cNvPicPr>
            <p:nvPr/>
          </p:nvPicPr>
          <p:blipFill>
            <a:blip r:embed="rId4">
              <a:alphaModFix amt="18452"/>
              <a:extLst/>
            </a:blip>
            <a:stretch>
              <a:fillRect/>
            </a:stretch>
          </p:blipFill>
          <p:spPr>
            <a:xfrm rot="189053">
              <a:off x="3821928" y="126217"/>
              <a:ext cx="778108" cy="690495"/>
            </a:xfrm>
            <a:prstGeom prst="rect">
              <a:avLst/>
            </a:prstGeom>
            <a:ln w="12700" cap="flat">
              <a:noFill/>
              <a:miter lim="400000"/>
            </a:ln>
            <a:effectLst/>
          </p:spPr>
        </p:pic>
        <p:pic>
          <p:nvPicPr>
            <p:cNvPr id="2220" name="pasted-image.pdf"/>
            <p:cNvPicPr>
              <a:picLocks noChangeAspect="1"/>
            </p:cNvPicPr>
            <p:nvPr/>
          </p:nvPicPr>
          <p:blipFill>
            <a:blip r:embed="rId6">
              <a:alphaModFix amt="18452"/>
              <a:extLst/>
            </a:blip>
            <a:stretch>
              <a:fillRect/>
            </a:stretch>
          </p:blipFill>
          <p:spPr>
            <a:xfrm rot="4037505">
              <a:off x="4530858" y="396807"/>
              <a:ext cx="823519" cy="727208"/>
            </a:xfrm>
            <a:prstGeom prst="rect">
              <a:avLst/>
            </a:prstGeom>
            <a:ln w="12700" cap="flat">
              <a:noFill/>
              <a:miter lim="400000"/>
            </a:ln>
            <a:effectLst/>
          </p:spPr>
        </p:pic>
        <p:pic>
          <p:nvPicPr>
            <p:cNvPr id="2221" name="pasted-image.pdf"/>
            <p:cNvPicPr>
              <a:picLocks noChangeAspect="1"/>
            </p:cNvPicPr>
            <p:nvPr/>
          </p:nvPicPr>
          <p:blipFill>
            <a:blip r:embed="rId7">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2222" name="pasted-image.pdf"/>
            <p:cNvPicPr>
              <a:picLocks noChangeAspect="1"/>
            </p:cNvPicPr>
            <p:nvPr/>
          </p:nvPicPr>
          <p:blipFill>
            <a:blip r:embed="rId5">
              <a:alphaModFix amt="18452"/>
              <a:extLst/>
            </a:blip>
            <a:stretch>
              <a:fillRect/>
            </a:stretch>
          </p:blipFill>
          <p:spPr>
            <a:xfrm rot="13574788">
              <a:off x="5191255" y="214411"/>
              <a:ext cx="953044" cy="841585"/>
            </a:xfrm>
            <a:prstGeom prst="rect">
              <a:avLst/>
            </a:prstGeom>
            <a:ln w="12700" cap="flat">
              <a:noFill/>
              <a:miter lim="400000"/>
            </a:ln>
            <a:effectLst/>
          </p:spPr>
        </p:pic>
        <p:pic>
          <p:nvPicPr>
            <p:cNvPr id="2223" name="pasted-image.pdf"/>
            <p:cNvPicPr>
              <a:picLocks noChangeAspect="1"/>
            </p:cNvPicPr>
            <p:nvPr/>
          </p:nvPicPr>
          <p:blipFill>
            <a:blip r:embed="rId3">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2224" name="pasted-image.pdf"/>
            <p:cNvPicPr>
              <a:picLocks noChangeAspect="1"/>
            </p:cNvPicPr>
            <p:nvPr/>
          </p:nvPicPr>
          <p:blipFill>
            <a:blip r:embed="rId4">
              <a:alphaModFix amt="18452"/>
              <a:extLst/>
            </a:blip>
            <a:stretch>
              <a:fillRect/>
            </a:stretch>
          </p:blipFill>
          <p:spPr>
            <a:xfrm rot="4535398">
              <a:off x="5281886" y="1711767"/>
              <a:ext cx="931401" cy="826527"/>
            </a:xfrm>
            <a:prstGeom prst="rect">
              <a:avLst/>
            </a:prstGeom>
            <a:ln w="12700" cap="flat">
              <a:noFill/>
              <a:miter lim="400000"/>
            </a:ln>
            <a:effectLst/>
          </p:spPr>
        </p:pic>
        <p:pic>
          <p:nvPicPr>
            <p:cNvPr id="2225" name="pasted-image.pdf"/>
            <p:cNvPicPr>
              <a:picLocks noChangeAspect="1"/>
            </p:cNvPicPr>
            <p:nvPr/>
          </p:nvPicPr>
          <p:blipFill>
            <a:blip r:embed="rId6">
              <a:alphaModFix amt="18452"/>
              <a:extLst/>
            </a:blip>
            <a:stretch>
              <a:fillRect/>
            </a:stretch>
          </p:blipFill>
          <p:spPr>
            <a:xfrm rot="8729863">
              <a:off x="4572857" y="2291742"/>
              <a:ext cx="857106" cy="756867"/>
            </a:xfrm>
            <a:prstGeom prst="rect">
              <a:avLst/>
            </a:prstGeom>
            <a:ln w="12700" cap="flat">
              <a:noFill/>
              <a:miter lim="400000"/>
            </a:ln>
            <a:effectLst/>
          </p:spPr>
        </p:pic>
        <p:pic>
          <p:nvPicPr>
            <p:cNvPr id="2226" name="pasted-image.pdf"/>
            <p:cNvPicPr>
              <a:picLocks noChangeAspect="1"/>
            </p:cNvPicPr>
            <p:nvPr/>
          </p:nvPicPr>
          <p:blipFill>
            <a:blip r:embed="rId2">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2227" name="pasted-image.pdf"/>
            <p:cNvPicPr>
              <a:picLocks noChangeAspect="1"/>
            </p:cNvPicPr>
            <p:nvPr/>
          </p:nvPicPr>
          <p:blipFill>
            <a:blip r:embed="rId3">
              <a:alphaModFix amt="18452"/>
              <a:extLst/>
            </a:blip>
            <a:stretch>
              <a:fillRect/>
            </a:stretch>
          </p:blipFill>
          <p:spPr>
            <a:xfrm rot="7178364">
              <a:off x="1944089" y="1999107"/>
              <a:ext cx="441092" cy="389506"/>
            </a:xfrm>
            <a:prstGeom prst="rect">
              <a:avLst/>
            </a:prstGeom>
            <a:ln w="12700" cap="flat">
              <a:noFill/>
              <a:miter lim="400000"/>
            </a:ln>
            <a:effectLst/>
          </p:spPr>
        </p:pic>
        <p:pic>
          <p:nvPicPr>
            <p:cNvPr id="2228" name="pasted-image.pdf"/>
            <p:cNvPicPr>
              <a:picLocks noChangeAspect="1"/>
            </p:cNvPicPr>
            <p:nvPr/>
          </p:nvPicPr>
          <p:blipFill>
            <a:blip r:embed="rId4">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2229" name="pasted-image.pdf"/>
            <p:cNvPicPr>
              <a:picLocks noChangeAspect="1"/>
            </p:cNvPicPr>
            <p:nvPr/>
          </p:nvPicPr>
          <p:blipFill>
            <a:blip r:embed="rId5">
              <a:alphaModFix amt="18452"/>
              <a:extLst/>
            </a:blip>
            <a:stretch>
              <a:fillRect/>
            </a:stretch>
          </p:blipFill>
          <p:spPr>
            <a:xfrm rot="3275997">
              <a:off x="1842036" y="1491138"/>
              <a:ext cx="575190" cy="507921"/>
            </a:xfrm>
            <a:prstGeom prst="rect">
              <a:avLst/>
            </a:prstGeom>
            <a:ln w="12700" cap="flat">
              <a:noFill/>
              <a:miter lim="400000"/>
            </a:ln>
            <a:effectLst/>
          </p:spPr>
        </p:pic>
        <p:pic>
          <p:nvPicPr>
            <p:cNvPr id="2230" name="pasted-image.pdf"/>
            <p:cNvPicPr>
              <a:picLocks noChangeAspect="1"/>
            </p:cNvPicPr>
            <p:nvPr/>
          </p:nvPicPr>
          <p:blipFill>
            <a:blip r:embed="rId6">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2231" name="pasted-image.pdf"/>
            <p:cNvPicPr>
              <a:picLocks noChangeAspect="1"/>
            </p:cNvPicPr>
            <p:nvPr/>
          </p:nvPicPr>
          <p:blipFill>
            <a:blip r:embed="rId7">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2232" name="pasted-image.pdf"/>
            <p:cNvPicPr>
              <a:picLocks noChangeAspect="1"/>
            </p:cNvPicPr>
            <p:nvPr/>
          </p:nvPicPr>
          <p:blipFill>
            <a:blip r:embed="rId7">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2233" name="pasted-image.pdf"/>
            <p:cNvPicPr>
              <a:picLocks noChangeAspect="1"/>
            </p:cNvPicPr>
            <p:nvPr/>
          </p:nvPicPr>
          <p:blipFill>
            <a:blip r:embed="rId5">
              <a:alphaModFix amt="18452"/>
              <a:extLst/>
            </a:blip>
            <a:stretch>
              <a:fillRect/>
            </a:stretch>
          </p:blipFill>
          <p:spPr>
            <a:xfrm rot="13329951">
              <a:off x="321652" y="1541934"/>
              <a:ext cx="796189" cy="703075"/>
            </a:xfrm>
            <a:prstGeom prst="rect">
              <a:avLst/>
            </a:prstGeom>
            <a:ln w="12700" cap="flat">
              <a:noFill/>
              <a:miter lim="400000"/>
            </a:ln>
            <a:effectLst/>
          </p:spPr>
        </p:pic>
        <p:pic>
          <p:nvPicPr>
            <p:cNvPr id="2234" name="pasted-image.pdf"/>
            <p:cNvPicPr>
              <a:picLocks noChangeAspect="1"/>
            </p:cNvPicPr>
            <p:nvPr/>
          </p:nvPicPr>
          <p:blipFill>
            <a:blip r:embed="rId3">
              <a:alphaModFix amt="18452"/>
              <a:extLst/>
            </a:blip>
            <a:stretch>
              <a:fillRect/>
            </a:stretch>
          </p:blipFill>
          <p:spPr>
            <a:xfrm rot="6596259">
              <a:off x="715253" y="960073"/>
              <a:ext cx="610569" cy="539163"/>
            </a:xfrm>
            <a:prstGeom prst="rect">
              <a:avLst/>
            </a:prstGeom>
            <a:ln w="12700" cap="flat">
              <a:noFill/>
              <a:miter lim="400000"/>
            </a:ln>
            <a:effectLst/>
          </p:spPr>
        </p:pic>
        <p:pic>
          <p:nvPicPr>
            <p:cNvPr id="2235" name="pasted-image.pdf"/>
            <p:cNvPicPr>
              <a:picLocks noChangeAspect="1"/>
            </p:cNvPicPr>
            <p:nvPr/>
          </p:nvPicPr>
          <p:blipFill>
            <a:blip r:embed="rId4">
              <a:alphaModFix amt="18452"/>
              <a:extLst/>
            </a:blip>
            <a:stretch>
              <a:fillRect/>
            </a:stretch>
          </p:blipFill>
          <p:spPr>
            <a:xfrm rot="189053">
              <a:off x="1146462" y="380217"/>
              <a:ext cx="778108" cy="690495"/>
            </a:xfrm>
            <a:prstGeom prst="rect">
              <a:avLst/>
            </a:prstGeom>
            <a:ln w="12700" cap="flat">
              <a:noFill/>
              <a:miter lim="400000"/>
            </a:ln>
            <a:effectLst/>
          </p:spPr>
        </p:pic>
        <p:pic>
          <p:nvPicPr>
            <p:cNvPr id="2236" name="pasted-image.pdf"/>
            <p:cNvPicPr>
              <a:picLocks noChangeAspect="1"/>
            </p:cNvPicPr>
            <p:nvPr/>
          </p:nvPicPr>
          <p:blipFill>
            <a:blip r:embed="rId6">
              <a:alphaModFix amt="18452"/>
              <a:extLst/>
            </a:blip>
            <a:stretch>
              <a:fillRect/>
            </a:stretch>
          </p:blipFill>
          <p:spPr>
            <a:xfrm rot="4037505">
              <a:off x="1855391" y="650807"/>
              <a:ext cx="823519" cy="727208"/>
            </a:xfrm>
            <a:prstGeom prst="rect">
              <a:avLst/>
            </a:prstGeom>
            <a:ln w="12700" cap="flat">
              <a:noFill/>
              <a:miter lim="400000"/>
            </a:ln>
            <a:effectLst/>
          </p:spPr>
        </p:pic>
        <p:pic>
          <p:nvPicPr>
            <p:cNvPr id="2237" name="pasted-image.pdf"/>
            <p:cNvPicPr>
              <a:picLocks noChangeAspect="1"/>
            </p:cNvPicPr>
            <p:nvPr/>
          </p:nvPicPr>
          <p:blipFill>
            <a:blip r:embed="rId7">
              <a:alphaModFix amt="18452"/>
              <a:extLst/>
            </a:blip>
            <a:stretch>
              <a:fillRect/>
            </a:stretch>
          </p:blipFill>
          <p:spPr>
            <a:xfrm rot="15582911">
              <a:off x="24779" y="434438"/>
              <a:ext cx="1045499" cy="923228"/>
            </a:xfrm>
            <a:prstGeom prst="rect">
              <a:avLst/>
            </a:prstGeom>
            <a:ln w="12700" cap="flat">
              <a:noFill/>
              <a:miter lim="400000"/>
            </a:ln>
            <a:effectLst/>
          </p:spPr>
        </p:pic>
        <p:pic>
          <p:nvPicPr>
            <p:cNvPr id="2238" name="pasted-image.pdf"/>
            <p:cNvPicPr>
              <a:picLocks noChangeAspect="1"/>
            </p:cNvPicPr>
            <p:nvPr/>
          </p:nvPicPr>
          <p:blipFill>
            <a:blip r:embed="rId5">
              <a:alphaModFix amt="18452"/>
              <a:extLst/>
            </a:blip>
            <a:stretch>
              <a:fillRect/>
            </a:stretch>
          </p:blipFill>
          <p:spPr>
            <a:xfrm rot="13574788">
              <a:off x="2515788" y="468411"/>
              <a:ext cx="953043" cy="841585"/>
            </a:xfrm>
            <a:prstGeom prst="rect">
              <a:avLst/>
            </a:prstGeom>
            <a:ln w="12700" cap="flat">
              <a:noFill/>
              <a:miter lim="400000"/>
            </a:ln>
            <a:effectLst/>
          </p:spPr>
        </p:pic>
        <p:pic>
          <p:nvPicPr>
            <p:cNvPr id="2239" name="pasted-image.pdf"/>
            <p:cNvPicPr>
              <a:picLocks noChangeAspect="1"/>
            </p:cNvPicPr>
            <p:nvPr/>
          </p:nvPicPr>
          <p:blipFill>
            <a:blip r:embed="rId3">
              <a:alphaModFix amt="18452"/>
              <a:extLst/>
            </a:blip>
            <a:stretch>
              <a:fillRect/>
            </a:stretch>
          </p:blipFill>
          <p:spPr>
            <a:xfrm rot="14632657">
              <a:off x="924854" y="2469232"/>
              <a:ext cx="730855" cy="645381"/>
            </a:xfrm>
            <a:prstGeom prst="rect">
              <a:avLst/>
            </a:prstGeom>
            <a:ln w="12700" cap="flat">
              <a:noFill/>
              <a:miter lim="400000"/>
            </a:ln>
            <a:effectLst/>
          </p:spPr>
        </p:pic>
        <p:pic>
          <p:nvPicPr>
            <p:cNvPr id="2240" name="pasted-image.pdf"/>
            <p:cNvPicPr>
              <a:picLocks noChangeAspect="1"/>
            </p:cNvPicPr>
            <p:nvPr/>
          </p:nvPicPr>
          <p:blipFill>
            <a:blip r:embed="rId4">
              <a:alphaModFix amt="18452"/>
              <a:extLst/>
            </a:blip>
            <a:stretch>
              <a:fillRect/>
            </a:stretch>
          </p:blipFill>
          <p:spPr>
            <a:xfrm rot="4535398">
              <a:off x="2606419" y="1965767"/>
              <a:ext cx="931401" cy="826527"/>
            </a:xfrm>
            <a:prstGeom prst="rect">
              <a:avLst/>
            </a:prstGeom>
            <a:ln w="12700" cap="flat">
              <a:noFill/>
              <a:miter lim="400000"/>
            </a:ln>
            <a:effectLst/>
          </p:spPr>
        </p:pic>
        <p:pic>
          <p:nvPicPr>
            <p:cNvPr id="2241" name="pasted-image.pdf"/>
            <p:cNvPicPr>
              <a:picLocks noChangeAspect="1"/>
            </p:cNvPicPr>
            <p:nvPr/>
          </p:nvPicPr>
          <p:blipFill>
            <a:blip r:embed="rId6">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2355" name="Group 2355"/>
          <p:cNvGrpSpPr/>
          <p:nvPr/>
        </p:nvGrpSpPr>
        <p:grpSpPr>
          <a:xfrm>
            <a:off x="20505904" y="9335778"/>
            <a:ext cx="9720459" cy="7812500"/>
            <a:chOff x="0" y="0"/>
            <a:chExt cx="9720457" cy="7812498"/>
          </a:xfrm>
        </p:grpSpPr>
        <p:pic>
          <p:nvPicPr>
            <p:cNvPr id="2243" name="pasted-image.pdf"/>
            <p:cNvPicPr>
              <a:picLocks noChangeAspect="1"/>
            </p:cNvPicPr>
            <p:nvPr/>
          </p:nvPicPr>
          <p:blipFill>
            <a:blip r:embed="rId2">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2244" name="pasted-image.pdf"/>
            <p:cNvPicPr>
              <a:picLocks noChangeAspect="1"/>
            </p:cNvPicPr>
            <p:nvPr/>
          </p:nvPicPr>
          <p:blipFill>
            <a:blip r:embed="rId3">
              <a:alphaModFix amt="18452"/>
              <a:extLst/>
            </a:blip>
            <a:stretch>
              <a:fillRect/>
            </a:stretch>
          </p:blipFill>
          <p:spPr>
            <a:xfrm rot="7178364">
              <a:off x="5346347" y="4571746"/>
              <a:ext cx="441092" cy="389507"/>
            </a:xfrm>
            <a:prstGeom prst="rect">
              <a:avLst/>
            </a:prstGeom>
            <a:ln w="12700" cap="flat">
              <a:noFill/>
              <a:miter lim="400000"/>
            </a:ln>
            <a:effectLst/>
          </p:spPr>
        </p:pic>
        <p:pic>
          <p:nvPicPr>
            <p:cNvPr id="2245" name="pasted-image.pdf"/>
            <p:cNvPicPr>
              <a:picLocks noChangeAspect="1"/>
            </p:cNvPicPr>
            <p:nvPr/>
          </p:nvPicPr>
          <p:blipFill>
            <a:blip r:embed="rId4">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2246" name="pasted-image.pdf"/>
            <p:cNvPicPr>
              <a:picLocks noChangeAspect="1"/>
            </p:cNvPicPr>
            <p:nvPr/>
          </p:nvPicPr>
          <p:blipFill>
            <a:blip r:embed="rId5">
              <a:alphaModFix amt="18452"/>
              <a:extLst/>
            </a:blip>
            <a:stretch>
              <a:fillRect/>
            </a:stretch>
          </p:blipFill>
          <p:spPr>
            <a:xfrm rot="3275997">
              <a:off x="5244294" y="4063777"/>
              <a:ext cx="575189" cy="507921"/>
            </a:xfrm>
            <a:prstGeom prst="rect">
              <a:avLst/>
            </a:prstGeom>
            <a:ln w="12700" cap="flat">
              <a:noFill/>
              <a:miter lim="400000"/>
            </a:ln>
            <a:effectLst/>
          </p:spPr>
        </p:pic>
        <p:pic>
          <p:nvPicPr>
            <p:cNvPr id="2247" name="pasted-image.pdf"/>
            <p:cNvPicPr>
              <a:picLocks noChangeAspect="1"/>
            </p:cNvPicPr>
            <p:nvPr/>
          </p:nvPicPr>
          <p:blipFill>
            <a:blip r:embed="rId6">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2248" name="pasted-image.pdf"/>
            <p:cNvPicPr>
              <a:picLocks noChangeAspect="1"/>
            </p:cNvPicPr>
            <p:nvPr/>
          </p:nvPicPr>
          <p:blipFill>
            <a:blip r:embed="rId7">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2249" name="pasted-image.pdf"/>
            <p:cNvPicPr>
              <a:picLocks noChangeAspect="1"/>
            </p:cNvPicPr>
            <p:nvPr/>
          </p:nvPicPr>
          <p:blipFill>
            <a:blip r:embed="rId7">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2250" name="pasted-image.pdf"/>
            <p:cNvPicPr>
              <a:picLocks noChangeAspect="1"/>
            </p:cNvPicPr>
            <p:nvPr/>
          </p:nvPicPr>
          <p:blipFill>
            <a:blip r:embed="rId5">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2251" name="pasted-image.pdf"/>
            <p:cNvPicPr>
              <a:picLocks noChangeAspect="1"/>
            </p:cNvPicPr>
            <p:nvPr/>
          </p:nvPicPr>
          <p:blipFill>
            <a:blip r:embed="rId3">
              <a:alphaModFix amt="18452"/>
              <a:extLst/>
            </a:blip>
            <a:stretch>
              <a:fillRect/>
            </a:stretch>
          </p:blipFill>
          <p:spPr>
            <a:xfrm rot="6596259">
              <a:off x="4117510" y="3532713"/>
              <a:ext cx="610569" cy="539163"/>
            </a:xfrm>
            <a:prstGeom prst="rect">
              <a:avLst/>
            </a:prstGeom>
            <a:ln w="12700" cap="flat">
              <a:noFill/>
              <a:miter lim="400000"/>
            </a:ln>
            <a:effectLst/>
          </p:spPr>
        </p:pic>
        <p:pic>
          <p:nvPicPr>
            <p:cNvPr id="2252" name="pasted-image.pdf"/>
            <p:cNvPicPr>
              <a:picLocks noChangeAspect="1"/>
            </p:cNvPicPr>
            <p:nvPr/>
          </p:nvPicPr>
          <p:blipFill>
            <a:blip r:embed="rId4">
              <a:alphaModFix amt="18452"/>
              <a:extLst/>
            </a:blip>
            <a:stretch>
              <a:fillRect/>
            </a:stretch>
          </p:blipFill>
          <p:spPr>
            <a:xfrm rot="189053">
              <a:off x="4548720" y="2952857"/>
              <a:ext cx="778108" cy="690495"/>
            </a:xfrm>
            <a:prstGeom prst="rect">
              <a:avLst/>
            </a:prstGeom>
            <a:ln w="12700" cap="flat">
              <a:noFill/>
              <a:miter lim="400000"/>
            </a:ln>
            <a:effectLst/>
          </p:spPr>
        </p:pic>
        <p:pic>
          <p:nvPicPr>
            <p:cNvPr id="2253" name="pasted-image.pdf"/>
            <p:cNvPicPr>
              <a:picLocks noChangeAspect="1"/>
            </p:cNvPicPr>
            <p:nvPr/>
          </p:nvPicPr>
          <p:blipFill>
            <a:blip r:embed="rId6">
              <a:alphaModFix amt="18452"/>
              <a:extLst/>
            </a:blip>
            <a:stretch>
              <a:fillRect/>
            </a:stretch>
          </p:blipFill>
          <p:spPr>
            <a:xfrm rot="4037505">
              <a:off x="5257649" y="3223448"/>
              <a:ext cx="823519" cy="727208"/>
            </a:xfrm>
            <a:prstGeom prst="rect">
              <a:avLst/>
            </a:prstGeom>
            <a:ln w="12700" cap="flat">
              <a:noFill/>
              <a:miter lim="400000"/>
            </a:ln>
            <a:effectLst/>
          </p:spPr>
        </p:pic>
        <p:pic>
          <p:nvPicPr>
            <p:cNvPr id="2254" name="pasted-image.pdf"/>
            <p:cNvPicPr>
              <a:picLocks noChangeAspect="1"/>
            </p:cNvPicPr>
            <p:nvPr/>
          </p:nvPicPr>
          <p:blipFill>
            <a:blip r:embed="rId7">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2255" name="pasted-image.pdf"/>
            <p:cNvPicPr>
              <a:picLocks noChangeAspect="1"/>
            </p:cNvPicPr>
            <p:nvPr/>
          </p:nvPicPr>
          <p:blipFill>
            <a:blip r:embed="rId5">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2256" name="pasted-image.pdf"/>
            <p:cNvPicPr>
              <a:picLocks noChangeAspect="1"/>
            </p:cNvPicPr>
            <p:nvPr/>
          </p:nvPicPr>
          <p:blipFill>
            <a:blip r:embed="rId3">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2257" name="pasted-image.pdf"/>
            <p:cNvPicPr>
              <a:picLocks noChangeAspect="1"/>
            </p:cNvPicPr>
            <p:nvPr/>
          </p:nvPicPr>
          <p:blipFill>
            <a:blip r:embed="rId4">
              <a:alphaModFix amt="18452"/>
              <a:extLst/>
            </a:blip>
            <a:stretch>
              <a:fillRect/>
            </a:stretch>
          </p:blipFill>
          <p:spPr>
            <a:xfrm rot="4535398">
              <a:off x="6008678" y="4538407"/>
              <a:ext cx="931400" cy="826527"/>
            </a:xfrm>
            <a:prstGeom prst="rect">
              <a:avLst/>
            </a:prstGeom>
            <a:ln w="12700" cap="flat">
              <a:noFill/>
              <a:miter lim="400000"/>
            </a:ln>
            <a:effectLst/>
          </p:spPr>
        </p:pic>
        <p:pic>
          <p:nvPicPr>
            <p:cNvPr id="2258" name="pasted-image.pdf"/>
            <p:cNvPicPr>
              <a:picLocks noChangeAspect="1"/>
            </p:cNvPicPr>
            <p:nvPr/>
          </p:nvPicPr>
          <p:blipFill>
            <a:blip r:embed="rId6">
              <a:alphaModFix amt="18452"/>
              <a:extLst/>
            </a:blip>
            <a:stretch>
              <a:fillRect/>
            </a:stretch>
          </p:blipFill>
          <p:spPr>
            <a:xfrm rot="8729863">
              <a:off x="5299647" y="5118381"/>
              <a:ext cx="857107" cy="756868"/>
            </a:xfrm>
            <a:prstGeom prst="rect">
              <a:avLst/>
            </a:prstGeom>
            <a:ln w="12700" cap="flat">
              <a:noFill/>
              <a:miter lim="400000"/>
            </a:ln>
            <a:effectLst/>
          </p:spPr>
        </p:pic>
        <p:pic>
          <p:nvPicPr>
            <p:cNvPr id="2259" name="pasted-image.pdf"/>
            <p:cNvPicPr>
              <a:picLocks noChangeAspect="1"/>
            </p:cNvPicPr>
            <p:nvPr/>
          </p:nvPicPr>
          <p:blipFill>
            <a:blip r:embed="rId2">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2260" name="pasted-image.pdf"/>
            <p:cNvPicPr>
              <a:picLocks noChangeAspect="1"/>
            </p:cNvPicPr>
            <p:nvPr/>
          </p:nvPicPr>
          <p:blipFill>
            <a:blip r:embed="rId3">
              <a:alphaModFix amt="18452"/>
              <a:extLst/>
            </a:blip>
            <a:stretch>
              <a:fillRect/>
            </a:stretch>
          </p:blipFill>
          <p:spPr>
            <a:xfrm rot="7178364">
              <a:off x="2237087" y="4522173"/>
              <a:ext cx="441092" cy="389507"/>
            </a:xfrm>
            <a:prstGeom prst="rect">
              <a:avLst/>
            </a:prstGeom>
            <a:ln w="12700" cap="flat">
              <a:noFill/>
              <a:miter lim="400000"/>
            </a:ln>
            <a:effectLst/>
          </p:spPr>
        </p:pic>
        <p:pic>
          <p:nvPicPr>
            <p:cNvPr id="2261" name="pasted-image.pdf"/>
            <p:cNvPicPr>
              <a:picLocks noChangeAspect="1"/>
            </p:cNvPicPr>
            <p:nvPr/>
          </p:nvPicPr>
          <p:blipFill>
            <a:blip r:embed="rId4">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2262" name="pasted-image.pdf"/>
            <p:cNvPicPr>
              <a:picLocks noChangeAspect="1"/>
            </p:cNvPicPr>
            <p:nvPr/>
          </p:nvPicPr>
          <p:blipFill>
            <a:blip r:embed="rId5">
              <a:alphaModFix amt="18452"/>
              <a:extLst/>
            </a:blip>
            <a:stretch>
              <a:fillRect/>
            </a:stretch>
          </p:blipFill>
          <p:spPr>
            <a:xfrm rot="3275997">
              <a:off x="2135033" y="4014204"/>
              <a:ext cx="575190" cy="507921"/>
            </a:xfrm>
            <a:prstGeom prst="rect">
              <a:avLst/>
            </a:prstGeom>
            <a:ln w="12700" cap="flat">
              <a:noFill/>
              <a:miter lim="400000"/>
            </a:ln>
            <a:effectLst/>
          </p:spPr>
        </p:pic>
        <p:pic>
          <p:nvPicPr>
            <p:cNvPr id="2263" name="pasted-image.pdf"/>
            <p:cNvPicPr>
              <a:picLocks noChangeAspect="1"/>
            </p:cNvPicPr>
            <p:nvPr/>
          </p:nvPicPr>
          <p:blipFill>
            <a:blip r:embed="rId6">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2264" name="pasted-image.pdf"/>
            <p:cNvPicPr>
              <a:picLocks noChangeAspect="1"/>
            </p:cNvPicPr>
            <p:nvPr/>
          </p:nvPicPr>
          <p:blipFill>
            <a:blip r:embed="rId7">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2265" name="pasted-image.pdf"/>
            <p:cNvPicPr>
              <a:picLocks noChangeAspect="1"/>
            </p:cNvPicPr>
            <p:nvPr/>
          </p:nvPicPr>
          <p:blipFill>
            <a:blip r:embed="rId7">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2266" name="pasted-image.pdf"/>
            <p:cNvPicPr>
              <a:picLocks noChangeAspect="1"/>
            </p:cNvPicPr>
            <p:nvPr/>
          </p:nvPicPr>
          <p:blipFill>
            <a:blip r:embed="rId5">
              <a:alphaModFix amt="18452"/>
              <a:extLst/>
            </a:blip>
            <a:stretch>
              <a:fillRect/>
            </a:stretch>
          </p:blipFill>
          <p:spPr>
            <a:xfrm rot="13329951">
              <a:off x="614649" y="4065000"/>
              <a:ext cx="796190" cy="703075"/>
            </a:xfrm>
            <a:prstGeom prst="rect">
              <a:avLst/>
            </a:prstGeom>
            <a:ln w="12700" cap="flat">
              <a:noFill/>
              <a:miter lim="400000"/>
            </a:ln>
            <a:effectLst/>
          </p:spPr>
        </p:pic>
        <p:pic>
          <p:nvPicPr>
            <p:cNvPr id="2267" name="pasted-image.pdf"/>
            <p:cNvPicPr>
              <a:picLocks noChangeAspect="1"/>
            </p:cNvPicPr>
            <p:nvPr/>
          </p:nvPicPr>
          <p:blipFill>
            <a:blip r:embed="rId3">
              <a:alphaModFix amt="18452"/>
              <a:extLst/>
            </a:blip>
            <a:stretch>
              <a:fillRect/>
            </a:stretch>
          </p:blipFill>
          <p:spPr>
            <a:xfrm rot="6596259">
              <a:off x="1008249" y="3483140"/>
              <a:ext cx="610569" cy="539163"/>
            </a:xfrm>
            <a:prstGeom prst="rect">
              <a:avLst/>
            </a:prstGeom>
            <a:ln w="12700" cap="flat">
              <a:noFill/>
              <a:miter lim="400000"/>
            </a:ln>
            <a:effectLst/>
          </p:spPr>
        </p:pic>
        <p:pic>
          <p:nvPicPr>
            <p:cNvPr id="2268" name="pasted-image.pdf"/>
            <p:cNvPicPr>
              <a:picLocks noChangeAspect="1"/>
            </p:cNvPicPr>
            <p:nvPr/>
          </p:nvPicPr>
          <p:blipFill>
            <a:blip r:embed="rId4">
              <a:alphaModFix amt="18452"/>
              <a:extLst/>
            </a:blip>
            <a:stretch>
              <a:fillRect/>
            </a:stretch>
          </p:blipFill>
          <p:spPr>
            <a:xfrm rot="189053">
              <a:off x="1439459" y="2903284"/>
              <a:ext cx="778108" cy="690495"/>
            </a:xfrm>
            <a:prstGeom prst="rect">
              <a:avLst/>
            </a:prstGeom>
            <a:ln w="12700" cap="flat">
              <a:noFill/>
              <a:miter lim="400000"/>
            </a:ln>
            <a:effectLst/>
          </p:spPr>
        </p:pic>
        <p:pic>
          <p:nvPicPr>
            <p:cNvPr id="2269" name="pasted-image.pdf"/>
            <p:cNvPicPr>
              <a:picLocks noChangeAspect="1"/>
            </p:cNvPicPr>
            <p:nvPr/>
          </p:nvPicPr>
          <p:blipFill>
            <a:blip r:embed="rId6">
              <a:alphaModFix amt="18452"/>
              <a:extLst/>
            </a:blip>
            <a:stretch>
              <a:fillRect/>
            </a:stretch>
          </p:blipFill>
          <p:spPr>
            <a:xfrm rot="4037505">
              <a:off x="2148388" y="3173874"/>
              <a:ext cx="823519" cy="727208"/>
            </a:xfrm>
            <a:prstGeom prst="rect">
              <a:avLst/>
            </a:prstGeom>
            <a:ln w="12700" cap="flat">
              <a:noFill/>
              <a:miter lim="400000"/>
            </a:ln>
            <a:effectLst/>
          </p:spPr>
        </p:pic>
        <p:pic>
          <p:nvPicPr>
            <p:cNvPr id="2270" name="pasted-image.pdf"/>
            <p:cNvPicPr>
              <a:picLocks noChangeAspect="1"/>
            </p:cNvPicPr>
            <p:nvPr/>
          </p:nvPicPr>
          <p:blipFill>
            <a:blip r:embed="rId7">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2271" name="pasted-image.pdf"/>
            <p:cNvPicPr>
              <a:picLocks noChangeAspect="1"/>
            </p:cNvPicPr>
            <p:nvPr/>
          </p:nvPicPr>
          <p:blipFill>
            <a:blip r:embed="rId5">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2272" name="pasted-image.pdf"/>
            <p:cNvPicPr>
              <a:picLocks noChangeAspect="1"/>
            </p:cNvPicPr>
            <p:nvPr/>
          </p:nvPicPr>
          <p:blipFill>
            <a:blip r:embed="rId3">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2273" name="pasted-image.pdf"/>
            <p:cNvPicPr>
              <a:picLocks noChangeAspect="1"/>
            </p:cNvPicPr>
            <p:nvPr/>
          </p:nvPicPr>
          <p:blipFill>
            <a:blip r:embed="rId4">
              <a:alphaModFix amt="18452"/>
              <a:extLst/>
            </a:blip>
            <a:stretch>
              <a:fillRect/>
            </a:stretch>
          </p:blipFill>
          <p:spPr>
            <a:xfrm rot="4535398">
              <a:off x="2899417" y="4488834"/>
              <a:ext cx="931401" cy="826527"/>
            </a:xfrm>
            <a:prstGeom prst="rect">
              <a:avLst/>
            </a:prstGeom>
            <a:ln w="12700" cap="flat">
              <a:noFill/>
              <a:miter lim="400000"/>
            </a:ln>
            <a:effectLst/>
          </p:spPr>
        </p:pic>
        <p:pic>
          <p:nvPicPr>
            <p:cNvPr id="2274" name="pasted-image.pdf"/>
            <p:cNvPicPr>
              <a:picLocks noChangeAspect="1"/>
            </p:cNvPicPr>
            <p:nvPr/>
          </p:nvPicPr>
          <p:blipFill>
            <a:blip r:embed="rId6">
              <a:alphaModFix amt="18452"/>
              <a:extLst/>
            </a:blip>
            <a:stretch>
              <a:fillRect/>
            </a:stretch>
          </p:blipFill>
          <p:spPr>
            <a:xfrm rot="8729863">
              <a:off x="2190387" y="5068808"/>
              <a:ext cx="857107" cy="756868"/>
            </a:xfrm>
            <a:prstGeom prst="rect">
              <a:avLst/>
            </a:prstGeom>
            <a:ln w="12700" cap="flat">
              <a:noFill/>
              <a:miter lim="400000"/>
            </a:ln>
            <a:effectLst/>
          </p:spPr>
        </p:pic>
        <p:pic>
          <p:nvPicPr>
            <p:cNvPr id="2275" name="pasted-image.pdf"/>
            <p:cNvPicPr>
              <a:picLocks noChangeAspect="1"/>
            </p:cNvPicPr>
            <p:nvPr/>
          </p:nvPicPr>
          <p:blipFill>
            <a:blip r:embed="rId2">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2276" name="pasted-image.pdf"/>
            <p:cNvPicPr>
              <a:picLocks noChangeAspect="1"/>
            </p:cNvPicPr>
            <p:nvPr/>
          </p:nvPicPr>
          <p:blipFill>
            <a:blip r:embed="rId3">
              <a:alphaModFix amt="18452"/>
              <a:extLst/>
            </a:blip>
            <a:stretch>
              <a:fillRect/>
            </a:stretch>
          </p:blipFill>
          <p:spPr>
            <a:xfrm rot="7178364">
              <a:off x="8038748" y="2912280"/>
              <a:ext cx="441092" cy="389506"/>
            </a:xfrm>
            <a:prstGeom prst="rect">
              <a:avLst/>
            </a:prstGeom>
            <a:ln w="12700" cap="flat">
              <a:noFill/>
              <a:miter lim="400000"/>
            </a:ln>
            <a:effectLst/>
          </p:spPr>
        </p:pic>
        <p:pic>
          <p:nvPicPr>
            <p:cNvPr id="2277" name="pasted-image.pdf"/>
            <p:cNvPicPr>
              <a:picLocks noChangeAspect="1"/>
            </p:cNvPicPr>
            <p:nvPr/>
          </p:nvPicPr>
          <p:blipFill>
            <a:blip r:embed="rId4">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2278" name="pasted-image.pdf"/>
            <p:cNvPicPr>
              <a:picLocks noChangeAspect="1"/>
            </p:cNvPicPr>
            <p:nvPr/>
          </p:nvPicPr>
          <p:blipFill>
            <a:blip r:embed="rId5">
              <a:alphaModFix amt="18452"/>
              <a:extLst/>
            </a:blip>
            <a:stretch>
              <a:fillRect/>
            </a:stretch>
          </p:blipFill>
          <p:spPr>
            <a:xfrm rot="3275997">
              <a:off x="7936693" y="2404311"/>
              <a:ext cx="575190" cy="507921"/>
            </a:xfrm>
            <a:prstGeom prst="rect">
              <a:avLst/>
            </a:prstGeom>
            <a:ln w="12700" cap="flat">
              <a:noFill/>
              <a:miter lim="400000"/>
            </a:ln>
            <a:effectLst/>
          </p:spPr>
        </p:pic>
        <p:pic>
          <p:nvPicPr>
            <p:cNvPr id="2279" name="pasted-image.pdf"/>
            <p:cNvPicPr>
              <a:picLocks noChangeAspect="1"/>
            </p:cNvPicPr>
            <p:nvPr/>
          </p:nvPicPr>
          <p:blipFill>
            <a:blip r:embed="rId6">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2280" name="pasted-image.pdf"/>
            <p:cNvPicPr>
              <a:picLocks noChangeAspect="1"/>
            </p:cNvPicPr>
            <p:nvPr/>
          </p:nvPicPr>
          <p:blipFill>
            <a:blip r:embed="rId7">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2281" name="pasted-image.pdf"/>
            <p:cNvPicPr>
              <a:picLocks noChangeAspect="1"/>
            </p:cNvPicPr>
            <p:nvPr/>
          </p:nvPicPr>
          <p:blipFill>
            <a:blip r:embed="rId7">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2282" name="pasted-image.pdf"/>
            <p:cNvPicPr>
              <a:picLocks noChangeAspect="1"/>
            </p:cNvPicPr>
            <p:nvPr/>
          </p:nvPicPr>
          <p:blipFill>
            <a:blip r:embed="rId5">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2283" name="pasted-image.pdf"/>
            <p:cNvPicPr>
              <a:picLocks noChangeAspect="1"/>
            </p:cNvPicPr>
            <p:nvPr/>
          </p:nvPicPr>
          <p:blipFill>
            <a:blip r:embed="rId3">
              <a:alphaModFix amt="18452"/>
              <a:extLst/>
            </a:blip>
            <a:stretch>
              <a:fillRect/>
            </a:stretch>
          </p:blipFill>
          <p:spPr>
            <a:xfrm rot="6596259">
              <a:off x="6809911" y="1873247"/>
              <a:ext cx="610569" cy="539163"/>
            </a:xfrm>
            <a:prstGeom prst="rect">
              <a:avLst/>
            </a:prstGeom>
            <a:ln w="12700" cap="flat">
              <a:noFill/>
              <a:miter lim="400000"/>
            </a:ln>
            <a:effectLst/>
          </p:spPr>
        </p:pic>
        <p:pic>
          <p:nvPicPr>
            <p:cNvPr id="2284" name="pasted-image.pdf"/>
            <p:cNvPicPr>
              <a:picLocks noChangeAspect="1"/>
            </p:cNvPicPr>
            <p:nvPr/>
          </p:nvPicPr>
          <p:blipFill>
            <a:blip r:embed="rId4">
              <a:alphaModFix amt="18452"/>
              <a:extLst/>
            </a:blip>
            <a:stretch>
              <a:fillRect/>
            </a:stretch>
          </p:blipFill>
          <p:spPr>
            <a:xfrm rot="189053">
              <a:off x="7241119" y="1293390"/>
              <a:ext cx="778108" cy="690495"/>
            </a:xfrm>
            <a:prstGeom prst="rect">
              <a:avLst/>
            </a:prstGeom>
            <a:ln w="12700" cap="flat">
              <a:noFill/>
              <a:miter lim="400000"/>
            </a:ln>
            <a:effectLst/>
          </p:spPr>
        </p:pic>
        <p:pic>
          <p:nvPicPr>
            <p:cNvPr id="2285" name="pasted-image.pdf"/>
            <p:cNvPicPr>
              <a:picLocks noChangeAspect="1"/>
            </p:cNvPicPr>
            <p:nvPr/>
          </p:nvPicPr>
          <p:blipFill>
            <a:blip r:embed="rId6">
              <a:alphaModFix amt="18452"/>
              <a:extLst/>
            </a:blip>
            <a:stretch>
              <a:fillRect/>
            </a:stretch>
          </p:blipFill>
          <p:spPr>
            <a:xfrm rot="4037505">
              <a:off x="7950049" y="1563981"/>
              <a:ext cx="823519" cy="727208"/>
            </a:xfrm>
            <a:prstGeom prst="rect">
              <a:avLst/>
            </a:prstGeom>
            <a:ln w="12700" cap="flat">
              <a:noFill/>
              <a:miter lim="400000"/>
            </a:ln>
            <a:effectLst/>
          </p:spPr>
        </p:pic>
        <p:pic>
          <p:nvPicPr>
            <p:cNvPr id="2286" name="pasted-image.pdf"/>
            <p:cNvPicPr>
              <a:picLocks noChangeAspect="1"/>
            </p:cNvPicPr>
            <p:nvPr/>
          </p:nvPicPr>
          <p:blipFill>
            <a:blip r:embed="rId7">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2287" name="pasted-image.pdf"/>
            <p:cNvPicPr>
              <a:picLocks noChangeAspect="1"/>
            </p:cNvPicPr>
            <p:nvPr/>
          </p:nvPicPr>
          <p:blipFill>
            <a:blip r:embed="rId5">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2288" name="pasted-image.pdf"/>
            <p:cNvPicPr>
              <a:picLocks noChangeAspect="1"/>
            </p:cNvPicPr>
            <p:nvPr/>
          </p:nvPicPr>
          <p:blipFill>
            <a:blip r:embed="rId3">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2289" name="pasted-image.pdf"/>
            <p:cNvPicPr>
              <a:picLocks noChangeAspect="1"/>
            </p:cNvPicPr>
            <p:nvPr/>
          </p:nvPicPr>
          <p:blipFill>
            <a:blip r:embed="rId4">
              <a:alphaModFix amt="18452"/>
              <a:extLst/>
            </a:blip>
            <a:stretch>
              <a:fillRect/>
            </a:stretch>
          </p:blipFill>
          <p:spPr>
            <a:xfrm rot="4535398">
              <a:off x="8701078" y="2878940"/>
              <a:ext cx="931400" cy="826527"/>
            </a:xfrm>
            <a:prstGeom prst="rect">
              <a:avLst/>
            </a:prstGeom>
            <a:ln w="12700" cap="flat">
              <a:noFill/>
              <a:miter lim="400000"/>
            </a:ln>
            <a:effectLst/>
          </p:spPr>
        </p:pic>
        <p:pic>
          <p:nvPicPr>
            <p:cNvPr id="2290" name="pasted-image.pdf"/>
            <p:cNvPicPr>
              <a:picLocks noChangeAspect="1"/>
            </p:cNvPicPr>
            <p:nvPr/>
          </p:nvPicPr>
          <p:blipFill>
            <a:blip r:embed="rId6">
              <a:alphaModFix amt="18452"/>
              <a:extLst/>
            </a:blip>
            <a:stretch>
              <a:fillRect/>
            </a:stretch>
          </p:blipFill>
          <p:spPr>
            <a:xfrm rot="8729863">
              <a:off x="7992048" y="3458914"/>
              <a:ext cx="857106" cy="756868"/>
            </a:xfrm>
            <a:prstGeom prst="rect">
              <a:avLst/>
            </a:prstGeom>
            <a:ln w="12700" cap="flat">
              <a:noFill/>
              <a:miter lim="400000"/>
            </a:ln>
            <a:effectLst/>
          </p:spPr>
        </p:pic>
        <p:pic>
          <p:nvPicPr>
            <p:cNvPr id="2291" name="pasted-image.pdf"/>
            <p:cNvPicPr>
              <a:picLocks noChangeAspect="1"/>
            </p:cNvPicPr>
            <p:nvPr/>
          </p:nvPicPr>
          <p:blipFill>
            <a:blip r:embed="rId2">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2292" name="pasted-image.pdf"/>
            <p:cNvPicPr>
              <a:picLocks noChangeAspect="1"/>
            </p:cNvPicPr>
            <p:nvPr/>
          </p:nvPicPr>
          <p:blipFill>
            <a:blip r:embed="rId3">
              <a:alphaModFix amt="18452"/>
              <a:extLst/>
            </a:blip>
            <a:stretch>
              <a:fillRect/>
            </a:stretch>
          </p:blipFill>
          <p:spPr>
            <a:xfrm rot="7178364">
              <a:off x="8006222" y="5385773"/>
              <a:ext cx="441093" cy="389507"/>
            </a:xfrm>
            <a:prstGeom prst="rect">
              <a:avLst/>
            </a:prstGeom>
            <a:ln w="12700" cap="flat">
              <a:noFill/>
              <a:miter lim="400000"/>
            </a:ln>
            <a:effectLst/>
          </p:spPr>
        </p:pic>
        <p:pic>
          <p:nvPicPr>
            <p:cNvPr id="2293" name="pasted-image.pdf"/>
            <p:cNvPicPr>
              <a:picLocks noChangeAspect="1"/>
            </p:cNvPicPr>
            <p:nvPr/>
          </p:nvPicPr>
          <p:blipFill>
            <a:blip r:embed="rId4">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2294" name="pasted-image.pdf"/>
            <p:cNvPicPr>
              <a:picLocks noChangeAspect="1"/>
            </p:cNvPicPr>
            <p:nvPr/>
          </p:nvPicPr>
          <p:blipFill>
            <a:blip r:embed="rId5">
              <a:alphaModFix amt="18452"/>
              <a:extLst/>
            </a:blip>
            <a:stretch>
              <a:fillRect/>
            </a:stretch>
          </p:blipFill>
          <p:spPr>
            <a:xfrm rot="3275997">
              <a:off x="7904170" y="4877804"/>
              <a:ext cx="575189" cy="507921"/>
            </a:xfrm>
            <a:prstGeom prst="rect">
              <a:avLst/>
            </a:prstGeom>
            <a:ln w="12700" cap="flat">
              <a:noFill/>
              <a:miter lim="400000"/>
            </a:ln>
            <a:effectLst/>
          </p:spPr>
        </p:pic>
        <p:pic>
          <p:nvPicPr>
            <p:cNvPr id="2295" name="pasted-image.pdf"/>
            <p:cNvPicPr>
              <a:picLocks noChangeAspect="1"/>
            </p:cNvPicPr>
            <p:nvPr/>
          </p:nvPicPr>
          <p:blipFill>
            <a:blip r:embed="rId6">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2296" name="pasted-image.pdf"/>
            <p:cNvPicPr>
              <a:picLocks noChangeAspect="1"/>
            </p:cNvPicPr>
            <p:nvPr/>
          </p:nvPicPr>
          <p:blipFill>
            <a:blip r:embed="rId7">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2297" name="pasted-image.pdf"/>
            <p:cNvPicPr>
              <a:picLocks noChangeAspect="1"/>
            </p:cNvPicPr>
            <p:nvPr/>
          </p:nvPicPr>
          <p:blipFill>
            <a:blip r:embed="rId7">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2298" name="pasted-image.pdf"/>
            <p:cNvPicPr>
              <a:picLocks noChangeAspect="1"/>
            </p:cNvPicPr>
            <p:nvPr/>
          </p:nvPicPr>
          <p:blipFill>
            <a:blip r:embed="rId5">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2299" name="pasted-image.pdf"/>
            <p:cNvPicPr>
              <a:picLocks noChangeAspect="1"/>
            </p:cNvPicPr>
            <p:nvPr/>
          </p:nvPicPr>
          <p:blipFill>
            <a:blip r:embed="rId3">
              <a:alphaModFix amt="18452"/>
              <a:extLst/>
            </a:blip>
            <a:stretch>
              <a:fillRect/>
            </a:stretch>
          </p:blipFill>
          <p:spPr>
            <a:xfrm rot="6596259">
              <a:off x="6777386" y="4346740"/>
              <a:ext cx="610569" cy="539163"/>
            </a:xfrm>
            <a:prstGeom prst="rect">
              <a:avLst/>
            </a:prstGeom>
            <a:ln w="12700" cap="flat">
              <a:noFill/>
              <a:miter lim="400000"/>
            </a:ln>
            <a:effectLst/>
          </p:spPr>
        </p:pic>
        <p:pic>
          <p:nvPicPr>
            <p:cNvPr id="2300" name="pasted-image.pdf"/>
            <p:cNvPicPr>
              <a:picLocks noChangeAspect="1"/>
            </p:cNvPicPr>
            <p:nvPr/>
          </p:nvPicPr>
          <p:blipFill>
            <a:blip r:embed="rId4">
              <a:alphaModFix amt="18452"/>
              <a:extLst/>
            </a:blip>
            <a:stretch>
              <a:fillRect/>
            </a:stretch>
          </p:blipFill>
          <p:spPr>
            <a:xfrm rot="189053">
              <a:off x="7208595" y="3766884"/>
              <a:ext cx="778108" cy="690494"/>
            </a:xfrm>
            <a:prstGeom prst="rect">
              <a:avLst/>
            </a:prstGeom>
            <a:ln w="12700" cap="flat">
              <a:noFill/>
              <a:miter lim="400000"/>
            </a:ln>
            <a:effectLst/>
          </p:spPr>
        </p:pic>
        <p:pic>
          <p:nvPicPr>
            <p:cNvPr id="2301" name="pasted-image.pdf"/>
            <p:cNvPicPr>
              <a:picLocks noChangeAspect="1"/>
            </p:cNvPicPr>
            <p:nvPr/>
          </p:nvPicPr>
          <p:blipFill>
            <a:blip r:embed="rId6">
              <a:alphaModFix amt="18452"/>
              <a:extLst/>
            </a:blip>
            <a:stretch>
              <a:fillRect/>
            </a:stretch>
          </p:blipFill>
          <p:spPr>
            <a:xfrm rot="4037505">
              <a:off x="7917524" y="4037473"/>
              <a:ext cx="823519" cy="727209"/>
            </a:xfrm>
            <a:prstGeom prst="rect">
              <a:avLst/>
            </a:prstGeom>
            <a:ln w="12700" cap="flat">
              <a:noFill/>
              <a:miter lim="400000"/>
            </a:ln>
            <a:effectLst/>
          </p:spPr>
        </p:pic>
        <p:pic>
          <p:nvPicPr>
            <p:cNvPr id="2302" name="pasted-image.pdf"/>
            <p:cNvPicPr>
              <a:picLocks noChangeAspect="1"/>
            </p:cNvPicPr>
            <p:nvPr/>
          </p:nvPicPr>
          <p:blipFill>
            <a:blip r:embed="rId7">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2303" name="pasted-image.pdf"/>
            <p:cNvPicPr>
              <a:picLocks noChangeAspect="1"/>
            </p:cNvPicPr>
            <p:nvPr/>
          </p:nvPicPr>
          <p:blipFill>
            <a:blip r:embed="rId5">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2304" name="pasted-image.pdf"/>
            <p:cNvPicPr>
              <a:picLocks noChangeAspect="1"/>
            </p:cNvPicPr>
            <p:nvPr/>
          </p:nvPicPr>
          <p:blipFill>
            <a:blip r:embed="rId3">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2305" name="pasted-image.pdf"/>
            <p:cNvPicPr>
              <a:picLocks noChangeAspect="1"/>
            </p:cNvPicPr>
            <p:nvPr/>
          </p:nvPicPr>
          <p:blipFill>
            <a:blip r:embed="rId4">
              <a:alphaModFix amt="18452"/>
              <a:extLst/>
            </a:blip>
            <a:stretch>
              <a:fillRect/>
            </a:stretch>
          </p:blipFill>
          <p:spPr>
            <a:xfrm rot="4535398">
              <a:off x="8668553" y="5352433"/>
              <a:ext cx="931400" cy="826527"/>
            </a:xfrm>
            <a:prstGeom prst="rect">
              <a:avLst/>
            </a:prstGeom>
            <a:ln w="12700" cap="flat">
              <a:noFill/>
              <a:miter lim="400000"/>
            </a:ln>
            <a:effectLst/>
          </p:spPr>
        </p:pic>
        <p:pic>
          <p:nvPicPr>
            <p:cNvPr id="2306" name="pasted-image.pdf"/>
            <p:cNvPicPr>
              <a:picLocks noChangeAspect="1"/>
            </p:cNvPicPr>
            <p:nvPr/>
          </p:nvPicPr>
          <p:blipFill>
            <a:blip r:embed="rId6">
              <a:alphaModFix amt="18452"/>
              <a:extLst/>
            </a:blip>
            <a:stretch>
              <a:fillRect/>
            </a:stretch>
          </p:blipFill>
          <p:spPr>
            <a:xfrm rot="8729863">
              <a:off x="7959523" y="5932408"/>
              <a:ext cx="857106" cy="756868"/>
            </a:xfrm>
            <a:prstGeom prst="rect">
              <a:avLst/>
            </a:prstGeom>
            <a:ln w="12700" cap="flat">
              <a:noFill/>
              <a:miter lim="400000"/>
            </a:ln>
            <a:effectLst/>
          </p:spPr>
        </p:pic>
        <p:pic>
          <p:nvPicPr>
            <p:cNvPr id="2307" name="pasted-image.pdf"/>
            <p:cNvPicPr>
              <a:picLocks noChangeAspect="1"/>
            </p:cNvPicPr>
            <p:nvPr/>
          </p:nvPicPr>
          <p:blipFill>
            <a:blip r:embed="rId2">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2308" name="pasted-image.pdf"/>
            <p:cNvPicPr>
              <a:picLocks noChangeAspect="1"/>
            </p:cNvPicPr>
            <p:nvPr/>
          </p:nvPicPr>
          <p:blipFill>
            <a:blip r:embed="rId3">
              <a:alphaModFix amt="18452"/>
              <a:extLst/>
            </a:blip>
            <a:stretch>
              <a:fillRect/>
            </a:stretch>
          </p:blipFill>
          <p:spPr>
            <a:xfrm rot="7178364">
              <a:off x="4059414" y="6332813"/>
              <a:ext cx="441092" cy="389506"/>
            </a:xfrm>
            <a:prstGeom prst="rect">
              <a:avLst/>
            </a:prstGeom>
            <a:ln w="12700" cap="flat">
              <a:noFill/>
              <a:miter lim="400000"/>
            </a:ln>
            <a:effectLst/>
          </p:spPr>
        </p:pic>
        <p:pic>
          <p:nvPicPr>
            <p:cNvPr id="2309" name="pasted-image.pdf"/>
            <p:cNvPicPr>
              <a:picLocks noChangeAspect="1"/>
            </p:cNvPicPr>
            <p:nvPr/>
          </p:nvPicPr>
          <p:blipFill>
            <a:blip r:embed="rId4">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2310" name="pasted-image.pdf"/>
            <p:cNvPicPr>
              <a:picLocks noChangeAspect="1"/>
            </p:cNvPicPr>
            <p:nvPr/>
          </p:nvPicPr>
          <p:blipFill>
            <a:blip r:embed="rId5">
              <a:alphaModFix amt="18452"/>
              <a:extLst/>
            </a:blip>
            <a:stretch>
              <a:fillRect/>
            </a:stretch>
          </p:blipFill>
          <p:spPr>
            <a:xfrm rot="3275997">
              <a:off x="3957361" y="5824844"/>
              <a:ext cx="575189" cy="507921"/>
            </a:xfrm>
            <a:prstGeom prst="rect">
              <a:avLst/>
            </a:prstGeom>
            <a:ln w="12700" cap="flat">
              <a:noFill/>
              <a:miter lim="400000"/>
            </a:ln>
            <a:effectLst/>
          </p:spPr>
        </p:pic>
        <p:pic>
          <p:nvPicPr>
            <p:cNvPr id="2311" name="pasted-image.pdf"/>
            <p:cNvPicPr>
              <a:picLocks noChangeAspect="1"/>
            </p:cNvPicPr>
            <p:nvPr/>
          </p:nvPicPr>
          <p:blipFill>
            <a:blip r:embed="rId6">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2312" name="pasted-image.pdf"/>
            <p:cNvPicPr>
              <a:picLocks noChangeAspect="1"/>
            </p:cNvPicPr>
            <p:nvPr/>
          </p:nvPicPr>
          <p:blipFill>
            <a:blip r:embed="rId7">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2313" name="pasted-image.pdf"/>
            <p:cNvPicPr>
              <a:picLocks noChangeAspect="1"/>
            </p:cNvPicPr>
            <p:nvPr/>
          </p:nvPicPr>
          <p:blipFill>
            <a:blip r:embed="rId7">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2314" name="pasted-image.pdf"/>
            <p:cNvPicPr>
              <a:picLocks noChangeAspect="1"/>
            </p:cNvPicPr>
            <p:nvPr/>
          </p:nvPicPr>
          <p:blipFill>
            <a:blip r:embed="rId5">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2315" name="pasted-image.pdf"/>
            <p:cNvPicPr>
              <a:picLocks noChangeAspect="1"/>
            </p:cNvPicPr>
            <p:nvPr/>
          </p:nvPicPr>
          <p:blipFill>
            <a:blip r:embed="rId3">
              <a:alphaModFix amt="18452"/>
              <a:extLst/>
            </a:blip>
            <a:stretch>
              <a:fillRect/>
            </a:stretch>
          </p:blipFill>
          <p:spPr>
            <a:xfrm rot="6596259">
              <a:off x="2830577" y="5293780"/>
              <a:ext cx="610569" cy="539163"/>
            </a:xfrm>
            <a:prstGeom prst="rect">
              <a:avLst/>
            </a:prstGeom>
            <a:ln w="12700" cap="flat">
              <a:noFill/>
              <a:miter lim="400000"/>
            </a:ln>
            <a:effectLst/>
          </p:spPr>
        </p:pic>
        <p:pic>
          <p:nvPicPr>
            <p:cNvPr id="2316" name="pasted-image.pdf"/>
            <p:cNvPicPr>
              <a:picLocks noChangeAspect="1"/>
            </p:cNvPicPr>
            <p:nvPr/>
          </p:nvPicPr>
          <p:blipFill>
            <a:blip r:embed="rId4">
              <a:alphaModFix amt="18452"/>
              <a:extLst/>
            </a:blip>
            <a:stretch>
              <a:fillRect/>
            </a:stretch>
          </p:blipFill>
          <p:spPr>
            <a:xfrm rot="189053">
              <a:off x="3261786" y="4713924"/>
              <a:ext cx="778108" cy="690495"/>
            </a:xfrm>
            <a:prstGeom prst="rect">
              <a:avLst/>
            </a:prstGeom>
            <a:ln w="12700" cap="flat">
              <a:noFill/>
              <a:miter lim="400000"/>
            </a:ln>
            <a:effectLst/>
          </p:spPr>
        </p:pic>
        <p:pic>
          <p:nvPicPr>
            <p:cNvPr id="2317" name="pasted-image.pdf"/>
            <p:cNvPicPr>
              <a:picLocks noChangeAspect="1"/>
            </p:cNvPicPr>
            <p:nvPr/>
          </p:nvPicPr>
          <p:blipFill>
            <a:blip r:embed="rId6">
              <a:alphaModFix amt="18452"/>
              <a:extLst/>
            </a:blip>
            <a:stretch>
              <a:fillRect/>
            </a:stretch>
          </p:blipFill>
          <p:spPr>
            <a:xfrm rot="4037505">
              <a:off x="3970716" y="4984514"/>
              <a:ext cx="823519" cy="727208"/>
            </a:xfrm>
            <a:prstGeom prst="rect">
              <a:avLst/>
            </a:prstGeom>
            <a:ln w="12700" cap="flat">
              <a:noFill/>
              <a:miter lim="400000"/>
            </a:ln>
            <a:effectLst/>
          </p:spPr>
        </p:pic>
        <p:pic>
          <p:nvPicPr>
            <p:cNvPr id="2318" name="pasted-image.pdf"/>
            <p:cNvPicPr>
              <a:picLocks noChangeAspect="1"/>
            </p:cNvPicPr>
            <p:nvPr/>
          </p:nvPicPr>
          <p:blipFill>
            <a:blip r:embed="rId7">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2319" name="pasted-image.pdf"/>
            <p:cNvPicPr>
              <a:picLocks noChangeAspect="1"/>
            </p:cNvPicPr>
            <p:nvPr/>
          </p:nvPicPr>
          <p:blipFill>
            <a:blip r:embed="rId5">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2320" name="pasted-image.pdf"/>
            <p:cNvPicPr>
              <a:picLocks noChangeAspect="1"/>
            </p:cNvPicPr>
            <p:nvPr/>
          </p:nvPicPr>
          <p:blipFill>
            <a:blip r:embed="rId3">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2321" name="pasted-image.pdf"/>
            <p:cNvPicPr>
              <a:picLocks noChangeAspect="1"/>
            </p:cNvPicPr>
            <p:nvPr/>
          </p:nvPicPr>
          <p:blipFill>
            <a:blip r:embed="rId4">
              <a:alphaModFix amt="18452"/>
              <a:extLst/>
            </a:blip>
            <a:stretch>
              <a:fillRect/>
            </a:stretch>
          </p:blipFill>
          <p:spPr>
            <a:xfrm rot="4535398">
              <a:off x="4721744" y="6299473"/>
              <a:ext cx="931400" cy="826527"/>
            </a:xfrm>
            <a:prstGeom prst="rect">
              <a:avLst/>
            </a:prstGeom>
            <a:ln w="12700" cap="flat">
              <a:noFill/>
              <a:miter lim="400000"/>
            </a:ln>
            <a:effectLst/>
          </p:spPr>
        </p:pic>
        <p:pic>
          <p:nvPicPr>
            <p:cNvPr id="2322" name="pasted-image.pdf"/>
            <p:cNvPicPr>
              <a:picLocks noChangeAspect="1"/>
            </p:cNvPicPr>
            <p:nvPr/>
          </p:nvPicPr>
          <p:blipFill>
            <a:blip r:embed="rId6">
              <a:alphaModFix amt="18452"/>
              <a:extLst/>
            </a:blip>
            <a:stretch>
              <a:fillRect/>
            </a:stretch>
          </p:blipFill>
          <p:spPr>
            <a:xfrm rot="8729863">
              <a:off x="4012714" y="6879448"/>
              <a:ext cx="857107" cy="756867"/>
            </a:xfrm>
            <a:prstGeom prst="rect">
              <a:avLst/>
            </a:prstGeom>
            <a:ln w="12700" cap="flat">
              <a:noFill/>
              <a:miter lim="400000"/>
            </a:ln>
            <a:effectLst/>
          </p:spPr>
        </p:pic>
        <p:pic>
          <p:nvPicPr>
            <p:cNvPr id="2323" name="pasted-image.pdf"/>
            <p:cNvPicPr>
              <a:picLocks noChangeAspect="1"/>
            </p:cNvPicPr>
            <p:nvPr/>
          </p:nvPicPr>
          <p:blipFill>
            <a:blip r:embed="rId2">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2324" name="pasted-image.pdf"/>
            <p:cNvPicPr>
              <a:picLocks noChangeAspect="1"/>
            </p:cNvPicPr>
            <p:nvPr/>
          </p:nvPicPr>
          <p:blipFill>
            <a:blip r:embed="rId3">
              <a:alphaModFix amt="18452"/>
              <a:extLst/>
            </a:blip>
            <a:stretch>
              <a:fillRect/>
            </a:stretch>
          </p:blipFill>
          <p:spPr>
            <a:xfrm rot="7178364">
              <a:off x="4619556" y="1745107"/>
              <a:ext cx="441092" cy="389506"/>
            </a:xfrm>
            <a:prstGeom prst="rect">
              <a:avLst/>
            </a:prstGeom>
            <a:ln w="12700" cap="flat">
              <a:noFill/>
              <a:miter lim="400000"/>
            </a:ln>
            <a:effectLst/>
          </p:spPr>
        </p:pic>
        <p:pic>
          <p:nvPicPr>
            <p:cNvPr id="2325" name="pasted-image.pdf"/>
            <p:cNvPicPr>
              <a:picLocks noChangeAspect="1"/>
            </p:cNvPicPr>
            <p:nvPr/>
          </p:nvPicPr>
          <p:blipFill>
            <a:blip r:embed="rId4">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2326" name="pasted-image.pdf"/>
            <p:cNvPicPr>
              <a:picLocks noChangeAspect="1"/>
            </p:cNvPicPr>
            <p:nvPr/>
          </p:nvPicPr>
          <p:blipFill>
            <a:blip r:embed="rId5">
              <a:alphaModFix amt="18452"/>
              <a:extLst/>
            </a:blip>
            <a:stretch>
              <a:fillRect/>
            </a:stretch>
          </p:blipFill>
          <p:spPr>
            <a:xfrm rot="3275997">
              <a:off x="4517503" y="1237138"/>
              <a:ext cx="575189" cy="507921"/>
            </a:xfrm>
            <a:prstGeom prst="rect">
              <a:avLst/>
            </a:prstGeom>
            <a:ln w="12700" cap="flat">
              <a:noFill/>
              <a:miter lim="400000"/>
            </a:ln>
            <a:effectLst/>
          </p:spPr>
        </p:pic>
        <p:pic>
          <p:nvPicPr>
            <p:cNvPr id="2327" name="pasted-image.pdf"/>
            <p:cNvPicPr>
              <a:picLocks noChangeAspect="1"/>
            </p:cNvPicPr>
            <p:nvPr/>
          </p:nvPicPr>
          <p:blipFill>
            <a:blip r:embed="rId6">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2328" name="pasted-image.pdf"/>
            <p:cNvPicPr>
              <a:picLocks noChangeAspect="1"/>
            </p:cNvPicPr>
            <p:nvPr/>
          </p:nvPicPr>
          <p:blipFill>
            <a:blip r:embed="rId7">
              <a:alphaModFix amt="18452"/>
              <a:extLst/>
            </a:blip>
            <a:stretch>
              <a:fillRect/>
            </a:stretch>
          </p:blipFill>
          <p:spPr>
            <a:xfrm rot="21012226">
              <a:off x="3933415" y="915767"/>
              <a:ext cx="630989" cy="557195"/>
            </a:xfrm>
            <a:prstGeom prst="rect">
              <a:avLst/>
            </a:prstGeom>
            <a:ln w="12700" cap="flat">
              <a:noFill/>
              <a:miter lim="400000"/>
            </a:ln>
            <a:effectLst/>
          </p:spPr>
        </p:pic>
        <p:pic>
          <p:nvPicPr>
            <p:cNvPr id="2329" name="pasted-image.pdf"/>
            <p:cNvPicPr>
              <a:picLocks noChangeAspect="1"/>
            </p:cNvPicPr>
            <p:nvPr/>
          </p:nvPicPr>
          <p:blipFill>
            <a:blip r:embed="rId7">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2330" name="pasted-image.pdf"/>
            <p:cNvPicPr>
              <a:picLocks noChangeAspect="1"/>
            </p:cNvPicPr>
            <p:nvPr/>
          </p:nvPicPr>
          <p:blipFill>
            <a:blip r:embed="rId5">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2331" name="pasted-image.pdf"/>
            <p:cNvPicPr>
              <a:picLocks noChangeAspect="1"/>
            </p:cNvPicPr>
            <p:nvPr/>
          </p:nvPicPr>
          <p:blipFill>
            <a:blip r:embed="rId3">
              <a:alphaModFix amt="18452"/>
              <a:extLst/>
            </a:blip>
            <a:stretch>
              <a:fillRect/>
            </a:stretch>
          </p:blipFill>
          <p:spPr>
            <a:xfrm rot="6596259">
              <a:off x="3390719" y="706073"/>
              <a:ext cx="610569" cy="539163"/>
            </a:xfrm>
            <a:prstGeom prst="rect">
              <a:avLst/>
            </a:prstGeom>
            <a:ln w="12700" cap="flat">
              <a:noFill/>
              <a:miter lim="400000"/>
            </a:ln>
            <a:effectLst/>
          </p:spPr>
        </p:pic>
        <p:pic>
          <p:nvPicPr>
            <p:cNvPr id="2332" name="pasted-image.pdf"/>
            <p:cNvPicPr>
              <a:picLocks noChangeAspect="1"/>
            </p:cNvPicPr>
            <p:nvPr/>
          </p:nvPicPr>
          <p:blipFill>
            <a:blip r:embed="rId4">
              <a:alphaModFix amt="18452"/>
              <a:extLst/>
            </a:blip>
            <a:stretch>
              <a:fillRect/>
            </a:stretch>
          </p:blipFill>
          <p:spPr>
            <a:xfrm rot="189053">
              <a:off x="3821928" y="126217"/>
              <a:ext cx="778108" cy="690495"/>
            </a:xfrm>
            <a:prstGeom prst="rect">
              <a:avLst/>
            </a:prstGeom>
            <a:ln w="12700" cap="flat">
              <a:noFill/>
              <a:miter lim="400000"/>
            </a:ln>
            <a:effectLst/>
          </p:spPr>
        </p:pic>
        <p:pic>
          <p:nvPicPr>
            <p:cNvPr id="2333" name="pasted-image.pdf"/>
            <p:cNvPicPr>
              <a:picLocks noChangeAspect="1"/>
            </p:cNvPicPr>
            <p:nvPr/>
          </p:nvPicPr>
          <p:blipFill>
            <a:blip r:embed="rId6">
              <a:alphaModFix amt="18452"/>
              <a:extLst/>
            </a:blip>
            <a:stretch>
              <a:fillRect/>
            </a:stretch>
          </p:blipFill>
          <p:spPr>
            <a:xfrm rot="4037505">
              <a:off x="4530858" y="396807"/>
              <a:ext cx="823519" cy="727208"/>
            </a:xfrm>
            <a:prstGeom prst="rect">
              <a:avLst/>
            </a:prstGeom>
            <a:ln w="12700" cap="flat">
              <a:noFill/>
              <a:miter lim="400000"/>
            </a:ln>
            <a:effectLst/>
          </p:spPr>
        </p:pic>
        <p:pic>
          <p:nvPicPr>
            <p:cNvPr id="2334" name="pasted-image.pdf"/>
            <p:cNvPicPr>
              <a:picLocks noChangeAspect="1"/>
            </p:cNvPicPr>
            <p:nvPr/>
          </p:nvPicPr>
          <p:blipFill>
            <a:blip r:embed="rId7">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2335" name="pasted-image.pdf"/>
            <p:cNvPicPr>
              <a:picLocks noChangeAspect="1"/>
            </p:cNvPicPr>
            <p:nvPr/>
          </p:nvPicPr>
          <p:blipFill>
            <a:blip r:embed="rId5">
              <a:alphaModFix amt="18452"/>
              <a:extLst/>
            </a:blip>
            <a:stretch>
              <a:fillRect/>
            </a:stretch>
          </p:blipFill>
          <p:spPr>
            <a:xfrm rot="13574788">
              <a:off x="5191255" y="214411"/>
              <a:ext cx="953044" cy="841585"/>
            </a:xfrm>
            <a:prstGeom prst="rect">
              <a:avLst/>
            </a:prstGeom>
            <a:ln w="12700" cap="flat">
              <a:noFill/>
              <a:miter lim="400000"/>
            </a:ln>
            <a:effectLst/>
          </p:spPr>
        </p:pic>
        <p:pic>
          <p:nvPicPr>
            <p:cNvPr id="2336" name="pasted-image.pdf"/>
            <p:cNvPicPr>
              <a:picLocks noChangeAspect="1"/>
            </p:cNvPicPr>
            <p:nvPr/>
          </p:nvPicPr>
          <p:blipFill>
            <a:blip r:embed="rId3">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2337" name="pasted-image.pdf"/>
            <p:cNvPicPr>
              <a:picLocks noChangeAspect="1"/>
            </p:cNvPicPr>
            <p:nvPr/>
          </p:nvPicPr>
          <p:blipFill>
            <a:blip r:embed="rId4">
              <a:alphaModFix amt="18452"/>
              <a:extLst/>
            </a:blip>
            <a:stretch>
              <a:fillRect/>
            </a:stretch>
          </p:blipFill>
          <p:spPr>
            <a:xfrm rot="4535398">
              <a:off x="5281886" y="1711767"/>
              <a:ext cx="931401" cy="826527"/>
            </a:xfrm>
            <a:prstGeom prst="rect">
              <a:avLst/>
            </a:prstGeom>
            <a:ln w="12700" cap="flat">
              <a:noFill/>
              <a:miter lim="400000"/>
            </a:ln>
            <a:effectLst/>
          </p:spPr>
        </p:pic>
        <p:pic>
          <p:nvPicPr>
            <p:cNvPr id="2338" name="pasted-image.pdf"/>
            <p:cNvPicPr>
              <a:picLocks noChangeAspect="1"/>
            </p:cNvPicPr>
            <p:nvPr/>
          </p:nvPicPr>
          <p:blipFill>
            <a:blip r:embed="rId6">
              <a:alphaModFix amt="18452"/>
              <a:extLst/>
            </a:blip>
            <a:stretch>
              <a:fillRect/>
            </a:stretch>
          </p:blipFill>
          <p:spPr>
            <a:xfrm rot="8729863">
              <a:off x="4572857" y="2291742"/>
              <a:ext cx="857106" cy="756867"/>
            </a:xfrm>
            <a:prstGeom prst="rect">
              <a:avLst/>
            </a:prstGeom>
            <a:ln w="12700" cap="flat">
              <a:noFill/>
              <a:miter lim="400000"/>
            </a:ln>
            <a:effectLst/>
          </p:spPr>
        </p:pic>
        <p:pic>
          <p:nvPicPr>
            <p:cNvPr id="2339" name="pasted-image.pdf"/>
            <p:cNvPicPr>
              <a:picLocks noChangeAspect="1"/>
            </p:cNvPicPr>
            <p:nvPr/>
          </p:nvPicPr>
          <p:blipFill>
            <a:blip r:embed="rId2">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2340" name="pasted-image.pdf"/>
            <p:cNvPicPr>
              <a:picLocks noChangeAspect="1"/>
            </p:cNvPicPr>
            <p:nvPr/>
          </p:nvPicPr>
          <p:blipFill>
            <a:blip r:embed="rId3">
              <a:alphaModFix amt="18452"/>
              <a:extLst/>
            </a:blip>
            <a:stretch>
              <a:fillRect/>
            </a:stretch>
          </p:blipFill>
          <p:spPr>
            <a:xfrm rot="7178364">
              <a:off x="1944089" y="1999107"/>
              <a:ext cx="441092" cy="389506"/>
            </a:xfrm>
            <a:prstGeom prst="rect">
              <a:avLst/>
            </a:prstGeom>
            <a:ln w="12700" cap="flat">
              <a:noFill/>
              <a:miter lim="400000"/>
            </a:ln>
            <a:effectLst/>
          </p:spPr>
        </p:pic>
        <p:pic>
          <p:nvPicPr>
            <p:cNvPr id="2341" name="pasted-image.pdf"/>
            <p:cNvPicPr>
              <a:picLocks noChangeAspect="1"/>
            </p:cNvPicPr>
            <p:nvPr/>
          </p:nvPicPr>
          <p:blipFill>
            <a:blip r:embed="rId4">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2342" name="pasted-image.pdf"/>
            <p:cNvPicPr>
              <a:picLocks noChangeAspect="1"/>
            </p:cNvPicPr>
            <p:nvPr/>
          </p:nvPicPr>
          <p:blipFill>
            <a:blip r:embed="rId5">
              <a:alphaModFix amt="18452"/>
              <a:extLst/>
            </a:blip>
            <a:stretch>
              <a:fillRect/>
            </a:stretch>
          </p:blipFill>
          <p:spPr>
            <a:xfrm rot="3275997">
              <a:off x="1842036" y="1491138"/>
              <a:ext cx="575190" cy="507921"/>
            </a:xfrm>
            <a:prstGeom prst="rect">
              <a:avLst/>
            </a:prstGeom>
            <a:ln w="12700" cap="flat">
              <a:noFill/>
              <a:miter lim="400000"/>
            </a:ln>
            <a:effectLst/>
          </p:spPr>
        </p:pic>
        <p:pic>
          <p:nvPicPr>
            <p:cNvPr id="2343" name="pasted-image.pdf"/>
            <p:cNvPicPr>
              <a:picLocks noChangeAspect="1"/>
            </p:cNvPicPr>
            <p:nvPr/>
          </p:nvPicPr>
          <p:blipFill>
            <a:blip r:embed="rId6">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2344" name="pasted-image.pdf"/>
            <p:cNvPicPr>
              <a:picLocks noChangeAspect="1"/>
            </p:cNvPicPr>
            <p:nvPr/>
          </p:nvPicPr>
          <p:blipFill>
            <a:blip r:embed="rId7">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2345" name="pasted-image.pdf"/>
            <p:cNvPicPr>
              <a:picLocks noChangeAspect="1"/>
            </p:cNvPicPr>
            <p:nvPr/>
          </p:nvPicPr>
          <p:blipFill>
            <a:blip r:embed="rId7">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2346" name="pasted-image.pdf"/>
            <p:cNvPicPr>
              <a:picLocks noChangeAspect="1"/>
            </p:cNvPicPr>
            <p:nvPr/>
          </p:nvPicPr>
          <p:blipFill>
            <a:blip r:embed="rId5">
              <a:alphaModFix amt="18452"/>
              <a:extLst/>
            </a:blip>
            <a:stretch>
              <a:fillRect/>
            </a:stretch>
          </p:blipFill>
          <p:spPr>
            <a:xfrm rot="13329951">
              <a:off x="321652" y="1541934"/>
              <a:ext cx="796189" cy="703075"/>
            </a:xfrm>
            <a:prstGeom prst="rect">
              <a:avLst/>
            </a:prstGeom>
            <a:ln w="12700" cap="flat">
              <a:noFill/>
              <a:miter lim="400000"/>
            </a:ln>
            <a:effectLst/>
          </p:spPr>
        </p:pic>
        <p:pic>
          <p:nvPicPr>
            <p:cNvPr id="2347" name="pasted-image.pdf"/>
            <p:cNvPicPr>
              <a:picLocks noChangeAspect="1"/>
            </p:cNvPicPr>
            <p:nvPr/>
          </p:nvPicPr>
          <p:blipFill>
            <a:blip r:embed="rId3">
              <a:alphaModFix amt="18452"/>
              <a:extLst/>
            </a:blip>
            <a:stretch>
              <a:fillRect/>
            </a:stretch>
          </p:blipFill>
          <p:spPr>
            <a:xfrm rot="6596259">
              <a:off x="715253" y="960073"/>
              <a:ext cx="610569" cy="539163"/>
            </a:xfrm>
            <a:prstGeom prst="rect">
              <a:avLst/>
            </a:prstGeom>
            <a:ln w="12700" cap="flat">
              <a:noFill/>
              <a:miter lim="400000"/>
            </a:ln>
            <a:effectLst/>
          </p:spPr>
        </p:pic>
        <p:pic>
          <p:nvPicPr>
            <p:cNvPr id="2348" name="pasted-image.pdf"/>
            <p:cNvPicPr>
              <a:picLocks noChangeAspect="1"/>
            </p:cNvPicPr>
            <p:nvPr/>
          </p:nvPicPr>
          <p:blipFill>
            <a:blip r:embed="rId4">
              <a:alphaModFix amt="18452"/>
              <a:extLst/>
            </a:blip>
            <a:stretch>
              <a:fillRect/>
            </a:stretch>
          </p:blipFill>
          <p:spPr>
            <a:xfrm rot="189053">
              <a:off x="1146462" y="380217"/>
              <a:ext cx="778108" cy="690495"/>
            </a:xfrm>
            <a:prstGeom prst="rect">
              <a:avLst/>
            </a:prstGeom>
            <a:ln w="12700" cap="flat">
              <a:noFill/>
              <a:miter lim="400000"/>
            </a:ln>
            <a:effectLst/>
          </p:spPr>
        </p:pic>
        <p:pic>
          <p:nvPicPr>
            <p:cNvPr id="2349" name="pasted-image.pdf"/>
            <p:cNvPicPr>
              <a:picLocks noChangeAspect="1"/>
            </p:cNvPicPr>
            <p:nvPr/>
          </p:nvPicPr>
          <p:blipFill>
            <a:blip r:embed="rId6">
              <a:alphaModFix amt="18452"/>
              <a:extLst/>
            </a:blip>
            <a:stretch>
              <a:fillRect/>
            </a:stretch>
          </p:blipFill>
          <p:spPr>
            <a:xfrm rot="4037505">
              <a:off x="1855391" y="650807"/>
              <a:ext cx="823519" cy="727208"/>
            </a:xfrm>
            <a:prstGeom prst="rect">
              <a:avLst/>
            </a:prstGeom>
            <a:ln w="12700" cap="flat">
              <a:noFill/>
              <a:miter lim="400000"/>
            </a:ln>
            <a:effectLst/>
          </p:spPr>
        </p:pic>
        <p:pic>
          <p:nvPicPr>
            <p:cNvPr id="2350" name="pasted-image.pdf"/>
            <p:cNvPicPr>
              <a:picLocks noChangeAspect="1"/>
            </p:cNvPicPr>
            <p:nvPr/>
          </p:nvPicPr>
          <p:blipFill>
            <a:blip r:embed="rId7">
              <a:alphaModFix amt="18452"/>
              <a:extLst/>
            </a:blip>
            <a:stretch>
              <a:fillRect/>
            </a:stretch>
          </p:blipFill>
          <p:spPr>
            <a:xfrm rot="15582911">
              <a:off x="24779" y="434438"/>
              <a:ext cx="1045499" cy="923228"/>
            </a:xfrm>
            <a:prstGeom prst="rect">
              <a:avLst/>
            </a:prstGeom>
            <a:ln w="12700" cap="flat">
              <a:noFill/>
              <a:miter lim="400000"/>
            </a:ln>
            <a:effectLst/>
          </p:spPr>
        </p:pic>
        <p:pic>
          <p:nvPicPr>
            <p:cNvPr id="2351" name="pasted-image.pdf"/>
            <p:cNvPicPr>
              <a:picLocks noChangeAspect="1"/>
            </p:cNvPicPr>
            <p:nvPr/>
          </p:nvPicPr>
          <p:blipFill>
            <a:blip r:embed="rId5">
              <a:alphaModFix amt="18452"/>
              <a:extLst/>
            </a:blip>
            <a:stretch>
              <a:fillRect/>
            </a:stretch>
          </p:blipFill>
          <p:spPr>
            <a:xfrm rot="13574788">
              <a:off x="2515788" y="468411"/>
              <a:ext cx="953043" cy="841585"/>
            </a:xfrm>
            <a:prstGeom prst="rect">
              <a:avLst/>
            </a:prstGeom>
            <a:ln w="12700" cap="flat">
              <a:noFill/>
              <a:miter lim="400000"/>
            </a:ln>
            <a:effectLst/>
          </p:spPr>
        </p:pic>
        <p:pic>
          <p:nvPicPr>
            <p:cNvPr id="2352" name="pasted-image.pdf"/>
            <p:cNvPicPr>
              <a:picLocks noChangeAspect="1"/>
            </p:cNvPicPr>
            <p:nvPr/>
          </p:nvPicPr>
          <p:blipFill>
            <a:blip r:embed="rId3">
              <a:alphaModFix amt="18452"/>
              <a:extLst/>
            </a:blip>
            <a:stretch>
              <a:fillRect/>
            </a:stretch>
          </p:blipFill>
          <p:spPr>
            <a:xfrm rot="14632657">
              <a:off x="924854" y="2469232"/>
              <a:ext cx="730855" cy="645381"/>
            </a:xfrm>
            <a:prstGeom prst="rect">
              <a:avLst/>
            </a:prstGeom>
            <a:ln w="12700" cap="flat">
              <a:noFill/>
              <a:miter lim="400000"/>
            </a:ln>
            <a:effectLst/>
          </p:spPr>
        </p:pic>
        <p:pic>
          <p:nvPicPr>
            <p:cNvPr id="2353" name="pasted-image.pdf"/>
            <p:cNvPicPr>
              <a:picLocks noChangeAspect="1"/>
            </p:cNvPicPr>
            <p:nvPr/>
          </p:nvPicPr>
          <p:blipFill>
            <a:blip r:embed="rId4">
              <a:alphaModFix amt="18452"/>
              <a:extLst/>
            </a:blip>
            <a:stretch>
              <a:fillRect/>
            </a:stretch>
          </p:blipFill>
          <p:spPr>
            <a:xfrm rot="4535398">
              <a:off x="2606419" y="1965767"/>
              <a:ext cx="931401" cy="826527"/>
            </a:xfrm>
            <a:prstGeom prst="rect">
              <a:avLst/>
            </a:prstGeom>
            <a:ln w="12700" cap="flat">
              <a:noFill/>
              <a:miter lim="400000"/>
            </a:ln>
            <a:effectLst/>
          </p:spPr>
        </p:pic>
        <p:pic>
          <p:nvPicPr>
            <p:cNvPr id="2354" name="pasted-image.pdf"/>
            <p:cNvPicPr>
              <a:picLocks noChangeAspect="1"/>
            </p:cNvPicPr>
            <p:nvPr/>
          </p:nvPicPr>
          <p:blipFill>
            <a:blip r:embed="rId6">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2468" name="Group 2468"/>
          <p:cNvGrpSpPr/>
          <p:nvPr/>
        </p:nvGrpSpPr>
        <p:grpSpPr>
          <a:xfrm>
            <a:off x="-4216762" y="10300978"/>
            <a:ext cx="9720458" cy="7812500"/>
            <a:chOff x="0" y="0"/>
            <a:chExt cx="9720457" cy="7812498"/>
          </a:xfrm>
        </p:grpSpPr>
        <p:pic>
          <p:nvPicPr>
            <p:cNvPr id="2356" name="pasted-image.pdf"/>
            <p:cNvPicPr>
              <a:picLocks noChangeAspect="1"/>
            </p:cNvPicPr>
            <p:nvPr/>
          </p:nvPicPr>
          <p:blipFill>
            <a:blip r:embed="rId2">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2357" name="pasted-image.pdf"/>
            <p:cNvPicPr>
              <a:picLocks noChangeAspect="1"/>
            </p:cNvPicPr>
            <p:nvPr/>
          </p:nvPicPr>
          <p:blipFill>
            <a:blip r:embed="rId3">
              <a:alphaModFix amt="18452"/>
              <a:extLst/>
            </a:blip>
            <a:stretch>
              <a:fillRect/>
            </a:stretch>
          </p:blipFill>
          <p:spPr>
            <a:xfrm rot="7178364">
              <a:off x="5346347" y="4571746"/>
              <a:ext cx="441092" cy="389507"/>
            </a:xfrm>
            <a:prstGeom prst="rect">
              <a:avLst/>
            </a:prstGeom>
            <a:ln w="12700" cap="flat">
              <a:noFill/>
              <a:miter lim="400000"/>
            </a:ln>
            <a:effectLst/>
          </p:spPr>
        </p:pic>
        <p:pic>
          <p:nvPicPr>
            <p:cNvPr id="2358" name="pasted-image.pdf"/>
            <p:cNvPicPr>
              <a:picLocks noChangeAspect="1"/>
            </p:cNvPicPr>
            <p:nvPr/>
          </p:nvPicPr>
          <p:blipFill>
            <a:blip r:embed="rId4">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2359" name="pasted-image.pdf"/>
            <p:cNvPicPr>
              <a:picLocks noChangeAspect="1"/>
            </p:cNvPicPr>
            <p:nvPr/>
          </p:nvPicPr>
          <p:blipFill>
            <a:blip r:embed="rId5">
              <a:alphaModFix amt="18452"/>
              <a:extLst/>
            </a:blip>
            <a:stretch>
              <a:fillRect/>
            </a:stretch>
          </p:blipFill>
          <p:spPr>
            <a:xfrm rot="3275997">
              <a:off x="5244294" y="4063777"/>
              <a:ext cx="575189" cy="507921"/>
            </a:xfrm>
            <a:prstGeom prst="rect">
              <a:avLst/>
            </a:prstGeom>
            <a:ln w="12700" cap="flat">
              <a:noFill/>
              <a:miter lim="400000"/>
            </a:ln>
            <a:effectLst/>
          </p:spPr>
        </p:pic>
        <p:pic>
          <p:nvPicPr>
            <p:cNvPr id="2360" name="pasted-image.pdf"/>
            <p:cNvPicPr>
              <a:picLocks noChangeAspect="1"/>
            </p:cNvPicPr>
            <p:nvPr/>
          </p:nvPicPr>
          <p:blipFill>
            <a:blip r:embed="rId6">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2361" name="pasted-image.pdf"/>
            <p:cNvPicPr>
              <a:picLocks noChangeAspect="1"/>
            </p:cNvPicPr>
            <p:nvPr/>
          </p:nvPicPr>
          <p:blipFill>
            <a:blip r:embed="rId7">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2362" name="pasted-image.pdf"/>
            <p:cNvPicPr>
              <a:picLocks noChangeAspect="1"/>
            </p:cNvPicPr>
            <p:nvPr/>
          </p:nvPicPr>
          <p:blipFill>
            <a:blip r:embed="rId7">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2363" name="pasted-image.pdf"/>
            <p:cNvPicPr>
              <a:picLocks noChangeAspect="1"/>
            </p:cNvPicPr>
            <p:nvPr/>
          </p:nvPicPr>
          <p:blipFill>
            <a:blip r:embed="rId5">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2364" name="pasted-image.pdf"/>
            <p:cNvPicPr>
              <a:picLocks noChangeAspect="1"/>
            </p:cNvPicPr>
            <p:nvPr/>
          </p:nvPicPr>
          <p:blipFill>
            <a:blip r:embed="rId3">
              <a:alphaModFix amt="18452"/>
              <a:extLst/>
            </a:blip>
            <a:stretch>
              <a:fillRect/>
            </a:stretch>
          </p:blipFill>
          <p:spPr>
            <a:xfrm rot="6596259">
              <a:off x="4117510" y="3532713"/>
              <a:ext cx="610569" cy="539163"/>
            </a:xfrm>
            <a:prstGeom prst="rect">
              <a:avLst/>
            </a:prstGeom>
            <a:ln w="12700" cap="flat">
              <a:noFill/>
              <a:miter lim="400000"/>
            </a:ln>
            <a:effectLst/>
          </p:spPr>
        </p:pic>
        <p:pic>
          <p:nvPicPr>
            <p:cNvPr id="2365" name="pasted-image.pdf"/>
            <p:cNvPicPr>
              <a:picLocks noChangeAspect="1"/>
            </p:cNvPicPr>
            <p:nvPr/>
          </p:nvPicPr>
          <p:blipFill>
            <a:blip r:embed="rId4">
              <a:alphaModFix amt="18452"/>
              <a:extLst/>
            </a:blip>
            <a:stretch>
              <a:fillRect/>
            </a:stretch>
          </p:blipFill>
          <p:spPr>
            <a:xfrm rot="189053">
              <a:off x="4548720" y="2952857"/>
              <a:ext cx="778108" cy="690495"/>
            </a:xfrm>
            <a:prstGeom prst="rect">
              <a:avLst/>
            </a:prstGeom>
            <a:ln w="12700" cap="flat">
              <a:noFill/>
              <a:miter lim="400000"/>
            </a:ln>
            <a:effectLst/>
          </p:spPr>
        </p:pic>
        <p:pic>
          <p:nvPicPr>
            <p:cNvPr id="2366" name="pasted-image.pdf"/>
            <p:cNvPicPr>
              <a:picLocks noChangeAspect="1"/>
            </p:cNvPicPr>
            <p:nvPr/>
          </p:nvPicPr>
          <p:blipFill>
            <a:blip r:embed="rId6">
              <a:alphaModFix amt="18452"/>
              <a:extLst/>
            </a:blip>
            <a:stretch>
              <a:fillRect/>
            </a:stretch>
          </p:blipFill>
          <p:spPr>
            <a:xfrm rot="4037505">
              <a:off x="5257649" y="3223448"/>
              <a:ext cx="823519" cy="727208"/>
            </a:xfrm>
            <a:prstGeom prst="rect">
              <a:avLst/>
            </a:prstGeom>
            <a:ln w="12700" cap="flat">
              <a:noFill/>
              <a:miter lim="400000"/>
            </a:ln>
            <a:effectLst/>
          </p:spPr>
        </p:pic>
        <p:pic>
          <p:nvPicPr>
            <p:cNvPr id="2367" name="pasted-image.pdf"/>
            <p:cNvPicPr>
              <a:picLocks noChangeAspect="1"/>
            </p:cNvPicPr>
            <p:nvPr/>
          </p:nvPicPr>
          <p:blipFill>
            <a:blip r:embed="rId7">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2368" name="pasted-image.pdf"/>
            <p:cNvPicPr>
              <a:picLocks noChangeAspect="1"/>
            </p:cNvPicPr>
            <p:nvPr/>
          </p:nvPicPr>
          <p:blipFill>
            <a:blip r:embed="rId5">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2369" name="pasted-image.pdf"/>
            <p:cNvPicPr>
              <a:picLocks noChangeAspect="1"/>
            </p:cNvPicPr>
            <p:nvPr/>
          </p:nvPicPr>
          <p:blipFill>
            <a:blip r:embed="rId3">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2370" name="pasted-image.pdf"/>
            <p:cNvPicPr>
              <a:picLocks noChangeAspect="1"/>
            </p:cNvPicPr>
            <p:nvPr/>
          </p:nvPicPr>
          <p:blipFill>
            <a:blip r:embed="rId4">
              <a:alphaModFix amt="18452"/>
              <a:extLst/>
            </a:blip>
            <a:stretch>
              <a:fillRect/>
            </a:stretch>
          </p:blipFill>
          <p:spPr>
            <a:xfrm rot="4535398">
              <a:off x="6008678" y="4538407"/>
              <a:ext cx="931400" cy="826527"/>
            </a:xfrm>
            <a:prstGeom prst="rect">
              <a:avLst/>
            </a:prstGeom>
            <a:ln w="12700" cap="flat">
              <a:noFill/>
              <a:miter lim="400000"/>
            </a:ln>
            <a:effectLst/>
          </p:spPr>
        </p:pic>
        <p:pic>
          <p:nvPicPr>
            <p:cNvPr id="2371" name="pasted-image.pdf"/>
            <p:cNvPicPr>
              <a:picLocks noChangeAspect="1"/>
            </p:cNvPicPr>
            <p:nvPr/>
          </p:nvPicPr>
          <p:blipFill>
            <a:blip r:embed="rId6">
              <a:alphaModFix amt="18452"/>
              <a:extLst/>
            </a:blip>
            <a:stretch>
              <a:fillRect/>
            </a:stretch>
          </p:blipFill>
          <p:spPr>
            <a:xfrm rot="8729863">
              <a:off x="5299647" y="5118381"/>
              <a:ext cx="857107" cy="756868"/>
            </a:xfrm>
            <a:prstGeom prst="rect">
              <a:avLst/>
            </a:prstGeom>
            <a:ln w="12700" cap="flat">
              <a:noFill/>
              <a:miter lim="400000"/>
            </a:ln>
            <a:effectLst/>
          </p:spPr>
        </p:pic>
        <p:pic>
          <p:nvPicPr>
            <p:cNvPr id="2372" name="pasted-image.pdf"/>
            <p:cNvPicPr>
              <a:picLocks noChangeAspect="1"/>
            </p:cNvPicPr>
            <p:nvPr/>
          </p:nvPicPr>
          <p:blipFill>
            <a:blip r:embed="rId2">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2373" name="pasted-image.pdf"/>
            <p:cNvPicPr>
              <a:picLocks noChangeAspect="1"/>
            </p:cNvPicPr>
            <p:nvPr/>
          </p:nvPicPr>
          <p:blipFill>
            <a:blip r:embed="rId3">
              <a:alphaModFix amt="18452"/>
              <a:extLst/>
            </a:blip>
            <a:stretch>
              <a:fillRect/>
            </a:stretch>
          </p:blipFill>
          <p:spPr>
            <a:xfrm rot="7178364">
              <a:off x="2237087" y="4522173"/>
              <a:ext cx="441092" cy="389507"/>
            </a:xfrm>
            <a:prstGeom prst="rect">
              <a:avLst/>
            </a:prstGeom>
            <a:ln w="12700" cap="flat">
              <a:noFill/>
              <a:miter lim="400000"/>
            </a:ln>
            <a:effectLst/>
          </p:spPr>
        </p:pic>
        <p:pic>
          <p:nvPicPr>
            <p:cNvPr id="2374" name="pasted-image.pdf"/>
            <p:cNvPicPr>
              <a:picLocks noChangeAspect="1"/>
            </p:cNvPicPr>
            <p:nvPr/>
          </p:nvPicPr>
          <p:blipFill>
            <a:blip r:embed="rId4">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2375" name="pasted-image.pdf"/>
            <p:cNvPicPr>
              <a:picLocks noChangeAspect="1"/>
            </p:cNvPicPr>
            <p:nvPr/>
          </p:nvPicPr>
          <p:blipFill>
            <a:blip r:embed="rId5">
              <a:alphaModFix amt="18452"/>
              <a:extLst/>
            </a:blip>
            <a:stretch>
              <a:fillRect/>
            </a:stretch>
          </p:blipFill>
          <p:spPr>
            <a:xfrm rot="3275997">
              <a:off x="2135033" y="4014204"/>
              <a:ext cx="575190" cy="507921"/>
            </a:xfrm>
            <a:prstGeom prst="rect">
              <a:avLst/>
            </a:prstGeom>
            <a:ln w="12700" cap="flat">
              <a:noFill/>
              <a:miter lim="400000"/>
            </a:ln>
            <a:effectLst/>
          </p:spPr>
        </p:pic>
        <p:pic>
          <p:nvPicPr>
            <p:cNvPr id="2376" name="pasted-image.pdf"/>
            <p:cNvPicPr>
              <a:picLocks noChangeAspect="1"/>
            </p:cNvPicPr>
            <p:nvPr/>
          </p:nvPicPr>
          <p:blipFill>
            <a:blip r:embed="rId6">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2377" name="pasted-image.pdf"/>
            <p:cNvPicPr>
              <a:picLocks noChangeAspect="1"/>
            </p:cNvPicPr>
            <p:nvPr/>
          </p:nvPicPr>
          <p:blipFill>
            <a:blip r:embed="rId7">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2378" name="pasted-image.pdf"/>
            <p:cNvPicPr>
              <a:picLocks noChangeAspect="1"/>
            </p:cNvPicPr>
            <p:nvPr/>
          </p:nvPicPr>
          <p:blipFill>
            <a:blip r:embed="rId7">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2379" name="pasted-image.pdf"/>
            <p:cNvPicPr>
              <a:picLocks noChangeAspect="1"/>
            </p:cNvPicPr>
            <p:nvPr/>
          </p:nvPicPr>
          <p:blipFill>
            <a:blip r:embed="rId5">
              <a:alphaModFix amt="18452"/>
              <a:extLst/>
            </a:blip>
            <a:stretch>
              <a:fillRect/>
            </a:stretch>
          </p:blipFill>
          <p:spPr>
            <a:xfrm rot="13329951">
              <a:off x="614649" y="4065000"/>
              <a:ext cx="796190" cy="703075"/>
            </a:xfrm>
            <a:prstGeom prst="rect">
              <a:avLst/>
            </a:prstGeom>
            <a:ln w="12700" cap="flat">
              <a:noFill/>
              <a:miter lim="400000"/>
            </a:ln>
            <a:effectLst/>
          </p:spPr>
        </p:pic>
        <p:pic>
          <p:nvPicPr>
            <p:cNvPr id="2380" name="pasted-image.pdf"/>
            <p:cNvPicPr>
              <a:picLocks noChangeAspect="1"/>
            </p:cNvPicPr>
            <p:nvPr/>
          </p:nvPicPr>
          <p:blipFill>
            <a:blip r:embed="rId3">
              <a:alphaModFix amt="18452"/>
              <a:extLst/>
            </a:blip>
            <a:stretch>
              <a:fillRect/>
            </a:stretch>
          </p:blipFill>
          <p:spPr>
            <a:xfrm rot="6596259">
              <a:off x="1008249" y="3483140"/>
              <a:ext cx="610569" cy="539163"/>
            </a:xfrm>
            <a:prstGeom prst="rect">
              <a:avLst/>
            </a:prstGeom>
            <a:ln w="12700" cap="flat">
              <a:noFill/>
              <a:miter lim="400000"/>
            </a:ln>
            <a:effectLst/>
          </p:spPr>
        </p:pic>
        <p:pic>
          <p:nvPicPr>
            <p:cNvPr id="2381" name="pasted-image.pdf"/>
            <p:cNvPicPr>
              <a:picLocks noChangeAspect="1"/>
            </p:cNvPicPr>
            <p:nvPr/>
          </p:nvPicPr>
          <p:blipFill>
            <a:blip r:embed="rId4">
              <a:alphaModFix amt="18452"/>
              <a:extLst/>
            </a:blip>
            <a:stretch>
              <a:fillRect/>
            </a:stretch>
          </p:blipFill>
          <p:spPr>
            <a:xfrm rot="189053">
              <a:off x="1439459" y="2903284"/>
              <a:ext cx="778108" cy="690495"/>
            </a:xfrm>
            <a:prstGeom prst="rect">
              <a:avLst/>
            </a:prstGeom>
            <a:ln w="12700" cap="flat">
              <a:noFill/>
              <a:miter lim="400000"/>
            </a:ln>
            <a:effectLst/>
          </p:spPr>
        </p:pic>
        <p:pic>
          <p:nvPicPr>
            <p:cNvPr id="2382" name="pasted-image.pdf"/>
            <p:cNvPicPr>
              <a:picLocks noChangeAspect="1"/>
            </p:cNvPicPr>
            <p:nvPr/>
          </p:nvPicPr>
          <p:blipFill>
            <a:blip r:embed="rId6">
              <a:alphaModFix amt="18452"/>
              <a:extLst/>
            </a:blip>
            <a:stretch>
              <a:fillRect/>
            </a:stretch>
          </p:blipFill>
          <p:spPr>
            <a:xfrm rot="4037505">
              <a:off x="2148388" y="3173874"/>
              <a:ext cx="823519" cy="727208"/>
            </a:xfrm>
            <a:prstGeom prst="rect">
              <a:avLst/>
            </a:prstGeom>
            <a:ln w="12700" cap="flat">
              <a:noFill/>
              <a:miter lim="400000"/>
            </a:ln>
            <a:effectLst/>
          </p:spPr>
        </p:pic>
        <p:pic>
          <p:nvPicPr>
            <p:cNvPr id="2383" name="pasted-image.pdf"/>
            <p:cNvPicPr>
              <a:picLocks noChangeAspect="1"/>
            </p:cNvPicPr>
            <p:nvPr/>
          </p:nvPicPr>
          <p:blipFill>
            <a:blip r:embed="rId7">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2384" name="pasted-image.pdf"/>
            <p:cNvPicPr>
              <a:picLocks noChangeAspect="1"/>
            </p:cNvPicPr>
            <p:nvPr/>
          </p:nvPicPr>
          <p:blipFill>
            <a:blip r:embed="rId5">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2385" name="pasted-image.pdf"/>
            <p:cNvPicPr>
              <a:picLocks noChangeAspect="1"/>
            </p:cNvPicPr>
            <p:nvPr/>
          </p:nvPicPr>
          <p:blipFill>
            <a:blip r:embed="rId3">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2386" name="pasted-image.pdf"/>
            <p:cNvPicPr>
              <a:picLocks noChangeAspect="1"/>
            </p:cNvPicPr>
            <p:nvPr/>
          </p:nvPicPr>
          <p:blipFill>
            <a:blip r:embed="rId4">
              <a:alphaModFix amt="18452"/>
              <a:extLst/>
            </a:blip>
            <a:stretch>
              <a:fillRect/>
            </a:stretch>
          </p:blipFill>
          <p:spPr>
            <a:xfrm rot="4535398">
              <a:off x="2899417" y="4488834"/>
              <a:ext cx="931401" cy="826527"/>
            </a:xfrm>
            <a:prstGeom prst="rect">
              <a:avLst/>
            </a:prstGeom>
            <a:ln w="12700" cap="flat">
              <a:noFill/>
              <a:miter lim="400000"/>
            </a:ln>
            <a:effectLst/>
          </p:spPr>
        </p:pic>
        <p:pic>
          <p:nvPicPr>
            <p:cNvPr id="2387" name="pasted-image.pdf"/>
            <p:cNvPicPr>
              <a:picLocks noChangeAspect="1"/>
            </p:cNvPicPr>
            <p:nvPr/>
          </p:nvPicPr>
          <p:blipFill>
            <a:blip r:embed="rId6">
              <a:alphaModFix amt="18452"/>
              <a:extLst/>
            </a:blip>
            <a:stretch>
              <a:fillRect/>
            </a:stretch>
          </p:blipFill>
          <p:spPr>
            <a:xfrm rot="8729863">
              <a:off x="2190387" y="5068808"/>
              <a:ext cx="857107" cy="756868"/>
            </a:xfrm>
            <a:prstGeom prst="rect">
              <a:avLst/>
            </a:prstGeom>
            <a:ln w="12700" cap="flat">
              <a:noFill/>
              <a:miter lim="400000"/>
            </a:ln>
            <a:effectLst/>
          </p:spPr>
        </p:pic>
        <p:pic>
          <p:nvPicPr>
            <p:cNvPr id="2388" name="pasted-image.pdf"/>
            <p:cNvPicPr>
              <a:picLocks noChangeAspect="1"/>
            </p:cNvPicPr>
            <p:nvPr/>
          </p:nvPicPr>
          <p:blipFill>
            <a:blip r:embed="rId2">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2389" name="pasted-image.pdf"/>
            <p:cNvPicPr>
              <a:picLocks noChangeAspect="1"/>
            </p:cNvPicPr>
            <p:nvPr/>
          </p:nvPicPr>
          <p:blipFill>
            <a:blip r:embed="rId3">
              <a:alphaModFix amt="18452"/>
              <a:extLst/>
            </a:blip>
            <a:stretch>
              <a:fillRect/>
            </a:stretch>
          </p:blipFill>
          <p:spPr>
            <a:xfrm rot="7178364">
              <a:off x="8038748" y="2912280"/>
              <a:ext cx="441092" cy="389506"/>
            </a:xfrm>
            <a:prstGeom prst="rect">
              <a:avLst/>
            </a:prstGeom>
            <a:ln w="12700" cap="flat">
              <a:noFill/>
              <a:miter lim="400000"/>
            </a:ln>
            <a:effectLst/>
          </p:spPr>
        </p:pic>
        <p:pic>
          <p:nvPicPr>
            <p:cNvPr id="2390" name="pasted-image.pdf"/>
            <p:cNvPicPr>
              <a:picLocks noChangeAspect="1"/>
            </p:cNvPicPr>
            <p:nvPr/>
          </p:nvPicPr>
          <p:blipFill>
            <a:blip r:embed="rId4">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2391" name="pasted-image.pdf"/>
            <p:cNvPicPr>
              <a:picLocks noChangeAspect="1"/>
            </p:cNvPicPr>
            <p:nvPr/>
          </p:nvPicPr>
          <p:blipFill>
            <a:blip r:embed="rId5">
              <a:alphaModFix amt="18452"/>
              <a:extLst/>
            </a:blip>
            <a:stretch>
              <a:fillRect/>
            </a:stretch>
          </p:blipFill>
          <p:spPr>
            <a:xfrm rot="3275997">
              <a:off x="7936693" y="2404311"/>
              <a:ext cx="575190" cy="507921"/>
            </a:xfrm>
            <a:prstGeom prst="rect">
              <a:avLst/>
            </a:prstGeom>
            <a:ln w="12700" cap="flat">
              <a:noFill/>
              <a:miter lim="400000"/>
            </a:ln>
            <a:effectLst/>
          </p:spPr>
        </p:pic>
        <p:pic>
          <p:nvPicPr>
            <p:cNvPr id="2392" name="pasted-image.pdf"/>
            <p:cNvPicPr>
              <a:picLocks noChangeAspect="1"/>
            </p:cNvPicPr>
            <p:nvPr/>
          </p:nvPicPr>
          <p:blipFill>
            <a:blip r:embed="rId6">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2393" name="pasted-image.pdf"/>
            <p:cNvPicPr>
              <a:picLocks noChangeAspect="1"/>
            </p:cNvPicPr>
            <p:nvPr/>
          </p:nvPicPr>
          <p:blipFill>
            <a:blip r:embed="rId7">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2394" name="pasted-image.pdf"/>
            <p:cNvPicPr>
              <a:picLocks noChangeAspect="1"/>
            </p:cNvPicPr>
            <p:nvPr/>
          </p:nvPicPr>
          <p:blipFill>
            <a:blip r:embed="rId7">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2395" name="pasted-image.pdf"/>
            <p:cNvPicPr>
              <a:picLocks noChangeAspect="1"/>
            </p:cNvPicPr>
            <p:nvPr/>
          </p:nvPicPr>
          <p:blipFill>
            <a:blip r:embed="rId5">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2396" name="pasted-image.pdf"/>
            <p:cNvPicPr>
              <a:picLocks noChangeAspect="1"/>
            </p:cNvPicPr>
            <p:nvPr/>
          </p:nvPicPr>
          <p:blipFill>
            <a:blip r:embed="rId3">
              <a:alphaModFix amt="18452"/>
              <a:extLst/>
            </a:blip>
            <a:stretch>
              <a:fillRect/>
            </a:stretch>
          </p:blipFill>
          <p:spPr>
            <a:xfrm rot="6596259">
              <a:off x="6809911" y="1873247"/>
              <a:ext cx="610569" cy="539163"/>
            </a:xfrm>
            <a:prstGeom prst="rect">
              <a:avLst/>
            </a:prstGeom>
            <a:ln w="12700" cap="flat">
              <a:noFill/>
              <a:miter lim="400000"/>
            </a:ln>
            <a:effectLst/>
          </p:spPr>
        </p:pic>
        <p:pic>
          <p:nvPicPr>
            <p:cNvPr id="2397" name="pasted-image.pdf"/>
            <p:cNvPicPr>
              <a:picLocks noChangeAspect="1"/>
            </p:cNvPicPr>
            <p:nvPr/>
          </p:nvPicPr>
          <p:blipFill>
            <a:blip r:embed="rId4">
              <a:alphaModFix amt="18452"/>
              <a:extLst/>
            </a:blip>
            <a:stretch>
              <a:fillRect/>
            </a:stretch>
          </p:blipFill>
          <p:spPr>
            <a:xfrm rot="189053">
              <a:off x="7241119" y="1293390"/>
              <a:ext cx="778108" cy="690495"/>
            </a:xfrm>
            <a:prstGeom prst="rect">
              <a:avLst/>
            </a:prstGeom>
            <a:ln w="12700" cap="flat">
              <a:noFill/>
              <a:miter lim="400000"/>
            </a:ln>
            <a:effectLst/>
          </p:spPr>
        </p:pic>
        <p:pic>
          <p:nvPicPr>
            <p:cNvPr id="2398" name="pasted-image.pdf"/>
            <p:cNvPicPr>
              <a:picLocks noChangeAspect="1"/>
            </p:cNvPicPr>
            <p:nvPr/>
          </p:nvPicPr>
          <p:blipFill>
            <a:blip r:embed="rId6">
              <a:alphaModFix amt="18452"/>
              <a:extLst/>
            </a:blip>
            <a:stretch>
              <a:fillRect/>
            </a:stretch>
          </p:blipFill>
          <p:spPr>
            <a:xfrm rot="4037505">
              <a:off x="7950049" y="1563981"/>
              <a:ext cx="823519" cy="727208"/>
            </a:xfrm>
            <a:prstGeom prst="rect">
              <a:avLst/>
            </a:prstGeom>
            <a:ln w="12700" cap="flat">
              <a:noFill/>
              <a:miter lim="400000"/>
            </a:ln>
            <a:effectLst/>
          </p:spPr>
        </p:pic>
        <p:pic>
          <p:nvPicPr>
            <p:cNvPr id="2399" name="pasted-image.pdf"/>
            <p:cNvPicPr>
              <a:picLocks noChangeAspect="1"/>
            </p:cNvPicPr>
            <p:nvPr/>
          </p:nvPicPr>
          <p:blipFill>
            <a:blip r:embed="rId7">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2400" name="pasted-image.pdf"/>
            <p:cNvPicPr>
              <a:picLocks noChangeAspect="1"/>
            </p:cNvPicPr>
            <p:nvPr/>
          </p:nvPicPr>
          <p:blipFill>
            <a:blip r:embed="rId5">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2401" name="pasted-image.pdf"/>
            <p:cNvPicPr>
              <a:picLocks noChangeAspect="1"/>
            </p:cNvPicPr>
            <p:nvPr/>
          </p:nvPicPr>
          <p:blipFill>
            <a:blip r:embed="rId3">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2402" name="pasted-image.pdf"/>
            <p:cNvPicPr>
              <a:picLocks noChangeAspect="1"/>
            </p:cNvPicPr>
            <p:nvPr/>
          </p:nvPicPr>
          <p:blipFill>
            <a:blip r:embed="rId4">
              <a:alphaModFix amt="18452"/>
              <a:extLst/>
            </a:blip>
            <a:stretch>
              <a:fillRect/>
            </a:stretch>
          </p:blipFill>
          <p:spPr>
            <a:xfrm rot="4535398">
              <a:off x="8701078" y="2878940"/>
              <a:ext cx="931400" cy="826527"/>
            </a:xfrm>
            <a:prstGeom prst="rect">
              <a:avLst/>
            </a:prstGeom>
            <a:ln w="12700" cap="flat">
              <a:noFill/>
              <a:miter lim="400000"/>
            </a:ln>
            <a:effectLst/>
          </p:spPr>
        </p:pic>
        <p:pic>
          <p:nvPicPr>
            <p:cNvPr id="2403" name="pasted-image.pdf"/>
            <p:cNvPicPr>
              <a:picLocks noChangeAspect="1"/>
            </p:cNvPicPr>
            <p:nvPr/>
          </p:nvPicPr>
          <p:blipFill>
            <a:blip r:embed="rId6">
              <a:alphaModFix amt="18452"/>
              <a:extLst/>
            </a:blip>
            <a:stretch>
              <a:fillRect/>
            </a:stretch>
          </p:blipFill>
          <p:spPr>
            <a:xfrm rot="8729863">
              <a:off x="7992048" y="3458914"/>
              <a:ext cx="857106" cy="756868"/>
            </a:xfrm>
            <a:prstGeom prst="rect">
              <a:avLst/>
            </a:prstGeom>
            <a:ln w="12700" cap="flat">
              <a:noFill/>
              <a:miter lim="400000"/>
            </a:ln>
            <a:effectLst/>
          </p:spPr>
        </p:pic>
        <p:pic>
          <p:nvPicPr>
            <p:cNvPr id="2404" name="pasted-image.pdf"/>
            <p:cNvPicPr>
              <a:picLocks noChangeAspect="1"/>
            </p:cNvPicPr>
            <p:nvPr/>
          </p:nvPicPr>
          <p:blipFill>
            <a:blip r:embed="rId2">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2405" name="pasted-image.pdf"/>
            <p:cNvPicPr>
              <a:picLocks noChangeAspect="1"/>
            </p:cNvPicPr>
            <p:nvPr/>
          </p:nvPicPr>
          <p:blipFill>
            <a:blip r:embed="rId3">
              <a:alphaModFix amt="18452"/>
              <a:extLst/>
            </a:blip>
            <a:stretch>
              <a:fillRect/>
            </a:stretch>
          </p:blipFill>
          <p:spPr>
            <a:xfrm rot="7178364">
              <a:off x="8006222" y="5385773"/>
              <a:ext cx="441093" cy="389507"/>
            </a:xfrm>
            <a:prstGeom prst="rect">
              <a:avLst/>
            </a:prstGeom>
            <a:ln w="12700" cap="flat">
              <a:noFill/>
              <a:miter lim="400000"/>
            </a:ln>
            <a:effectLst/>
          </p:spPr>
        </p:pic>
        <p:pic>
          <p:nvPicPr>
            <p:cNvPr id="2406" name="pasted-image.pdf"/>
            <p:cNvPicPr>
              <a:picLocks noChangeAspect="1"/>
            </p:cNvPicPr>
            <p:nvPr/>
          </p:nvPicPr>
          <p:blipFill>
            <a:blip r:embed="rId4">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2407" name="pasted-image.pdf"/>
            <p:cNvPicPr>
              <a:picLocks noChangeAspect="1"/>
            </p:cNvPicPr>
            <p:nvPr/>
          </p:nvPicPr>
          <p:blipFill>
            <a:blip r:embed="rId5">
              <a:alphaModFix amt="18452"/>
              <a:extLst/>
            </a:blip>
            <a:stretch>
              <a:fillRect/>
            </a:stretch>
          </p:blipFill>
          <p:spPr>
            <a:xfrm rot="3275997">
              <a:off x="7904170" y="4877804"/>
              <a:ext cx="575189" cy="507921"/>
            </a:xfrm>
            <a:prstGeom prst="rect">
              <a:avLst/>
            </a:prstGeom>
            <a:ln w="12700" cap="flat">
              <a:noFill/>
              <a:miter lim="400000"/>
            </a:ln>
            <a:effectLst/>
          </p:spPr>
        </p:pic>
        <p:pic>
          <p:nvPicPr>
            <p:cNvPr id="2408" name="pasted-image.pdf"/>
            <p:cNvPicPr>
              <a:picLocks noChangeAspect="1"/>
            </p:cNvPicPr>
            <p:nvPr/>
          </p:nvPicPr>
          <p:blipFill>
            <a:blip r:embed="rId6">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2409" name="pasted-image.pdf"/>
            <p:cNvPicPr>
              <a:picLocks noChangeAspect="1"/>
            </p:cNvPicPr>
            <p:nvPr/>
          </p:nvPicPr>
          <p:blipFill>
            <a:blip r:embed="rId7">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2410" name="pasted-image.pdf"/>
            <p:cNvPicPr>
              <a:picLocks noChangeAspect="1"/>
            </p:cNvPicPr>
            <p:nvPr/>
          </p:nvPicPr>
          <p:blipFill>
            <a:blip r:embed="rId7">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2411" name="pasted-image.pdf"/>
            <p:cNvPicPr>
              <a:picLocks noChangeAspect="1"/>
            </p:cNvPicPr>
            <p:nvPr/>
          </p:nvPicPr>
          <p:blipFill>
            <a:blip r:embed="rId5">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2412" name="pasted-image.pdf"/>
            <p:cNvPicPr>
              <a:picLocks noChangeAspect="1"/>
            </p:cNvPicPr>
            <p:nvPr/>
          </p:nvPicPr>
          <p:blipFill>
            <a:blip r:embed="rId3">
              <a:alphaModFix amt="18452"/>
              <a:extLst/>
            </a:blip>
            <a:stretch>
              <a:fillRect/>
            </a:stretch>
          </p:blipFill>
          <p:spPr>
            <a:xfrm rot="6596259">
              <a:off x="6777386" y="4346740"/>
              <a:ext cx="610569" cy="539163"/>
            </a:xfrm>
            <a:prstGeom prst="rect">
              <a:avLst/>
            </a:prstGeom>
            <a:ln w="12700" cap="flat">
              <a:noFill/>
              <a:miter lim="400000"/>
            </a:ln>
            <a:effectLst/>
          </p:spPr>
        </p:pic>
        <p:pic>
          <p:nvPicPr>
            <p:cNvPr id="2413" name="pasted-image.pdf"/>
            <p:cNvPicPr>
              <a:picLocks noChangeAspect="1"/>
            </p:cNvPicPr>
            <p:nvPr/>
          </p:nvPicPr>
          <p:blipFill>
            <a:blip r:embed="rId4">
              <a:alphaModFix amt="18452"/>
              <a:extLst/>
            </a:blip>
            <a:stretch>
              <a:fillRect/>
            </a:stretch>
          </p:blipFill>
          <p:spPr>
            <a:xfrm rot="189053">
              <a:off x="7208595" y="3766884"/>
              <a:ext cx="778108" cy="690494"/>
            </a:xfrm>
            <a:prstGeom prst="rect">
              <a:avLst/>
            </a:prstGeom>
            <a:ln w="12700" cap="flat">
              <a:noFill/>
              <a:miter lim="400000"/>
            </a:ln>
            <a:effectLst/>
          </p:spPr>
        </p:pic>
        <p:pic>
          <p:nvPicPr>
            <p:cNvPr id="2414" name="pasted-image.pdf"/>
            <p:cNvPicPr>
              <a:picLocks noChangeAspect="1"/>
            </p:cNvPicPr>
            <p:nvPr/>
          </p:nvPicPr>
          <p:blipFill>
            <a:blip r:embed="rId6">
              <a:alphaModFix amt="18452"/>
              <a:extLst/>
            </a:blip>
            <a:stretch>
              <a:fillRect/>
            </a:stretch>
          </p:blipFill>
          <p:spPr>
            <a:xfrm rot="4037505">
              <a:off x="7917524" y="4037473"/>
              <a:ext cx="823519" cy="727209"/>
            </a:xfrm>
            <a:prstGeom prst="rect">
              <a:avLst/>
            </a:prstGeom>
            <a:ln w="12700" cap="flat">
              <a:noFill/>
              <a:miter lim="400000"/>
            </a:ln>
            <a:effectLst/>
          </p:spPr>
        </p:pic>
        <p:pic>
          <p:nvPicPr>
            <p:cNvPr id="2415" name="pasted-image.pdf"/>
            <p:cNvPicPr>
              <a:picLocks noChangeAspect="1"/>
            </p:cNvPicPr>
            <p:nvPr/>
          </p:nvPicPr>
          <p:blipFill>
            <a:blip r:embed="rId7">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2416" name="pasted-image.pdf"/>
            <p:cNvPicPr>
              <a:picLocks noChangeAspect="1"/>
            </p:cNvPicPr>
            <p:nvPr/>
          </p:nvPicPr>
          <p:blipFill>
            <a:blip r:embed="rId5">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2417" name="pasted-image.pdf"/>
            <p:cNvPicPr>
              <a:picLocks noChangeAspect="1"/>
            </p:cNvPicPr>
            <p:nvPr/>
          </p:nvPicPr>
          <p:blipFill>
            <a:blip r:embed="rId3">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2418" name="pasted-image.pdf"/>
            <p:cNvPicPr>
              <a:picLocks noChangeAspect="1"/>
            </p:cNvPicPr>
            <p:nvPr/>
          </p:nvPicPr>
          <p:blipFill>
            <a:blip r:embed="rId4">
              <a:alphaModFix amt="18452"/>
              <a:extLst/>
            </a:blip>
            <a:stretch>
              <a:fillRect/>
            </a:stretch>
          </p:blipFill>
          <p:spPr>
            <a:xfrm rot="4535398">
              <a:off x="8668553" y="5352433"/>
              <a:ext cx="931400" cy="826527"/>
            </a:xfrm>
            <a:prstGeom prst="rect">
              <a:avLst/>
            </a:prstGeom>
            <a:ln w="12700" cap="flat">
              <a:noFill/>
              <a:miter lim="400000"/>
            </a:ln>
            <a:effectLst/>
          </p:spPr>
        </p:pic>
        <p:pic>
          <p:nvPicPr>
            <p:cNvPr id="2419" name="pasted-image.pdf"/>
            <p:cNvPicPr>
              <a:picLocks noChangeAspect="1"/>
            </p:cNvPicPr>
            <p:nvPr/>
          </p:nvPicPr>
          <p:blipFill>
            <a:blip r:embed="rId6">
              <a:alphaModFix amt="18452"/>
              <a:extLst/>
            </a:blip>
            <a:stretch>
              <a:fillRect/>
            </a:stretch>
          </p:blipFill>
          <p:spPr>
            <a:xfrm rot="8729863">
              <a:off x="7959523" y="5932408"/>
              <a:ext cx="857106" cy="756868"/>
            </a:xfrm>
            <a:prstGeom prst="rect">
              <a:avLst/>
            </a:prstGeom>
            <a:ln w="12700" cap="flat">
              <a:noFill/>
              <a:miter lim="400000"/>
            </a:ln>
            <a:effectLst/>
          </p:spPr>
        </p:pic>
        <p:pic>
          <p:nvPicPr>
            <p:cNvPr id="2420" name="pasted-image.pdf"/>
            <p:cNvPicPr>
              <a:picLocks noChangeAspect="1"/>
            </p:cNvPicPr>
            <p:nvPr/>
          </p:nvPicPr>
          <p:blipFill>
            <a:blip r:embed="rId2">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2421" name="pasted-image.pdf"/>
            <p:cNvPicPr>
              <a:picLocks noChangeAspect="1"/>
            </p:cNvPicPr>
            <p:nvPr/>
          </p:nvPicPr>
          <p:blipFill>
            <a:blip r:embed="rId3">
              <a:alphaModFix amt="18452"/>
              <a:extLst/>
            </a:blip>
            <a:stretch>
              <a:fillRect/>
            </a:stretch>
          </p:blipFill>
          <p:spPr>
            <a:xfrm rot="7178364">
              <a:off x="4059414" y="6332813"/>
              <a:ext cx="441092" cy="389506"/>
            </a:xfrm>
            <a:prstGeom prst="rect">
              <a:avLst/>
            </a:prstGeom>
            <a:ln w="12700" cap="flat">
              <a:noFill/>
              <a:miter lim="400000"/>
            </a:ln>
            <a:effectLst/>
          </p:spPr>
        </p:pic>
        <p:pic>
          <p:nvPicPr>
            <p:cNvPr id="2422" name="pasted-image.pdf"/>
            <p:cNvPicPr>
              <a:picLocks noChangeAspect="1"/>
            </p:cNvPicPr>
            <p:nvPr/>
          </p:nvPicPr>
          <p:blipFill>
            <a:blip r:embed="rId4">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2423" name="pasted-image.pdf"/>
            <p:cNvPicPr>
              <a:picLocks noChangeAspect="1"/>
            </p:cNvPicPr>
            <p:nvPr/>
          </p:nvPicPr>
          <p:blipFill>
            <a:blip r:embed="rId5">
              <a:alphaModFix amt="18452"/>
              <a:extLst/>
            </a:blip>
            <a:stretch>
              <a:fillRect/>
            </a:stretch>
          </p:blipFill>
          <p:spPr>
            <a:xfrm rot="3275997">
              <a:off x="3957361" y="5824844"/>
              <a:ext cx="575189" cy="507921"/>
            </a:xfrm>
            <a:prstGeom prst="rect">
              <a:avLst/>
            </a:prstGeom>
            <a:ln w="12700" cap="flat">
              <a:noFill/>
              <a:miter lim="400000"/>
            </a:ln>
            <a:effectLst/>
          </p:spPr>
        </p:pic>
        <p:pic>
          <p:nvPicPr>
            <p:cNvPr id="2424" name="pasted-image.pdf"/>
            <p:cNvPicPr>
              <a:picLocks noChangeAspect="1"/>
            </p:cNvPicPr>
            <p:nvPr/>
          </p:nvPicPr>
          <p:blipFill>
            <a:blip r:embed="rId6">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2425" name="pasted-image.pdf"/>
            <p:cNvPicPr>
              <a:picLocks noChangeAspect="1"/>
            </p:cNvPicPr>
            <p:nvPr/>
          </p:nvPicPr>
          <p:blipFill>
            <a:blip r:embed="rId7">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2426" name="pasted-image.pdf"/>
            <p:cNvPicPr>
              <a:picLocks noChangeAspect="1"/>
            </p:cNvPicPr>
            <p:nvPr/>
          </p:nvPicPr>
          <p:blipFill>
            <a:blip r:embed="rId7">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2427" name="pasted-image.pdf"/>
            <p:cNvPicPr>
              <a:picLocks noChangeAspect="1"/>
            </p:cNvPicPr>
            <p:nvPr/>
          </p:nvPicPr>
          <p:blipFill>
            <a:blip r:embed="rId5">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2428" name="pasted-image.pdf"/>
            <p:cNvPicPr>
              <a:picLocks noChangeAspect="1"/>
            </p:cNvPicPr>
            <p:nvPr/>
          </p:nvPicPr>
          <p:blipFill>
            <a:blip r:embed="rId3">
              <a:alphaModFix amt="18452"/>
              <a:extLst/>
            </a:blip>
            <a:stretch>
              <a:fillRect/>
            </a:stretch>
          </p:blipFill>
          <p:spPr>
            <a:xfrm rot="6596259">
              <a:off x="2830577" y="5293780"/>
              <a:ext cx="610569" cy="539163"/>
            </a:xfrm>
            <a:prstGeom prst="rect">
              <a:avLst/>
            </a:prstGeom>
            <a:ln w="12700" cap="flat">
              <a:noFill/>
              <a:miter lim="400000"/>
            </a:ln>
            <a:effectLst/>
          </p:spPr>
        </p:pic>
        <p:pic>
          <p:nvPicPr>
            <p:cNvPr id="2429" name="pasted-image.pdf"/>
            <p:cNvPicPr>
              <a:picLocks noChangeAspect="1"/>
            </p:cNvPicPr>
            <p:nvPr/>
          </p:nvPicPr>
          <p:blipFill>
            <a:blip r:embed="rId4">
              <a:alphaModFix amt="18452"/>
              <a:extLst/>
            </a:blip>
            <a:stretch>
              <a:fillRect/>
            </a:stretch>
          </p:blipFill>
          <p:spPr>
            <a:xfrm rot="189053">
              <a:off x="3261786" y="4713924"/>
              <a:ext cx="778108" cy="690495"/>
            </a:xfrm>
            <a:prstGeom prst="rect">
              <a:avLst/>
            </a:prstGeom>
            <a:ln w="12700" cap="flat">
              <a:noFill/>
              <a:miter lim="400000"/>
            </a:ln>
            <a:effectLst/>
          </p:spPr>
        </p:pic>
        <p:pic>
          <p:nvPicPr>
            <p:cNvPr id="2430" name="pasted-image.pdf"/>
            <p:cNvPicPr>
              <a:picLocks noChangeAspect="1"/>
            </p:cNvPicPr>
            <p:nvPr/>
          </p:nvPicPr>
          <p:blipFill>
            <a:blip r:embed="rId6">
              <a:alphaModFix amt="18452"/>
              <a:extLst/>
            </a:blip>
            <a:stretch>
              <a:fillRect/>
            </a:stretch>
          </p:blipFill>
          <p:spPr>
            <a:xfrm rot="4037505">
              <a:off x="3970716" y="4984514"/>
              <a:ext cx="823519" cy="727208"/>
            </a:xfrm>
            <a:prstGeom prst="rect">
              <a:avLst/>
            </a:prstGeom>
            <a:ln w="12700" cap="flat">
              <a:noFill/>
              <a:miter lim="400000"/>
            </a:ln>
            <a:effectLst/>
          </p:spPr>
        </p:pic>
        <p:pic>
          <p:nvPicPr>
            <p:cNvPr id="2431" name="pasted-image.pdf"/>
            <p:cNvPicPr>
              <a:picLocks noChangeAspect="1"/>
            </p:cNvPicPr>
            <p:nvPr/>
          </p:nvPicPr>
          <p:blipFill>
            <a:blip r:embed="rId7">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2432" name="pasted-image.pdf"/>
            <p:cNvPicPr>
              <a:picLocks noChangeAspect="1"/>
            </p:cNvPicPr>
            <p:nvPr/>
          </p:nvPicPr>
          <p:blipFill>
            <a:blip r:embed="rId5">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2433" name="pasted-image.pdf"/>
            <p:cNvPicPr>
              <a:picLocks noChangeAspect="1"/>
            </p:cNvPicPr>
            <p:nvPr/>
          </p:nvPicPr>
          <p:blipFill>
            <a:blip r:embed="rId3">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2434" name="pasted-image.pdf"/>
            <p:cNvPicPr>
              <a:picLocks noChangeAspect="1"/>
            </p:cNvPicPr>
            <p:nvPr/>
          </p:nvPicPr>
          <p:blipFill>
            <a:blip r:embed="rId4">
              <a:alphaModFix amt="18452"/>
              <a:extLst/>
            </a:blip>
            <a:stretch>
              <a:fillRect/>
            </a:stretch>
          </p:blipFill>
          <p:spPr>
            <a:xfrm rot="4535398">
              <a:off x="4721744" y="6299473"/>
              <a:ext cx="931400" cy="826527"/>
            </a:xfrm>
            <a:prstGeom prst="rect">
              <a:avLst/>
            </a:prstGeom>
            <a:ln w="12700" cap="flat">
              <a:noFill/>
              <a:miter lim="400000"/>
            </a:ln>
            <a:effectLst/>
          </p:spPr>
        </p:pic>
        <p:pic>
          <p:nvPicPr>
            <p:cNvPr id="2435" name="pasted-image.pdf"/>
            <p:cNvPicPr>
              <a:picLocks noChangeAspect="1"/>
            </p:cNvPicPr>
            <p:nvPr/>
          </p:nvPicPr>
          <p:blipFill>
            <a:blip r:embed="rId6">
              <a:alphaModFix amt="18452"/>
              <a:extLst/>
            </a:blip>
            <a:stretch>
              <a:fillRect/>
            </a:stretch>
          </p:blipFill>
          <p:spPr>
            <a:xfrm rot="8729863">
              <a:off x="4012714" y="6879448"/>
              <a:ext cx="857107" cy="756867"/>
            </a:xfrm>
            <a:prstGeom prst="rect">
              <a:avLst/>
            </a:prstGeom>
            <a:ln w="12700" cap="flat">
              <a:noFill/>
              <a:miter lim="400000"/>
            </a:ln>
            <a:effectLst/>
          </p:spPr>
        </p:pic>
        <p:pic>
          <p:nvPicPr>
            <p:cNvPr id="2436" name="pasted-image.pdf"/>
            <p:cNvPicPr>
              <a:picLocks noChangeAspect="1"/>
            </p:cNvPicPr>
            <p:nvPr/>
          </p:nvPicPr>
          <p:blipFill>
            <a:blip r:embed="rId2">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2437" name="pasted-image.pdf"/>
            <p:cNvPicPr>
              <a:picLocks noChangeAspect="1"/>
            </p:cNvPicPr>
            <p:nvPr/>
          </p:nvPicPr>
          <p:blipFill>
            <a:blip r:embed="rId3">
              <a:alphaModFix amt="18452"/>
              <a:extLst/>
            </a:blip>
            <a:stretch>
              <a:fillRect/>
            </a:stretch>
          </p:blipFill>
          <p:spPr>
            <a:xfrm rot="7178364">
              <a:off x="4619556" y="1745107"/>
              <a:ext cx="441092" cy="389506"/>
            </a:xfrm>
            <a:prstGeom prst="rect">
              <a:avLst/>
            </a:prstGeom>
            <a:ln w="12700" cap="flat">
              <a:noFill/>
              <a:miter lim="400000"/>
            </a:ln>
            <a:effectLst/>
          </p:spPr>
        </p:pic>
        <p:pic>
          <p:nvPicPr>
            <p:cNvPr id="2438" name="pasted-image.pdf"/>
            <p:cNvPicPr>
              <a:picLocks noChangeAspect="1"/>
            </p:cNvPicPr>
            <p:nvPr/>
          </p:nvPicPr>
          <p:blipFill>
            <a:blip r:embed="rId4">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2439" name="pasted-image.pdf"/>
            <p:cNvPicPr>
              <a:picLocks noChangeAspect="1"/>
            </p:cNvPicPr>
            <p:nvPr/>
          </p:nvPicPr>
          <p:blipFill>
            <a:blip r:embed="rId5">
              <a:alphaModFix amt="18452"/>
              <a:extLst/>
            </a:blip>
            <a:stretch>
              <a:fillRect/>
            </a:stretch>
          </p:blipFill>
          <p:spPr>
            <a:xfrm rot="3275997">
              <a:off x="4517503" y="1237138"/>
              <a:ext cx="575189" cy="507921"/>
            </a:xfrm>
            <a:prstGeom prst="rect">
              <a:avLst/>
            </a:prstGeom>
            <a:ln w="12700" cap="flat">
              <a:noFill/>
              <a:miter lim="400000"/>
            </a:ln>
            <a:effectLst/>
          </p:spPr>
        </p:pic>
        <p:pic>
          <p:nvPicPr>
            <p:cNvPr id="2440" name="pasted-image.pdf"/>
            <p:cNvPicPr>
              <a:picLocks noChangeAspect="1"/>
            </p:cNvPicPr>
            <p:nvPr/>
          </p:nvPicPr>
          <p:blipFill>
            <a:blip r:embed="rId6">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2441" name="pasted-image.pdf"/>
            <p:cNvPicPr>
              <a:picLocks noChangeAspect="1"/>
            </p:cNvPicPr>
            <p:nvPr/>
          </p:nvPicPr>
          <p:blipFill>
            <a:blip r:embed="rId7">
              <a:alphaModFix amt="18452"/>
              <a:extLst/>
            </a:blip>
            <a:stretch>
              <a:fillRect/>
            </a:stretch>
          </p:blipFill>
          <p:spPr>
            <a:xfrm rot="21012226">
              <a:off x="3933415" y="915767"/>
              <a:ext cx="630989" cy="557195"/>
            </a:xfrm>
            <a:prstGeom prst="rect">
              <a:avLst/>
            </a:prstGeom>
            <a:ln w="12700" cap="flat">
              <a:noFill/>
              <a:miter lim="400000"/>
            </a:ln>
            <a:effectLst/>
          </p:spPr>
        </p:pic>
        <p:pic>
          <p:nvPicPr>
            <p:cNvPr id="2442" name="pasted-image.pdf"/>
            <p:cNvPicPr>
              <a:picLocks noChangeAspect="1"/>
            </p:cNvPicPr>
            <p:nvPr/>
          </p:nvPicPr>
          <p:blipFill>
            <a:blip r:embed="rId7">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2443" name="pasted-image.pdf"/>
            <p:cNvPicPr>
              <a:picLocks noChangeAspect="1"/>
            </p:cNvPicPr>
            <p:nvPr/>
          </p:nvPicPr>
          <p:blipFill>
            <a:blip r:embed="rId5">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2444" name="pasted-image.pdf"/>
            <p:cNvPicPr>
              <a:picLocks noChangeAspect="1"/>
            </p:cNvPicPr>
            <p:nvPr/>
          </p:nvPicPr>
          <p:blipFill>
            <a:blip r:embed="rId3">
              <a:alphaModFix amt="18452"/>
              <a:extLst/>
            </a:blip>
            <a:stretch>
              <a:fillRect/>
            </a:stretch>
          </p:blipFill>
          <p:spPr>
            <a:xfrm rot="6596259">
              <a:off x="3390719" y="706073"/>
              <a:ext cx="610569" cy="539163"/>
            </a:xfrm>
            <a:prstGeom prst="rect">
              <a:avLst/>
            </a:prstGeom>
            <a:ln w="12700" cap="flat">
              <a:noFill/>
              <a:miter lim="400000"/>
            </a:ln>
            <a:effectLst/>
          </p:spPr>
        </p:pic>
        <p:pic>
          <p:nvPicPr>
            <p:cNvPr id="2445" name="pasted-image.pdf"/>
            <p:cNvPicPr>
              <a:picLocks noChangeAspect="1"/>
            </p:cNvPicPr>
            <p:nvPr/>
          </p:nvPicPr>
          <p:blipFill>
            <a:blip r:embed="rId4">
              <a:alphaModFix amt="18452"/>
              <a:extLst/>
            </a:blip>
            <a:stretch>
              <a:fillRect/>
            </a:stretch>
          </p:blipFill>
          <p:spPr>
            <a:xfrm rot="189053">
              <a:off x="3821928" y="126217"/>
              <a:ext cx="778108" cy="690495"/>
            </a:xfrm>
            <a:prstGeom prst="rect">
              <a:avLst/>
            </a:prstGeom>
            <a:ln w="12700" cap="flat">
              <a:noFill/>
              <a:miter lim="400000"/>
            </a:ln>
            <a:effectLst/>
          </p:spPr>
        </p:pic>
        <p:pic>
          <p:nvPicPr>
            <p:cNvPr id="2446" name="pasted-image.pdf"/>
            <p:cNvPicPr>
              <a:picLocks noChangeAspect="1"/>
            </p:cNvPicPr>
            <p:nvPr/>
          </p:nvPicPr>
          <p:blipFill>
            <a:blip r:embed="rId6">
              <a:alphaModFix amt="18452"/>
              <a:extLst/>
            </a:blip>
            <a:stretch>
              <a:fillRect/>
            </a:stretch>
          </p:blipFill>
          <p:spPr>
            <a:xfrm rot="4037505">
              <a:off x="4530858" y="396807"/>
              <a:ext cx="823519" cy="727208"/>
            </a:xfrm>
            <a:prstGeom prst="rect">
              <a:avLst/>
            </a:prstGeom>
            <a:ln w="12700" cap="flat">
              <a:noFill/>
              <a:miter lim="400000"/>
            </a:ln>
            <a:effectLst/>
          </p:spPr>
        </p:pic>
        <p:pic>
          <p:nvPicPr>
            <p:cNvPr id="2447" name="pasted-image.pdf"/>
            <p:cNvPicPr>
              <a:picLocks noChangeAspect="1"/>
            </p:cNvPicPr>
            <p:nvPr/>
          </p:nvPicPr>
          <p:blipFill>
            <a:blip r:embed="rId7">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2448" name="pasted-image.pdf"/>
            <p:cNvPicPr>
              <a:picLocks noChangeAspect="1"/>
            </p:cNvPicPr>
            <p:nvPr/>
          </p:nvPicPr>
          <p:blipFill>
            <a:blip r:embed="rId5">
              <a:alphaModFix amt="18452"/>
              <a:extLst/>
            </a:blip>
            <a:stretch>
              <a:fillRect/>
            </a:stretch>
          </p:blipFill>
          <p:spPr>
            <a:xfrm rot="13574788">
              <a:off x="5191255" y="214411"/>
              <a:ext cx="953044" cy="841585"/>
            </a:xfrm>
            <a:prstGeom prst="rect">
              <a:avLst/>
            </a:prstGeom>
            <a:ln w="12700" cap="flat">
              <a:noFill/>
              <a:miter lim="400000"/>
            </a:ln>
            <a:effectLst/>
          </p:spPr>
        </p:pic>
        <p:pic>
          <p:nvPicPr>
            <p:cNvPr id="2449" name="pasted-image.pdf"/>
            <p:cNvPicPr>
              <a:picLocks noChangeAspect="1"/>
            </p:cNvPicPr>
            <p:nvPr/>
          </p:nvPicPr>
          <p:blipFill>
            <a:blip r:embed="rId3">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2450" name="pasted-image.pdf"/>
            <p:cNvPicPr>
              <a:picLocks noChangeAspect="1"/>
            </p:cNvPicPr>
            <p:nvPr/>
          </p:nvPicPr>
          <p:blipFill>
            <a:blip r:embed="rId4">
              <a:alphaModFix amt="18452"/>
              <a:extLst/>
            </a:blip>
            <a:stretch>
              <a:fillRect/>
            </a:stretch>
          </p:blipFill>
          <p:spPr>
            <a:xfrm rot="4535398">
              <a:off x="5281886" y="1711767"/>
              <a:ext cx="931401" cy="826527"/>
            </a:xfrm>
            <a:prstGeom prst="rect">
              <a:avLst/>
            </a:prstGeom>
            <a:ln w="12700" cap="flat">
              <a:noFill/>
              <a:miter lim="400000"/>
            </a:ln>
            <a:effectLst/>
          </p:spPr>
        </p:pic>
        <p:pic>
          <p:nvPicPr>
            <p:cNvPr id="2451" name="pasted-image.pdf"/>
            <p:cNvPicPr>
              <a:picLocks noChangeAspect="1"/>
            </p:cNvPicPr>
            <p:nvPr/>
          </p:nvPicPr>
          <p:blipFill>
            <a:blip r:embed="rId6">
              <a:alphaModFix amt="18452"/>
              <a:extLst/>
            </a:blip>
            <a:stretch>
              <a:fillRect/>
            </a:stretch>
          </p:blipFill>
          <p:spPr>
            <a:xfrm rot="8729863">
              <a:off x="4572857" y="2291742"/>
              <a:ext cx="857106" cy="756867"/>
            </a:xfrm>
            <a:prstGeom prst="rect">
              <a:avLst/>
            </a:prstGeom>
            <a:ln w="12700" cap="flat">
              <a:noFill/>
              <a:miter lim="400000"/>
            </a:ln>
            <a:effectLst/>
          </p:spPr>
        </p:pic>
        <p:pic>
          <p:nvPicPr>
            <p:cNvPr id="2452" name="pasted-image.pdf"/>
            <p:cNvPicPr>
              <a:picLocks noChangeAspect="1"/>
            </p:cNvPicPr>
            <p:nvPr/>
          </p:nvPicPr>
          <p:blipFill>
            <a:blip r:embed="rId2">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2453" name="pasted-image.pdf"/>
            <p:cNvPicPr>
              <a:picLocks noChangeAspect="1"/>
            </p:cNvPicPr>
            <p:nvPr/>
          </p:nvPicPr>
          <p:blipFill>
            <a:blip r:embed="rId3">
              <a:alphaModFix amt="18452"/>
              <a:extLst/>
            </a:blip>
            <a:stretch>
              <a:fillRect/>
            </a:stretch>
          </p:blipFill>
          <p:spPr>
            <a:xfrm rot="7178364">
              <a:off x="1944089" y="1999107"/>
              <a:ext cx="441092" cy="389506"/>
            </a:xfrm>
            <a:prstGeom prst="rect">
              <a:avLst/>
            </a:prstGeom>
            <a:ln w="12700" cap="flat">
              <a:noFill/>
              <a:miter lim="400000"/>
            </a:ln>
            <a:effectLst/>
          </p:spPr>
        </p:pic>
        <p:pic>
          <p:nvPicPr>
            <p:cNvPr id="2454" name="pasted-image.pdf"/>
            <p:cNvPicPr>
              <a:picLocks noChangeAspect="1"/>
            </p:cNvPicPr>
            <p:nvPr/>
          </p:nvPicPr>
          <p:blipFill>
            <a:blip r:embed="rId4">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2455" name="pasted-image.pdf"/>
            <p:cNvPicPr>
              <a:picLocks noChangeAspect="1"/>
            </p:cNvPicPr>
            <p:nvPr/>
          </p:nvPicPr>
          <p:blipFill>
            <a:blip r:embed="rId5">
              <a:alphaModFix amt="18452"/>
              <a:extLst/>
            </a:blip>
            <a:stretch>
              <a:fillRect/>
            </a:stretch>
          </p:blipFill>
          <p:spPr>
            <a:xfrm rot="3275997">
              <a:off x="1842036" y="1491138"/>
              <a:ext cx="575190" cy="507921"/>
            </a:xfrm>
            <a:prstGeom prst="rect">
              <a:avLst/>
            </a:prstGeom>
            <a:ln w="12700" cap="flat">
              <a:noFill/>
              <a:miter lim="400000"/>
            </a:ln>
            <a:effectLst/>
          </p:spPr>
        </p:pic>
        <p:pic>
          <p:nvPicPr>
            <p:cNvPr id="2456" name="pasted-image.pdf"/>
            <p:cNvPicPr>
              <a:picLocks noChangeAspect="1"/>
            </p:cNvPicPr>
            <p:nvPr/>
          </p:nvPicPr>
          <p:blipFill>
            <a:blip r:embed="rId6">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2457" name="pasted-image.pdf"/>
            <p:cNvPicPr>
              <a:picLocks noChangeAspect="1"/>
            </p:cNvPicPr>
            <p:nvPr/>
          </p:nvPicPr>
          <p:blipFill>
            <a:blip r:embed="rId7">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2458" name="pasted-image.pdf"/>
            <p:cNvPicPr>
              <a:picLocks noChangeAspect="1"/>
            </p:cNvPicPr>
            <p:nvPr/>
          </p:nvPicPr>
          <p:blipFill>
            <a:blip r:embed="rId7">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2459" name="pasted-image.pdf"/>
            <p:cNvPicPr>
              <a:picLocks noChangeAspect="1"/>
            </p:cNvPicPr>
            <p:nvPr/>
          </p:nvPicPr>
          <p:blipFill>
            <a:blip r:embed="rId5">
              <a:alphaModFix amt="18452"/>
              <a:extLst/>
            </a:blip>
            <a:stretch>
              <a:fillRect/>
            </a:stretch>
          </p:blipFill>
          <p:spPr>
            <a:xfrm rot="13329951">
              <a:off x="321652" y="1541934"/>
              <a:ext cx="796189" cy="703075"/>
            </a:xfrm>
            <a:prstGeom prst="rect">
              <a:avLst/>
            </a:prstGeom>
            <a:ln w="12700" cap="flat">
              <a:noFill/>
              <a:miter lim="400000"/>
            </a:ln>
            <a:effectLst/>
          </p:spPr>
        </p:pic>
        <p:pic>
          <p:nvPicPr>
            <p:cNvPr id="2460" name="pasted-image.pdf"/>
            <p:cNvPicPr>
              <a:picLocks noChangeAspect="1"/>
            </p:cNvPicPr>
            <p:nvPr/>
          </p:nvPicPr>
          <p:blipFill>
            <a:blip r:embed="rId3">
              <a:alphaModFix amt="18452"/>
              <a:extLst/>
            </a:blip>
            <a:stretch>
              <a:fillRect/>
            </a:stretch>
          </p:blipFill>
          <p:spPr>
            <a:xfrm rot="6596259">
              <a:off x="715253" y="960073"/>
              <a:ext cx="610569" cy="539163"/>
            </a:xfrm>
            <a:prstGeom prst="rect">
              <a:avLst/>
            </a:prstGeom>
            <a:ln w="12700" cap="flat">
              <a:noFill/>
              <a:miter lim="400000"/>
            </a:ln>
            <a:effectLst/>
          </p:spPr>
        </p:pic>
        <p:pic>
          <p:nvPicPr>
            <p:cNvPr id="2461" name="pasted-image.pdf"/>
            <p:cNvPicPr>
              <a:picLocks noChangeAspect="1"/>
            </p:cNvPicPr>
            <p:nvPr/>
          </p:nvPicPr>
          <p:blipFill>
            <a:blip r:embed="rId4">
              <a:alphaModFix amt="18452"/>
              <a:extLst/>
            </a:blip>
            <a:stretch>
              <a:fillRect/>
            </a:stretch>
          </p:blipFill>
          <p:spPr>
            <a:xfrm rot="189053">
              <a:off x="1146462" y="380217"/>
              <a:ext cx="778108" cy="690495"/>
            </a:xfrm>
            <a:prstGeom prst="rect">
              <a:avLst/>
            </a:prstGeom>
            <a:ln w="12700" cap="flat">
              <a:noFill/>
              <a:miter lim="400000"/>
            </a:ln>
            <a:effectLst/>
          </p:spPr>
        </p:pic>
        <p:pic>
          <p:nvPicPr>
            <p:cNvPr id="2462" name="pasted-image.pdf"/>
            <p:cNvPicPr>
              <a:picLocks noChangeAspect="1"/>
            </p:cNvPicPr>
            <p:nvPr/>
          </p:nvPicPr>
          <p:blipFill>
            <a:blip r:embed="rId6">
              <a:alphaModFix amt="18452"/>
              <a:extLst/>
            </a:blip>
            <a:stretch>
              <a:fillRect/>
            </a:stretch>
          </p:blipFill>
          <p:spPr>
            <a:xfrm rot="4037505">
              <a:off x="1855391" y="650807"/>
              <a:ext cx="823519" cy="727208"/>
            </a:xfrm>
            <a:prstGeom prst="rect">
              <a:avLst/>
            </a:prstGeom>
            <a:ln w="12700" cap="flat">
              <a:noFill/>
              <a:miter lim="400000"/>
            </a:ln>
            <a:effectLst/>
          </p:spPr>
        </p:pic>
        <p:pic>
          <p:nvPicPr>
            <p:cNvPr id="2463" name="pasted-image.pdf"/>
            <p:cNvPicPr>
              <a:picLocks noChangeAspect="1"/>
            </p:cNvPicPr>
            <p:nvPr/>
          </p:nvPicPr>
          <p:blipFill>
            <a:blip r:embed="rId7">
              <a:alphaModFix amt="18452"/>
              <a:extLst/>
            </a:blip>
            <a:stretch>
              <a:fillRect/>
            </a:stretch>
          </p:blipFill>
          <p:spPr>
            <a:xfrm rot="15582911">
              <a:off x="24779" y="434438"/>
              <a:ext cx="1045499" cy="923228"/>
            </a:xfrm>
            <a:prstGeom prst="rect">
              <a:avLst/>
            </a:prstGeom>
            <a:ln w="12700" cap="flat">
              <a:noFill/>
              <a:miter lim="400000"/>
            </a:ln>
            <a:effectLst/>
          </p:spPr>
        </p:pic>
        <p:pic>
          <p:nvPicPr>
            <p:cNvPr id="2464" name="pasted-image.pdf"/>
            <p:cNvPicPr>
              <a:picLocks noChangeAspect="1"/>
            </p:cNvPicPr>
            <p:nvPr/>
          </p:nvPicPr>
          <p:blipFill>
            <a:blip r:embed="rId5">
              <a:alphaModFix amt="18452"/>
              <a:extLst/>
            </a:blip>
            <a:stretch>
              <a:fillRect/>
            </a:stretch>
          </p:blipFill>
          <p:spPr>
            <a:xfrm rot="13574788">
              <a:off x="2515788" y="468411"/>
              <a:ext cx="953043" cy="841585"/>
            </a:xfrm>
            <a:prstGeom prst="rect">
              <a:avLst/>
            </a:prstGeom>
            <a:ln w="12700" cap="flat">
              <a:noFill/>
              <a:miter lim="400000"/>
            </a:ln>
            <a:effectLst/>
          </p:spPr>
        </p:pic>
        <p:pic>
          <p:nvPicPr>
            <p:cNvPr id="2465" name="pasted-image.pdf"/>
            <p:cNvPicPr>
              <a:picLocks noChangeAspect="1"/>
            </p:cNvPicPr>
            <p:nvPr/>
          </p:nvPicPr>
          <p:blipFill>
            <a:blip r:embed="rId3">
              <a:alphaModFix amt="18452"/>
              <a:extLst/>
            </a:blip>
            <a:stretch>
              <a:fillRect/>
            </a:stretch>
          </p:blipFill>
          <p:spPr>
            <a:xfrm rot="14632657">
              <a:off x="924854" y="2469232"/>
              <a:ext cx="730855" cy="645381"/>
            </a:xfrm>
            <a:prstGeom prst="rect">
              <a:avLst/>
            </a:prstGeom>
            <a:ln w="12700" cap="flat">
              <a:noFill/>
              <a:miter lim="400000"/>
            </a:ln>
            <a:effectLst/>
          </p:spPr>
        </p:pic>
        <p:pic>
          <p:nvPicPr>
            <p:cNvPr id="2466" name="pasted-image.pdf"/>
            <p:cNvPicPr>
              <a:picLocks noChangeAspect="1"/>
            </p:cNvPicPr>
            <p:nvPr/>
          </p:nvPicPr>
          <p:blipFill>
            <a:blip r:embed="rId4">
              <a:alphaModFix amt="18452"/>
              <a:extLst/>
            </a:blip>
            <a:stretch>
              <a:fillRect/>
            </a:stretch>
          </p:blipFill>
          <p:spPr>
            <a:xfrm rot="4535398">
              <a:off x="2606419" y="1965767"/>
              <a:ext cx="931401" cy="826527"/>
            </a:xfrm>
            <a:prstGeom prst="rect">
              <a:avLst/>
            </a:prstGeom>
            <a:ln w="12700" cap="flat">
              <a:noFill/>
              <a:miter lim="400000"/>
            </a:ln>
            <a:effectLst/>
          </p:spPr>
        </p:pic>
        <p:pic>
          <p:nvPicPr>
            <p:cNvPr id="2467" name="pasted-image.pdf"/>
            <p:cNvPicPr>
              <a:picLocks noChangeAspect="1"/>
            </p:cNvPicPr>
            <p:nvPr/>
          </p:nvPicPr>
          <p:blipFill>
            <a:blip r:embed="rId6">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2581" name="Group 2581"/>
          <p:cNvGrpSpPr/>
          <p:nvPr/>
        </p:nvGrpSpPr>
        <p:grpSpPr>
          <a:xfrm>
            <a:off x="20268838" y="-4380222"/>
            <a:ext cx="9720458" cy="7812500"/>
            <a:chOff x="0" y="0"/>
            <a:chExt cx="9720457" cy="7812498"/>
          </a:xfrm>
        </p:grpSpPr>
        <p:pic>
          <p:nvPicPr>
            <p:cNvPr id="2469" name="pasted-image.pdf"/>
            <p:cNvPicPr>
              <a:picLocks noChangeAspect="1"/>
            </p:cNvPicPr>
            <p:nvPr/>
          </p:nvPicPr>
          <p:blipFill>
            <a:blip r:embed="rId2">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2470" name="pasted-image.pdf"/>
            <p:cNvPicPr>
              <a:picLocks noChangeAspect="1"/>
            </p:cNvPicPr>
            <p:nvPr/>
          </p:nvPicPr>
          <p:blipFill>
            <a:blip r:embed="rId3">
              <a:alphaModFix amt="18452"/>
              <a:extLst/>
            </a:blip>
            <a:stretch>
              <a:fillRect/>
            </a:stretch>
          </p:blipFill>
          <p:spPr>
            <a:xfrm rot="7178364">
              <a:off x="5346347" y="4571746"/>
              <a:ext cx="441092" cy="389507"/>
            </a:xfrm>
            <a:prstGeom prst="rect">
              <a:avLst/>
            </a:prstGeom>
            <a:ln w="12700" cap="flat">
              <a:noFill/>
              <a:miter lim="400000"/>
            </a:ln>
            <a:effectLst/>
          </p:spPr>
        </p:pic>
        <p:pic>
          <p:nvPicPr>
            <p:cNvPr id="2471" name="pasted-image.pdf"/>
            <p:cNvPicPr>
              <a:picLocks noChangeAspect="1"/>
            </p:cNvPicPr>
            <p:nvPr/>
          </p:nvPicPr>
          <p:blipFill>
            <a:blip r:embed="rId4">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2472" name="pasted-image.pdf"/>
            <p:cNvPicPr>
              <a:picLocks noChangeAspect="1"/>
            </p:cNvPicPr>
            <p:nvPr/>
          </p:nvPicPr>
          <p:blipFill>
            <a:blip r:embed="rId5">
              <a:alphaModFix amt="18452"/>
              <a:extLst/>
            </a:blip>
            <a:stretch>
              <a:fillRect/>
            </a:stretch>
          </p:blipFill>
          <p:spPr>
            <a:xfrm rot="3275997">
              <a:off x="5244294" y="4063777"/>
              <a:ext cx="575189" cy="507921"/>
            </a:xfrm>
            <a:prstGeom prst="rect">
              <a:avLst/>
            </a:prstGeom>
            <a:ln w="12700" cap="flat">
              <a:noFill/>
              <a:miter lim="400000"/>
            </a:ln>
            <a:effectLst/>
          </p:spPr>
        </p:pic>
        <p:pic>
          <p:nvPicPr>
            <p:cNvPr id="2473" name="pasted-image.pdf"/>
            <p:cNvPicPr>
              <a:picLocks noChangeAspect="1"/>
            </p:cNvPicPr>
            <p:nvPr/>
          </p:nvPicPr>
          <p:blipFill>
            <a:blip r:embed="rId6">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2474" name="pasted-image.pdf"/>
            <p:cNvPicPr>
              <a:picLocks noChangeAspect="1"/>
            </p:cNvPicPr>
            <p:nvPr/>
          </p:nvPicPr>
          <p:blipFill>
            <a:blip r:embed="rId7">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2475" name="pasted-image.pdf"/>
            <p:cNvPicPr>
              <a:picLocks noChangeAspect="1"/>
            </p:cNvPicPr>
            <p:nvPr/>
          </p:nvPicPr>
          <p:blipFill>
            <a:blip r:embed="rId7">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2476" name="pasted-image.pdf"/>
            <p:cNvPicPr>
              <a:picLocks noChangeAspect="1"/>
            </p:cNvPicPr>
            <p:nvPr/>
          </p:nvPicPr>
          <p:blipFill>
            <a:blip r:embed="rId5">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2477" name="pasted-image.pdf"/>
            <p:cNvPicPr>
              <a:picLocks noChangeAspect="1"/>
            </p:cNvPicPr>
            <p:nvPr/>
          </p:nvPicPr>
          <p:blipFill>
            <a:blip r:embed="rId3">
              <a:alphaModFix amt="18452"/>
              <a:extLst/>
            </a:blip>
            <a:stretch>
              <a:fillRect/>
            </a:stretch>
          </p:blipFill>
          <p:spPr>
            <a:xfrm rot="6596259">
              <a:off x="4117510" y="3532713"/>
              <a:ext cx="610569" cy="539163"/>
            </a:xfrm>
            <a:prstGeom prst="rect">
              <a:avLst/>
            </a:prstGeom>
            <a:ln w="12700" cap="flat">
              <a:noFill/>
              <a:miter lim="400000"/>
            </a:ln>
            <a:effectLst/>
          </p:spPr>
        </p:pic>
        <p:pic>
          <p:nvPicPr>
            <p:cNvPr id="2478" name="pasted-image.pdf"/>
            <p:cNvPicPr>
              <a:picLocks noChangeAspect="1"/>
            </p:cNvPicPr>
            <p:nvPr/>
          </p:nvPicPr>
          <p:blipFill>
            <a:blip r:embed="rId4">
              <a:alphaModFix amt="18452"/>
              <a:extLst/>
            </a:blip>
            <a:stretch>
              <a:fillRect/>
            </a:stretch>
          </p:blipFill>
          <p:spPr>
            <a:xfrm rot="189053">
              <a:off x="4548720" y="2952857"/>
              <a:ext cx="778108" cy="690495"/>
            </a:xfrm>
            <a:prstGeom prst="rect">
              <a:avLst/>
            </a:prstGeom>
            <a:ln w="12700" cap="flat">
              <a:noFill/>
              <a:miter lim="400000"/>
            </a:ln>
            <a:effectLst/>
          </p:spPr>
        </p:pic>
        <p:pic>
          <p:nvPicPr>
            <p:cNvPr id="2479" name="pasted-image.pdf"/>
            <p:cNvPicPr>
              <a:picLocks noChangeAspect="1"/>
            </p:cNvPicPr>
            <p:nvPr/>
          </p:nvPicPr>
          <p:blipFill>
            <a:blip r:embed="rId6">
              <a:alphaModFix amt="18452"/>
              <a:extLst/>
            </a:blip>
            <a:stretch>
              <a:fillRect/>
            </a:stretch>
          </p:blipFill>
          <p:spPr>
            <a:xfrm rot="4037505">
              <a:off x="5257649" y="3223448"/>
              <a:ext cx="823519" cy="727208"/>
            </a:xfrm>
            <a:prstGeom prst="rect">
              <a:avLst/>
            </a:prstGeom>
            <a:ln w="12700" cap="flat">
              <a:noFill/>
              <a:miter lim="400000"/>
            </a:ln>
            <a:effectLst/>
          </p:spPr>
        </p:pic>
        <p:pic>
          <p:nvPicPr>
            <p:cNvPr id="2480" name="pasted-image.pdf"/>
            <p:cNvPicPr>
              <a:picLocks noChangeAspect="1"/>
            </p:cNvPicPr>
            <p:nvPr/>
          </p:nvPicPr>
          <p:blipFill>
            <a:blip r:embed="rId7">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2481" name="pasted-image.pdf"/>
            <p:cNvPicPr>
              <a:picLocks noChangeAspect="1"/>
            </p:cNvPicPr>
            <p:nvPr/>
          </p:nvPicPr>
          <p:blipFill>
            <a:blip r:embed="rId5">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2482" name="pasted-image.pdf"/>
            <p:cNvPicPr>
              <a:picLocks noChangeAspect="1"/>
            </p:cNvPicPr>
            <p:nvPr/>
          </p:nvPicPr>
          <p:blipFill>
            <a:blip r:embed="rId3">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2483" name="pasted-image.pdf"/>
            <p:cNvPicPr>
              <a:picLocks noChangeAspect="1"/>
            </p:cNvPicPr>
            <p:nvPr/>
          </p:nvPicPr>
          <p:blipFill>
            <a:blip r:embed="rId4">
              <a:alphaModFix amt="18452"/>
              <a:extLst/>
            </a:blip>
            <a:stretch>
              <a:fillRect/>
            </a:stretch>
          </p:blipFill>
          <p:spPr>
            <a:xfrm rot="4535398">
              <a:off x="6008678" y="4538407"/>
              <a:ext cx="931400" cy="826527"/>
            </a:xfrm>
            <a:prstGeom prst="rect">
              <a:avLst/>
            </a:prstGeom>
            <a:ln w="12700" cap="flat">
              <a:noFill/>
              <a:miter lim="400000"/>
            </a:ln>
            <a:effectLst/>
          </p:spPr>
        </p:pic>
        <p:pic>
          <p:nvPicPr>
            <p:cNvPr id="2484" name="pasted-image.pdf"/>
            <p:cNvPicPr>
              <a:picLocks noChangeAspect="1"/>
            </p:cNvPicPr>
            <p:nvPr/>
          </p:nvPicPr>
          <p:blipFill>
            <a:blip r:embed="rId6">
              <a:alphaModFix amt="18452"/>
              <a:extLst/>
            </a:blip>
            <a:stretch>
              <a:fillRect/>
            </a:stretch>
          </p:blipFill>
          <p:spPr>
            <a:xfrm rot="8729863">
              <a:off x="5299647" y="5118381"/>
              <a:ext cx="857107" cy="756868"/>
            </a:xfrm>
            <a:prstGeom prst="rect">
              <a:avLst/>
            </a:prstGeom>
            <a:ln w="12700" cap="flat">
              <a:noFill/>
              <a:miter lim="400000"/>
            </a:ln>
            <a:effectLst/>
          </p:spPr>
        </p:pic>
        <p:pic>
          <p:nvPicPr>
            <p:cNvPr id="2485" name="pasted-image.pdf"/>
            <p:cNvPicPr>
              <a:picLocks noChangeAspect="1"/>
            </p:cNvPicPr>
            <p:nvPr/>
          </p:nvPicPr>
          <p:blipFill>
            <a:blip r:embed="rId2">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2486" name="pasted-image.pdf"/>
            <p:cNvPicPr>
              <a:picLocks noChangeAspect="1"/>
            </p:cNvPicPr>
            <p:nvPr/>
          </p:nvPicPr>
          <p:blipFill>
            <a:blip r:embed="rId3">
              <a:alphaModFix amt="18452"/>
              <a:extLst/>
            </a:blip>
            <a:stretch>
              <a:fillRect/>
            </a:stretch>
          </p:blipFill>
          <p:spPr>
            <a:xfrm rot="7178364">
              <a:off x="2237087" y="4522173"/>
              <a:ext cx="441092" cy="389507"/>
            </a:xfrm>
            <a:prstGeom prst="rect">
              <a:avLst/>
            </a:prstGeom>
            <a:ln w="12700" cap="flat">
              <a:noFill/>
              <a:miter lim="400000"/>
            </a:ln>
            <a:effectLst/>
          </p:spPr>
        </p:pic>
        <p:pic>
          <p:nvPicPr>
            <p:cNvPr id="2487" name="pasted-image.pdf"/>
            <p:cNvPicPr>
              <a:picLocks noChangeAspect="1"/>
            </p:cNvPicPr>
            <p:nvPr/>
          </p:nvPicPr>
          <p:blipFill>
            <a:blip r:embed="rId4">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2488" name="pasted-image.pdf"/>
            <p:cNvPicPr>
              <a:picLocks noChangeAspect="1"/>
            </p:cNvPicPr>
            <p:nvPr/>
          </p:nvPicPr>
          <p:blipFill>
            <a:blip r:embed="rId5">
              <a:alphaModFix amt="18452"/>
              <a:extLst/>
            </a:blip>
            <a:stretch>
              <a:fillRect/>
            </a:stretch>
          </p:blipFill>
          <p:spPr>
            <a:xfrm rot="3275997">
              <a:off x="2135033" y="4014204"/>
              <a:ext cx="575190" cy="507921"/>
            </a:xfrm>
            <a:prstGeom prst="rect">
              <a:avLst/>
            </a:prstGeom>
            <a:ln w="12700" cap="flat">
              <a:noFill/>
              <a:miter lim="400000"/>
            </a:ln>
            <a:effectLst/>
          </p:spPr>
        </p:pic>
        <p:pic>
          <p:nvPicPr>
            <p:cNvPr id="2489" name="pasted-image.pdf"/>
            <p:cNvPicPr>
              <a:picLocks noChangeAspect="1"/>
            </p:cNvPicPr>
            <p:nvPr/>
          </p:nvPicPr>
          <p:blipFill>
            <a:blip r:embed="rId6">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2490" name="pasted-image.pdf"/>
            <p:cNvPicPr>
              <a:picLocks noChangeAspect="1"/>
            </p:cNvPicPr>
            <p:nvPr/>
          </p:nvPicPr>
          <p:blipFill>
            <a:blip r:embed="rId7">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2491" name="pasted-image.pdf"/>
            <p:cNvPicPr>
              <a:picLocks noChangeAspect="1"/>
            </p:cNvPicPr>
            <p:nvPr/>
          </p:nvPicPr>
          <p:blipFill>
            <a:blip r:embed="rId7">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2492" name="pasted-image.pdf"/>
            <p:cNvPicPr>
              <a:picLocks noChangeAspect="1"/>
            </p:cNvPicPr>
            <p:nvPr/>
          </p:nvPicPr>
          <p:blipFill>
            <a:blip r:embed="rId5">
              <a:alphaModFix amt="18452"/>
              <a:extLst/>
            </a:blip>
            <a:stretch>
              <a:fillRect/>
            </a:stretch>
          </p:blipFill>
          <p:spPr>
            <a:xfrm rot="13329951">
              <a:off x="614649" y="4065000"/>
              <a:ext cx="796190" cy="703075"/>
            </a:xfrm>
            <a:prstGeom prst="rect">
              <a:avLst/>
            </a:prstGeom>
            <a:ln w="12700" cap="flat">
              <a:noFill/>
              <a:miter lim="400000"/>
            </a:ln>
            <a:effectLst/>
          </p:spPr>
        </p:pic>
        <p:pic>
          <p:nvPicPr>
            <p:cNvPr id="2493" name="pasted-image.pdf"/>
            <p:cNvPicPr>
              <a:picLocks noChangeAspect="1"/>
            </p:cNvPicPr>
            <p:nvPr/>
          </p:nvPicPr>
          <p:blipFill>
            <a:blip r:embed="rId3">
              <a:alphaModFix amt="18452"/>
              <a:extLst/>
            </a:blip>
            <a:stretch>
              <a:fillRect/>
            </a:stretch>
          </p:blipFill>
          <p:spPr>
            <a:xfrm rot="6596259">
              <a:off x="1008249" y="3483140"/>
              <a:ext cx="610569" cy="539163"/>
            </a:xfrm>
            <a:prstGeom prst="rect">
              <a:avLst/>
            </a:prstGeom>
            <a:ln w="12700" cap="flat">
              <a:noFill/>
              <a:miter lim="400000"/>
            </a:ln>
            <a:effectLst/>
          </p:spPr>
        </p:pic>
        <p:pic>
          <p:nvPicPr>
            <p:cNvPr id="2494" name="pasted-image.pdf"/>
            <p:cNvPicPr>
              <a:picLocks noChangeAspect="1"/>
            </p:cNvPicPr>
            <p:nvPr/>
          </p:nvPicPr>
          <p:blipFill>
            <a:blip r:embed="rId4">
              <a:alphaModFix amt="18452"/>
              <a:extLst/>
            </a:blip>
            <a:stretch>
              <a:fillRect/>
            </a:stretch>
          </p:blipFill>
          <p:spPr>
            <a:xfrm rot="189053">
              <a:off x="1439459" y="2903284"/>
              <a:ext cx="778108" cy="690495"/>
            </a:xfrm>
            <a:prstGeom prst="rect">
              <a:avLst/>
            </a:prstGeom>
            <a:ln w="12700" cap="flat">
              <a:noFill/>
              <a:miter lim="400000"/>
            </a:ln>
            <a:effectLst/>
          </p:spPr>
        </p:pic>
        <p:pic>
          <p:nvPicPr>
            <p:cNvPr id="2495" name="pasted-image.pdf"/>
            <p:cNvPicPr>
              <a:picLocks noChangeAspect="1"/>
            </p:cNvPicPr>
            <p:nvPr/>
          </p:nvPicPr>
          <p:blipFill>
            <a:blip r:embed="rId6">
              <a:alphaModFix amt="18452"/>
              <a:extLst/>
            </a:blip>
            <a:stretch>
              <a:fillRect/>
            </a:stretch>
          </p:blipFill>
          <p:spPr>
            <a:xfrm rot="4037505">
              <a:off x="2148388" y="3173874"/>
              <a:ext cx="823519" cy="727208"/>
            </a:xfrm>
            <a:prstGeom prst="rect">
              <a:avLst/>
            </a:prstGeom>
            <a:ln w="12700" cap="flat">
              <a:noFill/>
              <a:miter lim="400000"/>
            </a:ln>
            <a:effectLst/>
          </p:spPr>
        </p:pic>
        <p:pic>
          <p:nvPicPr>
            <p:cNvPr id="2496" name="pasted-image.pdf"/>
            <p:cNvPicPr>
              <a:picLocks noChangeAspect="1"/>
            </p:cNvPicPr>
            <p:nvPr/>
          </p:nvPicPr>
          <p:blipFill>
            <a:blip r:embed="rId7">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2497" name="pasted-image.pdf"/>
            <p:cNvPicPr>
              <a:picLocks noChangeAspect="1"/>
            </p:cNvPicPr>
            <p:nvPr/>
          </p:nvPicPr>
          <p:blipFill>
            <a:blip r:embed="rId5">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2498" name="pasted-image.pdf"/>
            <p:cNvPicPr>
              <a:picLocks noChangeAspect="1"/>
            </p:cNvPicPr>
            <p:nvPr/>
          </p:nvPicPr>
          <p:blipFill>
            <a:blip r:embed="rId3">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2499" name="pasted-image.pdf"/>
            <p:cNvPicPr>
              <a:picLocks noChangeAspect="1"/>
            </p:cNvPicPr>
            <p:nvPr/>
          </p:nvPicPr>
          <p:blipFill>
            <a:blip r:embed="rId4">
              <a:alphaModFix amt="18452"/>
              <a:extLst/>
            </a:blip>
            <a:stretch>
              <a:fillRect/>
            </a:stretch>
          </p:blipFill>
          <p:spPr>
            <a:xfrm rot="4535398">
              <a:off x="2899417" y="4488834"/>
              <a:ext cx="931401" cy="826527"/>
            </a:xfrm>
            <a:prstGeom prst="rect">
              <a:avLst/>
            </a:prstGeom>
            <a:ln w="12700" cap="flat">
              <a:noFill/>
              <a:miter lim="400000"/>
            </a:ln>
            <a:effectLst/>
          </p:spPr>
        </p:pic>
        <p:pic>
          <p:nvPicPr>
            <p:cNvPr id="2500" name="pasted-image.pdf"/>
            <p:cNvPicPr>
              <a:picLocks noChangeAspect="1"/>
            </p:cNvPicPr>
            <p:nvPr/>
          </p:nvPicPr>
          <p:blipFill>
            <a:blip r:embed="rId6">
              <a:alphaModFix amt="18452"/>
              <a:extLst/>
            </a:blip>
            <a:stretch>
              <a:fillRect/>
            </a:stretch>
          </p:blipFill>
          <p:spPr>
            <a:xfrm rot="8729863">
              <a:off x="2190387" y="5068808"/>
              <a:ext cx="857107" cy="756868"/>
            </a:xfrm>
            <a:prstGeom prst="rect">
              <a:avLst/>
            </a:prstGeom>
            <a:ln w="12700" cap="flat">
              <a:noFill/>
              <a:miter lim="400000"/>
            </a:ln>
            <a:effectLst/>
          </p:spPr>
        </p:pic>
        <p:pic>
          <p:nvPicPr>
            <p:cNvPr id="2501" name="pasted-image.pdf"/>
            <p:cNvPicPr>
              <a:picLocks noChangeAspect="1"/>
            </p:cNvPicPr>
            <p:nvPr/>
          </p:nvPicPr>
          <p:blipFill>
            <a:blip r:embed="rId2">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2502" name="pasted-image.pdf"/>
            <p:cNvPicPr>
              <a:picLocks noChangeAspect="1"/>
            </p:cNvPicPr>
            <p:nvPr/>
          </p:nvPicPr>
          <p:blipFill>
            <a:blip r:embed="rId3">
              <a:alphaModFix amt="18452"/>
              <a:extLst/>
            </a:blip>
            <a:stretch>
              <a:fillRect/>
            </a:stretch>
          </p:blipFill>
          <p:spPr>
            <a:xfrm rot="7178364">
              <a:off x="8038748" y="2912280"/>
              <a:ext cx="441092" cy="389506"/>
            </a:xfrm>
            <a:prstGeom prst="rect">
              <a:avLst/>
            </a:prstGeom>
            <a:ln w="12700" cap="flat">
              <a:noFill/>
              <a:miter lim="400000"/>
            </a:ln>
            <a:effectLst/>
          </p:spPr>
        </p:pic>
        <p:pic>
          <p:nvPicPr>
            <p:cNvPr id="2503" name="pasted-image.pdf"/>
            <p:cNvPicPr>
              <a:picLocks noChangeAspect="1"/>
            </p:cNvPicPr>
            <p:nvPr/>
          </p:nvPicPr>
          <p:blipFill>
            <a:blip r:embed="rId4">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2504" name="pasted-image.pdf"/>
            <p:cNvPicPr>
              <a:picLocks noChangeAspect="1"/>
            </p:cNvPicPr>
            <p:nvPr/>
          </p:nvPicPr>
          <p:blipFill>
            <a:blip r:embed="rId5">
              <a:alphaModFix amt="18452"/>
              <a:extLst/>
            </a:blip>
            <a:stretch>
              <a:fillRect/>
            </a:stretch>
          </p:blipFill>
          <p:spPr>
            <a:xfrm rot="3275997">
              <a:off x="7936693" y="2404311"/>
              <a:ext cx="575190" cy="507921"/>
            </a:xfrm>
            <a:prstGeom prst="rect">
              <a:avLst/>
            </a:prstGeom>
            <a:ln w="12700" cap="flat">
              <a:noFill/>
              <a:miter lim="400000"/>
            </a:ln>
            <a:effectLst/>
          </p:spPr>
        </p:pic>
        <p:pic>
          <p:nvPicPr>
            <p:cNvPr id="2505" name="pasted-image.pdf"/>
            <p:cNvPicPr>
              <a:picLocks noChangeAspect="1"/>
            </p:cNvPicPr>
            <p:nvPr/>
          </p:nvPicPr>
          <p:blipFill>
            <a:blip r:embed="rId6">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2506" name="pasted-image.pdf"/>
            <p:cNvPicPr>
              <a:picLocks noChangeAspect="1"/>
            </p:cNvPicPr>
            <p:nvPr/>
          </p:nvPicPr>
          <p:blipFill>
            <a:blip r:embed="rId7">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2507" name="pasted-image.pdf"/>
            <p:cNvPicPr>
              <a:picLocks noChangeAspect="1"/>
            </p:cNvPicPr>
            <p:nvPr/>
          </p:nvPicPr>
          <p:blipFill>
            <a:blip r:embed="rId7">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2508" name="pasted-image.pdf"/>
            <p:cNvPicPr>
              <a:picLocks noChangeAspect="1"/>
            </p:cNvPicPr>
            <p:nvPr/>
          </p:nvPicPr>
          <p:blipFill>
            <a:blip r:embed="rId5">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2509" name="pasted-image.pdf"/>
            <p:cNvPicPr>
              <a:picLocks noChangeAspect="1"/>
            </p:cNvPicPr>
            <p:nvPr/>
          </p:nvPicPr>
          <p:blipFill>
            <a:blip r:embed="rId3">
              <a:alphaModFix amt="18452"/>
              <a:extLst/>
            </a:blip>
            <a:stretch>
              <a:fillRect/>
            </a:stretch>
          </p:blipFill>
          <p:spPr>
            <a:xfrm rot="6596259">
              <a:off x="6809911" y="1873247"/>
              <a:ext cx="610569" cy="539163"/>
            </a:xfrm>
            <a:prstGeom prst="rect">
              <a:avLst/>
            </a:prstGeom>
            <a:ln w="12700" cap="flat">
              <a:noFill/>
              <a:miter lim="400000"/>
            </a:ln>
            <a:effectLst/>
          </p:spPr>
        </p:pic>
        <p:pic>
          <p:nvPicPr>
            <p:cNvPr id="2510" name="pasted-image.pdf"/>
            <p:cNvPicPr>
              <a:picLocks noChangeAspect="1"/>
            </p:cNvPicPr>
            <p:nvPr/>
          </p:nvPicPr>
          <p:blipFill>
            <a:blip r:embed="rId4">
              <a:alphaModFix amt="18452"/>
              <a:extLst/>
            </a:blip>
            <a:stretch>
              <a:fillRect/>
            </a:stretch>
          </p:blipFill>
          <p:spPr>
            <a:xfrm rot="189053">
              <a:off x="7241119" y="1293390"/>
              <a:ext cx="778108" cy="690495"/>
            </a:xfrm>
            <a:prstGeom prst="rect">
              <a:avLst/>
            </a:prstGeom>
            <a:ln w="12700" cap="flat">
              <a:noFill/>
              <a:miter lim="400000"/>
            </a:ln>
            <a:effectLst/>
          </p:spPr>
        </p:pic>
        <p:pic>
          <p:nvPicPr>
            <p:cNvPr id="2511" name="pasted-image.pdf"/>
            <p:cNvPicPr>
              <a:picLocks noChangeAspect="1"/>
            </p:cNvPicPr>
            <p:nvPr/>
          </p:nvPicPr>
          <p:blipFill>
            <a:blip r:embed="rId6">
              <a:alphaModFix amt="18452"/>
              <a:extLst/>
            </a:blip>
            <a:stretch>
              <a:fillRect/>
            </a:stretch>
          </p:blipFill>
          <p:spPr>
            <a:xfrm rot="4037505">
              <a:off x="7950049" y="1563981"/>
              <a:ext cx="823519" cy="727208"/>
            </a:xfrm>
            <a:prstGeom prst="rect">
              <a:avLst/>
            </a:prstGeom>
            <a:ln w="12700" cap="flat">
              <a:noFill/>
              <a:miter lim="400000"/>
            </a:ln>
            <a:effectLst/>
          </p:spPr>
        </p:pic>
        <p:pic>
          <p:nvPicPr>
            <p:cNvPr id="2512" name="pasted-image.pdf"/>
            <p:cNvPicPr>
              <a:picLocks noChangeAspect="1"/>
            </p:cNvPicPr>
            <p:nvPr/>
          </p:nvPicPr>
          <p:blipFill>
            <a:blip r:embed="rId7">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2513" name="pasted-image.pdf"/>
            <p:cNvPicPr>
              <a:picLocks noChangeAspect="1"/>
            </p:cNvPicPr>
            <p:nvPr/>
          </p:nvPicPr>
          <p:blipFill>
            <a:blip r:embed="rId5">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2514" name="pasted-image.pdf"/>
            <p:cNvPicPr>
              <a:picLocks noChangeAspect="1"/>
            </p:cNvPicPr>
            <p:nvPr/>
          </p:nvPicPr>
          <p:blipFill>
            <a:blip r:embed="rId3">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2515" name="pasted-image.pdf"/>
            <p:cNvPicPr>
              <a:picLocks noChangeAspect="1"/>
            </p:cNvPicPr>
            <p:nvPr/>
          </p:nvPicPr>
          <p:blipFill>
            <a:blip r:embed="rId4">
              <a:alphaModFix amt="18452"/>
              <a:extLst/>
            </a:blip>
            <a:stretch>
              <a:fillRect/>
            </a:stretch>
          </p:blipFill>
          <p:spPr>
            <a:xfrm rot="4535398">
              <a:off x="8701078" y="2878940"/>
              <a:ext cx="931400" cy="826527"/>
            </a:xfrm>
            <a:prstGeom prst="rect">
              <a:avLst/>
            </a:prstGeom>
            <a:ln w="12700" cap="flat">
              <a:noFill/>
              <a:miter lim="400000"/>
            </a:ln>
            <a:effectLst/>
          </p:spPr>
        </p:pic>
        <p:pic>
          <p:nvPicPr>
            <p:cNvPr id="2516" name="pasted-image.pdf"/>
            <p:cNvPicPr>
              <a:picLocks noChangeAspect="1"/>
            </p:cNvPicPr>
            <p:nvPr/>
          </p:nvPicPr>
          <p:blipFill>
            <a:blip r:embed="rId6">
              <a:alphaModFix amt="18452"/>
              <a:extLst/>
            </a:blip>
            <a:stretch>
              <a:fillRect/>
            </a:stretch>
          </p:blipFill>
          <p:spPr>
            <a:xfrm rot="8729863">
              <a:off x="7992048" y="3458914"/>
              <a:ext cx="857106" cy="756868"/>
            </a:xfrm>
            <a:prstGeom prst="rect">
              <a:avLst/>
            </a:prstGeom>
            <a:ln w="12700" cap="flat">
              <a:noFill/>
              <a:miter lim="400000"/>
            </a:ln>
            <a:effectLst/>
          </p:spPr>
        </p:pic>
        <p:pic>
          <p:nvPicPr>
            <p:cNvPr id="2517" name="pasted-image.pdf"/>
            <p:cNvPicPr>
              <a:picLocks noChangeAspect="1"/>
            </p:cNvPicPr>
            <p:nvPr/>
          </p:nvPicPr>
          <p:blipFill>
            <a:blip r:embed="rId2">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2518" name="pasted-image.pdf"/>
            <p:cNvPicPr>
              <a:picLocks noChangeAspect="1"/>
            </p:cNvPicPr>
            <p:nvPr/>
          </p:nvPicPr>
          <p:blipFill>
            <a:blip r:embed="rId3">
              <a:alphaModFix amt="18452"/>
              <a:extLst/>
            </a:blip>
            <a:stretch>
              <a:fillRect/>
            </a:stretch>
          </p:blipFill>
          <p:spPr>
            <a:xfrm rot="7178364">
              <a:off x="8006222" y="5385773"/>
              <a:ext cx="441093" cy="389507"/>
            </a:xfrm>
            <a:prstGeom prst="rect">
              <a:avLst/>
            </a:prstGeom>
            <a:ln w="12700" cap="flat">
              <a:noFill/>
              <a:miter lim="400000"/>
            </a:ln>
            <a:effectLst/>
          </p:spPr>
        </p:pic>
        <p:pic>
          <p:nvPicPr>
            <p:cNvPr id="2519" name="pasted-image.pdf"/>
            <p:cNvPicPr>
              <a:picLocks noChangeAspect="1"/>
            </p:cNvPicPr>
            <p:nvPr/>
          </p:nvPicPr>
          <p:blipFill>
            <a:blip r:embed="rId4">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2520" name="pasted-image.pdf"/>
            <p:cNvPicPr>
              <a:picLocks noChangeAspect="1"/>
            </p:cNvPicPr>
            <p:nvPr/>
          </p:nvPicPr>
          <p:blipFill>
            <a:blip r:embed="rId5">
              <a:alphaModFix amt="18452"/>
              <a:extLst/>
            </a:blip>
            <a:stretch>
              <a:fillRect/>
            </a:stretch>
          </p:blipFill>
          <p:spPr>
            <a:xfrm rot="3275997">
              <a:off x="7904170" y="4877804"/>
              <a:ext cx="575189" cy="507921"/>
            </a:xfrm>
            <a:prstGeom prst="rect">
              <a:avLst/>
            </a:prstGeom>
            <a:ln w="12700" cap="flat">
              <a:noFill/>
              <a:miter lim="400000"/>
            </a:ln>
            <a:effectLst/>
          </p:spPr>
        </p:pic>
        <p:pic>
          <p:nvPicPr>
            <p:cNvPr id="2521" name="pasted-image.pdf"/>
            <p:cNvPicPr>
              <a:picLocks noChangeAspect="1"/>
            </p:cNvPicPr>
            <p:nvPr/>
          </p:nvPicPr>
          <p:blipFill>
            <a:blip r:embed="rId6">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2522" name="pasted-image.pdf"/>
            <p:cNvPicPr>
              <a:picLocks noChangeAspect="1"/>
            </p:cNvPicPr>
            <p:nvPr/>
          </p:nvPicPr>
          <p:blipFill>
            <a:blip r:embed="rId7">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2523" name="pasted-image.pdf"/>
            <p:cNvPicPr>
              <a:picLocks noChangeAspect="1"/>
            </p:cNvPicPr>
            <p:nvPr/>
          </p:nvPicPr>
          <p:blipFill>
            <a:blip r:embed="rId7">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2524" name="pasted-image.pdf"/>
            <p:cNvPicPr>
              <a:picLocks noChangeAspect="1"/>
            </p:cNvPicPr>
            <p:nvPr/>
          </p:nvPicPr>
          <p:blipFill>
            <a:blip r:embed="rId5">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2525" name="pasted-image.pdf"/>
            <p:cNvPicPr>
              <a:picLocks noChangeAspect="1"/>
            </p:cNvPicPr>
            <p:nvPr/>
          </p:nvPicPr>
          <p:blipFill>
            <a:blip r:embed="rId3">
              <a:alphaModFix amt="18452"/>
              <a:extLst/>
            </a:blip>
            <a:stretch>
              <a:fillRect/>
            </a:stretch>
          </p:blipFill>
          <p:spPr>
            <a:xfrm rot="6596259">
              <a:off x="6777386" y="4346740"/>
              <a:ext cx="610569" cy="539163"/>
            </a:xfrm>
            <a:prstGeom prst="rect">
              <a:avLst/>
            </a:prstGeom>
            <a:ln w="12700" cap="flat">
              <a:noFill/>
              <a:miter lim="400000"/>
            </a:ln>
            <a:effectLst/>
          </p:spPr>
        </p:pic>
        <p:pic>
          <p:nvPicPr>
            <p:cNvPr id="2526" name="pasted-image.pdf"/>
            <p:cNvPicPr>
              <a:picLocks noChangeAspect="1"/>
            </p:cNvPicPr>
            <p:nvPr/>
          </p:nvPicPr>
          <p:blipFill>
            <a:blip r:embed="rId4">
              <a:alphaModFix amt="18452"/>
              <a:extLst/>
            </a:blip>
            <a:stretch>
              <a:fillRect/>
            </a:stretch>
          </p:blipFill>
          <p:spPr>
            <a:xfrm rot="189053">
              <a:off x="7208595" y="3766884"/>
              <a:ext cx="778108" cy="690494"/>
            </a:xfrm>
            <a:prstGeom prst="rect">
              <a:avLst/>
            </a:prstGeom>
            <a:ln w="12700" cap="flat">
              <a:noFill/>
              <a:miter lim="400000"/>
            </a:ln>
            <a:effectLst/>
          </p:spPr>
        </p:pic>
        <p:pic>
          <p:nvPicPr>
            <p:cNvPr id="2527" name="pasted-image.pdf"/>
            <p:cNvPicPr>
              <a:picLocks noChangeAspect="1"/>
            </p:cNvPicPr>
            <p:nvPr/>
          </p:nvPicPr>
          <p:blipFill>
            <a:blip r:embed="rId6">
              <a:alphaModFix amt="18452"/>
              <a:extLst/>
            </a:blip>
            <a:stretch>
              <a:fillRect/>
            </a:stretch>
          </p:blipFill>
          <p:spPr>
            <a:xfrm rot="4037505">
              <a:off x="7917524" y="4037473"/>
              <a:ext cx="823519" cy="727209"/>
            </a:xfrm>
            <a:prstGeom prst="rect">
              <a:avLst/>
            </a:prstGeom>
            <a:ln w="12700" cap="flat">
              <a:noFill/>
              <a:miter lim="400000"/>
            </a:ln>
            <a:effectLst/>
          </p:spPr>
        </p:pic>
        <p:pic>
          <p:nvPicPr>
            <p:cNvPr id="2528" name="pasted-image.pdf"/>
            <p:cNvPicPr>
              <a:picLocks noChangeAspect="1"/>
            </p:cNvPicPr>
            <p:nvPr/>
          </p:nvPicPr>
          <p:blipFill>
            <a:blip r:embed="rId7">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2529" name="pasted-image.pdf"/>
            <p:cNvPicPr>
              <a:picLocks noChangeAspect="1"/>
            </p:cNvPicPr>
            <p:nvPr/>
          </p:nvPicPr>
          <p:blipFill>
            <a:blip r:embed="rId5">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2530" name="pasted-image.pdf"/>
            <p:cNvPicPr>
              <a:picLocks noChangeAspect="1"/>
            </p:cNvPicPr>
            <p:nvPr/>
          </p:nvPicPr>
          <p:blipFill>
            <a:blip r:embed="rId3">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2531" name="pasted-image.pdf"/>
            <p:cNvPicPr>
              <a:picLocks noChangeAspect="1"/>
            </p:cNvPicPr>
            <p:nvPr/>
          </p:nvPicPr>
          <p:blipFill>
            <a:blip r:embed="rId4">
              <a:alphaModFix amt="18452"/>
              <a:extLst/>
            </a:blip>
            <a:stretch>
              <a:fillRect/>
            </a:stretch>
          </p:blipFill>
          <p:spPr>
            <a:xfrm rot="4535398">
              <a:off x="8668553" y="5352433"/>
              <a:ext cx="931400" cy="826527"/>
            </a:xfrm>
            <a:prstGeom prst="rect">
              <a:avLst/>
            </a:prstGeom>
            <a:ln w="12700" cap="flat">
              <a:noFill/>
              <a:miter lim="400000"/>
            </a:ln>
            <a:effectLst/>
          </p:spPr>
        </p:pic>
        <p:pic>
          <p:nvPicPr>
            <p:cNvPr id="2532" name="pasted-image.pdf"/>
            <p:cNvPicPr>
              <a:picLocks noChangeAspect="1"/>
            </p:cNvPicPr>
            <p:nvPr/>
          </p:nvPicPr>
          <p:blipFill>
            <a:blip r:embed="rId6">
              <a:alphaModFix amt="18452"/>
              <a:extLst/>
            </a:blip>
            <a:stretch>
              <a:fillRect/>
            </a:stretch>
          </p:blipFill>
          <p:spPr>
            <a:xfrm rot="8729863">
              <a:off x="7959523" y="5932408"/>
              <a:ext cx="857106" cy="756868"/>
            </a:xfrm>
            <a:prstGeom prst="rect">
              <a:avLst/>
            </a:prstGeom>
            <a:ln w="12700" cap="flat">
              <a:noFill/>
              <a:miter lim="400000"/>
            </a:ln>
            <a:effectLst/>
          </p:spPr>
        </p:pic>
        <p:pic>
          <p:nvPicPr>
            <p:cNvPr id="2533" name="pasted-image.pdf"/>
            <p:cNvPicPr>
              <a:picLocks noChangeAspect="1"/>
            </p:cNvPicPr>
            <p:nvPr/>
          </p:nvPicPr>
          <p:blipFill>
            <a:blip r:embed="rId2">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2534" name="pasted-image.pdf"/>
            <p:cNvPicPr>
              <a:picLocks noChangeAspect="1"/>
            </p:cNvPicPr>
            <p:nvPr/>
          </p:nvPicPr>
          <p:blipFill>
            <a:blip r:embed="rId3">
              <a:alphaModFix amt="18452"/>
              <a:extLst/>
            </a:blip>
            <a:stretch>
              <a:fillRect/>
            </a:stretch>
          </p:blipFill>
          <p:spPr>
            <a:xfrm rot="7178364">
              <a:off x="4059414" y="6332813"/>
              <a:ext cx="441092" cy="389506"/>
            </a:xfrm>
            <a:prstGeom prst="rect">
              <a:avLst/>
            </a:prstGeom>
            <a:ln w="12700" cap="flat">
              <a:noFill/>
              <a:miter lim="400000"/>
            </a:ln>
            <a:effectLst/>
          </p:spPr>
        </p:pic>
        <p:pic>
          <p:nvPicPr>
            <p:cNvPr id="2535" name="pasted-image.pdf"/>
            <p:cNvPicPr>
              <a:picLocks noChangeAspect="1"/>
            </p:cNvPicPr>
            <p:nvPr/>
          </p:nvPicPr>
          <p:blipFill>
            <a:blip r:embed="rId4">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2536" name="pasted-image.pdf"/>
            <p:cNvPicPr>
              <a:picLocks noChangeAspect="1"/>
            </p:cNvPicPr>
            <p:nvPr/>
          </p:nvPicPr>
          <p:blipFill>
            <a:blip r:embed="rId5">
              <a:alphaModFix amt="18452"/>
              <a:extLst/>
            </a:blip>
            <a:stretch>
              <a:fillRect/>
            </a:stretch>
          </p:blipFill>
          <p:spPr>
            <a:xfrm rot="3275997">
              <a:off x="3957361" y="5824844"/>
              <a:ext cx="575189" cy="507921"/>
            </a:xfrm>
            <a:prstGeom prst="rect">
              <a:avLst/>
            </a:prstGeom>
            <a:ln w="12700" cap="flat">
              <a:noFill/>
              <a:miter lim="400000"/>
            </a:ln>
            <a:effectLst/>
          </p:spPr>
        </p:pic>
        <p:pic>
          <p:nvPicPr>
            <p:cNvPr id="2537" name="pasted-image.pdf"/>
            <p:cNvPicPr>
              <a:picLocks noChangeAspect="1"/>
            </p:cNvPicPr>
            <p:nvPr/>
          </p:nvPicPr>
          <p:blipFill>
            <a:blip r:embed="rId6">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2538" name="pasted-image.pdf"/>
            <p:cNvPicPr>
              <a:picLocks noChangeAspect="1"/>
            </p:cNvPicPr>
            <p:nvPr/>
          </p:nvPicPr>
          <p:blipFill>
            <a:blip r:embed="rId7">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2539" name="pasted-image.pdf"/>
            <p:cNvPicPr>
              <a:picLocks noChangeAspect="1"/>
            </p:cNvPicPr>
            <p:nvPr/>
          </p:nvPicPr>
          <p:blipFill>
            <a:blip r:embed="rId7">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2540" name="pasted-image.pdf"/>
            <p:cNvPicPr>
              <a:picLocks noChangeAspect="1"/>
            </p:cNvPicPr>
            <p:nvPr/>
          </p:nvPicPr>
          <p:blipFill>
            <a:blip r:embed="rId5">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2541" name="pasted-image.pdf"/>
            <p:cNvPicPr>
              <a:picLocks noChangeAspect="1"/>
            </p:cNvPicPr>
            <p:nvPr/>
          </p:nvPicPr>
          <p:blipFill>
            <a:blip r:embed="rId3">
              <a:alphaModFix amt="18452"/>
              <a:extLst/>
            </a:blip>
            <a:stretch>
              <a:fillRect/>
            </a:stretch>
          </p:blipFill>
          <p:spPr>
            <a:xfrm rot="6596259">
              <a:off x="2830577" y="5293780"/>
              <a:ext cx="610569" cy="539163"/>
            </a:xfrm>
            <a:prstGeom prst="rect">
              <a:avLst/>
            </a:prstGeom>
            <a:ln w="12700" cap="flat">
              <a:noFill/>
              <a:miter lim="400000"/>
            </a:ln>
            <a:effectLst/>
          </p:spPr>
        </p:pic>
        <p:pic>
          <p:nvPicPr>
            <p:cNvPr id="2542" name="pasted-image.pdf"/>
            <p:cNvPicPr>
              <a:picLocks noChangeAspect="1"/>
            </p:cNvPicPr>
            <p:nvPr/>
          </p:nvPicPr>
          <p:blipFill>
            <a:blip r:embed="rId4">
              <a:alphaModFix amt="18452"/>
              <a:extLst/>
            </a:blip>
            <a:stretch>
              <a:fillRect/>
            </a:stretch>
          </p:blipFill>
          <p:spPr>
            <a:xfrm rot="189053">
              <a:off x="3261786" y="4713924"/>
              <a:ext cx="778108" cy="690495"/>
            </a:xfrm>
            <a:prstGeom prst="rect">
              <a:avLst/>
            </a:prstGeom>
            <a:ln w="12700" cap="flat">
              <a:noFill/>
              <a:miter lim="400000"/>
            </a:ln>
            <a:effectLst/>
          </p:spPr>
        </p:pic>
        <p:pic>
          <p:nvPicPr>
            <p:cNvPr id="2543" name="pasted-image.pdf"/>
            <p:cNvPicPr>
              <a:picLocks noChangeAspect="1"/>
            </p:cNvPicPr>
            <p:nvPr/>
          </p:nvPicPr>
          <p:blipFill>
            <a:blip r:embed="rId6">
              <a:alphaModFix amt="18452"/>
              <a:extLst/>
            </a:blip>
            <a:stretch>
              <a:fillRect/>
            </a:stretch>
          </p:blipFill>
          <p:spPr>
            <a:xfrm rot="4037505">
              <a:off x="3970716" y="4984514"/>
              <a:ext cx="823519" cy="727208"/>
            </a:xfrm>
            <a:prstGeom prst="rect">
              <a:avLst/>
            </a:prstGeom>
            <a:ln w="12700" cap="flat">
              <a:noFill/>
              <a:miter lim="400000"/>
            </a:ln>
            <a:effectLst/>
          </p:spPr>
        </p:pic>
        <p:pic>
          <p:nvPicPr>
            <p:cNvPr id="2544" name="pasted-image.pdf"/>
            <p:cNvPicPr>
              <a:picLocks noChangeAspect="1"/>
            </p:cNvPicPr>
            <p:nvPr/>
          </p:nvPicPr>
          <p:blipFill>
            <a:blip r:embed="rId7">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2545" name="pasted-image.pdf"/>
            <p:cNvPicPr>
              <a:picLocks noChangeAspect="1"/>
            </p:cNvPicPr>
            <p:nvPr/>
          </p:nvPicPr>
          <p:blipFill>
            <a:blip r:embed="rId5">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2546" name="pasted-image.pdf"/>
            <p:cNvPicPr>
              <a:picLocks noChangeAspect="1"/>
            </p:cNvPicPr>
            <p:nvPr/>
          </p:nvPicPr>
          <p:blipFill>
            <a:blip r:embed="rId3">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2547" name="pasted-image.pdf"/>
            <p:cNvPicPr>
              <a:picLocks noChangeAspect="1"/>
            </p:cNvPicPr>
            <p:nvPr/>
          </p:nvPicPr>
          <p:blipFill>
            <a:blip r:embed="rId4">
              <a:alphaModFix amt="18452"/>
              <a:extLst/>
            </a:blip>
            <a:stretch>
              <a:fillRect/>
            </a:stretch>
          </p:blipFill>
          <p:spPr>
            <a:xfrm rot="4535398">
              <a:off x="4721744" y="6299473"/>
              <a:ext cx="931400" cy="826527"/>
            </a:xfrm>
            <a:prstGeom prst="rect">
              <a:avLst/>
            </a:prstGeom>
            <a:ln w="12700" cap="flat">
              <a:noFill/>
              <a:miter lim="400000"/>
            </a:ln>
            <a:effectLst/>
          </p:spPr>
        </p:pic>
        <p:pic>
          <p:nvPicPr>
            <p:cNvPr id="2548" name="pasted-image.pdf"/>
            <p:cNvPicPr>
              <a:picLocks noChangeAspect="1"/>
            </p:cNvPicPr>
            <p:nvPr/>
          </p:nvPicPr>
          <p:blipFill>
            <a:blip r:embed="rId6">
              <a:alphaModFix amt="18452"/>
              <a:extLst/>
            </a:blip>
            <a:stretch>
              <a:fillRect/>
            </a:stretch>
          </p:blipFill>
          <p:spPr>
            <a:xfrm rot="8729863">
              <a:off x="4012714" y="6879448"/>
              <a:ext cx="857107" cy="756867"/>
            </a:xfrm>
            <a:prstGeom prst="rect">
              <a:avLst/>
            </a:prstGeom>
            <a:ln w="12700" cap="flat">
              <a:noFill/>
              <a:miter lim="400000"/>
            </a:ln>
            <a:effectLst/>
          </p:spPr>
        </p:pic>
        <p:pic>
          <p:nvPicPr>
            <p:cNvPr id="2549" name="pasted-image.pdf"/>
            <p:cNvPicPr>
              <a:picLocks noChangeAspect="1"/>
            </p:cNvPicPr>
            <p:nvPr/>
          </p:nvPicPr>
          <p:blipFill>
            <a:blip r:embed="rId2">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2550" name="pasted-image.pdf"/>
            <p:cNvPicPr>
              <a:picLocks noChangeAspect="1"/>
            </p:cNvPicPr>
            <p:nvPr/>
          </p:nvPicPr>
          <p:blipFill>
            <a:blip r:embed="rId3">
              <a:alphaModFix amt="18452"/>
              <a:extLst/>
            </a:blip>
            <a:stretch>
              <a:fillRect/>
            </a:stretch>
          </p:blipFill>
          <p:spPr>
            <a:xfrm rot="7178364">
              <a:off x="4619556" y="1745107"/>
              <a:ext cx="441092" cy="389506"/>
            </a:xfrm>
            <a:prstGeom prst="rect">
              <a:avLst/>
            </a:prstGeom>
            <a:ln w="12700" cap="flat">
              <a:noFill/>
              <a:miter lim="400000"/>
            </a:ln>
            <a:effectLst/>
          </p:spPr>
        </p:pic>
        <p:pic>
          <p:nvPicPr>
            <p:cNvPr id="2551" name="pasted-image.pdf"/>
            <p:cNvPicPr>
              <a:picLocks noChangeAspect="1"/>
            </p:cNvPicPr>
            <p:nvPr/>
          </p:nvPicPr>
          <p:blipFill>
            <a:blip r:embed="rId4">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2552" name="pasted-image.pdf"/>
            <p:cNvPicPr>
              <a:picLocks noChangeAspect="1"/>
            </p:cNvPicPr>
            <p:nvPr/>
          </p:nvPicPr>
          <p:blipFill>
            <a:blip r:embed="rId5">
              <a:alphaModFix amt="18452"/>
              <a:extLst/>
            </a:blip>
            <a:stretch>
              <a:fillRect/>
            </a:stretch>
          </p:blipFill>
          <p:spPr>
            <a:xfrm rot="3275997">
              <a:off x="4517503" y="1237138"/>
              <a:ext cx="575189" cy="507921"/>
            </a:xfrm>
            <a:prstGeom prst="rect">
              <a:avLst/>
            </a:prstGeom>
            <a:ln w="12700" cap="flat">
              <a:noFill/>
              <a:miter lim="400000"/>
            </a:ln>
            <a:effectLst/>
          </p:spPr>
        </p:pic>
        <p:pic>
          <p:nvPicPr>
            <p:cNvPr id="2553" name="pasted-image.pdf"/>
            <p:cNvPicPr>
              <a:picLocks noChangeAspect="1"/>
            </p:cNvPicPr>
            <p:nvPr/>
          </p:nvPicPr>
          <p:blipFill>
            <a:blip r:embed="rId6">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2554" name="pasted-image.pdf"/>
            <p:cNvPicPr>
              <a:picLocks noChangeAspect="1"/>
            </p:cNvPicPr>
            <p:nvPr/>
          </p:nvPicPr>
          <p:blipFill>
            <a:blip r:embed="rId7">
              <a:alphaModFix amt="18452"/>
              <a:extLst/>
            </a:blip>
            <a:stretch>
              <a:fillRect/>
            </a:stretch>
          </p:blipFill>
          <p:spPr>
            <a:xfrm rot="21012226">
              <a:off x="3933415" y="915767"/>
              <a:ext cx="630989" cy="557195"/>
            </a:xfrm>
            <a:prstGeom prst="rect">
              <a:avLst/>
            </a:prstGeom>
            <a:ln w="12700" cap="flat">
              <a:noFill/>
              <a:miter lim="400000"/>
            </a:ln>
            <a:effectLst/>
          </p:spPr>
        </p:pic>
        <p:pic>
          <p:nvPicPr>
            <p:cNvPr id="2555" name="pasted-image.pdf"/>
            <p:cNvPicPr>
              <a:picLocks noChangeAspect="1"/>
            </p:cNvPicPr>
            <p:nvPr/>
          </p:nvPicPr>
          <p:blipFill>
            <a:blip r:embed="rId7">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2556" name="pasted-image.pdf"/>
            <p:cNvPicPr>
              <a:picLocks noChangeAspect="1"/>
            </p:cNvPicPr>
            <p:nvPr/>
          </p:nvPicPr>
          <p:blipFill>
            <a:blip r:embed="rId5">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2557" name="pasted-image.pdf"/>
            <p:cNvPicPr>
              <a:picLocks noChangeAspect="1"/>
            </p:cNvPicPr>
            <p:nvPr/>
          </p:nvPicPr>
          <p:blipFill>
            <a:blip r:embed="rId3">
              <a:alphaModFix amt="18452"/>
              <a:extLst/>
            </a:blip>
            <a:stretch>
              <a:fillRect/>
            </a:stretch>
          </p:blipFill>
          <p:spPr>
            <a:xfrm rot="6596259">
              <a:off x="3390719" y="706073"/>
              <a:ext cx="610569" cy="539163"/>
            </a:xfrm>
            <a:prstGeom prst="rect">
              <a:avLst/>
            </a:prstGeom>
            <a:ln w="12700" cap="flat">
              <a:noFill/>
              <a:miter lim="400000"/>
            </a:ln>
            <a:effectLst/>
          </p:spPr>
        </p:pic>
        <p:pic>
          <p:nvPicPr>
            <p:cNvPr id="2558" name="pasted-image.pdf"/>
            <p:cNvPicPr>
              <a:picLocks noChangeAspect="1"/>
            </p:cNvPicPr>
            <p:nvPr/>
          </p:nvPicPr>
          <p:blipFill>
            <a:blip r:embed="rId4">
              <a:alphaModFix amt="18452"/>
              <a:extLst/>
            </a:blip>
            <a:stretch>
              <a:fillRect/>
            </a:stretch>
          </p:blipFill>
          <p:spPr>
            <a:xfrm rot="189053">
              <a:off x="3821928" y="126217"/>
              <a:ext cx="778108" cy="690495"/>
            </a:xfrm>
            <a:prstGeom prst="rect">
              <a:avLst/>
            </a:prstGeom>
            <a:ln w="12700" cap="flat">
              <a:noFill/>
              <a:miter lim="400000"/>
            </a:ln>
            <a:effectLst/>
          </p:spPr>
        </p:pic>
        <p:pic>
          <p:nvPicPr>
            <p:cNvPr id="2559" name="pasted-image.pdf"/>
            <p:cNvPicPr>
              <a:picLocks noChangeAspect="1"/>
            </p:cNvPicPr>
            <p:nvPr/>
          </p:nvPicPr>
          <p:blipFill>
            <a:blip r:embed="rId6">
              <a:alphaModFix amt="18452"/>
              <a:extLst/>
            </a:blip>
            <a:stretch>
              <a:fillRect/>
            </a:stretch>
          </p:blipFill>
          <p:spPr>
            <a:xfrm rot="4037505">
              <a:off x="4530858" y="396807"/>
              <a:ext cx="823519" cy="727208"/>
            </a:xfrm>
            <a:prstGeom prst="rect">
              <a:avLst/>
            </a:prstGeom>
            <a:ln w="12700" cap="flat">
              <a:noFill/>
              <a:miter lim="400000"/>
            </a:ln>
            <a:effectLst/>
          </p:spPr>
        </p:pic>
        <p:pic>
          <p:nvPicPr>
            <p:cNvPr id="2560" name="pasted-image.pdf"/>
            <p:cNvPicPr>
              <a:picLocks noChangeAspect="1"/>
            </p:cNvPicPr>
            <p:nvPr/>
          </p:nvPicPr>
          <p:blipFill>
            <a:blip r:embed="rId7">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2561" name="pasted-image.pdf"/>
            <p:cNvPicPr>
              <a:picLocks noChangeAspect="1"/>
            </p:cNvPicPr>
            <p:nvPr/>
          </p:nvPicPr>
          <p:blipFill>
            <a:blip r:embed="rId5">
              <a:alphaModFix amt="18452"/>
              <a:extLst/>
            </a:blip>
            <a:stretch>
              <a:fillRect/>
            </a:stretch>
          </p:blipFill>
          <p:spPr>
            <a:xfrm rot="13574788">
              <a:off x="5191255" y="214411"/>
              <a:ext cx="953044" cy="841585"/>
            </a:xfrm>
            <a:prstGeom prst="rect">
              <a:avLst/>
            </a:prstGeom>
            <a:ln w="12700" cap="flat">
              <a:noFill/>
              <a:miter lim="400000"/>
            </a:ln>
            <a:effectLst/>
          </p:spPr>
        </p:pic>
        <p:pic>
          <p:nvPicPr>
            <p:cNvPr id="2562" name="pasted-image.pdf"/>
            <p:cNvPicPr>
              <a:picLocks noChangeAspect="1"/>
            </p:cNvPicPr>
            <p:nvPr/>
          </p:nvPicPr>
          <p:blipFill>
            <a:blip r:embed="rId3">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2563" name="pasted-image.pdf"/>
            <p:cNvPicPr>
              <a:picLocks noChangeAspect="1"/>
            </p:cNvPicPr>
            <p:nvPr/>
          </p:nvPicPr>
          <p:blipFill>
            <a:blip r:embed="rId4">
              <a:alphaModFix amt="18452"/>
              <a:extLst/>
            </a:blip>
            <a:stretch>
              <a:fillRect/>
            </a:stretch>
          </p:blipFill>
          <p:spPr>
            <a:xfrm rot="4535398">
              <a:off x="5281886" y="1711767"/>
              <a:ext cx="931401" cy="826527"/>
            </a:xfrm>
            <a:prstGeom prst="rect">
              <a:avLst/>
            </a:prstGeom>
            <a:ln w="12700" cap="flat">
              <a:noFill/>
              <a:miter lim="400000"/>
            </a:ln>
            <a:effectLst/>
          </p:spPr>
        </p:pic>
        <p:pic>
          <p:nvPicPr>
            <p:cNvPr id="2564" name="pasted-image.pdf"/>
            <p:cNvPicPr>
              <a:picLocks noChangeAspect="1"/>
            </p:cNvPicPr>
            <p:nvPr/>
          </p:nvPicPr>
          <p:blipFill>
            <a:blip r:embed="rId6">
              <a:alphaModFix amt="18452"/>
              <a:extLst/>
            </a:blip>
            <a:stretch>
              <a:fillRect/>
            </a:stretch>
          </p:blipFill>
          <p:spPr>
            <a:xfrm rot="8729863">
              <a:off x="4572857" y="2291742"/>
              <a:ext cx="857106" cy="756867"/>
            </a:xfrm>
            <a:prstGeom prst="rect">
              <a:avLst/>
            </a:prstGeom>
            <a:ln w="12700" cap="flat">
              <a:noFill/>
              <a:miter lim="400000"/>
            </a:ln>
            <a:effectLst/>
          </p:spPr>
        </p:pic>
        <p:pic>
          <p:nvPicPr>
            <p:cNvPr id="2565" name="pasted-image.pdf"/>
            <p:cNvPicPr>
              <a:picLocks noChangeAspect="1"/>
            </p:cNvPicPr>
            <p:nvPr/>
          </p:nvPicPr>
          <p:blipFill>
            <a:blip r:embed="rId2">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2566" name="pasted-image.pdf"/>
            <p:cNvPicPr>
              <a:picLocks noChangeAspect="1"/>
            </p:cNvPicPr>
            <p:nvPr/>
          </p:nvPicPr>
          <p:blipFill>
            <a:blip r:embed="rId3">
              <a:alphaModFix amt="18452"/>
              <a:extLst/>
            </a:blip>
            <a:stretch>
              <a:fillRect/>
            </a:stretch>
          </p:blipFill>
          <p:spPr>
            <a:xfrm rot="7178364">
              <a:off x="1944089" y="1999107"/>
              <a:ext cx="441092" cy="389506"/>
            </a:xfrm>
            <a:prstGeom prst="rect">
              <a:avLst/>
            </a:prstGeom>
            <a:ln w="12700" cap="flat">
              <a:noFill/>
              <a:miter lim="400000"/>
            </a:ln>
            <a:effectLst/>
          </p:spPr>
        </p:pic>
        <p:pic>
          <p:nvPicPr>
            <p:cNvPr id="2567" name="pasted-image.pdf"/>
            <p:cNvPicPr>
              <a:picLocks noChangeAspect="1"/>
            </p:cNvPicPr>
            <p:nvPr/>
          </p:nvPicPr>
          <p:blipFill>
            <a:blip r:embed="rId4">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2568" name="pasted-image.pdf"/>
            <p:cNvPicPr>
              <a:picLocks noChangeAspect="1"/>
            </p:cNvPicPr>
            <p:nvPr/>
          </p:nvPicPr>
          <p:blipFill>
            <a:blip r:embed="rId5">
              <a:alphaModFix amt="18452"/>
              <a:extLst/>
            </a:blip>
            <a:stretch>
              <a:fillRect/>
            </a:stretch>
          </p:blipFill>
          <p:spPr>
            <a:xfrm rot="3275997">
              <a:off x="1842036" y="1491138"/>
              <a:ext cx="575190" cy="507921"/>
            </a:xfrm>
            <a:prstGeom prst="rect">
              <a:avLst/>
            </a:prstGeom>
            <a:ln w="12700" cap="flat">
              <a:noFill/>
              <a:miter lim="400000"/>
            </a:ln>
            <a:effectLst/>
          </p:spPr>
        </p:pic>
        <p:pic>
          <p:nvPicPr>
            <p:cNvPr id="2569" name="pasted-image.pdf"/>
            <p:cNvPicPr>
              <a:picLocks noChangeAspect="1"/>
            </p:cNvPicPr>
            <p:nvPr/>
          </p:nvPicPr>
          <p:blipFill>
            <a:blip r:embed="rId6">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2570" name="pasted-image.pdf"/>
            <p:cNvPicPr>
              <a:picLocks noChangeAspect="1"/>
            </p:cNvPicPr>
            <p:nvPr/>
          </p:nvPicPr>
          <p:blipFill>
            <a:blip r:embed="rId7">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2571" name="pasted-image.pdf"/>
            <p:cNvPicPr>
              <a:picLocks noChangeAspect="1"/>
            </p:cNvPicPr>
            <p:nvPr/>
          </p:nvPicPr>
          <p:blipFill>
            <a:blip r:embed="rId7">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2572" name="pasted-image.pdf"/>
            <p:cNvPicPr>
              <a:picLocks noChangeAspect="1"/>
            </p:cNvPicPr>
            <p:nvPr/>
          </p:nvPicPr>
          <p:blipFill>
            <a:blip r:embed="rId5">
              <a:alphaModFix amt="18452"/>
              <a:extLst/>
            </a:blip>
            <a:stretch>
              <a:fillRect/>
            </a:stretch>
          </p:blipFill>
          <p:spPr>
            <a:xfrm rot="13329951">
              <a:off x="321652" y="1541934"/>
              <a:ext cx="796189" cy="703075"/>
            </a:xfrm>
            <a:prstGeom prst="rect">
              <a:avLst/>
            </a:prstGeom>
            <a:ln w="12700" cap="flat">
              <a:noFill/>
              <a:miter lim="400000"/>
            </a:ln>
            <a:effectLst/>
          </p:spPr>
        </p:pic>
        <p:pic>
          <p:nvPicPr>
            <p:cNvPr id="2573" name="pasted-image.pdf"/>
            <p:cNvPicPr>
              <a:picLocks noChangeAspect="1"/>
            </p:cNvPicPr>
            <p:nvPr/>
          </p:nvPicPr>
          <p:blipFill>
            <a:blip r:embed="rId3">
              <a:alphaModFix amt="18452"/>
              <a:extLst/>
            </a:blip>
            <a:stretch>
              <a:fillRect/>
            </a:stretch>
          </p:blipFill>
          <p:spPr>
            <a:xfrm rot="6596259">
              <a:off x="715253" y="960073"/>
              <a:ext cx="610569" cy="539163"/>
            </a:xfrm>
            <a:prstGeom prst="rect">
              <a:avLst/>
            </a:prstGeom>
            <a:ln w="12700" cap="flat">
              <a:noFill/>
              <a:miter lim="400000"/>
            </a:ln>
            <a:effectLst/>
          </p:spPr>
        </p:pic>
        <p:pic>
          <p:nvPicPr>
            <p:cNvPr id="2574" name="pasted-image.pdf"/>
            <p:cNvPicPr>
              <a:picLocks noChangeAspect="1"/>
            </p:cNvPicPr>
            <p:nvPr/>
          </p:nvPicPr>
          <p:blipFill>
            <a:blip r:embed="rId4">
              <a:alphaModFix amt="18452"/>
              <a:extLst/>
            </a:blip>
            <a:stretch>
              <a:fillRect/>
            </a:stretch>
          </p:blipFill>
          <p:spPr>
            <a:xfrm rot="189053">
              <a:off x="1146462" y="380217"/>
              <a:ext cx="778108" cy="690495"/>
            </a:xfrm>
            <a:prstGeom prst="rect">
              <a:avLst/>
            </a:prstGeom>
            <a:ln w="12700" cap="flat">
              <a:noFill/>
              <a:miter lim="400000"/>
            </a:ln>
            <a:effectLst/>
          </p:spPr>
        </p:pic>
        <p:pic>
          <p:nvPicPr>
            <p:cNvPr id="2575" name="pasted-image.pdf"/>
            <p:cNvPicPr>
              <a:picLocks noChangeAspect="1"/>
            </p:cNvPicPr>
            <p:nvPr/>
          </p:nvPicPr>
          <p:blipFill>
            <a:blip r:embed="rId6">
              <a:alphaModFix amt="18452"/>
              <a:extLst/>
            </a:blip>
            <a:stretch>
              <a:fillRect/>
            </a:stretch>
          </p:blipFill>
          <p:spPr>
            <a:xfrm rot="4037505">
              <a:off x="1855391" y="650807"/>
              <a:ext cx="823519" cy="727208"/>
            </a:xfrm>
            <a:prstGeom prst="rect">
              <a:avLst/>
            </a:prstGeom>
            <a:ln w="12700" cap="flat">
              <a:noFill/>
              <a:miter lim="400000"/>
            </a:ln>
            <a:effectLst/>
          </p:spPr>
        </p:pic>
        <p:pic>
          <p:nvPicPr>
            <p:cNvPr id="2576" name="pasted-image.pdf"/>
            <p:cNvPicPr>
              <a:picLocks noChangeAspect="1"/>
            </p:cNvPicPr>
            <p:nvPr/>
          </p:nvPicPr>
          <p:blipFill>
            <a:blip r:embed="rId7">
              <a:alphaModFix amt="18452"/>
              <a:extLst/>
            </a:blip>
            <a:stretch>
              <a:fillRect/>
            </a:stretch>
          </p:blipFill>
          <p:spPr>
            <a:xfrm rot="15582911">
              <a:off x="24779" y="434438"/>
              <a:ext cx="1045499" cy="923228"/>
            </a:xfrm>
            <a:prstGeom prst="rect">
              <a:avLst/>
            </a:prstGeom>
            <a:ln w="12700" cap="flat">
              <a:noFill/>
              <a:miter lim="400000"/>
            </a:ln>
            <a:effectLst/>
          </p:spPr>
        </p:pic>
        <p:pic>
          <p:nvPicPr>
            <p:cNvPr id="2577" name="pasted-image.pdf"/>
            <p:cNvPicPr>
              <a:picLocks noChangeAspect="1"/>
            </p:cNvPicPr>
            <p:nvPr/>
          </p:nvPicPr>
          <p:blipFill>
            <a:blip r:embed="rId5">
              <a:alphaModFix amt="18452"/>
              <a:extLst/>
            </a:blip>
            <a:stretch>
              <a:fillRect/>
            </a:stretch>
          </p:blipFill>
          <p:spPr>
            <a:xfrm rot="13574788">
              <a:off x="2515788" y="468411"/>
              <a:ext cx="953043" cy="841585"/>
            </a:xfrm>
            <a:prstGeom prst="rect">
              <a:avLst/>
            </a:prstGeom>
            <a:ln w="12700" cap="flat">
              <a:noFill/>
              <a:miter lim="400000"/>
            </a:ln>
            <a:effectLst/>
          </p:spPr>
        </p:pic>
        <p:pic>
          <p:nvPicPr>
            <p:cNvPr id="2578" name="pasted-image.pdf"/>
            <p:cNvPicPr>
              <a:picLocks noChangeAspect="1"/>
            </p:cNvPicPr>
            <p:nvPr/>
          </p:nvPicPr>
          <p:blipFill>
            <a:blip r:embed="rId3">
              <a:alphaModFix amt="18452"/>
              <a:extLst/>
            </a:blip>
            <a:stretch>
              <a:fillRect/>
            </a:stretch>
          </p:blipFill>
          <p:spPr>
            <a:xfrm rot="14632657">
              <a:off x="924854" y="2469232"/>
              <a:ext cx="730855" cy="645381"/>
            </a:xfrm>
            <a:prstGeom prst="rect">
              <a:avLst/>
            </a:prstGeom>
            <a:ln w="12700" cap="flat">
              <a:noFill/>
              <a:miter lim="400000"/>
            </a:ln>
            <a:effectLst/>
          </p:spPr>
        </p:pic>
        <p:pic>
          <p:nvPicPr>
            <p:cNvPr id="2579" name="pasted-image.pdf"/>
            <p:cNvPicPr>
              <a:picLocks noChangeAspect="1"/>
            </p:cNvPicPr>
            <p:nvPr/>
          </p:nvPicPr>
          <p:blipFill>
            <a:blip r:embed="rId4">
              <a:alphaModFix amt="18452"/>
              <a:extLst/>
            </a:blip>
            <a:stretch>
              <a:fillRect/>
            </a:stretch>
          </p:blipFill>
          <p:spPr>
            <a:xfrm rot="4535398">
              <a:off x="2606419" y="1965767"/>
              <a:ext cx="931401" cy="826527"/>
            </a:xfrm>
            <a:prstGeom prst="rect">
              <a:avLst/>
            </a:prstGeom>
            <a:ln w="12700" cap="flat">
              <a:noFill/>
              <a:miter lim="400000"/>
            </a:ln>
            <a:effectLst/>
          </p:spPr>
        </p:pic>
        <p:pic>
          <p:nvPicPr>
            <p:cNvPr id="2580" name="pasted-image.pdf"/>
            <p:cNvPicPr>
              <a:picLocks noChangeAspect="1"/>
            </p:cNvPicPr>
            <p:nvPr/>
          </p:nvPicPr>
          <p:blipFill>
            <a:blip r:embed="rId6">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2584" name="Group 2584"/>
          <p:cNvGrpSpPr/>
          <p:nvPr/>
        </p:nvGrpSpPr>
        <p:grpSpPr>
          <a:xfrm>
            <a:off x="10976912" y="12828177"/>
            <a:ext cx="2430176" cy="450272"/>
            <a:chOff x="0" y="0"/>
            <a:chExt cx="2430175" cy="450271"/>
          </a:xfrm>
        </p:grpSpPr>
        <p:pic>
          <p:nvPicPr>
            <p:cNvPr id="2582" name="pasted-image.pdf"/>
            <p:cNvPicPr>
              <a:picLocks noChangeAspect="1"/>
            </p:cNvPicPr>
            <p:nvPr/>
          </p:nvPicPr>
          <p:blipFill>
            <a:blip r:embed="rId8">
              <a:extLst/>
            </a:blip>
            <a:stretch>
              <a:fillRect/>
            </a:stretch>
          </p:blipFill>
          <p:spPr>
            <a:xfrm>
              <a:off x="0" y="0"/>
              <a:ext cx="450272" cy="450272"/>
            </a:xfrm>
            <a:prstGeom prst="rect">
              <a:avLst/>
            </a:prstGeom>
            <a:ln w="12700" cap="flat">
              <a:noFill/>
              <a:miter lim="400000"/>
            </a:ln>
            <a:effectLst/>
          </p:spPr>
        </p:pic>
        <p:pic>
          <p:nvPicPr>
            <p:cNvPr id="2583" name="pasted-image.pdf"/>
            <p:cNvPicPr>
              <a:picLocks noChangeAspect="1"/>
            </p:cNvPicPr>
            <p:nvPr/>
          </p:nvPicPr>
          <p:blipFill>
            <a:blip r:embed="rId9">
              <a:extLst/>
            </a:blip>
            <a:stretch>
              <a:fillRect/>
            </a:stretch>
          </p:blipFill>
          <p:spPr>
            <a:xfrm>
              <a:off x="584841" y="86142"/>
              <a:ext cx="1845335" cy="277988"/>
            </a:xfrm>
            <a:prstGeom prst="rect">
              <a:avLst/>
            </a:prstGeom>
            <a:ln w="12700" cap="flat">
              <a:noFill/>
              <a:miter lim="400000"/>
            </a:ln>
            <a:effectLst/>
          </p:spPr>
        </p:pic>
      </p:grpSp>
      <p:sp>
        <p:nvSpPr>
          <p:cNvPr id="2585" name="Shape 25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Gray copy 5">
    <p:bg>
      <p:bgPr>
        <a:gradFill flip="none" rotWithShape="1">
          <a:gsLst>
            <a:gs pos="0">
              <a:srgbClr val="74A2CE"/>
            </a:gs>
            <a:gs pos="49512">
              <a:srgbClr val="70B7D9"/>
            </a:gs>
            <a:gs pos="100000">
              <a:srgbClr val="6CCBE5"/>
            </a:gs>
          </a:gsLst>
          <a:lin ang="0" scaled="0"/>
        </a:gradFill>
        <a:effectLst/>
      </p:bgPr>
    </p:bg>
    <p:spTree>
      <p:nvGrpSpPr>
        <p:cNvPr id="1" name=""/>
        <p:cNvGrpSpPr/>
        <p:nvPr/>
      </p:nvGrpSpPr>
      <p:grpSpPr>
        <a:xfrm>
          <a:off x="0" y="0"/>
          <a:ext cx="0" cy="0"/>
          <a:chOff x="0" y="0"/>
          <a:chExt cx="0" cy="0"/>
        </a:xfrm>
      </p:grpSpPr>
      <p:pic>
        <p:nvPicPr>
          <p:cNvPr id="2592" name="communication-globe.png"/>
          <p:cNvPicPr>
            <a:picLocks noChangeAspect="1"/>
          </p:cNvPicPr>
          <p:nvPr/>
        </p:nvPicPr>
        <p:blipFill>
          <a:blip r:embed="rId2">
            <a:alphaModFix amt="34243"/>
            <a:extLst/>
          </a:blip>
          <a:stretch>
            <a:fillRect/>
          </a:stretch>
        </p:blipFill>
        <p:spPr>
          <a:xfrm>
            <a:off x="-6381930" y="-7717660"/>
            <a:ext cx="31588278" cy="30577660"/>
          </a:xfrm>
          <a:prstGeom prst="rect">
            <a:avLst/>
          </a:prstGeom>
          <a:ln w="12700">
            <a:miter lim="400000"/>
          </a:ln>
        </p:spPr>
      </p:pic>
      <p:sp>
        <p:nvSpPr>
          <p:cNvPr id="2593" name="Shape 259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Gray copy 7">
    <p:bg>
      <p:bgPr>
        <a:gradFill flip="none" rotWithShape="1">
          <a:gsLst>
            <a:gs pos="0">
              <a:srgbClr val="74A2CE"/>
            </a:gs>
            <a:gs pos="49512">
              <a:srgbClr val="70B7D9"/>
            </a:gs>
            <a:gs pos="100000">
              <a:srgbClr val="6CCBE5"/>
            </a:gs>
          </a:gsLst>
          <a:lin ang="0" scaled="0"/>
        </a:gradFill>
        <a:effectLst/>
      </p:bgPr>
    </p:bg>
    <p:spTree>
      <p:nvGrpSpPr>
        <p:cNvPr id="1" name=""/>
        <p:cNvGrpSpPr/>
        <p:nvPr/>
      </p:nvGrpSpPr>
      <p:grpSpPr>
        <a:xfrm>
          <a:off x="0" y="0"/>
          <a:ext cx="0" cy="0"/>
          <a:chOff x="0" y="0"/>
          <a:chExt cx="0" cy="0"/>
        </a:xfrm>
      </p:grpSpPr>
      <p:pic>
        <p:nvPicPr>
          <p:cNvPr id="2600" name="communication-globe.png"/>
          <p:cNvPicPr>
            <a:picLocks noChangeAspect="1"/>
          </p:cNvPicPr>
          <p:nvPr/>
        </p:nvPicPr>
        <p:blipFill>
          <a:blip r:embed="rId2">
            <a:alphaModFix amt="34243"/>
            <a:extLst/>
          </a:blip>
          <a:stretch>
            <a:fillRect/>
          </a:stretch>
        </p:blipFill>
        <p:spPr>
          <a:xfrm>
            <a:off x="-6381930" y="-7717660"/>
            <a:ext cx="31588278" cy="30577660"/>
          </a:xfrm>
          <a:prstGeom prst="rect">
            <a:avLst/>
          </a:prstGeom>
          <a:ln w="12700">
            <a:miter lim="400000"/>
          </a:ln>
        </p:spPr>
      </p:pic>
      <p:pic>
        <p:nvPicPr>
          <p:cNvPr id="2601" name="pasted-image.pdf"/>
          <p:cNvPicPr>
            <a:picLocks noChangeAspect="1"/>
          </p:cNvPicPr>
          <p:nvPr/>
        </p:nvPicPr>
        <p:blipFill>
          <a:blip r:embed="rId3">
            <a:alphaModFix amt="27485"/>
            <a:extLst/>
          </a:blip>
          <a:stretch>
            <a:fillRect/>
          </a:stretch>
        </p:blipFill>
        <p:spPr>
          <a:xfrm rot="21012226">
            <a:off x="12299962" y="6976133"/>
            <a:ext cx="334470" cy="295354"/>
          </a:xfrm>
          <a:prstGeom prst="rect">
            <a:avLst/>
          </a:prstGeom>
          <a:ln w="12700">
            <a:miter lim="400000"/>
          </a:ln>
        </p:spPr>
      </p:pic>
      <p:pic>
        <p:nvPicPr>
          <p:cNvPr id="2602" name="pasted-image.pdf"/>
          <p:cNvPicPr>
            <a:picLocks noChangeAspect="1"/>
          </p:cNvPicPr>
          <p:nvPr/>
        </p:nvPicPr>
        <p:blipFill>
          <a:blip r:embed="rId4">
            <a:alphaModFix amt="27485"/>
            <a:extLst/>
          </a:blip>
          <a:stretch>
            <a:fillRect/>
          </a:stretch>
        </p:blipFill>
        <p:spPr>
          <a:xfrm rot="7178364">
            <a:off x="12678119" y="7252725"/>
            <a:ext cx="441092" cy="389507"/>
          </a:xfrm>
          <a:prstGeom prst="rect">
            <a:avLst/>
          </a:prstGeom>
          <a:ln w="12700">
            <a:miter lim="400000"/>
          </a:ln>
        </p:spPr>
      </p:pic>
      <p:pic>
        <p:nvPicPr>
          <p:cNvPr id="2603" name="pasted-image.pdf"/>
          <p:cNvPicPr>
            <a:picLocks noChangeAspect="1"/>
          </p:cNvPicPr>
          <p:nvPr/>
        </p:nvPicPr>
        <p:blipFill>
          <a:blip r:embed="rId5">
            <a:alphaModFix amt="27485"/>
            <a:extLst/>
          </a:blip>
          <a:stretch>
            <a:fillRect/>
          </a:stretch>
        </p:blipFill>
        <p:spPr>
          <a:xfrm rot="13426029">
            <a:off x="12177063" y="7325103"/>
            <a:ext cx="562127" cy="498833"/>
          </a:xfrm>
          <a:prstGeom prst="rect">
            <a:avLst/>
          </a:prstGeom>
          <a:ln w="12700">
            <a:miter lim="400000"/>
          </a:ln>
        </p:spPr>
      </p:pic>
      <p:pic>
        <p:nvPicPr>
          <p:cNvPr id="2604" name="pasted-image.pdf"/>
          <p:cNvPicPr>
            <a:picLocks noChangeAspect="1"/>
          </p:cNvPicPr>
          <p:nvPr/>
        </p:nvPicPr>
        <p:blipFill>
          <a:blip r:embed="rId6">
            <a:alphaModFix amt="27485"/>
            <a:extLst/>
          </a:blip>
          <a:stretch>
            <a:fillRect/>
          </a:stretch>
        </p:blipFill>
        <p:spPr>
          <a:xfrm rot="3275997">
            <a:off x="12576066" y="6744757"/>
            <a:ext cx="575189" cy="507921"/>
          </a:xfrm>
          <a:prstGeom prst="rect">
            <a:avLst/>
          </a:prstGeom>
          <a:ln w="12700">
            <a:miter lim="400000"/>
          </a:ln>
        </p:spPr>
      </p:pic>
      <p:pic>
        <p:nvPicPr>
          <p:cNvPr id="2605" name="pasted-image.pdf"/>
          <p:cNvPicPr>
            <a:picLocks noChangeAspect="1"/>
          </p:cNvPicPr>
          <p:nvPr/>
        </p:nvPicPr>
        <p:blipFill>
          <a:blip r:embed="rId7">
            <a:alphaModFix amt="27485"/>
            <a:extLst/>
          </a:blip>
          <a:stretch>
            <a:fillRect/>
          </a:stretch>
        </p:blipFill>
        <p:spPr>
          <a:xfrm rot="16983089">
            <a:off x="11793362" y="7037117"/>
            <a:ext cx="594933" cy="525356"/>
          </a:xfrm>
          <a:prstGeom prst="rect">
            <a:avLst/>
          </a:prstGeom>
          <a:ln w="12700">
            <a:miter lim="400000"/>
          </a:ln>
        </p:spPr>
      </p:pic>
      <p:pic>
        <p:nvPicPr>
          <p:cNvPr id="2606" name="pasted-image.pdf"/>
          <p:cNvPicPr>
            <a:picLocks noChangeAspect="1"/>
          </p:cNvPicPr>
          <p:nvPr/>
        </p:nvPicPr>
        <p:blipFill>
          <a:blip r:embed="rId8">
            <a:alphaModFix amt="27485"/>
            <a:extLst/>
          </a:blip>
          <a:stretch>
            <a:fillRect/>
          </a:stretch>
        </p:blipFill>
        <p:spPr>
          <a:xfrm rot="21012226">
            <a:off x="11991978" y="6423387"/>
            <a:ext cx="630989" cy="557194"/>
          </a:xfrm>
          <a:prstGeom prst="rect">
            <a:avLst/>
          </a:prstGeom>
          <a:ln w="12700">
            <a:miter lim="400000"/>
          </a:ln>
        </p:spPr>
      </p:pic>
      <p:pic>
        <p:nvPicPr>
          <p:cNvPr id="2607" name="pasted-image.pdf"/>
          <p:cNvPicPr>
            <a:picLocks noChangeAspect="1"/>
          </p:cNvPicPr>
          <p:nvPr/>
        </p:nvPicPr>
        <p:blipFill>
          <a:blip r:embed="rId8">
            <a:alphaModFix amt="27485"/>
            <a:extLst/>
          </a:blip>
          <a:stretch>
            <a:fillRect/>
          </a:stretch>
        </p:blipFill>
        <p:spPr>
          <a:xfrm rot="15582911">
            <a:off x="13035514" y="6675639"/>
            <a:ext cx="873428" cy="771280"/>
          </a:xfrm>
          <a:prstGeom prst="rect">
            <a:avLst/>
          </a:prstGeom>
          <a:ln w="12700">
            <a:miter lim="400000"/>
          </a:ln>
        </p:spPr>
      </p:pic>
      <p:pic>
        <p:nvPicPr>
          <p:cNvPr id="2608" name="pasted-image.pdf"/>
          <p:cNvPicPr>
            <a:picLocks noChangeAspect="1"/>
          </p:cNvPicPr>
          <p:nvPr/>
        </p:nvPicPr>
        <p:blipFill>
          <a:blip r:embed="rId6">
            <a:alphaModFix amt="27485"/>
            <a:extLst/>
          </a:blip>
          <a:stretch>
            <a:fillRect/>
          </a:stretch>
        </p:blipFill>
        <p:spPr>
          <a:xfrm rot="13329951">
            <a:off x="11055681" y="6795554"/>
            <a:ext cx="796189" cy="703075"/>
          </a:xfrm>
          <a:prstGeom prst="rect">
            <a:avLst/>
          </a:prstGeom>
          <a:ln w="12700">
            <a:miter lim="400000"/>
          </a:ln>
        </p:spPr>
      </p:pic>
      <p:pic>
        <p:nvPicPr>
          <p:cNvPr id="2609" name="pasted-image.pdf"/>
          <p:cNvPicPr>
            <a:picLocks noChangeAspect="1"/>
          </p:cNvPicPr>
          <p:nvPr/>
        </p:nvPicPr>
        <p:blipFill>
          <a:blip r:embed="rId4">
            <a:alphaModFix amt="27485"/>
            <a:extLst/>
          </a:blip>
          <a:stretch>
            <a:fillRect/>
          </a:stretch>
        </p:blipFill>
        <p:spPr>
          <a:xfrm rot="6596259">
            <a:off x="11449282" y="6213692"/>
            <a:ext cx="610569" cy="539163"/>
          </a:xfrm>
          <a:prstGeom prst="rect">
            <a:avLst/>
          </a:prstGeom>
          <a:ln w="12700">
            <a:miter lim="400000"/>
          </a:ln>
        </p:spPr>
      </p:pic>
      <p:pic>
        <p:nvPicPr>
          <p:cNvPr id="2610" name="pasted-image.pdf"/>
          <p:cNvPicPr>
            <a:picLocks noChangeAspect="1"/>
          </p:cNvPicPr>
          <p:nvPr/>
        </p:nvPicPr>
        <p:blipFill>
          <a:blip r:embed="rId5">
            <a:alphaModFix amt="27485"/>
            <a:extLst/>
          </a:blip>
          <a:stretch>
            <a:fillRect/>
          </a:stretch>
        </p:blipFill>
        <p:spPr>
          <a:xfrm rot="189053">
            <a:off x="11880491" y="5633836"/>
            <a:ext cx="778108" cy="690495"/>
          </a:xfrm>
          <a:prstGeom prst="rect">
            <a:avLst/>
          </a:prstGeom>
          <a:ln w="12700">
            <a:miter lim="400000"/>
          </a:ln>
        </p:spPr>
      </p:pic>
      <p:pic>
        <p:nvPicPr>
          <p:cNvPr id="2611" name="pasted-image.pdf"/>
          <p:cNvPicPr>
            <a:picLocks noChangeAspect="1"/>
          </p:cNvPicPr>
          <p:nvPr/>
        </p:nvPicPr>
        <p:blipFill>
          <a:blip r:embed="rId7">
            <a:alphaModFix amt="27485"/>
            <a:extLst/>
          </a:blip>
          <a:stretch>
            <a:fillRect/>
          </a:stretch>
        </p:blipFill>
        <p:spPr>
          <a:xfrm rot="4037505">
            <a:off x="12589421" y="5904427"/>
            <a:ext cx="823519" cy="727208"/>
          </a:xfrm>
          <a:prstGeom prst="rect">
            <a:avLst/>
          </a:prstGeom>
          <a:ln w="12700">
            <a:miter lim="400000"/>
          </a:ln>
        </p:spPr>
      </p:pic>
      <p:pic>
        <p:nvPicPr>
          <p:cNvPr id="2612" name="pasted-image.pdf"/>
          <p:cNvPicPr>
            <a:picLocks noChangeAspect="1"/>
          </p:cNvPicPr>
          <p:nvPr/>
        </p:nvPicPr>
        <p:blipFill>
          <a:blip r:embed="rId8">
            <a:alphaModFix amt="27485"/>
            <a:extLst/>
          </a:blip>
          <a:stretch>
            <a:fillRect/>
          </a:stretch>
        </p:blipFill>
        <p:spPr>
          <a:xfrm rot="15582911">
            <a:off x="10758809" y="5688057"/>
            <a:ext cx="1045500" cy="923228"/>
          </a:xfrm>
          <a:prstGeom prst="rect">
            <a:avLst/>
          </a:prstGeom>
          <a:ln w="12700">
            <a:miter lim="400000"/>
          </a:ln>
        </p:spPr>
      </p:pic>
      <p:pic>
        <p:nvPicPr>
          <p:cNvPr id="2613" name="pasted-image.pdf"/>
          <p:cNvPicPr>
            <a:picLocks noChangeAspect="1"/>
          </p:cNvPicPr>
          <p:nvPr/>
        </p:nvPicPr>
        <p:blipFill>
          <a:blip r:embed="rId6">
            <a:alphaModFix amt="27485"/>
            <a:extLst/>
          </a:blip>
          <a:stretch>
            <a:fillRect/>
          </a:stretch>
        </p:blipFill>
        <p:spPr>
          <a:xfrm rot="13574788">
            <a:off x="13249817" y="5722030"/>
            <a:ext cx="953044" cy="841585"/>
          </a:xfrm>
          <a:prstGeom prst="rect">
            <a:avLst/>
          </a:prstGeom>
          <a:ln w="12700">
            <a:miter lim="400000"/>
          </a:ln>
        </p:spPr>
      </p:pic>
      <p:pic>
        <p:nvPicPr>
          <p:cNvPr id="2614" name="pasted-image.pdf"/>
          <p:cNvPicPr>
            <a:picLocks noChangeAspect="1"/>
          </p:cNvPicPr>
          <p:nvPr/>
        </p:nvPicPr>
        <p:blipFill>
          <a:blip r:embed="rId4">
            <a:alphaModFix amt="27485"/>
            <a:extLst/>
          </a:blip>
          <a:stretch>
            <a:fillRect/>
          </a:stretch>
        </p:blipFill>
        <p:spPr>
          <a:xfrm rot="14632657">
            <a:off x="11658883" y="7722851"/>
            <a:ext cx="730855" cy="645382"/>
          </a:xfrm>
          <a:prstGeom prst="rect">
            <a:avLst/>
          </a:prstGeom>
          <a:ln w="12700">
            <a:miter lim="400000"/>
          </a:ln>
        </p:spPr>
      </p:pic>
      <p:pic>
        <p:nvPicPr>
          <p:cNvPr id="2615" name="pasted-image.pdf"/>
          <p:cNvPicPr>
            <a:picLocks noChangeAspect="1"/>
          </p:cNvPicPr>
          <p:nvPr/>
        </p:nvPicPr>
        <p:blipFill>
          <a:blip r:embed="rId5">
            <a:alphaModFix amt="27485"/>
            <a:extLst/>
          </a:blip>
          <a:stretch>
            <a:fillRect/>
          </a:stretch>
        </p:blipFill>
        <p:spPr>
          <a:xfrm rot="4535398">
            <a:off x="13340449" y="7219386"/>
            <a:ext cx="931400" cy="826527"/>
          </a:xfrm>
          <a:prstGeom prst="rect">
            <a:avLst/>
          </a:prstGeom>
          <a:ln w="12700">
            <a:miter lim="400000"/>
          </a:ln>
        </p:spPr>
      </p:pic>
      <p:pic>
        <p:nvPicPr>
          <p:cNvPr id="2616" name="pasted-image.pdf"/>
          <p:cNvPicPr>
            <a:picLocks noChangeAspect="1"/>
          </p:cNvPicPr>
          <p:nvPr/>
        </p:nvPicPr>
        <p:blipFill>
          <a:blip r:embed="rId7">
            <a:alphaModFix amt="27485"/>
            <a:extLst/>
          </a:blip>
          <a:stretch>
            <a:fillRect/>
          </a:stretch>
        </p:blipFill>
        <p:spPr>
          <a:xfrm rot="8729863">
            <a:off x="12631419" y="7799360"/>
            <a:ext cx="857107" cy="756868"/>
          </a:xfrm>
          <a:prstGeom prst="rect">
            <a:avLst/>
          </a:prstGeom>
          <a:ln w="12700">
            <a:miter lim="400000"/>
          </a:ln>
        </p:spPr>
      </p:pic>
      <p:pic>
        <p:nvPicPr>
          <p:cNvPr id="2617" name="pasted-image.pdf"/>
          <p:cNvPicPr>
            <a:picLocks noChangeAspect="1"/>
          </p:cNvPicPr>
          <p:nvPr/>
        </p:nvPicPr>
        <p:blipFill>
          <a:blip r:embed="rId3">
            <a:alphaModFix amt="27485"/>
            <a:extLst/>
          </a:blip>
          <a:stretch>
            <a:fillRect/>
          </a:stretch>
        </p:blipFill>
        <p:spPr>
          <a:xfrm rot="21012226">
            <a:off x="9190701" y="6926560"/>
            <a:ext cx="334470" cy="295353"/>
          </a:xfrm>
          <a:prstGeom prst="rect">
            <a:avLst/>
          </a:prstGeom>
          <a:ln w="12700">
            <a:miter lim="400000"/>
          </a:ln>
        </p:spPr>
      </p:pic>
      <p:pic>
        <p:nvPicPr>
          <p:cNvPr id="2618" name="pasted-image.pdf"/>
          <p:cNvPicPr>
            <a:picLocks noChangeAspect="1"/>
          </p:cNvPicPr>
          <p:nvPr/>
        </p:nvPicPr>
        <p:blipFill>
          <a:blip r:embed="rId4">
            <a:alphaModFix amt="27485"/>
            <a:extLst/>
          </a:blip>
          <a:stretch>
            <a:fillRect/>
          </a:stretch>
        </p:blipFill>
        <p:spPr>
          <a:xfrm rot="7178364">
            <a:off x="9568858" y="7203153"/>
            <a:ext cx="441092" cy="389506"/>
          </a:xfrm>
          <a:prstGeom prst="rect">
            <a:avLst/>
          </a:prstGeom>
          <a:ln w="12700">
            <a:miter lim="400000"/>
          </a:ln>
        </p:spPr>
      </p:pic>
      <p:pic>
        <p:nvPicPr>
          <p:cNvPr id="2619" name="pasted-image.pdf"/>
          <p:cNvPicPr>
            <a:picLocks noChangeAspect="1"/>
          </p:cNvPicPr>
          <p:nvPr/>
        </p:nvPicPr>
        <p:blipFill>
          <a:blip r:embed="rId5">
            <a:alphaModFix amt="27485"/>
            <a:extLst/>
          </a:blip>
          <a:stretch>
            <a:fillRect/>
          </a:stretch>
        </p:blipFill>
        <p:spPr>
          <a:xfrm rot="13426029">
            <a:off x="9067803" y="7275530"/>
            <a:ext cx="562127" cy="498833"/>
          </a:xfrm>
          <a:prstGeom prst="rect">
            <a:avLst/>
          </a:prstGeom>
          <a:ln w="12700">
            <a:miter lim="400000"/>
          </a:ln>
        </p:spPr>
      </p:pic>
      <p:pic>
        <p:nvPicPr>
          <p:cNvPr id="2620" name="pasted-image.pdf"/>
          <p:cNvPicPr>
            <a:picLocks noChangeAspect="1"/>
          </p:cNvPicPr>
          <p:nvPr/>
        </p:nvPicPr>
        <p:blipFill>
          <a:blip r:embed="rId6">
            <a:alphaModFix amt="27485"/>
            <a:extLst/>
          </a:blip>
          <a:stretch>
            <a:fillRect/>
          </a:stretch>
        </p:blipFill>
        <p:spPr>
          <a:xfrm rot="3275997">
            <a:off x="9466805" y="6695183"/>
            <a:ext cx="575189" cy="507921"/>
          </a:xfrm>
          <a:prstGeom prst="rect">
            <a:avLst/>
          </a:prstGeom>
          <a:ln w="12700">
            <a:miter lim="400000"/>
          </a:ln>
        </p:spPr>
      </p:pic>
      <p:pic>
        <p:nvPicPr>
          <p:cNvPr id="2621" name="pasted-image.pdf"/>
          <p:cNvPicPr>
            <a:picLocks noChangeAspect="1"/>
          </p:cNvPicPr>
          <p:nvPr/>
        </p:nvPicPr>
        <p:blipFill>
          <a:blip r:embed="rId7">
            <a:alphaModFix amt="27485"/>
            <a:extLst/>
          </a:blip>
          <a:stretch>
            <a:fillRect/>
          </a:stretch>
        </p:blipFill>
        <p:spPr>
          <a:xfrm rot="16983089">
            <a:off x="8684100" y="6987544"/>
            <a:ext cx="594933" cy="525355"/>
          </a:xfrm>
          <a:prstGeom prst="rect">
            <a:avLst/>
          </a:prstGeom>
          <a:ln w="12700">
            <a:miter lim="400000"/>
          </a:ln>
        </p:spPr>
      </p:pic>
      <p:pic>
        <p:nvPicPr>
          <p:cNvPr id="2622" name="pasted-image.pdf"/>
          <p:cNvPicPr>
            <a:picLocks noChangeAspect="1"/>
          </p:cNvPicPr>
          <p:nvPr/>
        </p:nvPicPr>
        <p:blipFill>
          <a:blip r:embed="rId8">
            <a:alphaModFix amt="27485"/>
            <a:extLst/>
          </a:blip>
          <a:stretch>
            <a:fillRect/>
          </a:stretch>
        </p:blipFill>
        <p:spPr>
          <a:xfrm rot="21012226">
            <a:off x="8882717" y="6373813"/>
            <a:ext cx="630989" cy="557194"/>
          </a:xfrm>
          <a:prstGeom prst="rect">
            <a:avLst/>
          </a:prstGeom>
          <a:ln w="12700">
            <a:miter lim="400000"/>
          </a:ln>
        </p:spPr>
      </p:pic>
      <p:pic>
        <p:nvPicPr>
          <p:cNvPr id="2623" name="pasted-image.pdf"/>
          <p:cNvPicPr>
            <a:picLocks noChangeAspect="1"/>
          </p:cNvPicPr>
          <p:nvPr/>
        </p:nvPicPr>
        <p:blipFill>
          <a:blip r:embed="rId8">
            <a:alphaModFix amt="27485"/>
            <a:extLst/>
          </a:blip>
          <a:stretch>
            <a:fillRect/>
          </a:stretch>
        </p:blipFill>
        <p:spPr>
          <a:xfrm rot="15582911">
            <a:off x="9926253" y="6626065"/>
            <a:ext cx="873428" cy="771280"/>
          </a:xfrm>
          <a:prstGeom prst="rect">
            <a:avLst/>
          </a:prstGeom>
          <a:ln w="12700">
            <a:miter lim="400000"/>
          </a:ln>
        </p:spPr>
      </p:pic>
      <p:pic>
        <p:nvPicPr>
          <p:cNvPr id="2624" name="pasted-image.pdf"/>
          <p:cNvPicPr>
            <a:picLocks noChangeAspect="1"/>
          </p:cNvPicPr>
          <p:nvPr/>
        </p:nvPicPr>
        <p:blipFill>
          <a:blip r:embed="rId6">
            <a:alphaModFix amt="27485"/>
            <a:extLst/>
          </a:blip>
          <a:stretch>
            <a:fillRect/>
          </a:stretch>
        </p:blipFill>
        <p:spPr>
          <a:xfrm rot="13329951">
            <a:off x="7946421" y="6745979"/>
            <a:ext cx="796189" cy="703075"/>
          </a:xfrm>
          <a:prstGeom prst="rect">
            <a:avLst/>
          </a:prstGeom>
          <a:ln w="12700">
            <a:miter lim="400000"/>
          </a:ln>
        </p:spPr>
      </p:pic>
      <p:pic>
        <p:nvPicPr>
          <p:cNvPr id="2625" name="pasted-image.pdf"/>
          <p:cNvPicPr>
            <a:picLocks noChangeAspect="1"/>
          </p:cNvPicPr>
          <p:nvPr/>
        </p:nvPicPr>
        <p:blipFill>
          <a:blip r:embed="rId4">
            <a:alphaModFix amt="27485"/>
            <a:extLst/>
          </a:blip>
          <a:stretch>
            <a:fillRect/>
          </a:stretch>
        </p:blipFill>
        <p:spPr>
          <a:xfrm rot="6596259">
            <a:off x="8340021" y="6164119"/>
            <a:ext cx="610569" cy="539163"/>
          </a:xfrm>
          <a:prstGeom prst="rect">
            <a:avLst/>
          </a:prstGeom>
          <a:ln w="12700">
            <a:miter lim="400000"/>
          </a:ln>
        </p:spPr>
      </p:pic>
      <p:pic>
        <p:nvPicPr>
          <p:cNvPr id="2626" name="pasted-image.pdf"/>
          <p:cNvPicPr>
            <a:picLocks noChangeAspect="1"/>
          </p:cNvPicPr>
          <p:nvPr/>
        </p:nvPicPr>
        <p:blipFill>
          <a:blip r:embed="rId5">
            <a:alphaModFix amt="27485"/>
            <a:extLst/>
          </a:blip>
          <a:stretch>
            <a:fillRect/>
          </a:stretch>
        </p:blipFill>
        <p:spPr>
          <a:xfrm rot="189053">
            <a:off x="8771230" y="5584263"/>
            <a:ext cx="778108" cy="690495"/>
          </a:xfrm>
          <a:prstGeom prst="rect">
            <a:avLst/>
          </a:prstGeom>
          <a:ln w="12700">
            <a:miter lim="400000"/>
          </a:ln>
        </p:spPr>
      </p:pic>
      <p:pic>
        <p:nvPicPr>
          <p:cNvPr id="2627" name="pasted-image.pdf"/>
          <p:cNvPicPr>
            <a:picLocks noChangeAspect="1"/>
          </p:cNvPicPr>
          <p:nvPr/>
        </p:nvPicPr>
        <p:blipFill>
          <a:blip r:embed="rId7">
            <a:alphaModFix amt="27485"/>
            <a:extLst/>
          </a:blip>
          <a:stretch>
            <a:fillRect/>
          </a:stretch>
        </p:blipFill>
        <p:spPr>
          <a:xfrm rot="4037505">
            <a:off x="9480160" y="5854853"/>
            <a:ext cx="823518" cy="727208"/>
          </a:xfrm>
          <a:prstGeom prst="rect">
            <a:avLst/>
          </a:prstGeom>
          <a:ln w="12700">
            <a:miter lim="400000"/>
          </a:ln>
        </p:spPr>
      </p:pic>
      <p:pic>
        <p:nvPicPr>
          <p:cNvPr id="2628" name="pasted-image.pdf"/>
          <p:cNvPicPr>
            <a:picLocks noChangeAspect="1"/>
          </p:cNvPicPr>
          <p:nvPr/>
        </p:nvPicPr>
        <p:blipFill>
          <a:blip r:embed="rId8">
            <a:alphaModFix amt="27485"/>
            <a:extLst/>
          </a:blip>
          <a:stretch>
            <a:fillRect/>
          </a:stretch>
        </p:blipFill>
        <p:spPr>
          <a:xfrm rot="15582911">
            <a:off x="7649548" y="5638484"/>
            <a:ext cx="1045499" cy="923228"/>
          </a:xfrm>
          <a:prstGeom prst="rect">
            <a:avLst/>
          </a:prstGeom>
          <a:ln w="12700">
            <a:miter lim="400000"/>
          </a:ln>
        </p:spPr>
      </p:pic>
      <p:pic>
        <p:nvPicPr>
          <p:cNvPr id="2629" name="pasted-image.pdf"/>
          <p:cNvPicPr>
            <a:picLocks noChangeAspect="1"/>
          </p:cNvPicPr>
          <p:nvPr/>
        </p:nvPicPr>
        <p:blipFill>
          <a:blip r:embed="rId6">
            <a:alphaModFix amt="27485"/>
            <a:extLst/>
          </a:blip>
          <a:stretch>
            <a:fillRect/>
          </a:stretch>
        </p:blipFill>
        <p:spPr>
          <a:xfrm rot="13574788">
            <a:off x="10140557" y="5672457"/>
            <a:ext cx="953043" cy="841585"/>
          </a:xfrm>
          <a:prstGeom prst="rect">
            <a:avLst/>
          </a:prstGeom>
          <a:ln w="12700">
            <a:miter lim="400000"/>
          </a:ln>
        </p:spPr>
      </p:pic>
      <p:pic>
        <p:nvPicPr>
          <p:cNvPr id="2630" name="pasted-image.pdf"/>
          <p:cNvPicPr>
            <a:picLocks noChangeAspect="1"/>
          </p:cNvPicPr>
          <p:nvPr/>
        </p:nvPicPr>
        <p:blipFill>
          <a:blip r:embed="rId4">
            <a:alphaModFix amt="27485"/>
            <a:extLst/>
          </a:blip>
          <a:stretch>
            <a:fillRect/>
          </a:stretch>
        </p:blipFill>
        <p:spPr>
          <a:xfrm rot="14632657">
            <a:off x="8549623" y="7673278"/>
            <a:ext cx="730855" cy="645381"/>
          </a:xfrm>
          <a:prstGeom prst="rect">
            <a:avLst/>
          </a:prstGeom>
          <a:ln w="12700">
            <a:miter lim="400000"/>
          </a:ln>
        </p:spPr>
      </p:pic>
      <p:pic>
        <p:nvPicPr>
          <p:cNvPr id="2631" name="pasted-image.pdf"/>
          <p:cNvPicPr>
            <a:picLocks noChangeAspect="1"/>
          </p:cNvPicPr>
          <p:nvPr/>
        </p:nvPicPr>
        <p:blipFill>
          <a:blip r:embed="rId5">
            <a:alphaModFix amt="27485"/>
            <a:extLst/>
          </a:blip>
          <a:stretch>
            <a:fillRect/>
          </a:stretch>
        </p:blipFill>
        <p:spPr>
          <a:xfrm rot="4535398">
            <a:off x="10231188" y="7169813"/>
            <a:ext cx="931401" cy="826527"/>
          </a:xfrm>
          <a:prstGeom prst="rect">
            <a:avLst/>
          </a:prstGeom>
          <a:ln w="12700">
            <a:miter lim="400000"/>
          </a:ln>
        </p:spPr>
      </p:pic>
      <p:pic>
        <p:nvPicPr>
          <p:cNvPr id="2632" name="pasted-image.pdf"/>
          <p:cNvPicPr>
            <a:picLocks noChangeAspect="1"/>
          </p:cNvPicPr>
          <p:nvPr/>
        </p:nvPicPr>
        <p:blipFill>
          <a:blip r:embed="rId7">
            <a:alphaModFix amt="27485"/>
            <a:extLst/>
          </a:blip>
          <a:stretch>
            <a:fillRect/>
          </a:stretch>
        </p:blipFill>
        <p:spPr>
          <a:xfrm rot="8729863">
            <a:off x="9522159" y="7749787"/>
            <a:ext cx="857106" cy="756868"/>
          </a:xfrm>
          <a:prstGeom prst="rect">
            <a:avLst/>
          </a:prstGeom>
          <a:ln w="12700">
            <a:miter lim="400000"/>
          </a:ln>
        </p:spPr>
      </p:pic>
      <p:pic>
        <p:nvPicPr>
          <p:cNvPr id="2633" name="pasted-image.pdf"/>
          <p:cNvPicPr>
            <a:picLocks noChangeAspect="1"/>
          </p:cNvPicPr>
          <p:nvPr/>
        </p:nvPicPr>
        <p:blipFill>
          <a:blip r:embed="rId3">
            <a:alphaModFix amt="27485"/>
            <a:extLst/>
          </a:blip>
          <a:stretch>
            <a:fillRect/>
          </a:stretch>
        </p:blipFill>
        <p:spPr>
          <a:xfrm rot="21012226">
            <a:off x="14992362" y="5316667"/>
            <a:ext cx="334470" cy="295354"/>
          </a:xfrm>
          <a:prstGeom prst="rect">
            <a:avLst/>
          </a:prstGeom>
          <a:ln w="12700">
            <a:miter lim="400000"/>
          </a:ln>
        </p:spPr>
      </p:pic>
      <p:pic>
        <p:nvPicPr>
          <p:cNvPr id="2634" name="pasted-image.pdf"/>
          <p:cNvPicPr>
            <a:picLocks noChangeAspect="1"/>
          </p:cNvPicPr>
          <p:nvPr/>
        </p:nvPicPr>
        <p:blipFill>
          <a:blip r:embed="rId4">
            <a:alphaModFix amt="27485"/>
            <a:extLst/>
          </a:blip>
          <a:stretch>
            <a:fillRect/>
          </a:stretch>
        </p:blipFill>
        <p:spPr>
          <a:xfrm rot="7178364">
            <a:off x="15370519" y="5593259"/>
            <a:ext cx="441092" cy="389506"/>
          </a:xfrm>
          <a:prstGeom prst="rect">
            <a:avLst/>
          </a:prstGeom>
          <a:ln w="12700">
            <a:miter lim="400000"/>
          </a:ln>
        </p:spPr>
      </p:pic>
      <p:pic>
        <p:nvPicPr>
          <p:cNvPr id="2635" name="pasted-image.pdf"/>
          <p:cNvPicPr>
            <a:picLocks noChangeAspect="1"/>
          </p:cNvPicPr>
          <p:nvPr/>
        </p:nvPicPr>
        <p:blipFill>
          <a:blip r:embed="rId5">
            <a:alphaModFix amt="27485"/>
            <a:extLst/>
          </a:blip>
          <a:stretch>
            <a:fillRect/>
          </a:stretch>
        </p:blipFill>
        <p:spPr>
          <a:xfrm rot="13426029">
            <a:off x="14869462" y="5665636"/>
            <a:ext cx="562127" cy="498833"/>
          </a:xfrm>
          <a:prstGeom prst="rect">
            <a:avLst/>
          </a:prstGeom>
          <a:ln w="12700">
            <a:miter lim="400000"/>
          </a:ln>
        </p:spPr>
      </p:pic>
      <p:pic>
        <p:nvPicPr>
          <p:cNvPr id="2636" name="pasted-image.pdf"/>
          <p:cNvPicPr>
            <a:picLocks noChangeAspect="1"/>
          </p:cNvPicPr>
          <p:nvPr/>
        </p:nvPicPr>
        <p:blipFill>
          <a:blip r:embed="rId6">
            <a:alphaModFix amt="27485"/>
            <a:extLst/>
          </a:blip>
          <a:stretch>
            <a:fillRect/>
          </a:stretch>
        </p:blipFill>
        <p:spPr>
          <a:xfrm rot="3275997">
            <a:off x="15268464" y="5085290"/>
            <a:ext cx="575190" cy="507921"/>
          </a:xfrm>
          <a:prstGeom prst="rect">
            <a:avLst/>
          </a:prstGeom>
          <a:ln w="12700">
            <a:miter lim="400000"/>
          </a:ln>
        </p:spPr>
      </p:pic>
      <p:pic>
        <p:nvPicPr>
          <p:cNvPr id="2637" name="pasted-image.pdf"/>
          <p:cNvPicPr>
            <a:picLocks noChangeAspect="1"/>
          </p:cNvPicPr>
          <p:nvPr/>
        </p:nvPicPr>
        <p:blipFill>
          <a:blip r:embed="rId7">
            <a:alphaModFix amt="27485"/>
            <a:extLst/>
          </a:blip>
          <a:stretch>
            <a:fillRect/>
          </a:stretch>
        </p:blipFill>
        <p:spPr>
          <a:xfrm rot="16983089">
            <a:off x="14485762" y="5377651"/>
            <a:ext cx="594933" cy="525355"/>
          </a:xfrm>
          <a:prstGeom prst="rect">
            <a:avLst/>
          </a:prstGeom>
          <a:ln w="12700">
            <a:miter lim="400000"/>
          </a:ln>
        </p:spPr>
      </p:pic>
      <p:pic>
        <p:nvPicPr>
          <p:cNvPr id="2638" name="pasted-image.pdf"/>
          <p:cNvPicPr>
            <a:picLocks noChangeAspect="1"/>
          </p:cNvPicPr>
          <p:nvPr/>
        </p:nvPicPr>
        <p:blipFill>
          <a:blip r:embed="rId8">
            <a:alphaModFix amt="27485"/>
            <a:extLst/>
          </a:blip>
          <a:stretch>
            <a:fillRect/>
          </a:stretch>
        </p:blipFill>
        <p:spPr>
          <a:xfrm rot="21012226">
            <a:off x="14684378" y="4763921"/>
            <a:ext cx="630988" cy="557194"/>
          </a:xfrm>
          <a:prstGeom prst="rect">
            <a:avLst/>
          </a:prstGeom>
          <a:ln w="12700">
            <a:miter lim="400000"/>
          </a:ln>
        </p:spPr>
      </p:pic>
      <p:pic>
        <p:nvPicPr>
          <p:cNvPr id="2639" name="pasted-image.pdf"/>
          <p:cNvPicPr>
            <a:picLocks noChangeAspect="1"/>
          </p:cNvPicPr>
          <p:nvPr/>
        </p:nvPicPr>
        <p:blipFill>
          <a:blip r:embed="rId8">
            <a:alphaModFix amt="27485"/>
            <a:extLst/>
          </a:blip>
          <a:stretch>
            <a:fillRect/>
          </a:stretch>
        </p:blipFill>
        <p:spPr>
          <a:xfrm rot="15582911">
            <a:off x="15727914" y="5016172"/>
            <a:ext cx="873428" cy="771281"/>
          </a:xfrm>
          <a:prstGeom prst="rect">
            <a:avLst/>
          </a:prstGeom>
          <a:ln w="12700">
            <a:miter lim="400000"/>
          </a:ln>
        </p:spPr>
      </p:pic>
      <p:pic>
        <p:nvPicPr>
          <p:cNvPr id="2640" name="pasted-image.pdf"/>
          <p:cNvPicPr>
            <a:picLocks noChangeAspect="1"/>
          </p:cNvPicPr>
          <p:nvPr/>
        </p:nvPicPr>
        <p:blipFill>
          <a:blip r:embed="rId6">
            <a:alphaModFix amt="27485"/>
            <a:extLst/>
          </a:blip>
          <a:stretch>
            <a:fillRect/>
          </a:stretch>
        </p:blipFill>
        <p:spPr>
          <a:xfrm rot="13329951">
            <a:off x="13748081" y="5136087"/>
            <a:ext cx="796189" cy="703075"/>
          </a:xfrm>
          <a:prstGeom prst="rect">
            <a:avLst/>
          </a:prstGeom>
          <a:ln w="12700">
            <a:miter lim="400000"/>
          </a:ln>
        </p:spPr>
      </p:pic>
      <p:pic>
        <p:nvPicPr>
          <p:cNvPr id="2641" name="pasted-image.pdf"/>
          <p:cNvPicPr>
            <a:picLocks noChangeAspect="1"/>
          </p:cNvPicPr>
          <p:nvPr/>
        </p:nvPicPr>
        <p:blipFill>
          <a:blip r:embed="rId4">
            <a:alphaModFix amt="27485"/>
            <a:extLst/>
          </a:blip>
          <a:stretch>
            <a:fillRect/>
          </a:stretch>
        </p:blipFill>
        <p:spPr>
          <a:xfrm rot="6596259">
            <a:off x="14141682" y="4554226"/>
            <a:ext cx="610569" cy="539163"/>
          </a:xfrm>
          <a:prstGeom prst="rect">
            <a:avLst/>
          </a:prstGeom>
          <a:ln w="12700">
            <a:miter lim="400000"/>
          </a:ln>
        </p:spPr>
      </p:pic>
      <p:pic>
        <p:nvPicPr>
          <p:cNvPr id="2642" name="pasted-image.pdf"/>
          <p:cNvPicPr>
            <a:picLocks noChangeAspect="1"/>
          </p:cNvPicPr>
          <p:nvPr/>
        </p:nvPicPr>
        <p:blipFill>
          <a:blip r:embed="rId5">
            <a:alphaModFix amt="27485"/>
            <a:extLst/>
          </a:blip>
          <a:stretch>
            <a:fillRect/>
          </a:stretch>
        </p:blipFill>
        <p:spPr>
          <a:xfrm rot="189053">
            <a:off x="14572890" y="3974370"/>
            <a:ext cx="778108" cy="690495"/>
          </a:xfrm>
          <a:prstGeom prst="rect">
            <a:avLst/>
          </a:prstGeom>
          <a:ln w="12700">
            <a:miter lim="400000"/>
          </a:ln>
        </p:spPr>
      </p:pic>
      <p:pic>
        <p:nvPicPr>
          <p:cNvPr id="2643" name="pasted-image.pdf"/>
          <p:cNvPicPr>
            <a:picLocks noChangeAspect="1"/>
          </p:cNvPicPr>
          <p:nvPr/>
        </p:nvPicPr>
        <p:blipFill>
          <a:blip r:embed="rId7">
            <a:alphaModFix amt="27485"/>
            <a:extLst/>
          </a:blip>
          <a:stretch>
            <a:fillRect/>
          </a:stretch>
        </p:blipFill>
        <p:spPr>
          <a:xfrm rot="4037505">
            <a:off x="15281820" y="4244960"/>
            <a:ext cx="823519" cy="727208"/>
          </a:xfrm>
          <a:prstGeom prst="rect">
            <a:avLst/>
          </a:prstGeom>
          <a:ln w="12700">
            <a:miter lim="400000"/>
          </a:ln>
        </p:spPr>
      </p:pic>
      <p:pic>
        <p:nvPicPr>
          <p:cNvPr id="2644" name="pasted-image.pdf"/>
          <p:cNvPicPr>
            <a:picLocks noChangeAspect="1"/>
          </p:cNvPicPr>
          <p:nvPr/>
        </p:nvPicPr>
        <p:blipFill>
          <a:blip r:embed="rId8">
            <a:alphaModFix amt="27485"/>
            <a:extLst/>
          </a:blip>
          <a:stretch>
            <a:fillRect/>
          </a:stretch>
        </p:blipFill>
        <p:spPr>
          <a:xfrm rot="15582911">
            <a:off x="13451208" y="4028591"/>
            <a:ext cx="1045499" cy="923228"/>
          </a:xfrm>
          <a:prstGeom prst="rect">
            <a:avLst/>
          </a:prstGeom>
          <a:ln w="12700">
            <a:miter lim="400000"/>
          </a:ln>
        </p:spPr>
      </p:pic>
      <p:pic>
        <p:nvPicPr>
          <p:cNvPr id="2645" name="pasted-image.pdf"/>
          <p:cNvPicPr>
            <a:picLocks noChangeAspect="1"/>
          </p:cNvPicPr>
          <p:nvPr/>
        </p:nvPicPr>
        <p:blipFill>
          <a:blip r:embed="rId6">
            <a:alphaModFix amt="27485"/>
            <a:extLst/>
          </a:blip>
          <a:stretch>
            <a:fillRect/>
          </a:stretch>
        </p:blipFill>
        <p:spPr>
          <a:xfrm rot="13574788">
            <a:off x="15942217" y="4062564"/>
            <a:ext cx="953044" cy="841585"/>
          </a:xfrm>
          <a:prstGeom prst="rect">
            <a:avLst/>
          </a:prstGeom>
          <a:ln w="12700">
            <a:miter lim="400000"/>
          </a:ln>
        </p:spPr>
      </p:pic>
      <p:pic>
        <p:nvPicPr>
          <p:cNvPr id="2646" name="pasted-image.pdf"/>
          <p:cNvPicPr>
            <a:picLocks noChangeAspect="1"/>
          </p:cNvPicPr>
          <p:nvPr/>
        </p:nvPicPr>
        <p:blipFill>
          <a:blip r:embed="rId4">
            <a:alphaModFix amt="27485"/>
            <a:extLst/>
          </a:blip>
          <a:stretch>
            <a:fillRect/>
          </a:stretch>
        </p:blipFill>
        <p:spPr>
          <a:xfrm rot="14632657">
            <a:off x="14351283" y="6063384"/>
            <a:ext cx="730855" cy="645382"/>
          </a:xfrm>
          <a:prstGeom prst="rect">
            <a:avLst/>
          </a:prstGeom>
          <a:ln w="12700">
            <a:miter lim="400000"/>
          </a:ln>
        </p:spPr>
      </p:pic>
      <p:pic>
        <p:nvPicPr>
          <p:cNvPr id="2647" name="pasted-image.pdf"/>
          <p:cNvPicPr>
            <a:picLocks noChangeAspect="1"/>
          </p:cNvPicPr>
          <p:nvPr/>
        </p:nvPicPr>
        <p:blipFill>
          <a:blip r:embed="rId5">
            <a:alphaModFix amt="27485"/>
            <a:extLst/>
          </a:blip>
          <a:stretch>
            <a:fillRect/>
          </a:stretch>
        </p:blipFill>
        <p:spPr>
          <a:xfrm rot="4535398">
            <a:off x="16032849" y="5559919"/>
            <a:ext cx="931400" cy="826527"/>
          </a:xfrm>
          <a:prstGeom prst="rect">
            <a:avLst/>
          </a:prstGeom>
          <a:ln w="12700">
            <a:miter lim="400000"/>
          </a:ln>
        </p:spPr>
      </p:pic>
      <p:pic>
        <p:nvPicPr>
          <p:cNvPr id="2648" name="pasted-image.pdf"/>
          <p:cNvPicPr>
            <a:picLocks noChangeAspect="1"/>
          </p:cNvPicPr>
          <p:nvPr/>
        </p:nvPicPr>
        <p:blipFill>
          <a:blip r:embed="rId7">
            <a:alphaModFix amt="27485"/>
            <a:extLst/>
          </a:blip>
          <a:stretch>
            <a:fillRect/>
          </a:stretch>
        </p:blipFill>
        <p:spPr>
          <a:xfrm rot="8729863">
            <a:off x="15323819" y="6139893"/>
            <a:ext cx="857107" cy="756868"/>
          </a:xfrm>
          <a:prstGeom prst="rect">
            <a:avLst/>
          </a:prstGeom>
          <a:ln w="12700">
            <a:miter lim="400000"/>
          </a:ln>
        </p:spPr>
      </p:pic>
      <p:pic>
        <p:nvPicPr>
          <p:cNvPr id="2649" name="pasted-image.pdf"/>
          <p:cNvPicPr>
            <a:picLocks noChangeAspect="1"/>
          </p:cNvPicPr>
          <p:nvPr/>
        </p:nvPicPr>
        <p:blipFill>
          <a:blip r:embed="rId3">
            <a:alphaModFix amt="27485"/>
            <a:extLst/>
          </a:blip>
          <a:stretch>
            <a:fillRect/>
          </a:stretch>
        </p:blipFill>
        <p:spPr>
          <a:xfrm rot="21012226">
            <a:off x="14959837" y="7790160"/>
            <a:ext cx="334469" cy="295353"/>
          </a:xfrm>
          <a:prstGeom prst="rect">
            <a:avLst/>
          </a:prstGeom>
          <a:ln w="12700">
            <a:miter lim="400000"/>
          </a:ln>
        </p:spPr>
      </p:pic>
      <p:pic>
        <p:nvPicPr>
          <p:cNvPr id="2650" name="pasted-image.pdf"/>
          <p:cNvPicPr>
            <a:picLocks noChangeAspect="1"/>
          </p:cNvPicPr>
          <p:nvPr/>
        </p:nvPicPr>
        <p:blipFill>
          <a:blip r:embed="rId4">
            <a:alphaModFix amt="27485"/>
            <a:extLst/>
          </a:blip>
          <a:stretch>
            <a:fillRect/>
          </a:stretch>
        </p:blipFill>
        <p:spPr>
          <a:xfrm rot="7178364">
            <a:off x="15337994" y="8066752"/>
            <a:ext cx="441092" cy="389507"/>
          </a:xfrm>
          <a:prstGeom prst="rect">
            <a:avLst/>
          </a:prstGeom>
          <a:ln w="12700">
            <a:miter lim="400000"/>
          </a:ln>
        </p:spPr>
      </p:pic>
      <p:pic>
        <p:nvPicPr>
          <p:cNvPr id="2651" name="pasted-image.pdf"/>
          <p:cNvPicPr>
            <a:picLocks noChangeAspect="1"/>
          </p:cNvPicPr>
          <p:nvPr/>
        </p:nvPicPr>
        <p:blipFill>
          <a:blip r:embed="rId5">
            <a:alphaModFix amt="27485"/>
            <a:extLst/>
          </a:blip>
          <a:stretch>
            <a:fillRect/>
          </a:stretch>
        </p:blipFill>
        <p:spPr>
          <a:xfrm rot="13426029">
            <a:off x="14836937" y="8139129"/>
            <a:ext cx="562127" cy="498833"/>
          </a:xfrm>
          <a:prstGeom prst="rect">
            <a:avLst/>
          </a:prstGeom>
          <a:ln w="12700">
            <a:miter lim="400000"/>
          </a:ln>
        </p:spPr>
      </p:pic>
      <p:pic>
        <p:nvPicPr>
          <p:cNvPr id="2652" name="pasted-image.pdf"/>
          <p:cNvPicPr>
            <a:picLocks noChangeAspect="1"/>
          </p:cNvPicPr>
          <p:nvPr/>
        </p:nvPicPr>
        <p:blipFill>
          <a:blip r:embed="rId6">
            <a:alphaModFix amt="27485"/>
            <a:extLst/>
          </a:blip>
          <a:stretch>
            <a:fillRect/>
          </a:stretch>
        </p:blipFill>
        <p:spPr>
          <a:xfrm rot="3275997">
            <a:off x="15235941" y="7558783"/>
            <a:ext cx="575189" cy="507921"/>
          </a:xfrm>
          <a:prstGeom prst="rect">
            <a:avLst/>
          </a:prstGeom>
          <a:ln w="12700">
            <a:miter lim="400000"/>
          </a:ln>
        </p:spPr>
      </p:pic>
      <p:pic>
        <p:nvPicPr>
          <p:cNvPr id="2653" name="pasted-image.pdf"/>
          <p:cNvPicPr>
            <a:picLocks noChangeAspect="1"/>
          </p:cNvPicPr>
          <p:nvPr/>
        </p:nvPicPr>
        <p:blipFill>
          <a:blip r:embed="rId7">
            <a:alphaModFix amt="27485"/>
            <a:extLst/>
          </a:blip>
          <a:stretch>
            <a:fillRect/>
          </a:stretch>
        </p:blipFill>
        <p:spPr>
          <a:xfrm rot="16983089">
            <a:off x="14453237" y="7851144"/>
            <a:ext cx="594933" cy="525355"/>
          </a:xfrm>
          <a:prstGeom prst="rect">
            <a:avLst/>
          </a:prstGeom>
          <a:ln w="12700">
            <a:miter lim="400000"/>
          </a:ln>
        </p:spPr>
      </p:pic>
      <p:pic>
        <p:nvPicPr>
          <p:cNvPr id="2654" name="pasted-image.pdf"/>
          <p:cNvPicPr>
            <a:picLocks noChangeAspect="1"/>
          </p:cNvPicPr>
          <p:nvPr/>
        </p:nvPicPr>
        <p:blipFill>
          <a:blip r:embed="rId8">
            <a:alphaModFix amt="27485"/>
            <a:extLst/>
          </a:blip>
          <a:stretch>
            <a:fillRect/>
          </a:stretch>
        </p:blipFill>
        <p:spPr>
          <a:xfrm rot="21012226">
            <a:off x="14651852" y="7237413"/>
            <a:ext cx="630989" cy="557194"/>
          </a:xfrm>
          <a:prstGeom prst="rect">
            <a:avLst/>
          </a:prstGeom>
          <a:ln w="12700">
            <a:miter lim="400000"/>
          </a:ln>
        </p:spPr>
      </p:pic>
      <p:pic>
        <p:nvPicPr>
          <p:cNvPr id="2655" name="pasted-image.pdf"/>
          <p:cNvPicPr>
            <a:picLocks noChangeAspect="1"/>
          </p:cNvPicPr>
          <p:nvPr/>
        </p:nvPicPr>
        <p:blipFill>
          <a:blip r:embed="rId8">
            <a:alphaModFix amt="27485"/>
            <a:extLst/>
          </a:blip>
          <a:stretch>
            <a:fillRect/>
          </a:stretch>
        </p:blipFill>
        <p:spPr>
          <a:xfrm rot="15582911">
            <a:off x="15695389" y="7489665"/>
            <a:ext cx="873428" cy="771280"/>
          </a:xfrm>
          <a:prstGeom prst="rect">
            <a:avLst/>
          </a:prstGeom>
          <a:ln w="12700">
            <a:miter lim="400000"/>
          </a:ln>
        </p:spPr>
      </p:pic>
      <p:pic>
        <p:nvPicPr>
          <p:cNvPr id="2656" name="pasted-image.pdf"/>
          <p:cNvPicPr>
            <a:picLocks noChangeAspect="1"/>
          </p:cNvPicPr>
          <p:nvPr/>
        </p:nvPicPr>
        <p:blipFill>
          <a:blip r:embed="rId6">
            <a:alphaModFix amt="27485"/>
            <a:extLst/>
          </a:blip>
          <a:stretch>
            <a:fillRect/>
          </a:stretch>
        </p:blipFill>
        <p:spPr>
          <a:xfrm rot="13329951">
            <a:off x="13715556" y="7609579"/>
            <a:ext cx="796189" cy="703075"/>
          </a:xfrm>
          <a:prstGeom prst="rect">
            <a:avLst/>
          </a:prstGeom>
          <a:ln w="12700">
            <a:miter lim="400000"/>
          </a:ln>
        </p:spPr>
      </p:pic>
      <p:pic>
        <p:nvPicPr>
          <p:cNvPr id="2657" name="pasted-image.pdf"/>
          <p:cNvPicPr>
            <a:picLocks noChangeAspect="1"/>
          </p:cNvPicPr>
          <p:nvPr/>
        </p:nvPicPr>
        <p:blipFill>
          <a:blip r:embed="rId4">
            <a:alphaModFix amt="27485"/>
            <a:extLst/>
          </a:blip>
          <a:stretch>
            <a:fillRect/>
          </a:stretch>
        </p:blipFill>
        <p:spPr>
          <a:xfrm rot="6596259">
            <a:off x="14109157" y="7027719"/>
            <a:ext cx="610569" cy="539163"/>
          </a:xfrm>
          <a:prstGeom prst="rect">
            <a:avLst/>
          </a:prstGeom>
          <a:ln w="12700">
            <a:miter lim="400000"/>
          </a:ln>
        </p:spPr>
      </p:pic>
      <p:pic>
        <p:nvPicPr>
          <p:cNvPr id="2658" name="pasted-image.pdf"/>
          <p:cNvPicPr>
            <a:picLocks noChangeAspect="1"/>
          </p:cNvPicPr>
          <p:nvPr/>
        </p:nvPicPr>
        <p:blipFill>
          <a:blip r:embed="rId5">
            <a:alphaModFix amt="27485"/>
            <a:extLst/>
          </a:blip>
          <a:stretch>
            <a:fillRect/>
          </a:stretch>
        </p:blipFill>
        <p:spPr>
          <a:xfrm rot="189053">
            <a:off x="14540366" y="6447863"/>
            <a:ext cx="778108" cy="690494"/>
          </a:xfrm>
          <a:prstGeom prst="rect">
            <a:avLst/>
          </a:prstGeom>
          <a:ln w="12700">
            <a:miter lim="400000"/>
          </a:ln>
        </p:spPr>
      </p:pic>
      <p:pic>
        <p:nvPicPr>
          <p:cNvPr id="2659" name="pasted-image.pdf"/>
          <p:cNvPicPr>
            <a:picLocks noChangeAspect="1"/>
          </p:cNvPicPr>
          <p:nvPr/>
        </p:nvPicPr>
        <p:blipFill>
          <a:blip r:embed="rId7">
            <a:alphaModFix amt="27485"/>
            <a:extLst/>
          </a:blip>
          <a:stretch>
            <a:fillRect/>
          </a:stretch>
        </p:blipFill>
        <p:spPr>
          <a:xfrm rot="4037505">
            <a:off x="15249295" y="6718452"/>
            <a:ext cx="823519" cy="727209"/>
          </a:xfrm>
          <a:prstGeom prst="rect">
            <a:avLst/>
          </a:prstGeom>
          <a:ln w="12700">
            <a:miter lim="400000"/>
          </a:ln>
        </p:spPr>
      </p:pic>
      <p:pic>
        <p:nvPicPr>
          <p:cNvPr id="2660" name="pasted-image.pdf"/>
          <p:cNvPicPr>
            <a:picLocks noChangeAspect="1"/>
          </p:cNvPicPr>
          <p:nvPr/>
        </p:nvPicPr>
        <p:blipFill>
          <a:blip r:embed="rId8">
            <a:alphaModFix amt="27485"/>
            <a:extLst/>
          </a:blip>
          <a:stretch>
            <a:fillRect/>
          </a:stretch>
        </p:blipFill>
        <p:spPr>
          <a:xfrm rot="15582911">
            <a:off x="13418684" y="6502083"/>
            <a:ext cx="1045499" cy="923228"/>
          </a:xfrm>
          <a:prstGeom prst="rect">
            <a:avLst/>
          </a:prstGeom>
          <a:ln w="12700">
            <a:miter lim="400000"/>
          </a:ln>
        </p:spPr>
      </p:pic>
      <p:pic>
        <p:nvPicPr>
          <p:cNvPr id="2661" name="pasted-image.pdf"/>
          <p:cNvPicPr>
            <a:picLocks noChangeAspect="1"/>
          </p:cNvPicPr>
          <p:nvPr/>
        </p:nvPicPr>
        <p:blipFill>
          <a:blip r:embed="rId6">
            <a:alphaModFix amt="27485"/>
            <a:extLst/>
          </a:blip>
          <a:stretch>
            <a:fillRect/>
          </a:stretch>
        </p:blipFill>
        <p:spPr>
          <a:xfrm rot="13574788">
            <a:off x="15909692" y="6536056"/>
            <a:ext cx="953044" cy="841586"/>
          </a:xfrm>
          <a:prstGeom prst="rect">
            <a:avLst/>
          </a:prstGeom>
          <a:ln w="12700">
            <a:miter lim="400000"/>
          </a:ln>
        </p:spPr>
      </p:pic>
      <p:pic>
        <p:nvPicPr>
          <p:cNvPr id="2662" name="pasted-image.pdf"/>
          <p:cNvPicPr>
            <a:picLocks noChangeAspect="1"/>
          </p:cNvPicPr>
          <p:nvPr/>
        </p:nvPicPr>
        <p:blipFill>
          <a:blip r:embed="rId4">
            <a:alphaModFix amt="27485"/>
            <a:extLst/>
          </a:blip>
          <a:stretch>
            <a:fillRect/>
          </a:stretch>
        </p:blipFill>
        <p:spPr>
          <a:xfrm rot="14632657">
            <a:off x="14318758" y="8536877"/>
            <a:ext cx="730855" cy="645382"/>
          </a:xfrm>
          <a:prstGeom prst="rect">
            <a:avLst/>
          </a:prstGeom>
          <a:ln w="12700">
            <a:miter lim="400000"/>
          </a:ln>
        </p:spPr>
      </p:pic>
      <p:pic>
        <p:nvPicPr>
          <p:cNvPr id="2663" name="pasted-image.pdf"/>
          <p:cNvPicPr>
            <a:picLocks noChangeAspect="1"/>
          </p:cNvPicPr>
          <p:nvPr/>
        </p:nvPicPr>
        <p:blipFill>
          <a:blip r:embed="rId5">
            <a:alphaModFix amt="27485"/>
            <a:extLst/>
          </a:blip>
          <a:stretch>
            <a:fillRect/>
          </a:stretch>
        </p:blipFill>
        <p:spPr>
          <a:xfrm rot="4535398">
            <a:off x="16000324" y="8033412"/>
            <a:ext cx="931400" cy="826527"/>
          </a:xfrm>
          <a:prstGeom prst="rect">
            <a:avLst/>
          </a:prstGeom>
          <a:ln w="12700">
            <a:miter lim="400000"/>
          </a:ln>
        </p:spPr>
      </p:pic>
      <p:pic>
        <p:nvPicPr>
          <p:cNvPr id="2664" name="pasted-image.pdf"/>
          <p:cNvPicPr>
            <a:picLocks noChangeAspect="1"/>
          </p:cNvPicPr>
          <p:nvPr/>
        </p:nvPicPr>
        <p:blipFill>
          <a:blip r:embed="rId7">
            <a:alphaModFix amt="27485"/>
            <a:extLst/>
          </a:blip>
          <a:stretch>
            <a:fillRect/>
          </a:stretch>
        </p:blipFill>
        <p:spPr>
          <a:xfrm rot="8729863">
            <a:off x="15291294" y="8613387"/>
            <a:ext cx="857106" cy="756868"/>
          </a:xfrm>
          <a:prstGeom prst="rect">
            <a:avLst/>
          </a:prstGeom>
          <a:ln w="12700">
            <a:miter lim="400000"/>
          </a:ln>
        </p:spPr>
      </p:pic>
      <p:pic>
        <p:nvPicPr>
          <p:cNvPr id="2665" name="pasted-image.pdf"/>
          <p:cNvPicPr>
            <a:picLocks noChangeAspect="1"/>
          </p:cNvPicPr>
          <p:nvPr/>
        </p:nvPicPr>
        <p:blipFill>
          <a:blip r:embed="rId3">
            <a:alphaModFix amt="27485"/>
            <a:extLst/>
          </a:blip>
          <a:stretch>
            <a:fillRect/>
          </a:stretch>
        </p:blipFill>
        <p:spPr>
          <a:xfrm rot="21012226">
            <a:off x="11013029" y="8737200"/>
            <a:ext cx="334470" cy="295354"/>
          </a:xfrm>
          <a:prstGeom prst="rect">
            <a:avLst/>
          </a:prstGeom>
          <a:ln w="12700">
            <a:miter lim="400000"/>
          </a:ln>
        </p:spPr>
      </p:pic>
      <p:pic>
        <p:nvPicPr>
          <p:cNvPr id="2666" name="pasted-image.pdf"/>
          <p:cNvPicPr>
            <a:picLocks noChangeAspect="1"/>
          </p:cNvPicPr>
          <p:nvPr/>
        </p:nvPicPr>
        <p:blipFill>
          <a:blip r:embed="rId4">
            <a:alphaModFix amt="27485"/>
            <a:extLst/>
          </a:blip>
          <a:stretch>
            <a:fillRect/>
          </a:stretch>
        </p:blipFill>
        <p:spPr>
          <a:xfrm rot="7178364">
            <a:off x="11391186" y="9013792"/>
            <a:ext cx="441092" cy="389506"/>
          </a:xfrm>
          <a:prstGeom prst="rect">
            <a:avLst/>
          </a:prstGeom>
          <a:ln w="12700">
            <a:miter lim="400000"/>
          </a:ln>
        </p:spPr>
      </p:pic>
      <p:pic>
        <p:nvPicPr>
          <p:cNvPr id="2667" name="pasted-image.pdf"/>
          <p:cNvPicPr>
            <a:picLocks noChangeAspect="1"/>
          </p:cNvPicPr>
          <p:nvPr/>
        </p:nvPicPr>
        <p:blipFill>
          <a:blip r:embed="rId5">
            <a:alphaModFix amt="27485"/>
            <a:extLst/>
          </a:blip>
          <a:stretch>
            <a:fillRect/>
          </a:stretch>
        </p:blipFill>
        <p:spPr>
          <a:xfrm rot="13426029">
            <a:off x="10890130" y="9086169"/>
            <a:ext cx="562127" cy="498833"/>
          </a:xfrm>
          <a:prstGeom prst="rect">
            <a:avLst/>
          </a:prstGeom>
          <a:ln w="12700">
            <a:miter lim="400000"/>
          </a:ln>
        </p:spPr>
      </p:pic>
      <p:pic>
        <p:nvPicPr>
          <p:cNvPr id="2668" name="pasted-image.pdf"/>
          <p:cNvPicPr>
            <a:picLocks noChangeAspect="1"/>
          </p:cNvPicPr>
          <p:nvPr/>
        </p:nvPicPr>
        <p:blipFill>
          <a:blip r:embed="rId6">
            <a:alphaModFix amt="27485"/>
            <a:extLst/>
          </a:blip>
          <a:stretch>
            <a:fillRect/>
          </a:stretch>
        </p:blipFill>
        <p:spPr>
          <a:xfrm rot="3275997">
            <a:off x="11289133" y="8505823"/>
            <a:ext cx="575189" cy="507921"/>
          </a:xfrm>
          <a:prstGeom prst="rect">
            <a:avLst/>
          </a:prstGeom>
          <a:ln w="12700">
            <a:miter lim="400000"/>
          </a:ln>
        </p:spPr>
      </p:pic>
      <p:pic>
        <p:nvPicPr>
          <p:cNvPr id="2669" name="pasted-image.pdf"/>
          <p:cNvPicPr>
            <a:picLocks noChangeAspect="1"/>
          </p:cNvPicPr>
          <p:nvPr/>
        </p:nvPicPr>
        <p:blipFill>
          <a:blip r:embed="rId7">
            <a:alphaModFix amt="27485"/>
            <a:extLst/>
          </a:blip>
          <a:stretch>
            <a:fillRect/>
          </a:stretch>
        </p:blipFill>
        <p:spPr>
          <a:xfrm rot="16983089">
            <a:off x="10506428" y="8798183"/>
            <a:ext cx="594933" cy="525356"/>
          </a:xfrm>
          <a:prstGeom prst="rect">
            <a:avLst/>
          </a:prstGeom>
          <a:ln w="12700">
            <a:miter lim="400000"/>
          </a:ln>
        </p:spPr>
      </p:pic>
      <p:pic>
        <p:nvPicPr>
          <p:cNvPr id="2670" name="pasted-image.pdf"/>
          <p:cNvPicPr>
            <a:picLocks noChangeAspect="1"/>
          </p:cNvPicPr>
          <p:nvPr/>
        </p:nvPicPr>
        <p:blipFill>
          <a:blip r:embed="rId8">
            <a:alphaModFix amt="27485"/>
            <a:extLst/>
          </a:blip>
          <a:stretch>
            <a:fillRect/>
          </a:stretch>
        </p:blipFill>
        <p:spPr>
          <a:xfrm rot="21012226">
            <a:off x="10705045" y="8184453"/>
            <a:ext cx="630988" cy="557195"/>
          </a:xfrm>
          <a:prstGeom prst="rect">
            <a:avLst/>
          </a:prstGeom>
          <a:ln w="12700">
            <a:miter lim="400000"/>
          </a:ln>
        </p:spPr>
      </p:pic>
      <p:pic>
        <p:nvPicPr>
          <p:cNvPr id="2671" name="pasted-image.pdf"/>
          <p:cNvPicPr>
            <a:picLocks noChangeAspect="1"/>
          </p:cNvPicPr>
          <p:nvPr/>
        </p:nvPicPr>
        <p:blipFill>
          <a:blip r:embed="rId8">
            <a:alphaModFix amt="27485"/>
            <a:extLst/>
          </a:blip>
          <a:stretch>
            <a:fillRect/>
          </a:stretch>
        </p:blipFill>
        <p:spPr>
          <a:xfrm rot="15582911">
            <a:off x="11748581" y="8436705"/>
            <a:ext cx="873428" cy="771281"/>
          </a:xfrm>
          <a:prstGeom prst="rect">
            <a:avLst/>
          </a:prstGeom>
          <a:ln w="12700">
            <a:miter lim="400000"/>
          </a:ln>
        </p:spPr>
      </p:pic>
      <p:pic>
        <p:nvPicPr>
          <p:cNvPr id="2672" name="pasted-image.pdf"/>
          <p:cNvPicPr>
            <a:picLocks noChangeAspect="1"/>
          </p:cNvPicPr>
          <p:nvPr/>
        </p:nvPicPr>
        <p:blipFill>
          <a:blip r:embed="rId6">
            <a:alphaModFix amt="27485"/>
            <a:extLst/>
          </a:blip>
          <a:stretch>
            <a:fillRect/>
          </a:stretch>
        </p:blipFill>
        <p:spPr>
          <a:xfrm rot="13329951">
            <a:off x="9768747" y="8556620"/>
            <a:ext cx="796190" cy="703075"/>
          </a:xfrm>
          <a:prstGeom prst="rect">
            <a:avLst/>
          </a:prstGeom>
          <a:ln w="12700">
            <a:miter lim="400000"/>
          </a:ln>
        </p:spPr>
      </p:pic>
      <p:pic>
        <p:nvPicPr>
          <p:cNvPr id="2673" name="pasted-image.pdf"/>
          <p:cNvPicPr>
            <a:picLocks noChangeAspect="1"/>
          </p:cNvPicPr>
          <p:nvPr/>
        </p:nvPicPr>
        <p:blipFill>
          <a:blip r:embed="rId4">
            <a:alphaModFix amt="27485"/>
            <a:extLst/>
          </a:blip>
          <a:stretch>
            <a:fillRect/>
          </a:stretch>
        </p:blipFill>
        <p:spPr>
          <a:xfrm rot="6596259">
            <a:off x="10162348" y="7974759"/>
            <a:ext cx="610569" cy="539163"/>
          </a:xfrm>
          <a:prstGeom prst="rect">
            <a:avLst/>
          </a:prstGeom>
          <a:ln w="12700">
            <a:miter lim="400000"/>
          </a:ln>
        </p:spPr>
      </p:pic>
      <p:pic>
        <p:nvPicPr>
          <p:cNvPr id="2674" name="pasted-image.pdf"/>
          <p:cNvPicPr>
            <a:picLocks noChangeAspect="1"/>
          </p:cNvPicPr>
          <p:nvPr/>
        </p:nvPicPr>
        <p:blipFill>
          <a:blip r:embed="rId5">
            <a:alphaModFix amt="27485"/>
            <a:extLst/>
          </a:blip>
          <a:stretch>
            <a:fillRect/>
          </a:stretch>
        </p:blipFill>
        <p:spPr>
          <a:xfrm rot="189053">
            <a:off x="10593558" y="7394903"/>
            <a:ext cx="778108" cy="690495"/>
          </a:xfrm>
          <a:prstGeom prst="rect">
            <a:avLst/>
          </a:prstGeom>
          <a:ln w="12700">
            <a:miter lim="400000"/>
          </a:ln>
        </p:spPr>
      </p:pic>
      <p:pic>
        <p:nvPicPr>
          <p:cNvPr id="2675" name="pasted-image.pdf"/>
          <p:cNvPicPr>
            <a:picLocks noChangeAspect="1"/>
          </p:cNvPicPr>
          <p:nvPr/>
        </p:nvPicPr>
        <p:blipFill>
          <a:blip r:embed="rId7">
            <a:alphaModFix amt="27485"/>
            <a:extLst/>
          </a:blip>
          <a:stretch>
            <a:fillRect/>
          </a:stretch>
        </p:blipFill>
        <p:spPr>
          <a:xfrm rot="4037505">
            <a:off x="11302488" y="7665493"/>
            <a:ext cx="823519" cy="727208"/>
          </a:xfrm>
          <a:prstGeom prst="rect">
            <a:avLst/>
          </a:prstGeom>
          <a:ln w="12700">
            <a:miter lim="400000"/>
          </a:ln>
        </p:spPr>
      </p:pic>
      <p:pic>
        <p:nvPicPr>
          <p:cNvPr id="2676" name="pasted-image.pdf"/>
          <p:cNvPicPr>
            <a:picLocks noChangeAspect="1"/>
          </p:cNvPicPr>
          <p:nvPr/>
        </p:nvPicPr>
        <p:blipFill>
          <a:blip r:embed="rId8">
            <a:alphaModFix amt="27485"/>
            <a:extLst/>
          </a:blip>
          <a:stretch>
            <a:fillRect/>
          </a:stretch>
        </p:blipFill>
        <p:spPr>
          <a:xfrm rot="15582911">
            <a:off x="9471875" y="7449124"/>
            <a:ext cx="1045499" cy="923228"/>
          </a:xfrm>
          <a:prstGeom prst="rect">
            <a:avLst/>
          </a:prstGeom>
          <a:ln w="12700">
            <a:miter lim="400000"/>
          </a:ln>
        </p:spPr>
      </p:pic>
      <p:pic>
        <p:nvPicPr>
          <p:cNvPr id="2677" name="pasted-image.pdf"/>
          <p:cNvPicPr>
            <a:picLocks noChangeAspect="1"/>
          </p:cNvPicPr>
          <p:nvPr/>
        </p:nvPicPr>
        <p:blipFill>
          <a:blip r:embed="rId6">
            <a:alphaModFix amt="27485"/>
            <a:extLst/>
          </a:blip>
          <a:stretch>
            <a:fillRect/>
          </a:stretch>
        </p:blipFill>
        <p:spPr>
          <a:xfrm rot="13574788">
            <a:off x="11962884" y="7483097"/>
            <a:ext cx="953044" cy="841585"/>
          </a:xfrm>
          <a:prstGeom prst="rect">
            <a:avLst/>
          </a:prstGeom>
          <a:ln w="12700">
            <a:miter lim="400000"/>
          </a:ln>
        </p:spPr>
      </p:pic>
      <p:pic>
        <p:nvPicPr>
          <p:cNvPr id="2678" name="pasted-image.pdf"/>
          <p:cNvPicPr>
            <a:picLocks noChangeAspect="1"/>
          </p:cNvPicPr>
          <p:nvPr/>
        </p:nvPicPr>
        <p:blipFill>
          <a:blip r:embed="rId4">
            <a:alphaModFix amt="27485"/>
            <a:extLst/>
          </a:blip>
          <a:stretch>
            <a:fillRect/>
          </a:stretch>
        </p:blipFill>
        <p:spPr>
          <a:xfrm rot="14632657">
            <a:off x="10371949" y="9483918"/>
            <a:ext cx="730856" cy="645381"/>
          </a:xfrm>
          <a:prstGeom prst="rect">
            <a:avLst/>
          </a:prstGeom>
          <a:ln w="12700">
            <a:miter lim="400000"/>
          </a:ln>
        </p:spPr>
      </p:pic>
      <p:pic>
        <p:nvPicPr>
          <p:cNvPr id="2679" name="pasted-image.pdf"/>
          <p:cNvPicPr>
            <a:picLocks noChangeAspect="1"/>
          </p:cNvPicPr>
          <p:nvPr/>
        </p:nvPicPr>
        <p:blipFill>
          <a:blip r:embed="rId5">
            <a:alphaModFix amt="27485"/>
            <a:extLst/>
          </a:blip>
          <a:stretch>
            <a:fillRect/>
          </a:stretch>
        </p:blipFill>
        <p:spPr>
          <a:xfrm rot="4535398">
            <a:off x="12053516" y="8980452"/>
            <a:ext cx="931400" cy="826527"/>
          </a:xfrm>
          <a:prstGeom prst="rect">
            <a:avLst/>
          </a:prstGeom>
          <a:ln w="12700">
            <a:miter lim="400000"/>
          </a:ln>
        </p:spPr>
      </p:pic>
      <p:pic>
        <p:nvPicPr>
          <p:cNvPr id="2680" name="pasted-image.pdf"/>
          <p:cNvPicPr>
            <a:picLocks noChangeAspect="1"/>
          </p:cNvPicPr>
          <p:nvPr/>
        </p:nvPicPr>
        <p:blipFill>
          <a:blip r:embed="rId7">
            <a:alphaModFix amt="27485"/>
            <a:extLst/>
          </a:blip>
          <a:stretch>
            <a:fillRect/>
          </a:stretch>
        </p:blipFill>
        <p:spPr>
          <a:xfrm rot="8729863">
            <a:off x="11344486" y="9560427"/>
            <a:ext cx="857106" cy="756867"/>
          </a:xfrm>
          <a:prstGeom prst="rect">
            <a:avLst/>
          </a:prstGeom>
          <a:ln w="12700">
            <a:miter lim="400000"/>
          </a:ln>
        </p:spPr>
      </p:pic>
      <p:pic>
        <p:nvPicPr>
          <p:cNvPr id="2681" name="pasted-image.pdf"/>
          <p:cNvPicPr>
            <a:picLocks noChangeAspect="1"/>
          </p:cNvPicPr>
          <p:nvPr/>
        </p:nvPicPr>
        <p:blipFill>
          <a:blip r:embed="rId3">
            <a:alphaModFix amt="27485"/>
            <a:extLst/>
          </a:blip>
          <a:stretch>
            <a:fillRect/>
          </a:stretch>
        </p:blipFill>
        <p:spPr>
          <a:xfrm rot="21012226">
            <a:off x="11573171" y="4149494"/>
            <a:ext cx="334470" cy="295353"/>
          </a:xfrm>
          <a:prstGeom prst="rect">
            <a:avLst/>
          </a:prstGeom>
          <a:ln w="12700">
            <a:miter lim="400000"/>
          </a:ln>
        </p:spPr>
      </p:pic>
      <p:pic>
        <p:nvPicPr>
          <p:cNvPr id="2682" name="pasted-image.pdf"/>
          <p:cNvPicPr>
            <a:picLocks noChangeAspect="1"/>
          </p:cNvPicPr>
          <p:nvPr/>
        </p:nvPicPr>
        <p:blipFill>
          <a:blip r:embed="rId4">
            <a:alphaModFix amt="27485"/>
            <a:extLst/>
          </a:blip>
          <a:stretch>
            <a:fillRect/>
          </a:stretch>
        </p:blipFill>
        <p:spPr>
          <a:xfrm rot="7178364">
            <a:off x="11951328" y="4426086"/>
            <a:ext cx="441092" cy="389506"/>
          </a:xfrm>
          <a:prstGeom prst="rect">
            <a:avLst/>
          </a:prstGeom>
          <a:ln w="12700">
            <a:miter lim="400000"/>
          </a:ln>
        </p:spPr>
      </p:pic>
      <p:pic>
        <p:nvPicPr>
          <p:cNvPr id="2683" name="pasted-image.pdf"/>
          <p:cNvPicPr>
            <a:picLocks noChangeAspect="1"/>
          </p:cNvPicPr>
          <p:nvPr/>
        </p:nvPicPr>
        <p:blipFill>
          <a:blip r:embed="rId5">
            <a:alphaModFix amt="27485"/>
            <a:extLst/>
          </a:blip>
          <a:stretch>
            <a:fillRect/>
          </a:stretch>
        </p:blipFill>
        <p:spPr>
          <a:xfrm rot="13426029">
            <a:off x="11450273" y="4498463"/>
            <a:ext cx="562127" cy="498833"/>
          </a:xfrm>
          <a:prstGeom prst="rect">
            <a:avLst/>
          </a:prstGeom>
          <a:ln w="12700">
            <a:miter lim="400000"/>
          </a:ln>
        </p:spPr>
      </p:pic>
      <p:pic>
        <p:nvPicPr>
          <p:cNvPr id="2684" name="pasted-image.pdf"/>
          <p:cNvPicPr>
            <a:picLocks noChangeAspect="1"/>
          </p:cNvPicPr>
          <p:nvPr/>
        </p:nvPicPr>
        <p:blipFill>
          <a:blip r:embed="rId6">
            <a:alphaModFix amt="27485"/>
            <a:extLst/>
          </a:blip>
          <a:stretch>
            <a:fillRect/>
          </a:stretch>
        </p:blipFill>
        <p:spPr>
          <a:xfrm rot="3275997">
            <a:off x="11849275" y="3918117"/>
            <a:ext cx="575189" cy="507921"/>
          </a:xfrm>
          <a:prstGeom prst="rect">
            <a:avLst/>
          </a:prstGeom>
          <a:ln w="12700">
            <a:miter lim="400000"/>
          </a:ln>
        </p:spPr>
      </p:pic>
      <p:pic>
        <p:nvPicPr>
          <p:cNvPr id="2685" name="pasted-image.pdf"/>
          <p:cNvPicPr>
            <a:picLocks noChangeAspect="1"/>
          </p:cNvPicPr>
          <p:nvPr/>
        </p:nvPicPr>
        <p:blipFill>
          <a:blip r:embed="rId7">
            <a:alphaModFix amt="27485"/>
            <a:extLst/>
          </a:blip>
          <a:stretch>
            <a:fillRect/>
          </a:stretch>
        </p:blipFill>
        <p:spPr>
          <a:xfrm rot="16983089">
            <a:off x="11066571" y="4210477"/>
            <a:ext cx="594932" cy="525356"/>
          </a:xfrm>
          <a:prstGeom prst="rect">
            <a:avLst/>
          </a:prstGeom>
          <a:ln w="12700">
            <a:miter lim="400000"/>
          </a:ln>
        </p:spPr>
      </p:pic>
      <p:pic>
        <p:nvPicPr>
          <p:cNvPr id="2686" name="pasted-image.pdf"/>
          <p:cNvPicPr>
            <a:picLocks noChangeAspect="1"/>
          </p:cNvPicPr>
          <p:nvPr/>
        </p:nvPicPr>
        <p:blipFill>
          <a:blip r:embed="rId8">
            <a:alphaModFix amt="27485"/>
            <a:extLst/>
          </a:blip>
          <a:stretch>
            <a:fillRect/>
          </a:stretch>
        </p:blipFill>
        <p:spPr>
          <a:xfrm rot="21012226">
            <a:off x="11265187" y="3596747"/>
            <a:ext cx="630989" cy="557194"/>
          </a:xfrm>
          <a:prstGeom prst="rect">
            <a:avLst/>
          </a:prstGeom>
          <a:ln w="12700">
            <a:miter lim="400000"/>
          </a:ln>
        </p:spPr>
      </p:pic>
      <p:pic>
        <p:nvPicPr>
          <p:cNvPr id="2687" name="pasted-image.pdf"/>
          <p:cNvPicPr>
            <a:picLocks noChangeAspect="1"/>
          </p:cNvPicPr>
          <p:nvPr/>
        </p:nvPicPr>
        <p:blipFill>
          <a:blip r:embed="rId8">
            <a:alphaModFix amt="27485"/>
            <a:extLst/>
          </a:blip>
          <a:stretch>
            <a:fillRect/>
          </a:stretch>
        </p:blipFill>
        <p:spPr>
          <a:xfrm rot="15582911">
            <a:off x="12308723" y="3848999"/>
            <a:ext cx="873428" cy="771280"/>
          </a:xfrm>
          <a:prstGeom prst="rect">
            <a:avLst/>
          </a:prstGeom>
          <a:ln w="12700">
            <a:miter lim="400000"/>
          </a:ln>
        </p:spPr>
      </p:pic>
      <p:pic>
        <p:nvPicPr>
          <p:cNvPr id="2688" name="pasted-image.pdf"/>
          <p:cNvPicPr>
            <a:picLocks noChangeAspect="1"/>
          </p:cNvPicPr>
          <p:nvPr/>
        </p:nvPicPr>
        <p:blipFill>
          <a:blip r:embed="rId6">
            <a:alphaModFix amt="27485"/>
            <a:extLst/>
          </a:blip>
          <a:stretch>
            <a:fillRect/>
          </a:stretch>
        </p:blipFill>
        <p:spPr>
          <a:xfrm rot="13329951">
            <a:off x="10328890" y="3968913"/>
            <a:ext cx="796189" cy="703075"/>
          </a:xfrm>
          <a:prstGeom prst="rect">
            <a:avLst/>
          </a:prstGeom>
          <a:ln w="12700">
            <a:miter lim="400000"/>
          </a:ln>
        </p:spPr>
      </p:pic>
      <p:pic>
        <p:nvPicPr>
          <p:cNvPr id="2689" name="pasted-image.pdf"/>
          <p:cNvPicPr>
            <a:picLocks noChangeAspect="1"/>
          </p:cNvPicPr>
          <p:nvPr/>
        </p:nvPicPr>
        <p:blipFill>
          <a:blip r:embed="rId4">
            <a:alphaModFix amt="27485"/>
            <a:extLst/>
          </a:blip>
          <a:stretch>
            <a:fillRect/>
          </a:stretch>
        </p:blipFill>
        <p:spPr>
          <a:xfrm rot="6596259">
            <a:off x="10722491" y="3387052"/>
            <a:ext cx="610569" cy="539163"/>
          </a:xfrm>
          <a:prstGeom prst="rect">
            <a:avLst/>
          </a:prstGeom>
          <a:ln w="12700">
            <a:miter lim="400000"/>
          </a:ln>
        </p:spPr>
      </p:pic>
      <p:pic>
        <p:nvPicPr>
          <p:cNvPr id="2690" name="pasted-image.pdf"/>
          <p:cNvPicPr>
            <a:picLocks noChangeAspect="1"/>
          </p:cNvPicPr>
          <p:nvPr/>
        </p:nvPicPr>
        <p:blipFill>
          <a:blip r:embed="rId5">
            <a:alphaModFix amt="27485"/>
            <a:extLst/>
          </a:blip>
          <a:stretch>
            <a:fillRect/>
          </a:stretch>
        </p:blipFill>
        <p:spPr>
          <a:xfrm rot="189053">
            <a:off x="11153700" y="2807196"/>
            <a:ext cx="778108" cy="690495"/>
          </a:xfrm>
          <a:prstGeom prst="rect">
            <a:avLst/>
          </a:prstGeom>
          <a:ln w="12700">
            <a:miter lim="400000"/>
          </a:ln>
        </p:spPr>
      </p:pic>
      <p:pic>
        <p:nvPicPr>
          <p:cNvPr id="2691" name="pasted-image.pdf"/>
          <p:cNvPicPr>
            <a:picLocks noChangeAspect="1"/>
          </p:cNvPicPr>
          <p:nvPr/>
        </p:nvPicPr>
        <p:blipFill>
          <a:blip r:embed="rId7">
            <a:alphaModFix amt="27485"/>
            <a:extLst/>
          </a:blip>
          <a:stretch>
            <a:fillRect/>
          </a:stretch>
        </p:blipFill>
        <p:spPr>
          <a:xfrm rot="4037505">
            <a:off x="11862630" y="3077786"/>
            <a:ext cx="823518" cy="727208"/>
          </a:xfrm>
          <a:prstGeom prst="rect">
            <a:avLst/>
          </a:prstGeom>
          <a:ln w="12700">
            <a:miter lim="400000"/>
          </a:ln>
        </p:spPr>
      </p:pic>
      <p:pic>
        <p:nvPicPr>
          <p:cNvPr id="2692" name="pasted-image.pdf"/>
          <p:cNvPicPr>
            <a:picLocks noChangeAspect="1"/>
          </p:cNvPicPr>
          <p:nvPr/>
        </p:nvPicPr>
        <p:blipFill>
          <a:blip r:embed="rId8">
            <a:alphaModFix amt="27485"/>
            <a:extLst/>
          </a:blip>
          <a:stretch>
            <a:fillRect/>
          </a:stretch>
        </p:blipFill>
        <p:spPr>
          <a:xfrm rot="15582911">
            <a:off x="10032017" y="2861417"/>
            <a:ext cx="1045499" cy="923228"/>
          </a:xfrm>
          <a:prstGeom prst="rect">
            <a:avLst/>
          </a:prstGeom>
          <a:ln w="12700">
            <a:miter lim="400000"/>
          </a:ln>
        </p:spPr>
      </p:pic>
      <p:pic>
        <p:nvPicPr>
          <p:cNvPr id="2693" name="pasted-image.pdf"/>
          <p:cNvPicPr>
            <a:picLocks noChangeAspect="1"/>
          </p:cNvPicPr>
          <p:nvPr/>
        </p:nvPicPr>
        <p:blipFill>
          <a:blip r:embed="rId6">
            <a:alphaModFix amt="27485"/>
            <a:extLst/>
          </a:blip>
          <a:stretch>
            <a:fillRect/>
          </a:stretch>
        </p:blipFill>
        <p:spPr>
          <a:xfrm rot="13574788">
            <a:off x="12523027" y="2895390"/>
            <a:ext cx="953043" cy="841585"/>
          </a:xfrm>
          <a:prstGeom prst="rect">
            <a:avLst/>
          </a:prstGeom>
          <a:ln w="12700">
            <a:miter lim="400000"/>
          </a:ln>
        </p:spPr>
      </p:pic>
      <p:pic>
        <p:nvPicPr>
          <p:cNvPr id="2694" name="pasted-image.pdf"/>
          <p:cNvPicPr>
            <a:picLocks noChangeAspect="1"/>
          </p:cNvPicPr>
          <p:nvPr/>
        </p:nvPicPr>
        <p:blipFill>
          <a:blip r:embed="rId4">
            <a:alphaModFix amt="27485"/>
            <a:extLst/>
          </a:blip>
          <a:stretch>
            <a:fillRect/>
          </a:stretch>
        </p:blipFill>
        <p:spPr>
          <a:xfrm rot="14632657">
            <a:off x="10932093" y="4896211"/>
            <a:ext cx="730855" cy="645381"/>
          </a:xfrm>
          <a:prstGeom prst="rect">
            <a:avLst/>
          </a:prstGeom>
          <a:ln w="12700">
            <a:miter lim="400000"/>
          </a:ln>
        </p:spPr>
      </p:pic>
      <p:pic>
        <p:nvPicPr>
          <p:cNvPr id="2695" name="pasted-image.pdf"/>
          <p:cNvPicPr>
            <a:picLocks noChangeAspect="1"/>
          </p:cNvPicPr>
          <p:nvPr/>
        </p:nvPicPr>
        <p:blipFill>
          <a:blip r:embed="rId5">
            <a:alphaModFix amt="27485"/>
            <a:extLst/>
          </a:blip>
          <a:stretch>
            <a:fillRect/>
          </a:stretch>
        </p:blipFill>
        <p:spPr>
          <a:xfrm rot="4535398">
            <a:off x="12613658" y="4392746"/>
            <a:ext cx="931401" cy="826527"/>
          </a:xfrm>
          <a:prstGeom prst="rect">
            <a:avLst/>
          </a:prstGeom>
          <a:ln w="12700">
            <a:miter lim="400000"/>
          </a:ln>
        </p:spPr>
      </p:pic>
      <p:pic>
        <p:nvPicPr>
          <p:cNvPr id="2696" name="pasted-image.pdf"/>
          <p:cNvPicPr>
            <a:picLocks noChangeAspect="1"/>
          </p:cNvPicPr>
          <p:nvPr/>
        </p:nvPicPr>
        <p:blipFill>
          <a:blip r:embed="rId7">
            <a:alphaModFix amt="27485"/>
            <a:extLst/>
          </a:blip>
          <a:stretch>
            <a:fillRect/>
          </a:stretch>
        </p:blipFill>
        <p:spPr>
          <a:xfrm rot="8729863">
            <a:off x="11904629" y="4972721"/>
            <a:ext cx="857106" cy="756867"/>
          </a:xfrm>
          <a:prstGeom prst="rect">
            <a:avLst/>
          </a:prstGeom>
          <a:ln w="12700">
            <a:miter lim="400000"/>
          </a:ln>
        </p:spPr>
      </p:pic>
      <p:pic>
        <p:nvPicPr>
          <p:cNvPr id="2697" name="pasted-image.pdf"/>
          <p:cNvPicPr>
            <a:picLocks noChangeAspect="1"/>
          </p:cNvPicPr>
          <p:nvPr/>
        </p:nvPicPr>
        <p:blipFill>
          <a:blip r:embed="rId3">
            <a:alphaModFix amt="27485"/>
            <a:extLst/>
          </a:blip>
          <a:stretch>
            <a:fillRect/>
          </a:stretch>
        </p:blipFill>
        <p:spPr>
          <a:xfrm rot="21012226">
            <a:off x="8897704" y="4403494"/>
            <a:ext cx="334469" cy="295353"/>
          </a:xfrm>
          <a:prstGeom prst="rect">
            <a:avLst/>
          </a:prstGeom>
          <a:ln w="12700">
            <a:miter lim="400000"/>
          </a:ln>
        </p:spPr>
      </p:pic>
      <p:pic>
        <p:nvPicPr>
          <p:cNvPr id="2698" name="pasted-image.pdf"/>
          <p:cNvPicPr>
            <a:picLocks noChangeAspect="1"/>
          </p:cNvPicPr>
          <p:nvPr/>
        </p:nvPicPr>
        <p:blipFill>
          <a:blip r:embed="rId4">
            <a:alphaModFix amt="27485"/>
            <a:extLst/>
          </a:blip>
          <a:stretch>
            <a:fillRect/>
          </a:stretch>
        </p:blipFill>
        <p:spPr>
          <a:xfrm rot="7178364">
            <a:off x="9275860" y="4680086"/>
            <a:ext cx="441093" cy="389506"/>
          </a:xfrm>
          <a:prstGeom prst="rect">
            <a:avLst/>
          </a:prstGeom>
          <a:ln w="12700">
            <a:miter lim="400000"/>
          </a:ln>
        </p:spPr>
      </p:pic>
      <p:pic>
        <p:nvPicPr>
          <p:cNvPr id="2699" name="pasted-image.pdf"/>
          <p:cNvPicPr>
            <a:picLocks noChangeAspect="1"/>
          </p:cNvPicPr>
          <p:nvPr/>
        </p:nvPicPr>
        <p:blipFill>
          <a:blip r:embed="rId5">
            <a:alphaModFix amt="27485"/>
            <a:extLst/>
          </a:blip>
          <a:stretch>
            <a:fillRect/>
          </a:stretch>
        </p:blipFill>
        <p:spPr>
          <a:xfrm rot="13426029">
            <a:off x="8774805" y="4752463"/>
            <a:ext cx="562127" cy="498833"/>
          </a:xfrm>
          <a:prstGeom prst="rect">
            <a:avLst/>
          </a:prstGeom>
          <a:ln w="12700">
            <a:miter lim="400000"/>
          </a:ln>
        </p:spPr>
      </p:pic>
      <p:pic>
        <p:nvPicPr>
          <p:cNvPr id="2700" name="pasted-image.pdf"/>
          <p:cNvPicPr>
            <a:picLocks noChangeAspect="1"/>
          </p:cNvPicPr>
          <p:nvPr/>
        </p:nvPicPr>
        <p:blipFill>
          <a:blip r:embed="rId6">
            <a:alphaModFix amt="27485"/>
            <a:extLst/>
          </a:blip>
          <a:stretch>
            <a:fillRect/>
          </a:stretch>
        </p:blipFill>
        <p:spPr>
          <a:xfrm rot="3275997">
            <a:off x="9173808" y="4172117"/>
            <a:ext cx="575189" cy="507921"/>
          </a:xfrm>
          <a:prstGeom prst="rect">
            <a:avLst/>
          </a:prstGeom>
          <a:ln w="12700">
            <a:miter lim="400000"/>
          </a:ln>
        </p:spPr>
      </p:pic>
      <p:pic>
        <p:nvPicPr>
          <p:cNvPr id="2701" name="pasted-image.pdf"/>
          <p:cNvPicPr>
            <a:picLocks noChangeAspect="1"/>
          </p:cNvPicPr>
          <p:nvPr/>
        </p:nvPicPr>
        <p:blipFill>
          <a:blip r:embed="rId7">
            <a:alphaModFix amt="27485"/>
            <a:extLst/>
          </a:blip>
          <a:stretch>
            <a:fillRect/>
          </a:stretch>
        </p:blipFill>
        <p:spPr>
          <a:xfrm rot="16983089">
            <a:off x="8391104" y="4464477"/>
            <a:ext cx="594932" cy="525356"/>
          </a:xfrm>
          <a:prstGeom prst="rect">
            <a:avLst/>
          </a:prstGeom>
          <a:ln w="12700">
            <a:miter lim="400000"/>
          </a:ln>
        </p:spPr>
      </p:pic>
      <p:pic>
        <p:nvPicPr>
          <p:cNvPr id="2702" name="pasted-image.pdf"/>
          <p:cNvPicPr>
            <a:picLocks noChangeAspect="1"/>
          </p:cNvPicPr>
          <p:nvPr/>
        </p:nvPicPr>
        <p:blipFill>
          <a:blip r:embed="rId8">
            <a:alphaModFix amt="27485"/>
            <a:extLst/>
          </a:blip>
          <a:stretch>
            <a:fillRect/>
          </a:stretch>
        </p:blipFill>
        <p:spPr>
          <a:xfrm rot="21012226">
            <a:off x="8589720" y="3850747"/>
            <a:ext cx="630989" cy="557194"/>
          </a:xfrm>
          <a:prstGeom prst="rect">
            <a:avLst/>
          </a:prstGeom>
          <a:ln w="12700">
            <a:miter lim="400000"/>
          </a:ln>
        </p:spPr>
      </p:pic>
      <p:pic>
        <p:nvPicPr>
          <p:cNvPr id="2703" name="pasted-image.pdf"/>
          <p:cNvPicPr>
            <a:picLocks noChangeAspect="1"/>
          </p:cNvPicPr>
          <p:nvPr/>
        </p:nvPicPr>
        <p:blipFill>
          <a:blip r:embed="rId8">
            <a:alphaModFix amt="27485"/>
            <a:extLst/>
          </a:blip>
          <a:stretch>
            <a:fillRect/>
          </a:stretch>
        </p:blipFill>
        <p:spPr>
          <a:xfrm rot="15582911">
            <a:off x="9633256" y="4102999"/>
            <a:ext cx="873428" cy="771280"/>
          </a:xfrm>
          <a:prstGeom prst="rect">
            <a:avLst/>
          </a:prstGeom>
          <a:ln w="12700">
            <a:miter lim="400000"/>
          </a:ln>
        </p:spPr>
      </p:pic>
      <p:pic>
        <p:nvPicPr>
          <p:cNvPr id="2704" name="pasted-image.pdf"/>
          <p:cNvPicPr>
            <a:picLocks noChangeAspect="1"/>
          </p:cNvPicPr>
          <p:nvPr/>
        </p:nvPicPr>
        <p:blipFill>
          <a:blip r:embed="rId6">
            <a:alphaModFix amt="27485"/>
            <a:extLst/>
          </a:blip>
          <a:stretch>
            <a:fillRect/>
          </a:stretch>
        </p:blipFill>
        <p:spPr>
          <a:xfrm rot="13329951">
            <a:off x="7653423" y="4222913"/>
            <a:ext cx="796189" cy="703075"/>
          </a:xfrm>
          <a:prstGeom prst="rect">
            <a:avLst/>
          </a:prstGeom>
          <a:ln w="12700">
            <a:miter lim="400000"/>
          </a:ln>
        </p:spPr>
      </p:pic>
      <p:pic>
        <p:nvPicPr>
          <p:cNvPr id="2705" name="pasted-image.pdf"/>
          <p:cNvPicPr>
            <a:picLocks noChangeAspect="1"/>
          </p:cNvPicPr>
          <p:nvPr/>
        </p:nvPicPr>
        <p:blipFill>
          <a:blip r:embed="rId4">
            <a:alphaModFix amt="27485"/>
            <a:extLst/>
          </a:blip>
          <a:stretch>
            <a:fillRect/>
          </a:stretch>
        </p:blipFill>
        <p:spPr>
          <a:xfrm rot="6596259">
            <a:off x="8047024" y="3641052"/>
            <a:ext cx="610569" cy="539163"/>
          </a:xfrm>
          <a:prstGeom prst="rect">
            <a:avLst/>
          </a:prstGeom>
          <a:ln w="12700">
            <a:miter lim="400000"/>
          </a:ln>
        </p:spPr>
      </p:pic>
      <p:pic>
        <p:nvPicPr>
          <p:cNvPr id="2706" name="pasted-image.pdf"/>
          <p:cNvPicPr>
            <a:picLocks noChangeAspect="1"/>
          </p:cNvPicPr>
          <p:nvPr/>
        </p:nvPicPr>
        <p:blipFill>
          <a:blip r:embed="rId5">
            <a:alphaModFix amt="27485"/>
            <a:extLst/>
          </a:blip>
          <a:stretch>
            <a:fillRect/>
          </a:stretch>
        </p:blipFill>
        <p:spPr>
          <a:xfrm rot="189053">
            <a:off x="8478233" y="3061196"/>
            <a:ext cx="778108" cy="690495"/>
          </a:xfrm>
          <a:prstGeom prst="rect">
            <a:avLst/>
          </a:prstGeom>
          <a:ln w="12700">
            <a:miter lim="400000"/>
          </a:ln>
        </p:spPr>
      </p:pic>
      <p:pic>
        <p:nvPicPr>
          <p:cNvPr id="2707" name="pasted-image.pdf"/>
          <p:cNvPicPr>
            <a:picLocks noChangeAspect="1"/>
          </p:cNvPicPr>
          <p:nvPr/>
        </p:nvPicPr>
        <p:blipFill>
          <a:blip r:embed="rId7">
            <a:alphaModFix amt="27485"/>
            <a:extLst/>
          </a:blip>
          <a:stretch>
            <a:fillRect/>
          </a:stretch>
        </p:blipFill>
        <p:spPr>
          <a:xfrm rot="4037505">
            <a:off x="9187163" y="3331786"/>
            <a:ext cx="823519" cy="727208"/>
          </a:xfrm>
          <a:prstGeom prst="rect">
            <a:avLst/>
          </a:prstGeom>
          <a:ln w="12700">
            <a:miter lim="400000"/>
          </a:ln>
        </p:spPr>
      </p:pic>
      <p:pic>
        <p:nvPicPr>
          <p:cNvPr id="2708" name="pasted-image.pdf"/>
          <p:cNvPicPr>
            <a:picLocks noChangeAspect="1"/>
          </p:cNvPicPr>
          <p:nvPr/>
        </p:nvPicPr>
        <p:blipFill>
          <a:blip r:embed="rId8">
            <a:alphaModFix amt="27485"/>
            <a:extLst/>
          </a:blip>
          <a:stretch>
            <a:fillRect/>
          </a:stretch>
        </p:blipFill>
        <p:spPr>
          <a:xfrm rot="15582911">
            <a:off x="7356550" y="3115417"/>
            <a:ext cx="1045500" cy="923228"/>
          </a:xfrm>
          <a:prstGeom prst="rect">
            <a:avLst/>
          </a:prstGeom>
          <a:ln w="12700">
            <a:miter lim="400000"/>
          </a:ln>
        </p:spPr>
      </p:pic>
      <p:pic>
        <p:nvPicPr>
          <p:cNvPr id="2709" name="pasted-image.pdf"/>
          <p:cNvPicPr>
            <a:picLocks noChangeAspect="1"/>
          </p:cNvPicPr>
          <p:nvPr/>
        </p:nvPicPr>
        <p:blipFill>
          <a:blip r:embed="rId6">
            <a:alphaModFix amt="27485"/>
            <a:extLst/>
          </a:blip>
          <a:stretch>
            <a:fillRect/>
          </a:stretch>
        </p:blipFill>
        <p:spPr>
          <a:xfrm rot="13574788">
            <a:off x="9847559" y="3149390"/>
            <a:ext cx="953044" cy="841585"/>
          </a:xfrm>
          <a:prstGeom prst="rect">
            <a:avLst/>
          </a:prstGeom>
          <a:ln w="12700">
            <a:miter lim="400000"/>
          </a:ln>
        </p:spPr>
      </p:pic>
      <p:pic>
        <p:nvPicPr>
          <p:cNvPr id="2710" name="pasted-image.pdf"/>
          <p:cNvPicPr>
            <a:picLocks noChangeAspect="1"/>
          </p:cNvPicPr>
          <p:nvPr/>
        </p:nvPicPr>
        <p:blipFill>
          <a:blip r:embed="rId4">
            <a:alphaModFix amt="27485"/>
            <a:extLst/>
          </a:blip>
          <a:stretch>
            <a:fillRect/>
          </a:stretch>
        </p:blipFill>
        <p:spPr>
          <a:xfrm rot="14632657">
            <a:off x="8256625" y="5150211"/>
            <a:ext cx="730855" cy="645381"/>
          </a:xfrm>
          <a:prstGeom prst="rect">
            <a:avLst/>
          </a:prstGeom>
          <a:ln w="12700">
            <a:miter lim="400000"/>
          </a:ln>
        </p:spPr>
      </p:pic>
      <p:pic>
        <p:nvPicPr>
          <p:cNvPr id="2711" name="pasted-image.pdf"/>
          <p:cNvPicPr>
            <a:picLocks noChangeAspect="1"/>
          </p:cNvPicPr>
          <p:nvPr/>
        </p:nvPicPr>
        <p:blipFill>
          <a:blip r:embed="rId5">
            <a:alphaModFix amt="27485"/>
            <a:extLst/>
          </a:blip>
          <a:stretch>
            <a:fillRect/>
          </a:stretch>
        </p:blipFill>
        <p:spPr>
          <a:xfrm rot="4535398">
            <a:off x="9938191" y="4646746"/>
            <a:ext cx="931400" cy="826527"/>
          </a:xfrm>
          <a:prstGeom prst="rect">
            <a:avLst/>
          </a:prstGeom>
          <a:ln w="12700">
            <a:miter lim="400000"/>
          </a:ln>
        </p:spPr>
      </p:pic>
      <p:pic>
        <p:nvPicPr>
          <p:cNvPr id="2712" name="pasted-image.pdf"/>
          <p:cNvPicPr>
            <a:picLocks noChangeAspect="1"/>
          </p:cNvPicPr>
          <p:nvPr/>
        </p:nvPicPr>
        <p:blipFill>
          <a:blip r:embed="rId7">
            <a:alphaModFix amt="27485"/>
            <a:extLst/>
          </a:blip>
          <a:stretch>
            <a:fillRect/>
          </a:stretch>
        </p:blipFill>
        <p:spPr>
          <a:xfrm rot="8729863">
            <a:off x="9229161" y="5226721"/>
            <a:ext cx="857106" cy="756867"/>
          </a:xfrm>
          <a:prstGeom prst="rect">
            <a:avLst/>
          </a:prstGeom>
          <a:ln w="12700">
            <a:miter lim="400000"/>
          </a:ln>
        </p:spPr>
      </p:pic>
      <p:grpSp>
        <p:nvGrpSpPr>
          <p:cNvPr id="2825" name="Group 2825"/>
          <p:cNvGrpSpPr/>
          <p:nvPr/>
        </p:nvGrpSpPr>
        <p:grpSpPr>
          <a:xfrm>
            <a:off x="-5046495" y="-3076355"/>
            <a:ext cx="9720458" cy="7812500"/>
            <a:chOff x="0" y="0"/>
            <a:chExt cx="9720457" cy="7812498"/>
          </a:xfrm>
        </p:grpSpPr>
        <p:pic>
          <p:nvPicPr>
            <p:cNvPr id="2713" name="pasted-image.pdf"/>
            <p:cNvPicPr>
              <a:picLocks noChangeAspect="1"/>
            </p:cNvPicPr>
            <p:nvPr/>
          </p:nvPicPr>
          <p:blipFill>
            <a:blip r:embed="rId3">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2714" name="pasted-image.pdf"/>
            <p:cNvPicPr>
              <a:picLocks noChangeAspect="1"/>
            </p:cNvPicPr>
            <p:nvPr/>
          </p:nvPicPr>
          <p:blipFill>
            <a:blip r:embed="rId4">
              <a:alphaModFix amt="18452"/>
              <a:extLst/>
            </a:blip>
            <a:stretch>
              <a:fillRect/>
            </a:stretch>
          </p:blipFill>
          <p:spPr>
            <a:xfrm rot="7178364">
              <a:off x="5346347" y="4571746"/>
              <a:ext cx="441092" cy="389507"/>
            </a:xfrm>
            <a:prstGeom prst="rect">
              <a:avLst/>
            </a:prstGeom>
            <a:ln w="12700" cap="flat">
              <a:noFill/>
              <a:miter lim="400000"/>
            </a:ln>
            <a:effectLst/>
          </p:spPr>
        </p:pic>
        <p:pic>
          <p:nvPicPr>
            <p:cNvPr id="2715" name="pasted-image.pdf"/>
            <p:cNvPicPr>
              <a:picLocks noChangeAspect="1"/>
            </p:cNvPicPr>
            <p:nvPr/>
          </p:nvPicPr>
          <p:blipFill>
            <a:blip r:embed="rId5">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2716" name="pasted-image.pdf"/>
            <p:cNvPicPr>
              <a:picLocks noChangeAspect="1"/>
            </p:cNvPicPr>
            <p:nvPr/>
          </p:nvPicPr>
          <p:blipFill>
            <a:blip r:embed="rId6">
              <a:alphaModFix amt="18452"/>
              <a:extLst/>
            </a:blip>
            <a:stretch>
              <a:fillRect/>
            </a:stretch>
          </p:blipFill>
          <p:spPr>
            <a:xfrm rot="3275997">
              <a:off x="5244294" y="4063777"/>
              <a:ext cx="575189" cy="507921"/>
            </a:xfrm>
            <a:prstGeom prst="rect">
              <a:avLst/>
            </a:prstGeom>
            <a:ln w="12700" cap="flat">
              <a:noFill/>
              <a:miter lim="400000"/>
            </a:ln>
            <a:effectLst/>
          </p:spPr>
        </p:pic>
        <p:pic>
          <p:nvPicPr>
            <p:cNvPr id="2717" name="pasted-image.pdf"/>
            <p:cNvPicPr>
              <a:picLocks noChangeAspect="1"/>
            </p:cNvPicPr>
            <p:nvPr/>
          </p:nvPicPr>
          <p:blipFill>
            <a:blip r:embed="rId7">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2718" name="pasted-image.pdf"/>
            <p:cNvPicPr>
              <a:picLocks noChangeAspect="1"/>
            </p:cNvPicPr>
            <p:nvPr/>
          </p:nvPicPr>
          <p:blipFill>
            <a:blip r:embed="rId8">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2719" name="pasted-image.pdf"/>
            <p:cNvPicPr>
              <a:picLocks noChangeAspect="1"/>
            </p:cNvPicPr>
            <p:nvPr/>
          </p:nvPicPr>
          <p:blipFill>
            <a:blip r:embed="rId8">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2720" name="pasted-image.pdf"/>
            <p:cNvPicPr>
              <a:picLocks noChangeAspect="1"/>
            </p:cNvPicPr>
            <p:nvPr/>
          </p:nvPicPr>
          <p:blipFill>
            <a:blip r:embed="rId6">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2721" name="pasted-image.pdf"/>
            <p:cNvPicPr>
              <a:picLocks noChangeAspect="1"/>
            </p:cNvPicPr>
            <p:nvPr/>
          </p:nvPicPr>
          <p:blipFill>
            <a:blip r:embed="rId4">
              <a:alphaModFix amt="18452"/>
              <a:extLst/>
            </a:blip>
            <a:stretch>
              <a:fillRect/>
            </a:stretch>
          </p:blipFill>
          <p:spPr>
            <a:xfrm rot="6596259">
              <a:off x="4117510" y="3532713"/>
              <a:ext cx="610569" cy="539163"/>
            </a:xfrm>
            <a:prstGeom prst="rect">
              <a:avLst/>
            </a:prstGeom>
            <a:ln w="12700" cap="flat">
              <a:noFill/>
              <a:miter lim="400000"/>
            </a:ln>
            <a:effectLst/>
          </p:spPr>
        </p:pic>
        <p:pic>
          <p:nvPicPr>
            <p:cNvPr id="2722" name="pasted-image.pdf"/>
            <p:cNvPicPr>
              <a:picLocks noChangeAspect="1"/>
            </p:cNvPicPr>
            <p:nvPr/>
          </p:nvPicPr>
          <p:blipFill>
            <a:blip r:embed="rId5">
              <a:alphaModFix amt="18452"/>
              <a:extLst/>
            </a:blip>
            <a:stretch>
              <a:fillRect/>
            </a:stretch>
          </p:blipFill>
          <p:spPr>
            <a:xfrm rot="189053">
              <a:off x="4548720" y="2952857"/>
              <a:ext cx="778108" cy="690495"/>
            </a:xfrm>
            <a:prstGeom prst="rect">
              <a:avLst/>
            </a:prstGeom>
            <a:ln w="12700" cap="flat">
              <a:noFill/>
              <a:miter lim="400000"/>
            </a:ln>
            <a:effectLst/>
          </p:spPr>
        </p:pic>
        <p:pic>
          <p:nvPicPr>
            <p:cNvPr id="2723" name="pasted-image.pdf"/>
            <p:cNvPicPr>
              <a:picLocks noChangeAspect="1"/>
            </p:cNvPicPr>
            <p:nvPr/>
          </p:nvPicPr>
          <p:blipFill>
            <a:blip r:embed="rId7">
              <a:alphaModFix amt="18452"/>
              <a:extLst/>
            </a:blip>
            <a:stretch>
              <a:fillRect/>
            </a:stretch>
          </p:blipFill>
          <p:spPr>
            <a:xfrm rot="4037505">
              <a:off x="5257649" y="3223448"/>
              <a:ext cx="823519" cy="727208"/>
            </a:xfrm>
            <a:prstGeom prst="rect">
              <a:avLst/>
            </a:prstGeom>
            <a:ln w="12700" cap="flat">
              <a:noFill/>
              <a:miter lim="400000"/>
            </a:ln>
            <a:effectLst/>
          </p:spPr>
        </p:pic>
        <p:pic>
          <p:nvPicPr>
            <p:cNvPr id="2724" name="pasted-image.pdf"/>
            <p:cNvPicPr>
              <a:picLocks noChangeAspect="1"/>
            </p:cNvPicPr>
            <p:nvPr/>
          </p:nvPicPr>
          <p:blipFill>
            <a:blip r:embed="rId8">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2725" name="pasted-image.pdf"/>
            <p:cNvPicPr>
              <a:picLocks noChangeAspect="1"/>
            </p:cNvPicPr>
            <p:nvPr/>
          </p:nvPicPr>
          <p:blipFill>
            <a:blip r:embed="rId6">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2726" name="pasted-image.pdf"/>
            <p:cNvPicPr>
              <a:picLocks noChangeAspect="1"/>
            </p:cNvPicPr>
            <p:nvPr/>
          </p:nvPicPr>
          <p:blipFill>
            <a:blip r:embed="rId4">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2727" name="pasted-image.pdf"/>
            <p:cNvPicPr>
              <a:picLocks noChangeAspect="1"/>
            </p:cNvPicPr>
            <p:nvPr/>
          </p:nvPicPr>
          <p:blipFill>
            <a:blip r:embed="rId5">
              <a:alphaModFix amt="18452"/>
              <a:extLst/>
            </a:blip>
            <a:stretch>
              <a:fillRect/>
            </a:stretch>
          </p:blipFill>
          <p:spPr>
            <a:xfrm rot="4535398">
              <a:off x="6008678" y="4538407"/>
              <a:ext cx="931400" cy="826527"/>
            </a:xfrm>
            <a:prstGeom prst="rect">
              <a:avLst/>
            </a:prstGeom>
            <a:ln w="12700" cap="flat">
              <a:noFill/>
              <a:miter lim="400000"/>
            </a:ln>
            <a:effectLst/>
          </p:spPr>
        </p:pic>
        <p:pic>
          <p:nvPicPr>
            <p:cNvPr id="2728" name="pasted-image.pdf"/>
            <p:cNvPicPr>
              <a:picLocks noChangeAspect="1"/>
            </p:cNvPicPr>
            <p:nvPr/>
          </p:nvPicPr>
          <p:blipFill>
            <a:blip r:embed="rId7">
              <a:alphaModFix amt="18452"/>
              <a:extLst/>
            </a:blip>
            <a:stretch>
              <a:fillRect/>
            </a:stretch>
          </p:blipFill>
          <p:spPr>
            <a:xfrm rot="8729863">
              <a:off x="5299647" y="5118381"/>
              <a:ext cx="857107" cy="756868"/>
            </a:xfrm>
            <a:prstGeom prst="rect">
              <a:avLst/>
            </a:prstGeom>
            <a:ln w="12700" cap="flat">
              <a:noFill/>
              <a:miter lim="400000"/>
            </a:ln>
            <a:effectLst/>
          </p:spPr>
        </p:pic>
        <p:pic>
          <p:nvPicPr>
            <p:cNvPr id="2729" name="pasted-image.pdf"/>
            <p:cNvPicPr>
              <a:picLocks noChangeAspect="1"/>
            </p:cNvPicPr>
            <p:nvPr/>
          </p:nvPicPr>
          <p:blipFill>
            <a:blip r:embed="rId3">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2730" name="pasted-image.pdf"/>
            <p:cNvPicPr>
              <a:picLocks noChangeAspect="1"/>
            </p:cNvPicPr>
            <p:nvPr/>
          </p:nvPicPr>
          <p:blipFill>
            <a:blip r:embed="rId4">
              <a:alphaModFix amt="18452"/>
              <a:extLst/>
            </a:blip>
            <a:stretch>
              <a:fillRect/>
            </a:stretch>
          </p:blipFill>
          <p:spPr>
            <a:xfrm rot="7178364">
              <a:off x="2237087" y="4522173"/>
              <a:ext cx="441092" cy="389507"/>
            </a:xfrm>
            <a:prstGeom prst="rect">
              <a:avLst/>
            </a:prstGeom>
            <a:ln w="12700" cap="flat">
              <a:noFill/>
              <a:miter lim="400000"/>
            </a:ln>
            <a:effectLst/>
          </p:spPr>
        </p:pic>
        <p:pic>
          <p:nvPicPr>
            <p:cNvPr id="2731" name="pasted-image.pdf"/>
            <p:cNvPicPr>
              <a:picLocks noChangeAspect="1"/>
            </p:cNvPicPr>
            <p:nvPr/>
          </p:nvPicPr>
          <p:blipFill>
            <a:blip r:embed="rId5">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2732" name="pasted-image.pdf"/>
            <p:cNvPicPr>
              <a:picLocks noChangeAspect="1"/>
            </p:cNvPicPr>
            <p:nvPr/>
          </p:nvPicPr>
          <p:blipFill>
            <a:blip r:embed="rId6">
              <a:alphaModFix amt="18452"/>
              <a:extLst/>
            </a:blip>
            <a:stretch>
              <a:fillRect/>
            </a:stretch>
          </p:blipFill>
          <p:spPr>
            <a:xfrm rot="3275997">
              <a:off x="2135033" y="4014204"/>
              <a:ext cx="575190" cy="507921"/>
            </a:xfrm>
            <a:prstGeom prst="rect">
              <a:avLst/>
            </a:prstGeom>
            <a:ln w="12700" cap="flat">
              <a:noFill/>
              <a:miter lim="400000"/>
            </a:ln>
            <a:effectLst/>
          </p:spPr>
        </p:pic>
        <p:pic>
          <p:nvPicPr>
            <p:cNvPr id="2733" name="pasted-image.pdf"/>
            <p:cNvPicPr>
              <a:picLocks noChangeAspect="1"/>
            </p:cNvPicPr>
            <p:nvPr/>
          </p:nvPicPr>
          <p:blipFill>
            <a:blip r:embed="rId7">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2734" name="pasted-image.pdf"/>
            <p:cNvPicPr>
              <a:picLocks noChangeAspect="1"/>
            </p:cNvPicPr>
            <p:nvPr/>
          </p:nvPicPr>
          <p:blipFill>
            <a:blip r:embed="rId8">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2735" name="pasted-image.pdf"/>
            <p:cNvPicPr>
              <a:picLocks noChangeAspect="1"/>
            </p:cNvPicPr>
            <p:nvPr/>
          </p:nvPicPr>
          <p:blipFill>
            <a:blip r:embed="rId8">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2736" name="pasted-image.pdf"/>
            <p:cNvPicPr>
              <a:picLocks noChangeAspect="1"/>
            </p:cNvPicPr>
            <p:nvPr/>
          </p:nvPicPr>
          <p:blipFill>
            <a:blip r:embed="rId6">
              <a:alphaModFix amt="18452"/>
              <a:extLst/>
            </a:blip>
            <a:stretch>
              <a:fillRect/>
            </a:stretch>
          </p:blipFill>
          <p:spPr>
            <a:xfrm rot="13329951">
              <a:off x="614649" y="4065000"/>
              <a:ext cx="796190" cy="703075"/>
            </a:xfrm>
            <a:prstGeom prst="rect">
              <a:avLst/>
            </a:prstGeom>
            <a:ln w="12700" cap="flat">
              <a:noFill/>
              <a:miter lim="400000"/>
            </a:ln>
            <a:effectLst/>
          </p:spPr>
        </p:pic>
        <p:pic>
          <p:nvPicPr>
            <p:cNvPr id="2737" name="pasted-image.pdf"/>
            <p:cNvPicPr>
              <a:picLocks noChangeAspect="1"/>
            </p:cNvPicPr>
            <p:nvPr/>
          </p:nvPicPr>
          <p:blipFill>
            <a:blip r:embed="rId4">
              <a:alphaModFix amt="18452"/>
              <a:extLst/>
            </a:blip>
            <a:stretch>
              <a:fillRect/>
            </a:stretch>
          </p:blipFill>
          <p:spPr>
            <a:xfrm rot="6596259">
              <a:off x="1008249" y="3483140"/>
              <a:ext cx="610569" cy="539163"/>
            </a:xfrm>
            <a:prstGeom prst="rect">
              <a:avLst/>
            </a:prstGeom>
            <a:ln w="12700" cap="flat">
              <a:noFill/>
              <a:miter lim="400000"/>
            </a:ln>
            <a:effectLst/>
          </p:spPr>
        </p:pic>
        <p:pic>
          <p:nvPicPr>
            <p:cNvPr id="2738" name="pasted-image.pdf"/>
            <p:cNvPicPr>
              <a:picLocks noChangeAspect="1"/>
            </p:cNvPicPr>
            <p:nvPr/>
          </p:nvPicPr>
          <p:blipFill>
            <a:blip r:embed="rId5">
              <a:alphaModFix amt="18452"/>
              <a:extLst/>
            </a:blip>
            <a:stretch>
              <a:fillRect/>
            </a:stretch>
          </p:blipFill>
          <p:spPr>
            <a:xfrm rot="189053">
              <a:off x="1439459" y="2903284"/>
              <a:ext cx="778108" cy="690495"/>
            </a:xfrm>
            <a:prstGeom prst="rect">
              <a:avLst/>
            </a:prstGeom>
            <a:ln w="12700" cap="flat">
              <a:noFill/>
              <a:miter lim="400000"/>
            </a:ln>
            <a:effectLst/>
          </p:spPr>
        </p:pic>
        <p:pic>
          <p:nvPicPr>
            <p:cNvPr id="2739" name="pasted-image.pdf"/>
            <p:cNvPicPr>
              <a:picLocks noChangeAspect="1"/>
            </p:cNvPicPr>
            <p:nvPr/>
          </p:nvPicPr>
          <p:blipFill>
            <a:blip r:embed="rId7">
              <a:alphaModFix amt="18452"/>
              <a:extLst/>
            </a:blip>
            <a:stretch>
              <a:fillRect/>
            </a:stretch>
          </p:blipFill>
          <p:spPr>
            <a:xfrm rot="4037505">
              <a:off x="2148388" y="3173874"/>
              <a:ext cx="823519" cy="727208"/>
            </a:xfrm>
            <a:prstGeom prst="rect">
              <a:avLst/>
            </a:prstGeom>
            <a:ln w="12700" cap="flat">
              <a:noFill/>
              <a:miter lim="400000"/>
            </a:ln>
            <a:effectLst/>
          </p:spPr>
        </p:pic>
        <p:pic>
          <p:nvPicPr>
            <p:cNvPr id="2740" name="pasted-image.pdf"/>
            <p:cNvPicPr>
              <a:picLocks noChangeAspect="1"/>
            </p:cNvPicPr>
            <p:nvPr/>
          </p:nvPicPr>
          <p:blipFill>
            <a:blip r:embed="rId8">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2741" name="pasted-image.pdf"/>
            <p:cNvPicPr>
              <a:picLocks noChangeAspect="1"/>
            </p:cNvPicPr>
            <p:nvPr/>
          </p:nvPicPr>
          <p:blipFill>
            <a:blip r:embed="rId6">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2742" name="pasted-image.pdf"/>
            <p:cNvPicPr>
              <a:picLocks noChangeAspect="1"/>
            </p:cNvPicPr>
            <p:nvPr/>
          </p:nvPicPr>
          <p:blipFill>
            <a:blip r:embed="rId4">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2743" name="pasted-image.pdf"/>
            <p:cNvPicPr>
              <a:picLocks noChangeAspect="1"/>
            </p:cNvPicPr>
            <p:nvPr/>
          </p:nvPicPr>
          <p:blipFill>
            <a:blip r:embed="rId5">
              <a:alphaModFix amt="18452"/>
              <a:extLst/>
            </a:blip>
            <a:stretch>
              <a:fillRect/>
            </a:stretch>
          </p:blipFill>
          <p:spPr>
            <a:xfrm rot="4535398">
              <a:off x="2899417" y="4488834"/>
              <a:ext cx="931401" cy="826527"/>
            </a:xfrm>
            <a:prstGeom prst="rect">
              <a:avLst/>
            </a:prstGeom>
            <a:ln w="12700" cap="flat">
              <a:noFill/>
              <a:miter lim="400000"/>
            </a:ln>
            <a:effectLst/>
          </p:spPr>
        </p:pic>
        <p:pic>
          <p:nvPicPr>
            <p:cNvPr id="2744" name="pasted-image.pdf"/>
            <p:cNvPicPr>
              <a:picLocks noChangeAspect="1"/>
            </p:cNvPicPr>
            <p:nvPr/>
          </p:nvPicPr>
          <p:blipFill>
            <a:blip r:embed="rId7">
              <a:alphaModFix amt="18452"/>
              <a:extLst/>
            </a:blip>
            <a:stretch>
              <a:fillRect/>
            </a:stretch>
          </p:blipFill>
          <p:spPr>
            <a:xfrm rot="8729863">
              <a:off x="2190387" y="5068808"/>
              <a:ext cx="857107" cy="756868"/>
            </a:xfrm>
            <a:prstGeom prst="rect">
              <a:avLst/>
            </a:prstGeom>
            <a:ln w="12700" cap="flat">
              <a:noFill/>
              <a:miter lim="400000"/>
            </a:ln>
            <a:effectLst/>
          </p:spPr>
        </p:pic>
        <p:pic>
          <p:nvPicPr>
            <p:cNvPr id="2745" name="pasted-image.pdf"/>
            <p:cNvPicPr>
              <a:picLocks noChangeAspect="1"/>
            </p:cNvPicPr>
            <p:nvPr/>
          </p:nvPicPr>
          <p:blipFill>
            <a:blip r:embed="rId3">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2746" name="pasted-image.pdf"/>
            <p:cNvPicPr>
              <a:picLocks noChangeAspect="1"/>
            </p:cNvPicPr>
            <p:nvPr/>
          </p:nvPicPr>
          <p:blipFill>
            <a:blip r:embed="rId4">
              <a:alphaModFix amt="18452"/>
              <a:extLst/>
            </a:blip>
            <a:stretch>
              <a:fillRect/>
            </a:stretch>
          </p:blipFill>
          <p:spPr>
            <a:xfrm rot="7178364">
              <a:off x="8038748" y="2912280"/>
              <a:ext cx="441092" cy="389506"/>
            </a:xfrm>
            <a:prstGeom prst="rect">
              <a:avLst/>
            </a:prstGeom>
            <a:ln w="12700" cap="flat">
              <a:noFill/>
              <a:miter lim="400000"/>
            </a:ln>
            <a:effectLst/>
          </p:spPr>
        </p:pic>
        <p:pic>
          <p:nvPicPr>
            <p:cNvPr id="2747" name="pasted-image.pdf"/>
            <p:cNvPicPr>
              <a:picLocks noChangeAspect="1"/>
            </p:cNvPicPr>
            <p:nvPr/>
          </p:nvPicPr>
          <p:blipFill>
            <a:blip r:embed="rId5">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2748" name="pasted-image.pdf"/>
            <p:cNvPicPr>
              <a:picLocks noChangeAspect="1"/>
            </p:cNvPicPr>
            <p:nvPr/>
          </p:nvPicPr>
          <p:blipFill>
            <a:blip r:embed="rId6">
              <a:alphaModFix amt="18452"/>
              <a:extLst/>
            </a:blip>
            <a:stretch>
              <a:fillRect/>
            </a:stretch>
          </p:blipFill>
          <p:spPr>
            <a:xfrm rot="3275997">
              <a:off x="7936693" y="2404311"/>
              <a:ext cx="575190" cy="507921"/>
            </a:xfrm>
            <a:prstGeom prst="rect">
              <a:avLst/>
            </a:prstGeom>
            <a:ln w="12700" cap="flat">
              <a:noFill/>
              <a:miter lim="400000"/>
            </a:ln>
            <a:effectLst/>
          </p:spPr>
        </p:pic>
        <p:pic>
          <p:nvPicPr>
            <p:cNvPr id="2749" name="pasted-image.pdf"/>
            <p:cNvPicPr>
              <a:picLocks noChangeAspect="1"/>
            </p:cNvPicPr>
            <p:nvPr/>
          </p:nvPicPr>
          <p:blipFill>
            <a:blip r:embed="rId7">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2750" name="pasted-image.pdf"/>
            <p:cNvPicPr>
              <a:picLocks noChangeAspect="1"/>
            </p:cNvPicPr>
            <p:nvPr/>
          </p:nvPicPr>
          <p:blipFill>
            <a:blip r:embed="rId8">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2751" name="pasted-image.pdf"/>
            <p:cNvPicPr>
              <a:picLocks noChangeAspect="1"/>
            </p:cNvPicPr>
            <p:nvPr/>
          </p:nvPicPr>
          <p:blipFill>
            <a:blip r:embed="rId8">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2752" name="pasted-image.pdf"/>
            <p:cNvPicPr>
              <a:picLocks noChangeAspect="1"/>
            </p:cNvPicPr>
            <p:nvPr/>
          </p:nvPicPr>
          <p:blipFill>
            <a:blip r:embed="rId6">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2753" name="pasted-image.pdf"/>
            <p:cNvPicPr>
              <a:picLocks noChangeAspect="1"/>
            </p:cNvPicPr>
            <p:nvPr/>
          </p:nvPicPr>
          <p:blipFill>
            <a:blip r:embed="rId4">
              <a:alphaModFix amt="18452"/>
              <a:extLst/>
            </a:blip>
            <a:stretch>
              <a:fillRect/>
            </a:stretch>
          </p:blipFill>
          <p:spPr>
            <a:xfrm rot="6596259">
              <a:off x="6809911" y="1873247"/>
              <a:ext cx="610569" cy="539163"/>
            </a:xfrm>
            <a:prstGeom prst="rect">
              <a:avLst/>
            </a:prstGeom>
            <a:ln w="12700" cap="flat">
              <a:noFill/>
              <a:miter lim="400000"/>
            </a:ln>
            <a:effectLst/>
          </p:spPr>
        </p:pic>
        <p:pic>
          <p:nvPicPr>
            <p:cNvPr id="2754" name="pasted-image.pdf"/>
            <p:cNvPicPr>
              <a:picLocks noChangeAspect="1"/>
            </p:cNvPicPr>
            <p:nvPr/>
          </p:nvPicPr>
          <p:blipFill>
            <a:blip r:embed="rId5">
              <a:alphaModFix amt="18452"/>
              <a:extLst/>
            </a:blip>
            <a:stretch>
              <a:fillRect/>
            </a:stretch>
          </p:blipFill>
          <p:spPr>
            <a:xfrm rot="189053">
              <a:off x="7241119" y="1293390"/>
              <a:ext cx="778108" cy="690495"/>
            </a:xfrm>
            <a:prstGeom prst="rect">
              <a:avLst/>
            </a:prstGeom>
            <a:ln w="12700" cap="flat">
              <a:noFill/>
              <a:miter lim="400000"/>
            </a:ln>
            <a:effectLst/>
          </p:spPr>
        </p:pic>
        <p:pic>
          <p:nvPicPr>
            <p:cNvPr id="2755" name="pasted-image.pdf"/>
            <p:cNvPicPr>
              <a:picLocks noChangeAspect="1"/>
            </p:cNvPicPr>
            <p:nvPr/>
          </p:nvPicPr>
          <p:blipFill>
            <a:blip r:embed="rId7">
              <a:alphaModFix amt="18452"/>
              <a:extLst/>
            </a:blip>
            <a:stretch>
              <a:fillRect/>
            </a:stretch>
          </p:blipFill>
          <p:spPr>
            <a:xfrm rot="4037505">
              <a:off x="7950049" y="1563981"/>
              <a:ext cx="823519" cy="727208"/>
            </a:xfrm>
            <a:prstGeom prst="rect">
              <a:avLst/>
            </a:prstGeom>
            <a:ln w="12700" cap="flat">
              <a:noFill/>
              <a:miter lim="400000"/>
            </a:ln>
            <a:effectLst/>
          </p:spPr>
        </p:pic>
        <p:pic>
          <p:nvPicPr>
            <p:cNvPr id="2756" name="pasted-image.pdf"/>
            <p:cNvPicPr>
              <a:picLocks noChangeAspect="1"/>
            </p:cNvPicPr>
            <p:nvPr/>
          </p:nvPicPr>
          <p:blipFill>
            <a:blip r:embed="rId8">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2757" name="pasted-image.pdf"/>
            <p:cNvPicPr>
              <a:picLocks noChangeAspect="1"/>
            </p:cNvPicPr>
            <p:nvPr/>
          </p:nvPicPr>
          <p:blipFill>
            <a:blip r:embed="rId6">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2758" name="pasted-image.pdf"/>
            <p:cNvPicPr>
              <a:picLocks noChangeAspect="1"/>
            </p:cNvPicPr>
            <p:nvPr/>
          </p:nvPicPr>
          <p:blipFill>
            <a:blip r:embed="rId4">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2759" name="pasted-image.pdf"/>
            <p:cNvPicPr>
              <a:picLocks noChangeAspect="1"/>
            </p:cNvPicPr>
            <p:nvPr/>
          </p:nvPicPr>
          <p:blipFill>
            <a:blip r:embed="rId5">
              <a:alphaModFix amt="18452"/>
              <a:extLst/>
            </a:blip>
            <a:stretch>
              <a:fillRect/>
            </a:stretch>
          </p:blipFill>
          <p:spPr>
            <a:xfrm rot="4535398">
              <a:off x="8701078" y="2878940"/>
              <a:ext cx="931400" cy="826527"/>
            </a:xfrm>
            <a:prstGeom prst="rect">
              <a:avLst/>
            </a:prstGeom>
            <a:ln w="12700" cap="flat">
              <a:noFill/>
              <a:miter lim="400000"/>
            </a:ln>
            <a:effectLst/>
          </p:spPr>
        </p:pic>
        <p:pic>
          <p:nvPicPr>
            <p:cNvPr id="2760" name="pasted-image.pdf"/>
            <p:cNvPicPr>
              <a:picLocks noChangeAspect="1"/>
            </p:cNvPicPr>
            <p:nvPr/>
          </p:nvPicPr>
          <p:blipFill>
            <a:blip r:embed="rId7">
              <a:alphaModFix amt="18452"/>
              <a:extLst/>
            </a:blip>
            <a:stretch>
              <a:fillRect/>
            </a:stretch>
          </p:blipFill>
          <p:spPr>
            <a:xfrm rot="8729863">
              <a:off x="7992048" y="3458914"/>
              <a:ext cx="857106" cy="756868"/>
            </a:xfrm>
            <a:prstGeom prst="rect">
              <a:avLst/>
            </a:prstGeom>
            <a:ln w="12700" cap="flat">
              <a:noFill/>
              <a:miter lim="400000"/>
            </a:ln>
            <a:effectLst/>
          </p:spPr>
        </p:pic>
        <p:pic>
          <p:nvPicPr>
            <p:cNvPr id="2761" name="pasted-image.pdf"/>
            <p:cNvPicPr>
              <a:picLocks noChangeAspect="1"/>
            </p:cNvPicPr>
            <p:nvPr/>
          </p:nvPicPr>
          <p:blipFill>
            <a:blip r:embed="rId3">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2762" name="pasted-image.pdf"/>
            <p:cNvPicPr>
              <a:picLocks noChangeAspect="1"/>
            </p:cNvPicPr>
            <p:nvPr/>
          </p:nvPicPr>
          <p:blipFill>
            <a:blip r:embed="rId4">
              <a:alphaModFix amt="18452"/>
              <a:extLst/>
            </a:blip>
            <a:stretch>
              <a:fillRect/>
            </a:stretch>
          </p:blipFill>
          <p:spPr>
            <a:xfrm rot="7178364">
              <a:off x="8006222" y="5385773"/>
              <a:ext cx="441093" cy="389507"/>
            </a:xfrm>
            <a:prstGeom prst="rect">
              <a:avLst/>
            </a:prstGeom>
            <a:ln w="12700" cap="flat">
              <a:noFill/>
              <a:miter lim="400000"/>
            </a:ln>
            <a:effectLst/>
          </p:spPr>
        </p:pic>
        <p:pic>
          <p:nvPicPr>
            <p:cNvPr id="2763" name="pasted-image.pdf"/>
            <p:cNvPicPr>
              <a:picLocks noChangeAspect="1"/>
            </p:cNvPicPr>
            <p:nvPr/>
          </p:nvPicPr>
          <p:blipFill>
            <a:blip r:embed="rId5">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2764" name="pasted-image.pdf"/>
            <p:cNvPicPr>
              <a:picLocks noChangeAspect="1"/>
            </p:cNvPicPr>
            <p:nvPr/>
          </p:nvPicPr>
          <p:blipFill>
            <a:blip r:embed="rId6">
              <a:alphaModFix amt="18452"/>
              <a:extLst/>
            </a:blip>
            <a:stretch>
              <a:fillRect/>
            </a:stretch>
          </p:blipFill>
          <p:spPr>
            <a:xfrm rot="3275997">
              <a:off x="7904170" y="4877804"/>
              <a:ext cx="575189" cy="507921"/>
            </a:xfrm>
            <a:prstGeom prst="rect">
              <a:avLst/>
            </a:prstGeom>
            <a:ln w="12700" cap="flat">
              <a:noFill/>
              <a:miter lim="400000"/>
            </a:ln>
            <a:effectLst/>
          </p:spPr>
        </p:pic>
        <p:pic>
          <p:nvPicPr>
            <p:cNvPr id="2765" name="pasted-image.pdf"/>
            <p:cNvPicPr>
              <a:picLocks noChangeAspect="1"/>
            </p:cNvPicPr>
            <p:nvPr/>
          </p:nvPicPr>
          <p:blipFill>
            <a:blip r:embed="rId7">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2766" name="pasted-image.pdf"/>
            <p:cNvPicPr>
              <a:picLocks noChangeAspect="1"/>
            </p:cNvPicPr>
            <p:nvPr/>
          </p:nvPicPr>
          <p:blipFill>
            <a:blip r:embed="rId8">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2767" name="pasted-image.pdf"/>
            <p:cNvPicPr>
              <a:picLocks noChangeAspect="1"/>
            </p:cNvPicPr>
            <p:nvPr/>
          </p:nvPicPr>
          <p:blipFill>
            <a:blip r:embed="rId8">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2768" name="pasted-image.pdf"/>
            <p:cNvPicPr>
              <a:picLocks noChangeAspect="1"/>
            </p:cNvPicPr>
            <p:nvPr/>
          </p:nvPicPr>
          <p:blipFill>
            <a:blip r:embed="rId6">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2769" name="pasted-image.pdf"/>
            <p:cNvPicPr>
              <a:picLocks noChangeAspect="1"/>
            </p:cNvPicPr>
            <p:nvPr/>
          </p:nvPicPr>
          <p:blipFill>
            <a:blip r:embed="rId4">
              <a:alphaModFix amt="18452"/>
              <a:extLst/>
            </a:blip>
            <a:stretch>
              <a:fillRect/>
            </a:stretch>
          </p:blipFill>
          <p:spPr>
            <a:xfrm rot="6596259">
              <a:off x="6777386" y="4346740"/>
              <a:ext cx="610569" cy="539163"/>
            </a:xfrm>
            <a:prstGeom prst="rect">
              <a:avLst/>
            </a:prstGeom>
            <a:ln w="12700" cap="flat">
              <a:noFill/>
              <a:miter lim="400000"/>
            </a:ln>
            <a:effectLst/>
          </p:spPr>
        </p:pic>
        <p:pic>
          <p:nvPicPr>
            <p:cNvPr id="2770" name="pasted-image.pdf"/>
            <p:cNvPicPr>
              <a:picLocks noChangeAspect="1"/>
            </p:cNvPicPr>
            <p:nvPr/>
          </p:nvPicPr>
          <p:blipFill>
            <a:blip r:embed="rId5">
              <a:alphaModFix amt="18452"/>
              <a:extLst/>
            </a:blip>
            <a:stretch>
              <a:fillRect/>
            </a:stretch>
          </p:blipFill>
          <p:spPr>
            <a:xfrm rot="189053">
              <a:off x="7208595" y="3766884"/>
              <a:ext cx="778108" cy="690494"/>
            </a:xfrm>
            <a:prstGeom prst="rect">
              <a:avLst/>
            </a:prstGeom>
            <a:ln w="12700" cap="flat">
              <a:noFill/>
              <a:miter lim="400000"/>
            </a:ln>
            <a:effectLst/>
          </p:spPr>
        </p:pic>
        <p:pic>
          <p:nvPicPr>
            <p:cNvPr id="2771" name="pasted-image.pdf"/>
            <p:cNvPicPr>
              <a:picLocks noChangeAspect="1"/>
            </p:cNvPicPr>
            <p:nvPr/>
          </p:nvPicPr>
          <p:blipFill>
            <a:blip r:embed="rId7">
              <a:alphaModFix amt="18452"/>
              <a:extLst/>
            </a:blip>
            <a:stretch>
              <a:fillRect/>
            </a:stretch>
          </p:blipFill>
          <p:spPr>
            <a:xfrm rot="4037505">
              <a:off x="7917524" y="4037473"/>
              <a:ext cx="823519" cy="727209"/>
            </a:xfrm>
            <a:prstGeom prst="rect">
              <a:avLst/>
            </a:prstGeom>
            <a:ln w="12700" cap="flat">
              <a:noFill/>
              <a:miter lim="400000"/>
            </a:ln>
            <a:effectLst/>
          </p:spPr>
        </p:pic>
        <p:pic>
          <p:nvPicPr>
            <p:cNvPr id="2772" name="pasted-image.pdf"/>
            <p:cNvPicPr>
              <a:picLocks noChangeAspect="1"/>
            </p:cNvPicPr>
            <p:nvPr/>
          </p:nvPicPr>
          <p:blipFill>
            <a:blip r:embed="rId8">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2773" name="pasted-image.pdf"/>
            <p:cNvPicPr>
              <a:picLocks noChangeAspect="1"/>
            </p:cNvPicPr>
            <p:nvPr/>
          </p:nvPicPr>
          <p:blipFill>
            <a:blip r:embed="rId6">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2774" name="pasted-image.pdf"/>
            <p:cNvPicPr>
              <a:picLocks noChangeAspect="1"/>
            </p:cNvPicPr>
            <p:nvPr/>
          </p:nvPicPr>
          <p:blipFill>
            <a:blip r:embed="rId4">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2775" name="pasted-image.pdf"/>
            <p:cNvPicPr>
              <a:picLocks noChangeAspect="1"/>
            </p:cNvPicPr>
            <p:nvPr/>
          </p:nvPicPr>
          <p:blipFill>
            <a:blip r:embed="rId5">
              <a:alphaModFix amt="18452"/>
              <a:extLst/>
            </a:blip>
            <a:stretch>
              <a:fillRect/>
            </a:stretch>
          </p:blipFill>
          <p:spPr>
            <a:xfrm rot="4535398">
              <a:off x="8668553" y="5352433"/>
              <a:ext cx="931400" cy="826527"/>
            </a:xfrm>
            <a:prstGeom prst="rect">
              <a:avLst/>
            </a:prstGeom>
            <a:ln w="12700" cap="flat">
              <a:noFill/>
              <a:miter lim="400000"/>
            </a:ln>
            <a:effectLst/>
          </p:spPr>
        </p:pic>
        <p:pic>
          <p:nvPicPr>
            <p:cNvPr id="2776" name="pasted-image.pdf"/>
            <p:cNvPicPr>
              <a:picLocks noChangeAspect="1"/>
            </p:cNvPicPr>
            <p:nvPr/>
          </p:nvPicPr>
          <p:blipFill>
            <a:blip r:embed="rId7">
              <a:alphaModFix amt="18452"/>
              <a:extLst/>
            </a:blip>
            <a:stretch>
              <a:fillRect/>
            </a:stretch>
          </p:blipFill>
          <p:spPr>
            <a:xfrm rot="8729863">
              <a:off x="7959523" y="5932408"/>
              <a:ext cx="857106" cy="756868"/>
            </a:xfrm>
            <a:prstGeom prst="rect">
              <a:avLst/>
            </a:prstGeom>
            <a:ln w="12700" cap="flat">
              <a:noFill/>
              <a:miter lim="400000"/>
            </a:ln>
            <a:effectLst/>
          </p:spPr>
        </p:pic>
        <p:pic>
          <p:nvPicPr>
            <p:cNvPr id="2777" name="pasted-image.pdf"/>
            <p:cNvPicPr>
              <a:picLocks noChangeAspect="1"/>
            </p:cNvPicPr>
            <p:nvPr/>
          </p:nvPicPr>
          <p:blipFill>
            <a:blip r:embed="rId3">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2778" name="pasted-image.pdf"/>
            <p:cNvPicPr>
              <a:picLocks noChangeAspect="1"/>
            </p:cNvPicPr>
            <p:nvPr/>
          </p:nvPicPr>
          <p:blipFill>
            <a:blip r:embed="rId4">
              <a:alphaModFix amt="18452"/>
              <a:extLst/>
            </a:blip>
            <a:stretch>
              <a:fillRect/>
            </a:stretch>
          </p:blipFill>
          <p:spPr>
            <a:xfrm rot="7178364">
              <a:off x="4059414" y="6332813"/>
              <a:ext cx="441092" cy="389506"/>
            </a:xfrm>
            <a:prstGeom prst="rect">
              <a:avLst/>
            </a:prstGeom>
            <a:ln w="12700" cap="flat">
              <a:noFill/>
              <a:miter lim="400000"/>
            </a:ln>
            <a:effectLst/>
          </p:spPr>
        </p:pic>
        <p:pic>
          <p:nvPicPr>
            <p:cNvPr id="2779" name="pasted-image.pdf"/>
            <p:cNvPicPr>
              <a:picLocks noChangeAspect="1"/>
            </p:cNvPicPr>
            <p:nvPr/>
          </p:nvPicPr>
          <p:blipFill>
            <a:blip r:embed="rId5">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2780" name="pasted-image.pdf"/>
            <p:cNvPicPr>
              <a:picLocks noChangeAspect="1"/>
            </p:cNvPicPr>
            <p:nvPr/>
          </p:nvPicPr>
          <p:blipFill>
            <a:blip r:embed="rId6">
              <a:alphaModFix amt="18452"/>
              <a:extLst/>
            </a:blip>
            <a:stretch>
              <a:fillRect/>
            </a:stretch>
          </p:blipFill>
          <p:spPr>
            <a:xfrm rot="3275997">
              <a:off x="3957361" y="5824844"/>
              <a:ext cx="575189" cy="507921"/>
            </a:xfrm>
            <a:prstGeom prst="rect">
              <a:avLst/>
            </a:prstGeom>
            <a:ln w="12700" cap="flat">
              <a:noFill/>
              <a:miter lim="400000"/>
            </a:ln>
            <a:effectLst/>
          </p:spPr>
        </p:pic>
        <p:pic>
          <p:nvPicPr>
            <p:cNvPr id="2781" name="pasted-image.pdf"/>
            <p:cNvPicPr>
              <a:picLocks noChangeAspect="1"/>
            </p:cNvPicPr>
            <p:nvPr/>
          </p:nvPicPr>
          <p:blipFill>
            <a:blip r:embed="rId7">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2782" name="pasted-image.pdf"/>
            <p:cNvPicPr>
              <a:picLocks noChangeAspect="1"/>
            </p:cNvPicPr>
            <p:nvPr/>
          </p:nvPicPr>
          <p:blipFill>
            <a:blip r:embed="rId8">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2783" name="pasted-image.pdf"/>
            <p:cNvPicPr>
              <a:picLocks noChangeAspect="1"/>
            </p:cNvPicPr>
            <p:nvPr/>
          </p:nvPicPr>
          <p:blipFill>
            <a:blip r:embed="rId8">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2784" name="pasted-image.pdf"/>
            <p:cNvPicPr>
              <a:picLocks noChangeAspect="1"/>
            </p:cNvPicPr>
            <p:nvPr/>
          </p:nvPicPr>
          <p:blipFill>
            <a:blip r:embed="rId6">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2785" name="pasted-image.pdf"/>
            <p:cNvPicPr>
              <a:picLocks noChangeAspect="1"/>
            </p:cNvPicPr>
            <p:nvPr/>
          </p:nvPicPr>
          <p:blipFill>
            <a:blip r:embed="rId4">
              <a:alphaModFix amt="18452"/>
              <a:extLst/>
            </a:blip>
            <a:stretch>
              <a:fillRect/>
            </a:stretch>
          </p:blipFill>
          <p:spPr>
            <a:xfrm rot="6596259">
              <a:off x="2830577" y="5293780"/>
              <a:ext cx="610569" cy="539163"/>
            </a:xfrm>
            <a:prstGeom prst="rect">
              <a:avLst/>
            </a:prstGeom>
            <a:ln w="12700" cap="flat">
              <a:noFill/>
              <a:miter lim="400000"/>
            </a:ln>
            <a:effectLst/>
          </p:spPr>
        </p:pic>
        <p:pic>
          <p:nvPicPr>
            <p:cNvPr id="2786" name="pasted-image.pdf"/>
            <p:cNvPicPr>
              <a:picLocks noChangeAspect="1"/>
            </p:cNvPicPr>
            <p:nvPr/>
          </p:nvPicPr>
          <p:blipFill>
            <a:blip r:embed="rId5">
              <a:alphaModFix amt="18452"/>
              <a:extLst/>
            </a:blip>
            <a:stretch>
              <a:fillRect/>
            </a:stretch>
          </p:blipFill>
          <p:spPr>
            <a:xfrm rot="189053">
              <a:off x="3261786" y="4713924"/>
              <a:ext cx="778108" cy="690495"/>
            </a:xfrm>
            <a:prstGeom prst="rect">
              <a:avLst/>
            </a:prstGeom>
            <a:ln w="12700" cap="flat">
              <a:noFill/>
              <a:miter lim="400000"/>
            </a:ln>
            <a:effectLst/>
          </p:spPr>
        </p:pic>
        <p:pic>
          <p:nvPicPr>
            <p:cNvPr id="2787" name="pasted-image.pdf"/>
            <p:cNvPicPr>
              <a:picLocks noChangeAspect="1"/>
            </p:cNvPicPr>
            <p:nvPr/>
          </p:nvPicPr>
          <p:blipFill>
            <a:blip r:embed="rId7">
              <a:alphaModFix amt="18452"/>
              <a:extLst/>
            </a:blip>
            <a:stretch>
              <a:fillRect/>
            </a:stretch>
          </p:blipFill>
          <p:spPr>
            <a:xfrm rot="4037505">
              <a:off x="3970716" y="4984514"/>
              <a:ext cx="823519" cy="727208"/>
            </a:xfrm>
            <a:prstGeom prst="rect">
              <a:avLst/>
            </a:prstGeom>
            <a:ln w="12700" cap="flat">
              <a:noFill/>
              <a:miter lim="400000"/>
            </a:ln>
            <a:effectLst/>
          </p:spPr>
        </p:pic>
        <p:pic>
          <p:nvPicPr>
            <p:cNvPr id="2788" name="pasted-image.pdf"/>
            <p:cNvPicPr>
              <a:picLocks noChangeAspect="1"/>
            </p:cNvPicPr>
            <p:nvPr/>
          </p:nvPicPr>
          <p:blipFill>
            <a:blip r:embed="rId8">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2789" name="pasted-image.pdf"/>
            <p:cNvPicPr>
              <a:picLocks noChangeAspect="1"/>
            </p:cNvPicPr>
            <p:nvPr/>
          </p:nvPicPr>
          <p:blipFill>
            <a:blip r:embed="rId6">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2790" name="pasted-image.pdf"/>
            <p:cNvPicPr>
              <a:picLocks noChangeAspect="1"/>
            </p:cNvPicPr>
            <p:nvPr/>
          </p:nvPicPr>
          <p:blipFill>
            <a:blip r:embed="rId4">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2791" name="pasted-image.pdf"/>
            <p:cNvPicPr>
              <a:picLocks noChangeAspect="1"/>
            </p:cNvPicPr>
            <p:nvPr/>
          </p:nvPicPr>
          <p:blipFill>
            <a:blip r:embed="rId5">
              <a:alphaModFix amt="18452"/>
              <a:extLst/>
            </a:blip>
            <a:stretch>
              <a:fillRect/>
            </a:stretch>
          </p:blipFill>
          <p:spPr>
            <a:xfrm rot="4535398">
              <a:off x="4721744" y="6299473"/>
              <a:ext cx="931400" cy="826527"/>
            </a:xfrm>
            <a:prstGeom prst="rect">
              <a:avLst/>
            </a:prstGeom>
            <a:ln w="12700" cap="flat">
              <a:noFill/>
              <a:miter lim="400000"/>
            </a:ln>
            <a:effectLst/>
          </p:spPr>
        </p:pic>
        <p:pic>
          <p:nvPicPr>
            <p:cNvPr id="2792" name="pasted-image.pdf"/>
            <p:cNvPicPr>
              <a:picLocks noChangeAspect="1"/>
            </p:cNvPicPr>
            <p:nvPr/>
          </p:nvPicPr>
          <p:blipFill>
            <a:blip r:embed="rId7">
              <a:alphaModFix amt="18452"/>
              <a:extLst/>
            </a:blip>
            <a:stretch>
              <a:fillRect/>
            </a:stretch>
          </p:blipFill>
          <p:spPr>
            <a:xfrm rot="8729863">
              <a:off x="4012714" y="6879448"/>
              <a:ext cx="857107" cy="756867"/>
            </a:xfrm>
            <a:prstGeom prst="rect">
              <a:avLst/>
            </a:prstGeom>
            <a:ln w="12700" cap="flat">
              <a:noFill/>
              <a:miter lim="400000"/>
            </a:ln>
            <a:effectLst/>
          </p:spPr>
        </p:pic>
        <p:pic>
          <p:nvPicPr>
            <p:cNvPr id="2793" name="pasted-image.pdf"/>
            <p:cNvPicPr>
              <a:picLocks noChangeAspect="1"/>
            </p:cNvPicPr>
            <p:nvPr/>
          </p:nvPicPr>
          <p:blipFill>
            <a:blip r:embed="rId3">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2794" name="pasted-image.pdf"/>
            <p:cNvPicPr>
              <a:picLocks noChangeAspect="1"/>
            </p:cNvPicPr>
            <p:nvPr/>
          </p:nvPicPr>
          <p:blipFill>
            <a:blip r:embed="rId4">
              <a:alphaModFix amt="18452"/>
              <a:extLst/>
            </a:blip>
            <a:stretch>
              <a:fillRect/>
            </a:stretch>
          </p:blipFill>
          <p:spPr>
            <a:xfrm rot="7178364">
              <a:off x="4619556" y="1745107"/>
              <a:ext cx="441092" cy="389506"/>
            </a:xfrm>
            <a:prstGeom prst="rect">
              <a:avLst/>
            </a:prstGeom>
            <a:ln w="12700" cap="flat">
              <a:noFill/>
              <a:miter lim="400000"/>
            </a:ln>
            <a:effectLst/>
          </p:spPr>
        </p:pic>
        <p:pic>
          <p:nvPicPr>
            <p:cNvPr id="2795" name="pasted-image.pdf"/>
            <p:cNvPicPr>
              <a:picLocks noChangeAspect="1"/>
            </p:cNvPicPr>
            <p:nvPr/>
          </p:nvPicPr>
          <p:blipFill>
            <a:blip r:embed="rId5">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2796" name="pasted-image.pdf"/>
            <p:cNvPicPr>
              <a:picLocks noChangeAspect="1"/>
            </p:cNvPicPr>
            <p:nvPr/>
          </p:nvPicPr>
          <p:blipFill>
            <a:blip r:embed="rId6">
              <a:alphaModFix amt="18452"/>
              <a:extLst/>
            </a:blip>
            <a:stretch>
              <a:fillRect/>
            </a:stretch>
          </p:blipFill>
          <p:spPr>
            <a:xfrm rot="3275997">
              <a:off x="4517503" y="1237138"/>
              <a:ext cx="575189" cy="507921"/>
            </a:xfrm>
            <a:prstGeom prst="rect">
              <a:avLst/>
            </a:prstGeom>
            <a:ln w="12700" cap="flat">
              <a:noFill/>
              <a:miter lim="400000"/>
            </a:ln>
            <a:effectLst/>
          </p:spPr>
        </p:pic>
        <p:pic>
          <p:nvPicPr>
            <p:cNvPr id="2797" name="pasted-image.pdf"/>
            <p:cNvPicPr>
              <a:picLocks noChangeAspect="1"/>
            </p:cNvPicPr>
            <p:nvPr/>
          </p:nvPicPr>
          <p:blipFill>
            <a:blip r:embed="rId7">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2798" name="pasted-image.pdf"/>
            <p:cNvPicPr>
              <a:picLocks noChangeAspect="1"/>
            </p:cNvPicPr>
            <p:nvPr/>
          </p:nvPicPr>
          <p:blipFill>
            <a:blip r:embed="rId8">
              <a:alphaModFix amt="18452"/>
              <a:extLst/>
            </a:blip>
            <a:stretch>
              <a:fillRect/>
            </a:stretch>
          </p:blipFill>
          <p:spPr>
            <a:xfrm rot="21012226">
              <a:off x="3933415" y="915767"/>
              <a:ext cx="630989" cy="557195"/>
            </a:xfrm>
            <a:prstGeom prst="rect">
              <a:avLst/>
            </a:prstGeom>
            <a:ln w="12700" cap="flat">
              <a:noFill/>
              <a:miter lim="400000"/>
            </a:ln>
            <a:effectLst/>
          </p:spPr>
        </p:pic>
        <p:pic>
          <p:nvPicPr>
            <p:cNvPr id="2799" name="pasted-image.pdf"/>
            <p:cNvPicPr>
              <a:picLocks noChangeAspect="1"/>
            </p:cNvPicPr>
            <p:nvPr/>
          </p:nvPicPr>
          <p:blipFill>
            <a:blip r:embed="rId8">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2800" name="pasted-image.pdf"/>
            <p:cNvPicPr>
              <a:picLocks noChangeAspect="1"/>
            </p:cNvPicPr>
            <p:nvPr/>
          </p:nvPicPr>
          <p:blipFill>
            <a:blip r:embed="rId6">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2801" name="pasted-image.pdf"/>
            <p:cNvPicPr>
              <a:picLocks noChangeAspect="1"/>
            </p:cNvPicPr>
            <p:nvPr/>
          </p:nvPicPr>
          <p:blipFill>
            <a:blip r:embed="rId4">
              <a:alphaModFix amt="18452"/>
              <a:extLst/>
            </a:blip>
            <a:stretch>
              <a:fillRect/>
            </a:stretch>
          </p:blipFill>
          <p:spPr>
            <a:xfrm rot="6596259">
              <a:off x="3390719" y="706073"/>
              <a:ext cx="610569" cy="539163"/>
            </a:xfrm>
            <a:prstGeom prst="rect">
              <a:avLst/>
            </a:prstGeom>
            <a:ln w="12700" cap="flat">
              <a:noFill/>
              <a:miter lim="400000"/>
            </a:ln>
            <a:effectLst/>
          </p:spPr>
        </p:pic>
        <p:pic>
          <p:nvPicPr>
            <p:cNvPr id="2802" name="pasted-image.pdf"/>
            <p:cNvPicPr>
              <a:picLocks noChangeAspect="1"/>
            </p:cNvPicPr>
            <p:nvPr/>
          </p:nvPicPr>
          <p:blipFill>
            <a:blip r:embed="rId5">
              <a:alphaModFix amt="18452"/>
              <a:extLst/>
            </a:blip>
            <a:stretch>
              <a:fillRect/>
            </a:stretch>
          </p:blipFill>
          <p:spPr>
            <a:xfrm rot="189053">
              <a:off x="3821928" y="126217"/>
              <a:ext cx="778108" cy="690495"/>
            </a:xfrm>
            <a:prstGeom prst="rect">
              <a:avLst/>
            </a:prstGeom>
            <a:ln w="12700" cap="flat">
              <a:noFill/>
              <a:miter lim="400000"/>
            </a:ln>
            <a:effectLst/>
          </p:spPr>
        </p:pic>
        <p:pic>
          <p:nvPicPr>
            <p:cNvPr id="2803" name="pasted-image.pdf"/>
            <p:cNvPicPr>
              <a:picLocks noChangeAspect="1"/>
            </p:cNvPicPr>
            <p:nvPr/>
          </p:nvPicPr>
          <p:blipFill>
            <a:blip r:embed="rId7">
              <a:alphaModFix amt="18452"/>
              <a:extLst/>
            </a:blip>
            <a:stretch>
              <a:fillRect/>
            </a:stretch>
          </p:blipFill>
          <p:spPr>
            <a:xfrm rot="4037505">
              <a:off x="4530858" y="396807"/>
              <a:ext cx="823519" cy="727208"/>
            </a:xfrm>
            <a:prstGeom prst="rect">
              <a:avLst/>
            </a:prstGeom>
            <a:ln w="12700" cap="flat">
              <a:noFill/>
              <a:miter lim="400000"/>
            </a:ln>
            <a:effectLst/>
          </p:spPr>
        </p:pic>
        <p:pic>
          <p:nvPicPr>
            <p:cNvPr id="2804" name="pasted-image.pdf"/>
            <p:cNvPicPr>
              <a:picLocks noChangeAspect="1"/>
            </p:cNvPicPr>
            <p:nvPr/>
          </p:nvPicPr>
          <p:blipFill>
            <a:blip r:embed="rId8">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2805" name="pasted-image.pdf"/>
            <p:cNvPicPr>
              <a:picLocks noChangeAspect="1"/>
            </p:cNvPicPr>
            <p:nvPr/>
          </p:nvPicPr>
          <p:blipFill>
            <a:blip r:embed="rId6">
              <a:alphaModFix amt="18452"/>
              <a:extLst/>
            </a:blip>
            <a:stretch>
              <a:fillRect/>
            </a:stretch>
          </p:blipFill>
          <p:spPr>
            <a:xfrm rot="13574788">
              <a:off x="5191255" y="214411"/>
              <a:ext cx="953044" cy="841585"/>
            </a:xfrm>
            <a:prstGeom prst="rect">
              <a:avLst/>
            </a:prstGeom>
            <a:ln w="12700" cap="flat">
              <a:noFill/>
              <a:miter lim="400000"/>
            </a:ln>
            <a:effectLst/>
          </p:spPr>
        </p:pic>
        <p:pic>
          <p:nvPicPr>
            <p:cNvPr id="2806" name="pasted-image.pdf"/>
            <p:cNvPicPr>
              <a:picLocks noChangeAspect="1"/>
            </p:cNvPicPr>
            <p:nvPr/>
          </p:nvPicPr>
          <p:blipFill>
            <a:blip r:embed="rId4">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2807" name="pasted-image.pdf"/>
            <p:cNvPicPr>
              <a:picLocks noChangeAspect="1"/>
            </p:cNvPicPr>
            <p:nvPr/>
          </p:nvPicPr>
          <p:blipFill>
            <a:blip r:embed="rId5">
              <a:alphaModFix amt="18452"/>
              <a:extLst/>
            </a:blip>
            <a:stretch>
              <a:fillRect/>
            </a:stretch>
          </p:blipFill>
          <p:spPr>
            <a:xfrm rot="4535398">
              <a:off x="5281886" y="1711767"/>
              <a:ext cx="931401" cy="826527"/>
            </a:xfrm>
            <a:prstGeom prst="rect">
              <a:avLst/>
            </a:prstGeom>
            <a:ln w="12700" cap="flat">
              <a:noFill/>
              <a:miter lim="400000"/>
            </a:ln>
            <a:effectLst/>
          </p:spPr>
        </p:pic>
        <p:pic>
          <p:nvPicPr>
            <p:cNvPr id="2808" name="pasted-image.pdf"/>
            <p:cNvPicPr>
              <a:picLocks noChangeAspect="1"/>
            </p:cNvPicPr>
            <p:nvPr/>
          </p:nvPicPr>
          <p:blipFill>
            <a:blip r:embed="rId7">
              <a:alphaModFix amt="18452"/>
              <a:extLst/>
            </a:blip>
            <a:stretch>
              <a:fillRect/>
            </a:stretch>
          </p:blipFill>
          <p:spPr>
            <a:xfrm rot="8729863">
              <a:off x="4572857" y="2291742"/>
              <a:ext cx="857106" cy="756867"/>
            </a:xfrm>
            <a:prstGeom prst="rect">
              <a:avLst/>
            </a:prstGeom>
            <a:ln w="12700" cap="flat">
              <a:noFill/>
              <a:miter lim="400000"/>
            </a:ln>
            <a:effectLst/>
          </p:spPr>
        </p:pic>
        <p:pic>
          <p:nvPicPr>
            <p:cNvPr id="2809" name="pasted-image.pdf"/>
            <p:cNvPicPr>
              <a:picLocks noChangeAspect="1"/>
            </p:cNvPicPr>
            <p:nvPr/>
          </p:nvPicPr>
          <p:blipFill>
            <a:blip r:embed="rId3">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2810" name="pasted-image.pdf"/>
            <p:cNvPicPr>
              <a:picLocks noChangeAspect="1"/>
            </p:cNvPicPr>
            <p:nvPr/>
          </p:nvPicPr>
          <p:blipFill>
            <a:blip r:embed="rId4">
              <a:alphaModFix amt="18452"/>
              <a:extLst/>
            </a:blip>
            <a:stretch>
              <a:fillRect/>
            </a:stretch>
          </p:blipFill>
          <p:spPr>
            <a:xfrm rot="7178364">
              <a:off x="1944089" y="1999107"/>
              <a:ext cx="441092" cy="389506"/>
            </a:xfrm>
            <a:prstGeom prst="rect">
              <a:avLst/>
            </a:prstGeom>
            <a:ln w="12700" cap="flat">
              <a:noFill/>
              <a:miter lim="400000"/>
            </a:ln>
            <a:effectLst/>
          </p:spPr>
        </p:pic>
        <p:pic>
          <p:nvPicPr>
            <p:cNvPr id="2811" name="pasted-image.pdf"/>
            <p:cNvPicPr>
              <a:picLocks noChangeAspect="1"/>
            </p:cNvPicPr>
            <p:nvPr/>
          </p:nvPicPr>
          <p:blipFill>
            <a:blip r:embed="rId5">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2812" name="pasted-image.pdf"/>
            <p:cNvPicPr>
              <a:picLocks noChangeAspect="1"/>
            </p:cNvPicPr>
            <p:nvPr/>
          </p:nvPicPr>
          <p:blipFill>
            <a:blip r:embed="rId6">
              <a:alphaModFix amt="18452"/>
              <a:extLst/>
            </a:blip>
            <a:stretch>
              <a:fillRect/>
            </a:stretch>
          </p:blipFill>
          <p:spPr>
            <a:xfrm rot="3275997">
              <a:off x="1842036" y="1491138"/>
              <a:ext cx="575190" cy="507921"/>
            </a:xfrm>
            <a:prstGeom prst="rect">
              <a:avLst/>
            </a:prstGeom>
            <a:ln w="12700" cap="flat">
              <a:noFill/>
              <a:miter lim="400000"/>
            </a:ln>
            <a:effectLst/>
          </p:spPr>
        </p:pic>
        <p:pic>
          <p:nvPicPr>
            <p:cNvPr id="2813" name="pasted-image.pdf"/>
            <p:cNvPicPr>
              <a:picLocks noChangeAspect="1"/>
            </p:cNvPicPr>
            <p:nvPr/>
          </p:nvPicPr>
          <p:blipFill>
            <a:blip r:embed="rId7">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2814" name="pasted-image.pdf"/>
            <p:cNvPicPr>
              <a:picLocks noChangeAspect="1"/>
            </p:cNvPicPr>
            <p:nvPr/>
          </p:nvPicPr>
          <p:blipFill>
            <a:blip r:embed="rId8">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2815" name="pasted-image.pdf"/>
            <p:cNvPicPr>
              <a:picLocks noChangeAspect="1"/>
            </p:cNvPicPr>
            <p:nvPr/>
          </p:nvPicPr>
          <p:blipFill>
            <a:blip r:embed="rId8">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2816" name="pasted-image.pdf"/>
            <p:cNvPicPr>
              <a:picLocks noChangeAspect="1"/>
            </p:cNvPicPr>
            <p:nvPr/>
          </p:nvPicPr>
          <p:blipFill>
            <a:blip r:embed="rId6">
              <a:alphaModFix amt="18452"/>
              <a:extLst/>
            </a:blip>
            <a:stretch>
              <a:fillRect/>
            </a:stretch>
          </p:blipFill>
          <p:spPr>
            <a:xfrm rot="13329951">
              <a:off x="321652" y="1541934"/>
              <a:ext cx="796189" cy="703075"/>
            </a:xfrm>
            <a:prstGeom prst="rect">
              <a:avLst/>
            </a:prstGeom>
            <a:ln w="12700" cap="flat">
              <a:noFill/>
              <a:miter lim="400000"/>
            </a:ln>
            <a:effectLst/>
          </p:spPr>
        </p:pic>
        <p:pic>
          <p:nvPicPr>
            <p:cNvPr id="2817" name="pasted-image.pdf"/>
            <p:cNvPicPr>
              <a:picLocks noChangeAspect="1"/>
            </p:cNvPicPr>
            <p:nvPr/>
          </p:nvPicPr>
          <p:blipFill>
            <a:blip r:embed="rId4">
              <a:alphaModFix amt="18452"/>
              <a:extLst/>
            </a:blip>
            <a:stretch>
              <a:fillRect/>
            </a:stretch>
          </p:blipFill>
          <p:spPr>
            <a:xfrm rot="6596259">
              <a:off x="715253" y="960073"/>
              <a:ext cx="610569" cy="539163"/>
            </a:xfrm>
            <a:prstGeom prst="rect">
              <a:avLst/>
            </a:prstGeom>
            <a:ln w="12700" cap="flat">
              <a:noFill/>
              <a:miter lim="400000"/>
            </a:ln>
            <a:effectLst/>
          </p:spPr>
        </p:pic>
        <p:pic>
          <p:nvPicPr>
            <p:cNvPr id="2818" name="pasted-image.pdf"/>
            <p:cNvPicPr>
              <a:picLocks noChangeAspect="1"/>
            </p:cNvPicPr>
            <p:nvPr/>
          </p:nvPicPr>
          <p:blipFill>
            <a:blip r:embed="rId5">
              <a:alphaModFix amt="18452"/>
              <a:extLst/>
            </a:blip>
            <a:stretch>
              <a:fillRect/>
            </a:stretch>
          </p:blipFill>
          <p:spPr>
            <a:xfrm rot="189053">
              <a:off x="1146462" y="380217"/>
              <a:ext cx="778108" cy="690495"/>
            </a:xfrm>
            <a:prstGeom prst="rect">
              <a:avLst/>
            </a:prstGeom>
            <a:ln w="12700" cap="flat">
              <a:noFill/>
              <a:miter lim="400000"/>
            </a:ln>
            <a:effectLst/>
          </p:spPr>
        </p:pic>
        <p:pic>
          <p:nvPicPr>
            <p:cNvPr id="2819" name="pasted-image.pdf"/>
            <p:cNvPicPr>
              <a:picLocks noChangeAspect="1"/>
            </p:cNvPicPr>
            <p:nvPr/>
          </p:nvPicPr>
          <p:blipFill>
            <a:blip r:embed="rId7">
              <a:alphaModFix amt="18452"/>
              <a:extLst/>
            </a:blip>
            <a:stretch>
              <a:fillRect/>
            </a:stretch>
          </p:blipFill>
          <p:spPr>
            <a:xfrm rot="4037505">
              <a:off x="1855391" y="650807"/>
              <a:ext cx="823519" cy="727208"/>
            </a:xfrm>
            <a:prstGeom prst="rect">
              <a:avLst/>
            </a:prstGeom>
            <a:ln w="12700" cap="flat">
              <a:noFill/>
              <a:miter lim="400000"/>
            </a:ln>
            <a:effectLst/>
          </p:spPr>
        </p:pic>
        <p:pic>
          <p:nvPicPr>
            <p:cNvPr id="2820" name="pasted-image.pdf"/>
            <p:cNvPicPr>
              <a:picLocks noChangeAspect="1"/>
            </p:cNvPicPr>
            <p:nvPr/>
          </p:nvPicPr>
          <p:blipFill>
            <a:blip r:embed="rId8">
              <a:alphaModFix amt="18452"/>
              <a:extLst/>
            </a:blip>
            <a:stretch>
              <a:fillRect/>
            </a:stretch>
          </p:blipFill>
          <p:spPr>
            <a:xfrm rot="15582911">
              <a:off x="24779" y="434438"/>
              <a:ext cx="1045499" cy="923228"/>
            </a:xfrm>
            <a:prstGeom prst="rect">
              <a:avLst/>
            </a:prstGeom>
            <a:ln w="12700" cap="flat">
              <a:noFill/>
              <a:miter lim="400000"/>
            </a:ln>
            <a:effectLst/>
          </p:spPr>
        </p:pic>
        <p:pic>
          <p:nvPicPr>
            <p:cNvPr id="2821" name="pasted-image.pdf"/>
            <p:cNvPicPr>
              <a:picLocks noChangeAspect="1"/>
            </p:cNvPicPr>
            <p:nvPr/>
          </p:nvPicPr>
          <p:blipFill>
            <a:blip r:embed="rId6">
              <a:alphaModFix amt="18452"/>
              <a:extLst/>
            </a:blip>
            <a:stretch>
              <a:fillRect/>
            </a:stretch>
          </p:blipFill>
          <p:spPr>
            <a:xfrm rot="13574788">
              <a:off x="2515788" y="468411"/>
              <a:ext cx="953043" cy="841585"/>
            </a:xfrm>
            <a:prstGeom prst="rect">
              <a:avLst/>
            </a:prstGeom>
            <a:ln w="12700" cap="flat">
              <a:noFill/>
              <a:miter lim="400000"/>
            </a:ln>
            <a:effectLst/>
          </p:spPr>
        </p:pic>
        <p:pic>
          <p:nvPicPr>
            <p:cNvPr id="2822" name="pasted-image.pdf"/>
            <p:cNvPicPr>
              <a:picLocks noChangeAspect="1"/>
            </p:cNvPicPr>
            <p:nvPr/>
          </p:nvPicPr>
          <p:blipFill>
            <a:blip r:embed="rId4">
              <a:alphaModFix amt="18452"/>
              <a:extLst/>
            </a:blip>
            <a:stretch>
              <a:fillRect/>
            </a:stretch>
          </p:blipFill>
          <p:spPr>
            <a:xfrm rot="14632657">
              <a:off x="924854" y="2469232"/>
              <a:ext cx="730855" cy="645381"/>
            </a:xfrm>
            <a:prstGeom prst="rect">
              <a:avLst/>
            </a:prstGeom>
            <a:ln w="12700" cap="flat">
              <a:noFill/>
              <a:miter lim="400000"/>
            </a:ln>
            <a:effectLst/>
          </p:spPr>
        </p:pic>
        <p:pic>
          <p:nvPicPr>
            <p:cNvPr id="2823" name="pasted-image.pdf"/>
            <p:cNvPicPr>
              <a:picLocks noChangeAspect="1"/>
            </p:cNvPicPr>
            <p:nvPr/>
          </p:nvPicPr>
          <p:blipFill>
            <a:blip r:embed="rId5">
              <a:alphaModFix amt="18452"/>
              <a:extLst/>
            </a:blip>
            <a:stretch>
              <a:fillRect/>
            </a:stretch>
          </p:blipFill>
          <p:spPr>
            <a:xfrm rot="4535398">
              <a:off x="2606419" y="1965767"/>
              <a:ext cx="931401" cy="826527"/>
            </a:xfrm>
            <a:prstGeom prst="rect">
              <a:avLst/>
            </a:prstGeom>
            <a:ln w="12700" cap="flat">
              <a:noFill/>
              <a:miter lim="400000"/>
            </a:ln>
            <a:effectLst/>
          </p:spPr>
        </p:pic>
        <p:pic>
          <p:nvPicPr>
            <p:cNvPr id="2824" name="pasted-image.pdf"/>
            <p:cNvPicPr>
              <a:picLocks noChangeAspect="1"/>
            </p:cNvPicPr>
            <p:nvPr/>
          </p:nvPicPr>
          <p:blipFill>
            <a:blip r:embed="rId7">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2938" name="Group 2938"/>
          <p:cNvGrpSpPr/>
          <p:nvPr/>
        </p:nvGrpSpPr>
        <p:grpSpPr>
          <a:xfrm>
            <a:off x="20505904" y="9335778"/>
            <a:ext cx="9720459" cy="7812500"/>
            <a:chOff x="0" y="0"/>
            <a:chExt cx="9720457" cy="7812498"/>
          </a:xfrm>
        </p:grpSpPr>
        <p:pic>
          <p:nvPicPr>
            <p:cNvPr id="2826" name="pasted-image.pdf"/>
            <p:cNvPicPr>
              <a:picLocks noChangeAspect="1"/>
            </p:cNvPicPr>
            <p:nvPr/>
          </p:nvPicPr>
          <p:blipFill>
            <a:blip r:embed="rId3">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2827" name="pasted-image.pdf"/>
            <p:cNvPicPr>
              <a:picLocks noChangeAspect="1"/>
            </p:cNvPicPr>
            <p:nvPr/>
          </p:nvPicPr>
          <p:blipFill>
            <a:blip r:embed="rId4">
              <a:alphaModFix amt="18452"/>
              <a:extLst/>
            </a:blip>
            <a:stretch>
              <a:fillRect/>
            </a:stretch>
          </p:blipFill>
          <p:spPr>
            <a:xfrm rot="7178364">
              <a:off x="5346347" y="4571746"/>
              <a:ext cx="441092" cy="389507"/>
            </a:xfrm>
            <a:prstGeom prst="rect">
              <a:avLst/>
            </a:prstGeom>
            <a:ln w="12700" cap="flat">
              <a:noFill/>
              <a:miter lim="400000"/>
            </a:ln>
            <a:effectLst/>
          </p:spPr>
        </p:pic>
        <p:pic>
          <p:nvPicPr>
            <p:cNvPr id="2828" name="pasted-image.pdf"/>
            <p:cNvPicPr>
              <a:picLocks noChangeAspect="1"/>
            </p:cNvPicPr>
            <p:nvPr/>
          </p:nvPicPr>
          <p:blipFill>
            <a:blip r:embed="rId5">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2829" name="pasted-image.pdf"/>
            <p:cNvPicPr>
              <a:picLocks noChangeAspect="1"/>
            </p:cNvPicPr>
            <p:nvPr/>
          </p:nvPicPr>
          <p:blipFill>
            <a:blip r:embed="rId6">
              <a:alphaModFix amt="18452"/>
              <a:extLst/>
            </a:blip>
            <a:stretch>
              <a:fillRect/>
            </a:stretch>
          </p:blipFill>
          <p:spPr>
            <a:xfrm rot="3275997">
              <a:off x="5244294" y="4063777"/>
              <a:ext cx="575189" cy="507921"/>
            </a:xfrm>
            <a:prstGeom prst="rect">
              <a:avLst/>
            </a:prstGeom>
            <a:ln w="12700" cap="flat">
              <a:noFill/>
              <a:miter lim="400000"/>
            </a:ln>
            <a:effectLst/>
          </p:spPr>
        </p:pic>
        <p:pic>
          <p:nvPicPr>
            <p:cNvPr id="2830" name="pasted-image.pdf"/>
            <p:cNvPicPr>
              <a:picLocks noChangeAspect="1"/>
            </p:cNvPicPr>
            <p:nvPr/>
          </p:nvPicPr>
          <p:blipFill>
            <a:blip r:embed="rId7">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2831" name="pasted-image.pdf"/>
            <p:cNvPicPr>
              <a:picLocks noChangeAspect="1"/>
            </p:cNvPicPr>
            <p:nvPr/>
          </p:nvPicPr>
          <p:blipFill>
            <a:blip r:embed="rId8">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2832" name="pasted-image.pdf"/>
            <p:cNvPicPr>
              <a:picLocks noChangeAspect="1"/>
            </p:cNvPicPr>
            <p:nvPr/>
          </p:nvPicPr>
          <p:blipFill>
            <a:blip r:embed="rId8">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2833" name="pasted-image.pdf"/>
            <p:cNvPicPr>
              <a:picLocks noChangeAspect="1"/>
            </p:cNvPicPr>
            <p:nvPr/>
          </p:nvPicPr>
          <p:blipFill>
            <a:blip r:embed="rId6">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2834" name="pasted-image.pdf"/>
            <p:cNvPicPr>
              <a:picLocks noChangeAspect="1"/>
            </p:cNvPicPr>
            <p:nvPr/>
          </p:nvPicPr>
          <p:blipFill>
            <a:blip r:embed="rId4">
              <a:alphaModFix amt="18452"/>
              <a:extLst/>
            </a:blip>
            <a:stretch>
              <a:fillRect/>
            </a:stretch>
          </p:blipFill>
          <p:spPr>
            <a:xfrm rot="6596259">
              <a:off x="4117510" y="3532713"/>
              <a:ext cx="610569" cy="539163"/>
            </a:xfrm>
            <a:prstGeom prst="rect">
              <a:avLst/>
            </a:prstGeom>
            <a:ln w="12700" cap="flat">
              <a:noFill/>
              <a:miter lim="400000"/>
            </a:ln>
            <a:effectLst/>
          </p:spPr>
        </p:pic>
        <p:pic>
          <p:nvPicPr>
            <p:cNvPr id="2835" name="pasted-image.pdf"/>
            <p:cNvPicPr>
              <a:picLocks noChangeAspect="1"/>
            </p:cNvPicPr>
            <p:nvPr/>
          </p:nvPicPr>
          <p:blipFill>
            <a:blip r:embed="rId5">
              <a:alphaModFix amt="18452"/>
              <a:extLst/>
            </a:blip>
            <a:stretch>
              <a:fillRect/>
            </a:stretch>
          </p:blipFill>
          <p:spPr>
            <a:xfrm rot="189053">
              <a:off x="4548720" y="2952857"/>
              <a:ext cx="778108" cy="690495"/>
            </a:xfrm>
            <a:prstGeom prst="rect">
              <a:avLst/>
            </a:prstGeom>
            <a:ln w="12700" cap="flat">
              <a:noFill/>
              <a:miter lim="400000"/>
            </a:ln>
            <a:effectLst/>
          </p:spPr>
        </p:pic>
        <p:pic>
          <p:nvPicPr>
            <p:cNvPr id="2836" name="pasted-image.pdf"/>
            <p:cNvPicPr>
              <a:picLocks noChangeAspect="1"/>
            </p:cNvPicPr>
            <p:nvPr/>
          </p:nvPicPr>
          <p:blipFill>
            <a:blip r:embed="rId7">
              <a:alphaModFix amt="18452"/>
              <a:extLst/>
            </a:blip>
            <a:stretch>
              <a:fillRect/>
            </a:stretch>
          </p:blipFill>
          <p:spPr>
            <a:xfrm rot="4037505">
              <a:off x="5257649" y="3223448"/>
              <a:ext cx="823519" cy="727208"/>
            </a:xfrm>
            <a:prstGeom prst="rect">
              <a:avLst/>
            </a:prstGeom>
            <a:ln w="12700" cap="flat">
              <a:noFill/>
              <a:miter lim="400000"/>
            </a:ln>
            <a:effectLst/>
          </p:spPr>
        </p:pic>
        <p:pic>
          <p:nvPicPr>
            <p:cNvPr id="2837" name="pasted-image.pdf"/>
            <p:cNvPicPr>
              <a:picLocks noChangeAspect="1"/>
            </p:cNvPicPr>
            <p:nvPr/>
          </p:nvPicPr>
          <p:blipFill>
            <a:blip r:embed="rId8">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2838" name="pasted-image.pdf"/>
            <p:cNvPicPr>
              <a:picLocks noChangeAspect="1"/>
            </p:cNvPicPr>
            <p:nvPr/>
          </p:nvPicPr>
          <p:blipFill>
            <a:blip r:embed="rId6">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2839" name="pasted-image.pdf"/>
            <p:cNvPicPr>
              <a:picLocks noChangeAspect="1"/>
            </p:cNvPicPr>
            <p:nvPr/>
          </p:nvPicPr>
          <p:blipFill>
            <a:blip r:embed="rId4">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2840" name="pasted-image.pdf"/>
            <p:cNvPicPr>
              <a:picLocks noChangeAspect="1"/>
            </p:cNvPicPr>
            <p:nvPr/>
          </p:nvPicPr>
          <p:blipFill>
            <a:blip r:embed="rId5">
              <a:alphaModFix amt="18452"/>
              <a:extLst/>
            </a:blip>
            <a:stretch>
              <a:fillRect/>
            </a:stretch>
          </p:blipFill>
          <p:spPr>
            <a:xfrm rot="4535398">
              <a:off x="6008678" y="4538407"/>
              <a:ext cx="931400" cy="826527"/>
            </a:xfrm>
            <a:prstGeom prst="rect">
              <a:avLst/>
            </a:prstGeom>
            <a:ln w="12700" cap="flat">
              <a:noFill/>
              <a:miter lim="400000"/>
            </a:ln>
            <a:effectLst/>
          </p:spPr>
        </p:pic>
        <p:pic>
          <p:nvPicPr>
            <p:cNvPr id="2841" name="pasted-image.pdf"/>
            <p:cNvPicPr>
              <a:picLocks noChangeAspect="1"/>
            </p:cNvPicPr>
            <p:nvPr/>
          </p:nvPicPr>
          <p:blipFill>
            <a:blip r:embed="rId7">
              <a:alphaModFix amt="18452"/>
              <a:extLst/>
            </a:blip>
            <a:stretch>
              <a:fillRect/>
            </a:stretch>
          </p:blipFill>
          <p:spPr>
            <a:xfrm rot="8729863">
              <a:off x="5299647" y="5118381"/>
              <a:ext cx="857107" cy="756868"/>
            </a:xfrm>
            <a:prstGeom prst="rect">
              <a:avLst/>
            </a:prstGeom>
            <a:ln w="12700" cap="flat">
              <a:noFill/>
              <a:miter lim="400000"/>
            </a:ln>
            <a:effectLst/>
          </p:spPr>
        </p:pic>
        <p:pic>
          <p:nvPicPr>
            <p:cNvPr id="2842" name="pasted-image.pdf"/>
            <p:cNvPicPr>
              <a:picLocks noChangeAspect="1"/>
            </p:cNvPicPr>
            <p:nvPr/>
          </p:nvPicPr>
          <p:blipFill>
            <a:blip r:embed="rId3">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2843" name="pasted-image.pdf"/>
            <p:cNvPicPr>
              <a:picLocks noChangeAspect="1"/>
            </p:cNvPicPr>
            <p:nvPr/>
          </p:nvPicPr>
          <p:blipFill>
            <a:blip r:embed="rId4">
              <a:alphaModFix amt="18452"/>
              <a:extLst/>
            </a:blip>
            <a:stretch>
              <a:fillRect/>
            </a:stretch>
          </p:blipFill>
          <p:spPr>
            <a:xfrm rot="7178364">
              <a:off x="2237087" y="4522173"/>
              <a:ext cx="441092" cy="389507"/>
            </a:xfrm>
            <a:prstGeom prst="rect">
              <a:avLst/>
            </a:prstGeom>
            <a:ln w="12700" cap="flat">
              <a:noFill/>
              <a:miter lim="400000"/>
            </a:ln>
            <a:effectLst/>
          </p:spPr>
        </p:pic>
        <p:pic>
          <p:nvPicPr>
            <p:cNvPr id="2844" name="pasted-image.pdf"/>
            <p:cNvPicPr>
              <a:picLocks noChangeAspect="1"/>
            </p:cNvPicPr>
            <p:nvPr/>
          </p:nvPicPr>
          <p:blipFill>
            <a:blip r:embed="rId5">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2845" name="pasted-image.pdf"/>
            <p:cNvPicPr>
              <a:picLocks noChangeAspect="1"/>
            </p:cNvPicPr>
            <p:nvPr/>
          </p:nvPicPr>
          <p:blipFill>
            <a:blip r:embed="rId6">
              <a:alphaModFix amt="18452"/>
              <a:extLst/>
            </a:blip>
            <a:stretch>
              <a:fillRect/>
            </a:stretch>
          </p:blipFill>
          <p:spPr>
            <a:xfrm rot="3275997">
              <a:off x="2135033" y="4014204"/>
              <a:ext cx="575190" cy="507921"/>
            </a:xfrm>
            <a:prstGeom prst="rect">
              <a:avLst/>
            </a:prstGeom>
            <a:ln w="12700" cap="flat">
              <a:noFill/>
              <a:miter lim="400000"/>
            </a:ln>
            <a:effectLst/>
          </p:spPr>
        </p:pic>
        <p:pic>
          <p:nvPicPr>
            <p:cNvPr id="2846" name="pasted-image.pdf"/>
            <p:cNvPicPr>
              <a:picLocks noChangeAspect="1"/>
            </p:cNvPicPr>
            <p:nvPr/>
          </p:nvPicPr>
          <p:blipFill>
            <a:blip r:embed="rId7">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2847" name="pasted-image.pdf"/>
            <p:cNvPicPr>
              <a:picLocks noChangeAspect="1"/>
            </p:cNvPicPr>
            <p:nvPr/>
          </p:nvPicPr>
          <p:blipFill>
            <a:blip r:embed="rId8">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2848" name="pasted-image.pdf"/>
            <p:cNvPicPr>
              <a:picLocks noChangeAspect="1"/>
            </p:cNvPicPr>
            <p:nvPr/>
          </p:nvPicPr>
          <p:blipFill>
            <a:blip r:embed="rId8">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2849" name="pasted-image.pdf"/>
            <p:cNvPicPr>
              <a:picLocks noChangeAspect="1"/>
            </p:cNvPicPr>
            <p:nvPr/>
          </p:nvPicPr>
          <p:blipFill>
            <a:blip r:embed="rId6">
              <a:alphaModFix amt="18452"/>
              <a:extLst/>
            </a:blip>
            <a:stretch>
              <a:fillRect/>
            </a:stretch>
          </p:blipFill>
          <p:spPr>
            <a:xfrm rot="13329951">
              <a:off x="614649" y="4065000"/>
              <a:ext cx="796190" cy="703075"/>
            </a:xfrm>
            <a:prstGeom prst="rect">
              <a:avLst/>
            </a:prstGeom>
            <a:ln w="12700" cap="flat">
              <a:noFill/>
              <a:miter lim="400000"/>
            </a:ln>
            <a:effectLst/>
          </p:spPr>
        </p:pic>
        <p:pic>
          <p:nvPicPr>
            <p:cNvPr id="2850" name="pasted-image.pdf"/>
            <p:cNvPicPr>
              <a:picLocks noChangeAspect="1"/>
            </p:cNvPicPr>
            <p:nvPr/>
          </p:nvPicPr>
          <p:blipFill>
            <a:blip r:embed="rId4">
              <a:alphaModFix amt="18452"/>
              <a:extLst/>
            </a:blip>
            <a:stretch>
              <a:fillRect/>
            </a:stretch>
          </p:blipFill>
          <p:spPr>
            <a:xfrm rot="6596259">
              <a:off x="1008249" y="3483140"/>
              <a:ext cx="610569" cy="539163"/>
            </a:xfrm>
            <a:prstGeom prst="rect">
              <a:avLst/>
            </a:prstGeom>
            <a:ln w="12700" cap="flat">
              <a:noFill/>
              <a:miter lim="400000"/>
            </a:ln>
            <a:effectLst/>
          </p:spPr>
        </p:pic>
        <p:pic>
          <p:nvPicPr>
            <p:cNvPr id="2851" name="pasted-image.pdf"/>
            <p:cNvPicPr>
              <a:picLocks noChangeAspect="1"/>
            </p:cNvPicPr>
            <p:nvPr/>
          </p:nvPicPr>
          <p:blipFill>
            <a:blip r:embed="rId5">
              <a:alphaModFix amt="18452"/>
              <a:extLst/>
            </a:blip>
            <a:stretch>
              <a:fillRect/>
            </a:stretch>
          </p:blipFill>
          <p:spPr>
            <a:xfrm rot="189053">
              <a:off x="1439459" y="2903284"/>
              <a:ext cx="778108" cy="690495"/>
            </a:xfrm>
            <a:prstGeom prst="rect">
              <a:avLst/>
            </a:prstGeom>
            <a:ln w="12700" cap="flat">
              <a:noFill/>
              <a:miter lim="400000"/>
            </a:ln>
            <a:effectLst/>
          </p:spPr>
        </p:pic>
        <p:pic>
          <p:nvPicPr>
            <p:cNvPr id="2852" name="pasted-image.pdf"/>
            <p:cNvPicPr>
              <a:picLocks noChangeAspect="1"/>
            </p:cNvPicPr>
            <p:nvPr/>
          </p:nvPicPr>
          <p:blipFill>
            <a:blip r:embed="rId7">
              <a:alphaModFix amt="18452"/>
              <a:extLst/>
            </a:blip>
            <a:stretch>
              <a:fillRect/>
            </a:stretch>
          </p:blipFill>
          <p:spPr>
            <a:xfrm rot="4037505">
              <a:off x="2148388" y="3173874"/>
              <a:ext cx="823519" cy="727208"/>
            </a:xfrm>
            <a:prstGeom prst="rect">
              <a:avLst/>
            </a:prstGeom>
            <a:ln w="12700" cap="flat">
              <a:noFill/>
              <a:miter lim="400000"/>
            </a:ln>
            <a:effectLst/>
          </p:spPr>
        </p:pic>
        <p:pic>
          <p:nvPicPr>
            <p:cNvPr id="2853" name="pasted-image.pdf"/>
            <p:cNvPicPr>
              <a:picLocks noChangeAspect="1"/>
            </p:cNvPicPr>
            <p:nvPr/>
          </p:nvPicPr>
          <p:blipFill>
            <a:blip r:embed="rId8">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2854" name="pasted-image.pdf"/>
            <p:cNvPicPr>
              <a:picLocks noChangeAspect="1"/>
            </p:cNvPicPr>
            <p:nvPr/>
          </p:nvPicPr>
          <p:blipFill>
            <a:blip r:embed="rId6">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2855" name="pasted-image.pdf"/>
            <p:cNvPicPr>
              <a:picLocks noChangeAspect="1"/>
            </p:cNvPicPr>
            <p:nvPr/>
          </p:nvPicPr>
          <p:blipFill>
            <a:blip r:embed="rId4">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2856" name="pasted-image.pdf"/>
            <p:cNvPicPr>
              <a:picLocks noChangeAspect="1"/>
            </p:cNvPicPr>
            <p:nvPr/>
          </p:nvPicPr>
          <p:blipFill>
            <a:blip r:embed="rId5">
              <a:alphaModFix amt="18452"/>
              <a:extLst/>
            </a:blip>
            <a:stretch>
              <a:fillRect/>
            </a:stretch>
          </p:blipFill>
          <p:spPr>
            <a:xfrm rot="4535398">
              <a:off x="2899417" y="4488834"/>
              <a:ext cx="931401" cy="826527"/>
            </a:xfrm>
            <a:prstGeom prst="rect">
              <a:avLst/>
            </a:prstGeom>
            <a:ln w="12700" cap="flat">
              <a:noFill/>
              <a:miter lim="400000"/>
            </a:ln>
            <a:effectLst/>
          </p:spPr>
        </p:pic>
        <p:pic>
          <p:nvPicPr>
            <p:cNvPr id="2857" name="pasted-image.pdf"/>
            <p:cNvPicPr>
              <a:picLocks noChangeAspect="1"/>
            </p:cNvPicPr>
            <p:nvPr/>
          </p:nvPicPr>
          <p:blipFill>
            <a:blip r:embed="rId7">
              <a:alphaModFix amt="18452"/>
              <a:extLst/>
            </a:blip>
            <a:stretch>
              <a:fillRect/>
            </a:stretch>
          </p:blipFill>
          <p:spPr>
            <a:xfrm rot="8729863">
              <a:off x="2190387" y="5068808"/>
              <a:ext cx="857107" cy="756868"/>
            </a:xfrm>
            <a:prstGeom prst="rect">
              <a:avLst/>
            </a:prstGeom>
            <a:ln w="12700" cap="flat">
              <a:noFill/>
              <a:miter lim="400000"/>
            </a:ln>
            <a:effectLst/>
          </p:spPr>
        </p:pic>
        <p:pic>
          <p:nvPicPr>
            <p:cNvPr id="2858" name="pasted-image.pdf"/>
            <p:cNvPicPr>
              <a:picLocks noChangeAspect="1"/>
            </p:cNvPicPr>
            <p:nvPr/>
          </p:nvPicPr>
          <p:blipFill>
            <a:blip r:embed="rId3">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2859" name="pasted-image.pdf"/>
            <p:cNvPicPr>
              <a:picLocks noChangeAspect="1"/>
            </p:cNvPicPr>
            <p:nvPr/>
          </p:nvPicPr>
          <p:blipFill>
            <a:blip r:embed="rId4">
              <a:alphaModFix amt="18452"/>
              <a:extLst/>
            </a:blip>
            <a:stretch>
              <a:fillRect/>
            </a:stretch>
          </p:blipFill>
          <p:spPr>
            <a:xfrm rot="7178364">
              <a:off x="8038748" y="2912280"/>
              <a:ext cx="441092" cy="389506"/>
            </a:xfrm>
            <a:prstGeom prst="rect">
              <a:avLst/>
            </a:prstGeom>
            <a:ln w="12700" cap="flat">
              <a:noFill/>
              <a:miter lim="400000"/>
            </a:ln>
            <a:effectLst/>
          </p:spPr>
        </p:pic>
        <p:pic>
          <p:nvPicPr>
            <p:cNvPr id="2860" name="pasted-image.pdf"/>
            <p:cNvPicPr>
              <a:picLocks noChangeAspect="1"/>
            </p:cNvPicPr>
            <p:nvPr/>
          </p:nvPicPr>
          <p:blipFill>
            <a:blip r:embed="rId5">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2861" name="pasted-image.pdf"/>
            <p:cNvPicPr>
              <a:picLocks noChangeAspect="1"/>
            </p:cNvPicPr>
            <p:nvPr/>
          </p:nvPicPr>
          <p:blipFill>
            <a:blip r:embed="rId6">
              <a:alphaModFix amt="18452"/>
              <a:extLst/>
            </a:blip>
            <a:stretch>
              <a:fillRect/>
            </a:stretch>
          </p:blipFill>
          <p:spPr>
            <a:xfrm rot="3275997">
              <a:off x="7936693" y="2404311"/>
              <a:ext cx="575190" cy="507921"/>
            </a:xfrm>
            <a:prstGeom prst="rect">
              <a:avLst/>
            </a:prstGeom>
            <a:ln w="12700" cap="flat">
              <a:noFill/>
              <a:miter lim="400000"/>
            </a:ln>
            <a:effectLst/>
          </p:spPr>
        </p:pic>
        <p:pic>
          <p:nvPicPr>
            <p:cNvPr id="2862" name="pasted-image.pdf"/>
            <p:cNvPicPr>
              <a:picLocks noChangeAspect="1"/>
            </p:cNvPicPr>
            <p:nvPr/>
          </p:nvPicPr>
          <p:blipFill>
            <a:blip r:embed="rId7">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2863" name="pasted-image.pdf"/>
            <p:cNvPicPr>
              <a:picLocks noChangeAspect="1"/>
            </p:cNvPicPr>
            <p:nvPr/>
          </p:nvPicPr>
          <p:blipFill>
            <a:blip r:embed="rId8">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2864" name="pasted-image.pdf"/>
            <p:cNvPicPr>
              <a:picLocks noChangeAspect="1"/>
            </p:cNvPicPr>
            <p:nvPr/>
          </p:nvPicPr>
          <p:blipFill>
            <a:blip r:embed="rId8">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2865" name="pasted-image.pdf"/>
            <p:cNvPicPr>
              <a:picLocks noChangeAspect="1"/>
            </p:cNvPicPr>
            <p:nvPr/>
          </p:nvPicPr>
          <p:blipFill>
            <a:blip r:embed="rId6">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2866" name="pasted-image.pdf"/>
            <p:cNvPicPr>
              <a:picLocks noChangeAspect="1"/>
            </p:cNvPicPr>
            <p:nvPr/>
          </p:nvPicPr>
          <p:blipFill>
            <a:blip r:embed="rId4">
              <a:alphaModFix amt="18452"/>
              <a:extLst/>
            </a:blip>
            <a:stretch>
              <a:fillRect/>
            </a:stretch>
          </p:blipFill>
          <p:spPr>
            <a:xfrm rot="6596259">
              <a:off x="6809911" y="1873247"/>
              <a:ext cx="610569" cy="539163"/>
            </a:xfrm>
            <a:prstGeom prst="rect">
              <a:avLst/>
            </a:prstGeom>
            <a:ln w="12700" cap="flat">
              <a:noFill/>
              <a:miter lim="400000"/>
            </a:ln>
            <a:effectLst/>
          </p:spPr>
        </p:pic>
        <p:pic>
          <p:nvPicPr>
            <p:cNvPr id="2867" name="pasted-image.pdf"/>
            <p:cNvPicPr>
              <a:picLocks noChangeAspect="1"/>
            </p:cNvPicPr>
            <p:nvPr/>
          </p:nvPicPr>
          <p:blipFill>
            <a:blip r:embed="rId5">
              <a:alphaModFix amt="18452"/>
              <a:extLst/>
            </a:blip>
            <a:stretch>
              <a:fillRect/>
            </a:stretch>
          </p:blipFill>
          <p:spPr>
            <a:xfrm rot="189053">
              <a:off x="7241119" y="1293390"/>
              <a:ext cx="778108" cy="690495"/>
            </a:xfrm>
            <a:prstGeom prst="rect">
              <a:avLst/>
            </a:prstGeom>
            <a:ln w="12700" cap="flat">
              <a:noFill/>
              <a:miter lim="400000"/>
            </a:ln>
            <a:effectLst/>
          </p:spPr>
        </p:pic>
        <p:pic>
          <p:nvPicPr>
            <p:cNvPr id="2868" name="pasted-image.pdf"/>
            <p:cNvPicPr>
              <a:picLocks noChangeAspect="1"/>
            </p:cNvPicPr>
            <p:nvPr/>
          </p:nvPicPr>
          <p:blipFill>
            <a:blip r:embed="rId7">
              <a:alphaModFix amt="18452"/>
              <a:extLst/>
            </a:blip>
            <a:stretch>
              <a:fillRect/>
            </a:stretch>
          </p:blipFill>
          <p:spPr>
            <a:xfrm rot="4037505">
              <a:off x="7950049" y="1563981"/>
              <a:ext cx="823519" cy="727208"/>
            </a:xfrm>
            <a:prstGeom prst="rect">
              <a:avLst/>
            </a:prstGeom>
            <a:ln w="12700" cap="flat">
              <a:noFill/>
              <a:miter lim="400000"/>
            </a:ln>
            <a:effectLst/>
          </p:spPr>
        </p:pic>
        <p:pic>
          <p:nvPicPr>
            <p:cNvPr id="2869" name="pasted-image.pdf"/>
            <p:cNvPicPr>
              <a:picLocks noChangeAspect="1"/>
            </p:cNvPicPr>
            <p:nvPr/>
          </p:nvPicPr>
          <p:blipFill>
            <a:blip r:embed="rId8">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2870" name="pasted-image.pdf"/>
            <p:cNvPicPr>
              <a:picLocks noChangeAspect="1"/>
            </p:cNvPicPr>
            <p:nvPr/>
          </p:nvPicPr>
          <p:blipFill>
            <a:blip r:embed="rId6">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2871" name="pasted-image.pdf"/>
            <p:cNvPicPr>
              <a:picLocks noChangeAspect="1"/>
            </p:cNvPicPr>
            <p:nvPr/>
          </p:nvPicPr>
          <p:blipFill>
            <a:blip r:embed="rId4">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2872" name="pasted-image.pdf"/>
            <p:cNvPicPr>
              <a:picLocks noChangeAspect="1"/>
            </p:cNvPicPr>
            <p:nvPr/>
          </p:nvPicPr>
          <p:blipFill>
            <a:blip r:embed="rId5">
              <a:alphaModFix amt="18452"/>
              <a:extLst/>
            </a:blip>
            <a:stretch>
              <a:fillRect/>
            </a:stretch>
          </p:blipFill>
          <p:spPr>
            <a:xfrm rot="4535398">
              <a:off x="8701078" y="2878940"/>
              <a:ext cx="931400" cy="826527"/>
            </a:xfrm>
            <a:prstGeom prst="rect">
              <a:avLst/>
            </a:prstGeom>
            <a:ln w="12700" cap="flat">
              <a:noFill/>
              <a:miter lim="400000"/>
            </a:ln>
            <a:effectLst/>
          </p:spPr>
        </p:pic>
        <p:pic>
          <p:nvPicPr>
            <p:cNvPr id="2873" name="pasted-image.pdf"/>
            <p:cNvPicPr>
              <a:picLocks noChangeAspect="1"/>
            </p:cNvPicPr>
            <p:nvPr/>
          </p:nvPicPr>
          <p:blipFill>
            <a:blip r:embed="rId7">
              <a:alphaModFix amt="18452"/>
              <a:extLst/>
            </a:blip>
            <a:stretch>
              <a:fillRect/>
            </a:stretch>
          </p:blipFill>
          <p:spPr>
            <a:xfrm rot="8729863">
              <a:off x="7992048" y="3458914"/>
              <a:ext cx="857106" cy="756868"/>
            </a:xfrm>
            <a:prstGeom prst="rect">
              <a:avLst/>
            </a:prstGeom>
            <a:ln w="12700" cap="flat">
              <a:noFill/>
              <a:miter lim="400000"/>
            </a:ln>
            <a:effectLst/>
          </p:spPr>
        </p:pic>
        <p:pic>
          <p:nvPicPr>
            <p:cNvPr id="2874" name="pasted-image.pdf"/>
            <p:cNvPicPr>
              <a:picLocks noChangeAspect="1"/>
            </p:cNvPicPr>
            <p:nvPr/>
          </p:nvPicPr>
          <p:blipFill>
            <a:blip r:embed="rId3">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2875" name="pasted-image.pdf"/>
            <p:cNvPicPr>
              <a:picLocks noChangeAspect="1"/>
            </p:cNvPicPr>
            <p:nvPr/>
          </p:nvPicPr>
          <p:blipFill>
            <a:blip r:embed="rId4">
              <a:alphaModFix amt="18452"/>
              <a:extLst/>
            </a:blip>
            <a:stretch>
              <a:fillRect/>
            </a:stretch>
          </p:blipFill>
          <p:spPr>
            <a:xfrm rot="7178364">
              <a:off x="8006222" y="5385773"/>
              <a:ext cx="441093" cy="389507"/>
            </a:xfrm>
            <a:prstGeom prst="rect">
              <a:avLst/>
            </a:prstGeom>
            <a:ln w="12700" cap="flat">
              <a:noFill/>
              <a:miter lim="400000"/>
            </a:ln>
            <a:effectLst/>
          </p:spPr>
        </p:pic>
        <p:pic>
          <p:nvPicPr>
            <p:cNvPr id="2876" name="pasted-image.pdf"/>
            <p:cNvPicPr>
              <a:picLocks noChangeAspect="1"/>
            </p:cNvPicPr>
            <p:nvPr/>
          </p:nvPicPr>
          <p:blipFill>
            <a:blip r:embed="rId5">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2877" name="pasted-image.pdf"/>
            <p:cNvPicPr>
              <a:picLocks noChangeAspect="1"/>
            </p:cNvPicPr>
            <p:nvPr/>
          </p:nvPicPr>
          <p:blipFill>
            <a:blip r:embed="rId6">
              <a:alphaModFix amt="18452"/>
              <a:extLst/>
            </a:blip>
            <a:stretch>
              <a:fillRect/>
            </a:stretch>
          </p:blipFill>
          <p:spPr>
            <a:xfrm rot="3275997">
              <a:off x="7904170" y="4877804"/>
              <a:ext cx="575189" cy="507921"/>
            </a:xfrm>
            <a:prstGeom prst="rect">
              <a:avLst/>
            </a:prstGeom>
            <a:ln w="12700" cap="flat">
              <a:noFill/>
              <a:miter lim="400000"/>
            </a:ln>
            <a:effectLst/>
          </p:spPr>
        </p:pic>
        <p:pic>
          <p:nvPicPr>
            <p:cNvPr id="2878" name="pasted-image.pdf"/>
            <p:cNvPicPr>
              <a:picLocks noChangeAspect="1"/>
            </p:cNvPicPr>
            <p:nvPr/>
          </p:nvPicPr>
          <p:blipFill>
            <a:blip r:embed="rId7">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2879" name="pasted-image.pdf"/>
            <p:cNvPicPr>
              <a:picLocks noChangeAspect="1"/>
            </p:cNvPicPr>
            <p:nvPr/>
          </p:nvPicPr>
          <p:blipFill>
            <a:blip r:embed="rId8">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2880" name="pasted-image.pdf"/>
            <p:cNvPicPr>
              <a:picLocks noChangeAspect="1"/>
            </p:cNvPicPr>
            <p:nvPr/>
          </p:nvPicPr>
          <p:blipFill>
            <a:blip r:embed="rId8">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2881" name="pasted-image.pdf"/>
            <p:cNvPicPr>
              <a:picLocks noChangeAspect="1"/>
            </p:cNvPicPr>
            <p:nvPr/>
          </p:nvPicPr>
          <p:blipFill>
            <a:blip r:embed="rId6">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2882" name="pasted-image.pdf"/>
            <p:cNvPicPr>
              <a:picLocks noChangeAspect="1"/>
            </p:cNvPicPr>
            <p:nvPr/>
          </p:nvPicPr>
          <p:blipFill>
            <a:blip r:embed="rId4">
              <a:alphaModFix amt="18452"/>
              <a:extLst/>
            </a:blip>
            <a:stretch>
              <a:fillRect/>
            </a:stretch>
          </p:blipFill>
          <p:spPr>
            <a:xfrm rot="6596259">
              <a:off x="6777386" y="4346740"/>
              <a:ext cx="610569" cy="539163"/>
            </a:xfrm>
            <a:prstGeom prst="rect">
              <a:avLst/>
            </a:prstGeom>
            <a:ln w="12700" cap="flat">
              <a:noFill/>
              <a:miter lim="400000"/>
            </a:ln>
            <a:effectLst/>
          </p:spPr>
        </p:pic>
        <p:pic>
          <p:nvPicPr>
            <p:cNvPr id="2883" name="pasted-image.pdf"/>
            <p:cNvPicPr>
              <a:picLocks noChangeAspect="1"/>
            </p:cNvPicPr>
            <p:nvPr/>
          </p:nvPicPr>
          <p:blipFill>
            <a:blip r:embed="rId5">
              <a:alphaModFix amt="18452"/>
              <a:extLst/>
            </a:blip>
            <a:stretch>
              <a:fillRect/>
            </a:stretch>
          </p:blipFill>
          <p:spPr>
            <a:xfrm rot="189053">
              <a:off x="7208595" y="3766884"/>
              <a:ext cx="778108" cy="690494"/>
            </a:xfrm>
            <a:prstGeom prst="rect">
              <a:avLst/>
            </a:prstGeom>
            <a:ln w="12700" cap="flat">
              <a:noFill/>
              <a:miter lim="400000"/>
            </a:ln>
            <a:effectLst/>
          </p:spPr>
        </p:pic>
        <p:pic>
          <p:nvPicPr>
            <p:cNvPr id="2884" name="pasted-image.pdf"/>
            <p:cNvPicPr>
              <a:picLocks noChangeAspect="1"/>
            </p:cNvPicPr>
            <p:nvPr/>
          </p:nvPicPr>
          <p:blipFill>
            <a:blip r:embed="rId7">
              <a:alphaModFix amt="18452"/>
              <a:extLst/>
            </a:blip>
            <a:stretch>
              <a:fillRect/>
            </a:stretch>
          </p:blipFill>
          <p:spPr>
            <a:xfrm rot="4037505">
              <a:off x="7917524" y="4037473"/>
              <a:ext cx="823519" cy="727209"/>
            </a:xfrm>
            <a:prstGeom prst="rect">
              <a:avLst/>
            </a:prstGeom>
            <a:ln w="12700" cap="flat">
              <a:noFill/>
              <a:miter lim="400000"/>
            </a:ln>
            <a:effectLst/>
          </p:spPr>
        </p:pic>
        <p:pic>
          <p:nvPicPr>
            <p:cNvPr id="2885" name="pasted-image.pdf"/>
            <p:cNvPicPr>
              <a:picLocks noChangeAspect="1"/>
            </p:cNvPicPr>
            <p:nvPr/>
          </p:nvPicPr>
          <p:blipFill>
            <a:blip r:embed="rId8">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2886" name="pasted-image.pdf"/>
            <p:cNvPicPr>
              <a:picLocks noChangeAspect="1"/>
            </p:cNvPicPr>
            <p:nvPr/>
          </p:nvPicPr>
          <p:blipFill>
            <a:blip r:embed="rId6">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2887" name="pasted-image.pdf"/>
            <p:cNvPicPr>
              <a:picLocks noChangeAspect="1"/>
            </p:cNvPicPr>
            <p:nvPr/>
          </p:nvPicPr>
          <p:blipFill>
            <a:blip r:embed="rId4">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2888" name="pasted-image.pdf"/>
            <p:cNvPicPr>
              <a:picLocks noChangeAspect="1"/>
            </p:cNvPicPr>
            <p:nvPr/>
          </p:nvPicPr>
          <p:blipFill>
            <a:blip r:embed="rId5">
              <a:alphaModFix amt="18452"/>
              <a:extLst/>
            </a:blip>
            <a:stretch>
              <a:fillRect/>
            </a:stretch>
          </p:blipFill>
          <p:spPr>
            <a:xfrm rot="4535398">
              <a:off x="8668553" y="5352433"/>
              <a:ext cx="931400" cy="826527"/>
            </a:xfrm>
            <a:prstGeom prst="rect">
              <a:avLst/>
            </a:prstGeom>
            <a:ln w="12700" cap="flat">
              <a:noFill/>
              <a:miter lim="400000"/>
            </a:ln>
            <a:effectLst/>
          </p:spPr>
        </p:pic>
        <p:pic>
          <p:nvPicPr>
            <p:cNvPr id="2889" name="pasted-image.pdf"/>
            <p:cNvPicPr>
              <a:picLocks noChangeAspect="1"/>
            </p:cNvPicPr>
            <p:nvPr/>
          </p:nvPicPr>
          <p:blipFill>
            <a:blip r:embed="rId7">
              <a:alphaModFix amt="18452"/>
              <a:extLst/>
            </a:blip>
            <a:stretch>
              <a:fillRect/>
            </a:stretch>
          </p:blipFill>
          <p:spPr>
            <a:xfrm rot="8729863">
              <a:off x="7959523" y="5932408"/>
              <a:ext cx="857106" cy="756868"/>
            </a:xfrm>
            <a:prstGeom prst="rect">
              <a:avLst/>
            </a:prstGeom>
            <a:ln w="12700" cap="flat">
              <a:noFill/>
              <a:miter lim="400000"/>
            </a:ln>
            <a:effectLst/>
          </p:spPr>
        </p:pic>
        <p:pic>
          <p:nvPicPr>
            <p:cNvPr id="2890" name="pasted-image.pdf"/>
            <p:cNvPicPr>
              <a:picLocks noChangeAspect="1"/>
            </p:cNvPicPr>
            <p:nvPr/>
          </p:nvPicPr>
          <p:blipFill>
            <a:blip r:embed="rId3">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2891" name="pasted-image.pdf"/>
            <p:cNvPicPr>
              <a:picLocks noChangeAspect="1"/>
            </p:cNvPicPr>
            <p:nvPr/>
          </p:nvPicPr>
          <p:blipFill>
            <a:blip r:embed="rId4">
              <a:alphaModFix amt="18452"/>
              <a:extLst/>
            </a:blip>
            <a:stretch>
              <a:fillRect/>
            </a:stretch>
          </p:blipFill>
          <p:spPr>
            <a:xfrm rot="7178364">
              <a:off x="4059414" y="6332813"/>
              <a:ext cx="441092" cy="389506"/>
            </a:xfrm>
            <a:prstGeom prst="rect">
              <a:avLst/>
            </a:prstGeom>
            <a:ln w="12700" cap="flat">
              <a:noFill/>
              <a:miter lim="400000"/>
            </a:ln>
            <a:effectLst/>
          </p:spPr>
        </p:pic>
        <p:pic>
          <p:nvPicPr>
            <p:cNvPr id="2892" name="pasted-image.pdf"/>
            <p:cNvPicPr>
              <a:picLocks noChangeAspect="1"/>
            </p:cNvPicPr>
            <p:nvPr/>
          </p:nvPicPr>
          <p:blipFill>
            <a:blip r:embed="rId5">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2893" name="pasted-image.pdf"/>
            <p:cNvPicPr>
              <a:picLocks noChangeAspect="1"/>
            </p:cNvPicPr>
            <p:nvPr/>
          </p:nvPicPr>
          <p:blipFill>
            <a:blip r:embed="rId6">
              <a:alphaModFix amt="18452"/>
              <a:extLst/>
            </a:blip>
            <a:stretch>
              <a:fillRect/>
            </a:stretch>
          </p:blipFill>
          <p:spPr>
            <a:xfrm rot="3275997">
              <a:off x="3957361" y="5824844"/>
              <a:ext cx="575189" cy="507921"/>
            </a:xfrm>
            <a:prstGeom prst="rect">
              <a:avLst/>
            </a:prstGeom>
            <a:ln w="12700" cap="flat">
              <a:noFill/>
              <a:miter lim="400000"/>
            </a:ln>
            <a:effectLst/>
          </p:spPr>
        </p:pic>
        <p:pic>
          <p:nvPicPr>
            <p:cNvPr id="2894" name="pasted-image.pdf"/>
            <p:cNvPicPr>
              <a:picLocks noChangeAspect="1"/>
            </p:cNvPicPr>
            <p:nvPr/>
          </p:nvPicPr>
          <p:blipFill>
            <a:blip r:embed="rId7">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2895" name="pasted-image.pdf"/>
            <p:cNvPicPr>
              <a:picLocks noChangeAspect="1"/>
            </p:cNvPicPr>
            <p:nvPr/>
          </p:nvPicPr>
          <p:blipFill>
            <a:blip r:embed="rId8">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2896" name="pasted-image.pdf"/>
            <p:cNvPicPr>
              <a:picLocks noChangeAspect="1"/>
            </p:cNvPicPr>
            <p:nvPr/>
          </p:nvPicPr>
          <p:blipFill>
            <a:blip r:embed="rId8">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2897" name="pasted-image.pdf"/>
            <p:cNvPicPr>
              <a:picLocks noChangeAspect="1"/>
            </p:cNvPicPr>
            <p:nvPr/>
          </p:nvPicPr>
          <p:blipFill>
            <a:blip r:embed="rId6">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2898" name="pasted-image.pdf"/>
            <p:cNvPicPr>
              <a:picLocks noChangeAspect="1"/>
            </p:cNvPicPr>
            <p:nvPr/>
          </p:nvPicPr>
          <p:blipFill>
            <a:blip r:embed="rId4">
              <a:alphaModFix amt="18452"/>
              <a:extLst/>
            </a:blip>
            <a:stretch>
              <a:fillRect/>
            </a:stretch>
          </p:blipFill>
          <p:spPr>
            <a:xfrm rot="6596259">
              <a:off x="2830577" y="5293780"/>
              <a:ext cx="610569" cy="539163"/>
            </a:xfrm>
            <a:prstGeom prst="rect">
              <a:avLst/>
            </a:prstGeom>
            <a:ln w="12700" cap="flat">
              <a:noFill/>
              <a:miter lim="400000"/>
            </a:ln>
            <a:effectLst/>
          </p:spPr>
        </p:pic>
        <p:pic>
          <p:nvPicPr>
            <p:cNvPr id="2899" name="pasted-image.pdf"/>
            <p:cNvPicPr>
              <a:picLocks noChangeAspect="1"/>
            </p:cNvPicPr>
            <p:nvPr/>
          </p:nvPicPr>
          <p:blipFill>
            <a:blip r:embed="rId5">
              <a:alphaModFix amt="18452"/>
              <a:extLst/>
            </a:blip>
            <a:stretch>
              <a:fillRect/>
            </a:stretch>
          </p:blipFill>
          <p:spPr>
            <a:xfrm rot="189053">
              <a:off x="3261786" y="4713924"/>
              <a:ext cx="778108" cy="690495"/>
            </a:xfrm>
            <a:prstGeom prst="rect">
              <a:avLst/>
            </a:prstGeom>
            <a:ln w="12700" cap="flat">
              <a:noFill/>
              <a:miter lim="400000"/>
            </a:ln>
            <a:effectLst/>
          </p:spPr>
        </p:pic>
        <p:pic>
          <p:nvPicPr>
            <p:cNvPr id="2900" name="pasted-image.pdf"/>
            <p:cNvPicPr>
              <a:picLocks noChangeAspect="1"/>
            </p:cNvPicPr>
            <p:nvPr/>
          </p:nvPicPr>
          <p:blipFill>
            <a:blip r:embed="rId7">
              <a:alphaModFix amt="18452"/>
              <a:extLst/>
            </a:blip>
            <a:stretch>
              <a:fillRect/>
            </a:stretch>
          </p:blipFill>
          <p:spPr>
            <a:xfrm rot="4037505">
              <a:off x="3970716" y="4984514"/>
              <a:ext cx="823519" cy="727208"/>
            </a:xfrm>
            <a:prstGeom prst="rect">
              <a:avLst/>
            </a:prstGeom>
            <a:ln w="12700" cap="flat">
              <a:noFill/>
              <a:miter lim="400000"/>
            </a:ln>
            <a:effectLst/>
          </p:spPr>
        </p:pic>
        <p:pic>
          <p:nvPicPr>
            <p:cNvPr id="2901" name="pasted-image.pdf"/>
            <p:cNvPicPr>
              <a:picLocks noChangeAspect="1"/>
            </p:cNvPicPr>
            <p:nvPr/>
          </p:nvPicPr>
          <p:blipFill>
            <a:blip r:embed="rId8">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2902" name="pasted-image.pdf"/>
            <p:cNvPicPr>
              <a:picLocks noChangeAspect="1"/>
            </p:cNvPicPr>
            <p:nvPr/>
          </p:nvPicPr>
          <p:blipFill>
            <a:blip r:embed="rId6">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2903" name="pasted-image.pdf"/>
            <p:cNvPicPr>
              <a:picLocks noChangeAspect="1"/>
            </p:cNvPicPr>
            <p:nvPr/>
          </p:nvPicPr>
          <p:blipFill>
            <a:blip r:embed="rId4">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2904" name="pasted-image.pdf"/>
            <p:cNvPicPr>
              <a:picLocks noChangeAspect="1"/>
            </p:cNvPicPr>
            <p:nvPr/>
          </p:nvPicPr>
          <p:blipFill>
            <a:blip r:embed="rId5">
              <a:alphaModFix amt="18452"/>
              <a:extLst/>
            </a:blip>
            <a:stretch>
              <a:fillRect/>
            </a:stretch>
          </p:blipFill>
          <p:spPr>
            <a:xfrm rot="4535398">
              <a:off x="4721744" y="6299473"/>
              <a:ext cx="931400" cy="826527"/>
            </a:xfrm>
            <a:prstGeom prst="rect">
              <a:avLst/>
            </a:prstGeom>
            <a:ln w="12700" cap="flat">
              <a:noFill/>
              <a:miter lim="400000"/>
            </a:ln>
            <a:effectLst/>
          </p:spPr>
        </p:pic>
        <p:pic>
          <p:nvPicPr>
            <p:cNvPr id="2905" name="pasted-image.pdf"/>
            <p:cNvPicPr>
              <a:picLocks noChangeAspect="1"/>
            </p:cNvPicPr>
            <p:nvPr/>
          </p:nvPicPr>
          <p:blipFill>
            <a:blip r:embed="rId7">
              <a:alphaModFix amt="18452"/>
              <a:extLst/>
            </a:blip>
            <a:stretch>
              <a:fillRect/>
            </a:stretch>
          </p:blipFill>
          <p:spPr>
            <a:xfrm rot="8729863">
              <a:off x="4012714" y="6879448"/>
              <a:ext cx="857107" cy="756867"/>
            </a:xfrm>
            <a:prstGeom prst="rect">
              <a:avLst/>
            </a:prstGeom>
            <a:ln w="12700" cap="flat">
              <a:noFill/>
              <a:miter lim="400000"/>
            </a:ln>
            <a:effectLst/>
          </p:spPr>
        </p:pic>
        <p:pic>
          <p:nvPicPr>
            <p:cNvPr id="2906" name="pasted-image.pdf"/>
            <p:cNvPicPr>
              <a:picLocks noChangeAspect="1"/>
            </p:cNvPicPr>
            <p:nvPr/>
          </p:nvPicPr>
          <p:blipFill>
            <a:blip r:embed="rId3">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2907" name="pasted-image.pdf"/>
            <p:cNvPicPr>
              <a:picLocks noChangeAspect="1"/>
            </p:cNvPicPr>
            <p:nvPr/>
          </p:nvPicPr>
          <p:blipFill>
            <a:blip r:embed="rId4">
              <a:alphaModFix amt="18452"/>
              <a:extLst/>
            </a:blip>
            <a:stretch>
              <a:fillRect/>
            </a:stretch>
          </p:blipFill>
          <p:spPr>
            <a:xfrm rot="7178364">
              <a:off x="4619556" y="1745107"/>
              <a:ext cx="441092" cy="389506"/>
            </a:xfrm>
            <a:prstGeom prst="rect">
              <a:avLst/>
            </a:prstGeom>
            <a:ln w="12700" cap="flat">
              <a:noFill/>
              <a:miter lim="400000"/>
            </a:ln>
            <a:effectLst/>
          </p:spPr>
        </p:pic>
        <p:pic>
          <p:nvPicPr>
            <p:cNvPr id="2908" name="pasted-image.pdf"/>
            <p:cNvPicPr>
              <a:picLocks noChangeAspect="1"/>
            </p:cNvPicPr>
            <p:nvPr/>
          </p:nvPicPr>
          <p:blipFill>
            <a:blip r:embed="rId5">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2909" name="pasted-image.pdf"/>
            <p:cNvPicPr>
              <a:picLocks noChangeAspect="1"/>
            </p:cNvPicPr>
            <p:nvPr/>
          </p:nvPicPr>
          <p:blipFill>
            <a:blip r:embed="rId6">
              <a:alphaModFix amt="18452"/>
              <a:extLst/>
            </a:blip>
            <a:stretch>
              <a:fillRect/>
            </a:stretch>
          </p:blipFill>
          <p:spPr>
            <a:xfrm rot="3275997">
              <a:off x="4517503" y="1237138"/>
              <a:ext cx="575189" cy="507921"/>
            </a:xfrm>
            <a:prstGeom prst="rect">
              <a:avLst/>
            </a:prstGeom>
            <a:ln w="12700" cap="flat">
              <a:noFill/>
              <a:miter lim="400000"/>
            </a:ln>
            <a:effectLst/>
          </p:spPr>
        </p:pic>
        <p:pic>
          <p:nvPicPr>
            <p:cNvPr id="2910" name="pasted-image.pdf"/>
            <p:cNvPicPr>
              <a:picLocks noChangeAspect="1"/>
            </p:cNvPicPr>
            <p:nvPr/>
          </p:nvPicPr>
          <p:blipFill>
            <a:blip r:embed="rId7">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2911" name="pasted-image.pdf"/>
            <p:cNvPicPr>
              <a:picLocks noChangeAspect="1"/>
            </p:cNvPicPr>
            <p:nvPr/>
          </p:nvPicPr>
          <p:blipFill>
            <a:blip r:embed="rId8">
              <a:alphaModFix amt="18452"/>
              <a:extLst/>
            </a:blip>
            <a:stretch>
              <a:fillRect/>
            </a:stretch>
          </p:blipFill>
          <p:spPr>
            <a:xfrm rot="21012226">
              <a:off x="3933415" y="915767"/>
              <a:ext cx="630989" cy="557195"/>
            </a:xfrm>
            <a:prstGeom prst="rect">
              <a:avLst/>
            </a:prstGeom>
            <a:ln w="12700" cap="flat">
              <a:noFill/>
              <a:miter lim="400000"/>
            </a:ln>
            <a:effectLst/>
          </p:spPr>
        </p:pic>
        <p:pic>
          <p:nvPicPr>
            <p:cNvPr id="2912" name="pasted-image.pdf"/>
            <p:cNvPicPr>
              <a:picLocks noChangeAspect="1"/>
            </p:cNvPicPr>
            <p:nvPr/>
          </p:nvPicPr>
          <p:blipFill>
            <a:blip r:embed="rId8">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2913" name="pasted-image.pdf"/>
            <p:cNvPicPr>
              <a:picLocks noChangeAspect="1"/>
            </p:cNvPicPr>
            <p:nvPr/>
          </p:nvPicPr>
          <p:blipFill>
            <a:blip r:embed="rId6">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2914" name="pasted-image.pdf"/>
            <p:cNvPicPr>
              <a:picLocks noChangeAspect="1"/>
            </p:cNvPicPr>
            <p:nvPr/>
          </p:nvPicPr>
          <p:blipFill>
            <a:blip r:embed="rId4">
              <a:alphaModFix amt="18452"/>
              <a:extLst/>
            </a:blip>
            <a:stretch>
              <a:fillRect/>
            </a:stretch>
          </p:blipFill>
          <p:spPr>
            <a:xfrm rot="6596259">
              <a:off x="3390719" y="706073"/>
              <a:ext cx="610569" cy="539163"/>
            </a:xfrm>
            <a:prstGeom prst="rect">
              <a:avLst/>
            </a:prstGeom>
            <a:ln w="12700" cap="flat">
              <a:noFill/>
              <a:miter lim="400000"/>
            </a:ln>
            <a:effectLst/>
          </p:spPr>
        </p:pic>
        <p:pic>
          <p:nvPicPr>
            <p:cNvPr id="2915" name="pasted-image.pdf"/>
            <p:cNvPicPr>
              <a:picLocks noChangeAspect="1"/>
            </p:cNvPicPr>
            <p:nvPr/>
          </p:nvPicPr>
          <p:blipFill>
            <a:blip r:embed="rId5">
              <a:alphaModFix amt="18452"/>
              <a:extLst/>
            </a:blip>
            <a:stretch>
              <a:fillRect/>
            </a:stretch>
          </p:blipFill>
          <p:spPr>
            <a:xfrm rot="189053">
              <a:off x="3821928" y="126217"/>
              <a:ext cx="778108" cy="690495"/>
            </a:xfrm>
            <a:prstGeom prst="rect">
              <a:avLst/>
            </a:prstGeom>
            <a:ln w="12700" cap="flat">
              <a:noFill/>
              <a:miter lim="400000"/>
            </a:ln>
            <a:effectLst/>
          </p:spPr>
        </p:pic>
        <p:pic>
          <p:nvPicPr>
            <p:cNvPr id="2916" name="pasted-image.pdf"/>
            <p:cNvPicPr>
              <a:picLocks noChangeAspect="1"/>
            </p:cNvPicPr>
            <p:nvPr/>
          </p:nvPicPr>
          <p:blipFill>
            <a:blip r:embed="rId7">
              <a:alphaModFix amt="18452"/>
              <a:extLst/>
            </a:blip>
            <a:stretch>
              <a:fillRect/>
            </a:stretch>
          </p:blipFill>
          <p:spPr>
            <a:xfrm rot="4037505">
              <a:off x="4530858" y="396807"/>
              <a:ext cx="823519" cy="727208"/>
            </a:xfrm>
            <a:prstGeom prst="rect">
              <a:avLst/>
            </a:prstGeom>
            <a:ln w="12700" cap="flat">
              <a:noFill/>
              <a:miter lim="400000"/>
            </a:ln>
            <a:effectLst/>
          </p:spPr>
        </p:pic>
        <p:pic>
          <p:nvPicPr>
            <p:cNvPr id="2917" name="pasted-image.pdf"/>
            <p:cNvPicPr>
              <a:picLocks noChangeAspect="1"/>
            </p:cNvPicPr>
            <p:nvPr/>
          </p:nvPicPr>
          <p:blipFill>
            <a:blip r:embed="rId8">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2918" name="pasted-image.pdf"/>
            <p:cNvPicPr>
              <a:picLocks noChangeAspect="1"/>
            </p:cNvPicPr>
            <p:nvPr/>
          </p:nvPicPr>
          <p:blipFill>
            <a:blip r:embed="rId6">
              <a:alphaModFix amt="18452"/>
              <a:extLst/>
            </a:blip>
            <a:stretch>
              <a:fillRect/>
            </a:stretch>
          </p:blipFill>
          <p:spPr>
            <a:xfrm rot="13574788">
              <a:off x="5191255" y="214411"/>
              <a:ext cx="953044" cy="841585"/>
            </a:xfrm>
            <a:prstGeom prst="rect">
              <a:avLst/>
            </a:prstGeom>
            <a:ln w="12700" cap="flat">
              <a:noFill/>
              <a:miter lim="400000"/>
            </a:ln>
            <a:effectLst/>
          </p:spPr>
        </p:pic>
        <p:pic>
          <p:nvPicPr>
            <p:cNvPr id="2919" name="pasted-image.pdf"/>
            <p:cNvPicPr>
              <a:picLocks noChangeAspect="1"/>
            </p:cNvPicPr>
            <p:nvPr/>
          </p:nvPicPr>
          <p:blipFill>
            <a:blip r:embed="rId4">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2920" name="pasted-image.pdf"/>
            <p:cNvPicPr>
              <a:picLocks noChangeAspect="1"/>
            </p:cNvPicPr>
            <p:nvPr/>
          </p:nvPicPr>
          <p:blipFill>
            <a:blip r:embed="rId5">
              <a:alphaModFix amt="18452"/>
              <a:extLst/>
            </a:blip>
            <a:stretch>
              <a:fillRect/>
            </a:stretch>
          </p:blipFill>
          <p:spPr>
            <a:xfrm rot="4535398">
              <a:off x="5281886" y="1711767"/>
              <a:ext cx="931401" cy="826527"/>
            </a:xfrm>
            <a:prstGeom prst="rect">
              <a:avLst/>
            </a:prstGeom>
            <a:ln w="12700" cap="flat">
              <a:noFill/>
              <a:miter lim="400000"/>
            </a:ln>
            <a:effectLst/>
          </p:spPr>
        </p:pic>
        <p:pic>
          <p:nvPicPr>
            <p:cNvPr id="2921" name="pasted-image.pdf"/>
            <p:cNvPicPr>
              <a:picLocks noChangeAspect="1"/>
            </p:cNvPicPr>
            <p:nvPr/>
          </p:nvPicPr>
          <p:blipFill>
            <a:blip r:embed="rId7">
              <a:alphaModFix amt="18452"/>
              <a:extLst/>
            </a:blip>
            <a:stretch>
              <a:fillRect/>
            </a:stretch>
          </p:blipFill>
          <p:spPr>
            <a:xfrm rot="8729863">
              <a:off x="4572857" y="2291742"/>
              <a:ext cx="857106" cy="756867"/>
            </a:xfrm>
            <a:prstGeom prst="rect">
              <a:avLst/>
            </a:prstGeom>
            <a:ln w="12700" cap="flat">
              <a:noFill/>
              <a:miter lim="400000"/>
            </a:ln>
            <a:effectLst/>
          </p:spPr>
        </p:pic>
        <p:pic>
          <p:nvPicPr>
            <p:cNvPr id="2922" name="pasted-image.pdf"/>
            <p:cNvPicPr>
              <a:picLocks noChangeAspect="1"/>
            </p:cNvPicPr>
            <p:nvPr/>
          </p:nvPicPr>
          <p:blipFill>
            <a:blip r:embed="rId3">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2923" name="pasted-image.pdf"/>
            <p:cNvPicPr>
              <a:picLocks noChangeAspect="1"/>
            </p:cNvPicPr>
            <p:nvPr/>
          </p:nvPicPr>
          <p:blipFill>
            <a:blip r:embed="rId4">
              <a:alphaModFix amt="18452"/>
              <a:extLst/>
            </a:blip>
            <a:stretch>
              <a:fillRect/>
            </a:stretch>
          </p:blipFill>
          <p:spPr>
            <a:xfrm rot="7178364">
              <a:off x="1944089" y="1999107"/>
              <a:ext cx="441092" cy="389506"/>
            </a:xfrm>
            <a:prstGeom prst="rect">
              <a:avLst/>
            </a:prstGeom>
            <a:ln w="12700" cap="flat">
              <a:noFill/>
              <a:miter lim="400000"/>
            </a:ln>
            <a:effectLst/>
          </p:spPr>
        </p:pic>
        <p:pic>
          <p:nvPicPr>
            <p:cNvPr id="2924" name="pasted-image.pdf"/>
            <p:cNvPicPr>
              <a:picLocks noChangeAspect="1"/>
            </p:cNvPicPr>
            <p:nvPr/>
          </p:nvPicPr>
          <p:blipFill>
            <a:blip r:embed="rId5">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2925" name="pasted-image.pdf"/>
            <p:cNvPicPr>
              <a:picLocks noChangeAspect="1"/>
            </p:cNvPicPr>
            <p:nvPr/>
          </p:nvPicPr>
          <p:blipFill>
            <a:blip r:embed="rId6">
              <a:alphaModFix amt="18452"/>
              <a:extLst/>
            </a:blip>
            <a:stretch>
              <a:fillRect/>
            </a:stretch>
          </p:blipFill>
          <p:spPr>
            <a:xfrm rot="3275997">
              <a:off x="1842036" y="1491138"/>
              <a:ext cx="575190" cy="507921"/>
            </a:xfrm>
            <a:prstGeom prst="rect">
              <a:avLst/>
            </a:prstGeom>
            <a:ln w="12700" cap="flat">
              <a:noFill/>
              <a:miter lim="400000"/>
            </a:ln>
            <a:effectLst/>
          </p:spPr>
        </p:pic>
        <p:pic>
          <p:nvPicPr>
            <p:cNvPr id="2926" name="pasted-image.pdf"/>
            <p:cNvPicPr>
              <a:picLocks noChangeAspect="1"/>
            </p:cNvPicPr>
            <p:nvPr/>
          </p:nvPicPr>
          <p:blipFill>
            <a:blip r:embed="rId7">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2927" name="pasted-image.pdf"/>
            <p:cNvPicPr>
              <a:picLocks noChangeAspect="1"/>
            </p:cNvPicPr>
            <p:nvPr/>
          </p:nvPicPr>
          <p:blipFill>
            <a:blip r:embed="rId8">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2928" name="pasted-image.pdf"/>
            <p:cNvPicPr>
              <a:picLocks noChangeAspect="1"/>
            </p:cNvPicPr>
            <p:nvPr/>
          </p:nvPicPr>
          <p:blipFill>
            <a:blip r:embed="rId8">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2929" name="pasted-image.pdf"/>
            <p:cNvPicPr>
              <a:picLocks noChangeAspect="1"/>
            </p:cNvPicPr>
            <p:nvPr/>
          </p:nvPicPr>
          <p:blipFill>
            <a:blip r:embed="rId6">
              <a:alphaModFix amt="18452"/>
              <a:extLst/>
            </a:blip>
            <a:stretch>
              <a:fillRect/>
            </a:stretch>
          </p:blipFill>
          <p:spPr>
            <a:xfrm rot="13329951">
              <a:off x="321652" y="1541934"/>
              <a:ext cx="796189" cy="703075"/>
            </a:xfrm>
            <a:prstGeom prst="rect">
              <a:avLst/>
            </a:prstGeom>
            <a:ln w="12700" cap="flat">
              <a:noFill/>
              <a:miter lim="400000"/>
            </a:ln>
            <a:effectLst/>
          </p:spPr>
        </p:pic>
        <p:pic>
          <p:nvPicPr>
            <p:cNvPr id="2930" name="pasted-image.pdf"/>
            <p:cNvPicPr>
              <a:picLocks noChangeAspect="1"/>
            </p:cNvPicPr>
            <p:nvPr/>
          </p:nvPicPr>
          <p:blipFill>
            <a:blip r:embed="rId4">
              <a:alphaModFix amt="18452"/>
              <a:extLst/>
            </a:blip>
            <a:stretch>
              <a:fillRect/>
            </a:stretch>
          </p:blipFill>
          <p:spPr>
            <a:xfrm rot="6596259">
              <a:off x="715253" y="960073"/>
              <a:ext cx="610569" cy="539163"/>
            </a:xfrm>
            <a:prstGeom prst="rect">
              <a:avLst/>
            </a:prstGeom>
            <a:ln w="12700" cap="flat">
              <a:noFill/>
              <a:miter lim="400000"/>
            </a:ln>
            <a:effectLst/>
          </p:spPr>
        </p:pic>
        <p:pic>
          <p:nvPicPr>
            <p:cNvPr id="2931" name="pasted-image.pdf"/>
            <p:cNvPicPr>
              <a:picLocks noChangeAspect="1"/>
            </p:cNvPicPr>
            <p:nvPr/>
          </p:nvPicPr>
          <p:blipFill>
            <a:blip r:embed="rId5">
              <a:alphaModFix amt="18452"/>
              <a:extLst/>
            </a:blip>
            <a:stretch>
              <a:fillRect/>
            </a:stretch>
          </p:blipFill>
          <p:spPr>
            <a:xfrm rot="189053">
              <a:off x="1146462" y="380217"/>
              <a:ext cx="778108" cy="690495"/>
            </a:xfrm>
            <a:prstGeom prst="rect">
              <a:avLst/>
            </a:prstGeom>
            <a:ln w="12700" cap="flat">
              <a:noFill/>
              <a:miter lim="400000"/>
            </a:ln>
            <a:effectLst/>
          </p:spPr>
        </p:pic>
        <p:pic>
          <p:nvPicPr>
            <p:cNvPr id="2932" name="pasted-image.pdf"/>
            <p:cNvPicPr>
              <a:picLocks noChangeAspect="1"/>
            </p:cNvPicPr>
            <p:nvPr/>
          </p:nvPicPr>
          <p:blipFill>
            <a:blip r:embed="rId7">
              <a:alphaModFix amt="18452"/>
              <a:extLst/>
            </a:blip>
            <a:stretch>
              <a:fillRect/>
            </a:stretch>
          </p:blipFill>
          <p:spPr>
            <a:xfrm rot="4037505">
              <a:off x="1855391" y="650807"/>
              <a:ext cx="823519" cy="727208"/>
            </a:xfrm>
            <a:prstGeom prst="rect">
              <a:avLst/>
            </a:prstGeom>
            <a:ln w="12700" cap="flat">
              <a:noFill/>
              <a:miter lim="400000"/>
            </a:ln>
            <a:effectLst/>
          </p:spPr>
        </p:pic>
        <p:pic>
          <p:nvPicPr>
            <p:cNvPr id="2933" name="pasted-image.pdf"/>
            <p:cNvPicPr>
              <a:picLocks noChangeAspect="1"/>
            </p:cNvPicPr>
            <p:nvPr/>
          </p:nvPicPr>
          <p:blipFill>
            <a:blip r:embed="rId8">
              <a:alphaModFix amt="18452"/>
              <a:extLst/>
            </a:blip>
            <a:stretch>
              <a:fillRect/>
            </a:stretch>
          </p:blipFill>
          <p:spPr>
            <a:xfrm rot="15582911">
              <a:off x="24779" y="434438"/>
              <a:ext cx="1045499" cy="923228"/>
            </a:xfrm>
            <a:prstGeom prst="rect">
              <a:avLst/>
            </a:prstGeom>
            <a:ln w="12700" cap="flat">
              <a:noFill/>
              <a:miter lim="400000"/>
            </a:ln>
            <a:effectLst/>
          </p:spPr>
        </p:pic>
        <p:pic>
          <p:nvPicPr>
            <p:cNvPr id="2934" name="pasted-image.pdf"/>
            <p:cNvPicPr>
              <a:picLocks noChangeAspect="1"/>
            </p:cNvPicPr>
            <p:nvPr/>
          </p:nvPicPr>
          <p:blipFill>
            <a:blip r:embed="rId6">
              <a:alphaModFix amt="18452"/>
              <a:extLst/>
            </a:blip>
            <a:stretch>
              <a:fillRect/>
            </a:stretch>
          </p:blipFill>
          <p:spPr>
            <a:xfrm rot="13574788">
              <a:off x="2515788" y="468411"/>
              <a:ext cx="953043" cy="841585"/>
            </a:xfrm>
            <a:prstGeom prst="rect">
              <a:avLst/>
            </a:prstGeom>
            <a:ln w="12700" cap="flat">
              <a:noFill/>
              <a:miter lim="400000"/>
            </a:ln>
            <a:effectLst/>
          </p:spPr>
        </p:pic>
        <p:pic>
          <p:nvPicPr>
            <p:cNvPr id="2935" name="pasted-image.pdf"/>
            <p:cNvPicPr>
              <a:picLocks noChangeAspect="1"/>
            </p:cNvPicPr>
            <p:nvPr/>
          </p:nvPicPr>
          <p:blipFill>
            <a:blip r:embed="rId4">
              <a:alphaModFix amt="18452"/>
              <a:extLst/>
            </a:blip>
            <a:stretch>
              <a:fillRect/>
            </a:stretch>
          </p:blipFill>
          <p:spPr>
            <a:xfrm rot="14632657">
              <a:off x="924854" y="2469232"/>
              <a:ext cx="730855" cy="645381"/>
            </a:xfrm>
            <a:prstGeom prst="rect">
              <a:avLst/>
            </a:prstGeom>
            <a:ln w="12700" cap="flat">
              <a:noFill/>
              <a:miter lim="400000"/>
            </a:ln>
            <a:effectLst/>
          </p:spPr>
        </p:pic>
        <p:pic>
          <p:nvPicPr>
            <p:cNvPr id="2936" name="pasted-image.pdf"/>
            <p:cNvPicPr>
              <a:picLocks noChangeAspect="1"/>
            </p:cNvPicPr>
            <p:nvPr/>
          </p:nvPicPr>
          <p:blipFill>
            <a:blip r:embed="rId5">
              <a:alphaModFix amt="18452"/>
              <a:extLst/>
            </a:blip>
            <a:stretch>
              <a:fillRect/>
            </a:stretch>
          </p:blipFill>
          <p:spPr>
            <a:xfrm rot="4535398">
              <a:off x="2606419" y="1965767"/>
              <a:ext cx="931401" cy="826527"/>
            </a:xfrm>
            <a:prstGeom prst="rect">
              <a:avLst/>
            </a:prstGeom>
            <a:ln w="12700" cap="flat">
              <a:noFill/>
              <a:miter lim="400000"/>
            </a:ln>
            <a:effectLst/>
          </p:spPr>
        </p:pic>
        <p:pic>
          <p:nvPicPr>
            <p:cNvPr id="2937" name="pasted-image.pdf"/>
            <p:cNvPicPr>
              <a:picLocks noChangeAspect="1"/>
            </p:cNvPicPr>
            <p:nvPr/>
          </p:nvPicPr>
          <p:blipFill>
            <a:blip r:embed="rId7">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3051" name="Group 3051"/>
          <p:cNvGrpSpPr/>
          <p:nvPr/>
        </p:nvGrpSpPr>
        <p:grpSpPr>
          <a:xfrm>
            <a:off x="-4216762" y="10300978"/>
            <a:ext cx="9720458" cy="7812500"/>
            <a:chOff x="0" y="0"/>
            <a:chExt cx="9720457" cy="7812498"/>
          </a:xfrm>
        </p:grpSpPr>
        <p:pic>
          <p:nvPicPr>
            <p:cNvPr id="2939" name="pasted-image.pdf"/>
            <p:cNvPicPr>
              <a:picLocks noChangeAspect="1"/>
            </p:cNvPicPr>
            <p:nvPr/>
          </p:nvPicPr>
          <p:blipFill>
            <a:blip r:embed="rId3">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2940" name="pasted-image.pdf"/>
            <p:cNvPicPr>
              <a:picLocks noChangeAspect="1"/>
            </p:cNvPicPr>
            <p:nvPr/>
          </p:nvPicPr>
          <p:blipFill>
            <a:blip r:embed="rId4">
              <a:alphaModFix amt="18452"/>
              <a:extLst/>
            </a:blip>
            <a:stretch>
              <a:fillRect/>
            </a:stretch>
          </p:blipFill>
          <p:spPr>
            <a:xfrm rot="7178364">
              <a:off x="5346347" y="4571746"/>
              <a:ext cx="441092" cy="389507"/>
            </a:xfrm>
            <a:prstGeom prst="rect">
              <a:avLst/>
            </a:prstGeom>
            <a:ln w="12700" cap="flat">
              <a:noFill/>
              <a:miter lim="400000"/>
            </a:ln>
            <a:effectLst/>
          </p:spPr>
        </p:pic>
        <p:pic>
          <p:nvPicPr>
            <p:cNvPr id="2941" name="pasted-image.pdf"/>
            <p:cNvPicPr>
              <a:picLocks noChangeAspect="1"/>
            </p:cNvPicPr>
            <p:nvPr/>
          </p:nvPicPr>
          <p:blipFill>
            <a:blip r:embed="rId5">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2942" name="pasted-image.pdf"/>
            <p:cNvPicPr>
              <a:picLocks noChangeAspect="1"/>
            </p:cNvPicPr>
            <p:nvPr/>
          </p:nvPicPr>
          <p:blipFill>
            <a:blip r:embed="rId6">
              <a:alphaModFix amt="18452"/>
              <a:extLst/>
            </a:blip>
            <a:stretch>
              <a:fillRect/>
            </a:stretch>
          </p:blipFill>
          <p:spPr>
            <a:xfrm rot="3275997">
              <a:off x="5244294" y="4063777"/>
              <a:ext cx="575189" cy="507921"/>
            </a:xfrm>
            <a:prstGeom prst="rect">
              <a:avLst/>
            </a:prstGeom>
            <a:ln w="12700" cap="flat">
              <a:noFill/>
              <a:miter lim="400000"/>
            </a:ln>
            <a:effectLst/>
          </p:spPr>
        </p:pic>
        <p:pic>
          <p:nvPicPr>
            <p:cNvPr id="2943" name="pasted-image.pdf"/>
            <p:cNvPicPr>
              <a:picLocks noChangeAspect="1"/>
            </p:cNvPicPr>
            <p:nvPr/>
          </p:nvPicPr>
          <p:blipFill>
            <a:blip r:embed="rId7">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2944" name="pasted-image.pdf"/>
            <p:cNvPicPr>
              <a:picLocks noChangeAspect="1"/>
            </p:cNvPicPr>
            <p:nvPr/>
          </p:nvPicPr>
          <p:blipFill>
            <a:blip r:embed="rId8">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2945" name="pasted-image.pdf"/>
            <p:cNvPicPr>
              <a:picLocks noChangeAspect="1"/>
            </p:cNvPicPr>
            <p:nvPr/>
          </p:nvPicPr>
          <p:blipFill>
            <a:blip r:embed="rId8">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2946" name="pasted-image.pdf"/>
            <p:cNvPicPr>
              <a:picLocks noChangeAspect="1"/>
            </p:cNvPicPr>
            <p:nvPr/>
          </p:nvPicPr>
          <p:blipFill>
            <a:blip r:embed="rId6">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2947" name="pasted-image.pdf"/>
            <p:cNvPicPr>
              <a:picLocks noChangeAspect="1"/>
            </p:cNvPicPr>
            <p:nvPr/>
          </p:nvPicPr>
          <p:blipFill>
            <a:blip r:embed="rId4">
              <a:alphaModFix amt="18452"/>
              <a:extLst/>
            </a:blip>
            <a:stretch>
              <a:fillRect/>
            </a:stretch>
          </p:blipFill>
          <p:spPr>
            <a:xfrm rot="6596259">
              <a:off x="4117510" y="3532713"/>
              <a:ext cx="610569" cy="539163"/>
            </a:xfrm>
            <a:prstGeom prst="rect">
              <a:avLst/>
            </a:prstGeom>
            <a:ln w="12700" cap="flat">
              <a:noFill/>
              <a:miter lim="400000"/>
            </a:ln>
            <a:effectLst/>
          </p:spPr>
        </p:pic>
        <p:pic>
          <p:nvPicPr>
            <p:cNvPr id="2948" name="pasted-image.pdf"/>
            <p:cNvPicPr>
              <a:picLocks noChangeAspect="1"/>
            </p:cNvPicPr>
            <p:nvPr/>
          </p:nvPicPr>
          <p:blipFill>
            <a:blip r:embed="rId5">
              <a:alphaModFix amt="18452"/>
              <a:extLst/>
            </a:blip>
            <a:stretch>
              <a:fillRect/>
            </a:stretch>
          </p:blipFill>
          <p:spPr>
            <a:xfrm rot="189053">
              <a:off x="4548720" y="2952857"/>
              <a:ext cx="778108" cy="690495"/>
            </a:xfrm>
            <a:prstGeom prst="rect">
              <a:avLst/>
            </a:prstGeom>
            <a:ln w="12700" cap="flat">
              <a:noFill/>
              <a:miter lim="400000"/>
            </a:ln>
            <a:effectLst/>
          </p:spPr>
        </p:pic>
        <p:pic>
          <p:nvPicPr>
            <p:cNvPr id="2949" name="pasted-image.pdf"/>
            <p:cNvPicPr>
              <a:picLocks noChangeAspect="1"/>
            </p:cNvPicPr>
            <p:nvPr/>
          </p:nvPicPr>
          <p:blipFill>
            <a:blip r:embed="rId7">
              <a:alphaModFix amt="18452"/>
              <a:extLst/>
            </a:blip>
            <a:stretch>
              <a:fillRect/>
            </a:stretch>
          </p:blipFill>
          <p:spPr>
            <a:xfrm rot="4037505">
              <a:off x="5257649" y="3223448"/>
              <a:ext cx="823519" cy="727208"/>
            </a:xfrm>
            <a:prstGeom prst="rect">
              <a:avLst/>
            </a:prstGeom>
            <a:ln w="12700" cap="flat">
              <a:noFill/>
              <a:miter lim="400000"/>
            </a:ln>
            <a:effectLst/>
          </p:spPr>
        </p:pic>
        <p:pic>
          <p:nvPicPr>
            <p:cNvPr id="2950" name="pasted-image.pdf"/>
            <p:cNvPicPr>
              <a:picLocks noChangeAspect="1"/>
            </p:cNvPicPr>
            <p:nvPr/>
          </p:nvPicPr>
          <p:blipFill>
            <a:blip r:embed="rId8">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2951" name="pasted-image.pdf"/>
            <p:cNvPicPr>
              <a:picLocks noChangeAspect="1"/>
            </p:cNvPicPr>
            <p:nvPr/>
          </p:nvPicPr>
          <p:blipFill>
            <a:blip r:embed="rId6">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2952" name="pasted-image.pdf"/>
            <p:cNvPicPr>
              <a:picLocks noChangeAspect="1"/>
            </p:cNvPicPr>
            <p:nvPr/>
          </p:nvPicPr>
          <p:blipFill>
            <a:blip r:embed="rId4">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2953" name="pasted-image.pdf"/>
            <p:cNvPicPr>
              <a:picLocks noChangeAspect="1"/>
            </p:cNvPicPr>
            <p:nvPr/>
          </p:nvPicPr>
          <p:blipFill>
            <a:blip r:embed="rId5">
              <a:alphaModFix amt="18452"/>
              <a:extLst/>
            </a:blip>
            <a:stretch>
              <a:fillRect/>
            </a:stretch>
          </p:blipFill>
          <p:spPr>
            <a:xfrm rot="4535398">
              <a:off x="6008678" y="4538407"/>
              <a:ext cx="931400" cy="826527"/>
            </a:xfrm>
            <a:prstGeom prst="rect">
              <a:avLst/>
            </a:prstGeom>
            <a:ln w="12700" cap="flat">
              <a:noFill/>
              <a:miter lim="400000"/>
            </a:ln>
            <a:effectLst/>
          </p:spPr>
        </p:pic>
        <p:pic>
          <p:nvPicPr>
            <p:cNvPr id="2954" name="pasted-image.pdf"/>
            <p:cNvPicPr>
              <a:picLocks noChangeAspect="1"/>
            </p:cNvPicPr>
            <p:nvPr/>
          </p:nvPicPr>
          <p:blipFill>
            <a:blip r:embed="rId7">
              <a:alphaModFix amt="18452"/>
              <a:extLst/>
            </a:blip>
            <a:stretch>
              <a:fillRect/>
            </a:stretch>
          </p:blipFill>
          <p:spPr>
            <a:xfrm rot="8729863">
              <a:off x="5299647" y="5118381"/>
              <a:ext cx="857107" cy="756868"/>
            </a:xfrm>
            <a:prstGeom prst="rect">
              <a:avLst/>
            </a:prstGeom>
            <a:ln w="12700" cap="flat">
              <a:noFill/>
              <a:miter lim="400000"/>
            </a:ln>
            <a:effectLst/>
          </p:spPr>
        </p:pic>
        <p:pic>
          <p:nvPicPr>
            <p:cNvPr id="2955" name="pasted-image.pdf"/>
            <p:cNvPicPr>
              <a:picLocks noChangeAspect="1"/>
            </p:cNvPicPr>
            <p:nvPr/>
          </p:nvPicPr>
          <p:blipFill>
            <a:blip r:embed="rId3">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2956" name="pasted-image.pdf"/>
            <p:cNvPicPr>
              <a:picLocks noChangeAspect="1"/>
            </p:cNvPicPr>
            <p:nvPr/>
          </p:nvPicPr>
          <p:blipFill>
            <a:blip r:embed="rId4">
              <a:alphaModFix amt="18452"/>
              <a:extLst/>
            </a:blip>
            <a:stretch>
              <a:fillRect/>
            </a:stretch>
          </p:blipFill>
          <p:spPr>
            <a:xfrm rot="7178364">
              <a:off x="2237087" y="4522173"/>
              <a:ext cx="441092" cy="389507"/>
            </a:xfrm>
            <a:prstGeom prst="rect">
              <a:avLst/>
            </a:prstGeom>
            <a:ln w="12700" cap="flat">
              <a:noFill/>
              <a:miter lim="400000"/>
            </a:ln>
            <a:effectLst/>
          </p:spPr>
        </p:pic>
        <p:pic>
          <p:nvPicPr>
            <p:cNvPr id="2957" name="pasted-image.pdf"/>
            <p:cNvPicPr>
              <a:picLocks noChangeAspect="1"/>
            </p:cNvPicPr>
            <p:nvPr/>
          </p:nvPicPr>
          <p:blipFill>
            <a:blip r:embed="rId5">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2958" name="pasted-image.pdf"/>
            <p:cNvPicPr>
              <a:picLocks noChangeAspect="1"/>
            </p:cNvPicPr>
            <p:nvPr/>
          </p:nvPicPr>
          <p:blipFill>
            <a:blip r:embed="rId6">
              <a:alphaModFix amt="18452"/>
              <a:extLst/>
            </a:blip>
            <a:stretch>
              <a:fillRect/>
            </a:stretch>
          </p:blipFill>
          <p:spPr>
            <a:xfrm rot="3275997">
              <a:off x="2135033" y="4014204"/>
              <a:ext cx="575190" cy="507921"/>
            </a:xfrm>
            <a:prstGeom prst="rect">
              <a:avLst/>
            </a:prstGeom>
            <a:ln w="12700" cap="flat">
              <a:noFill/>
              <a:miter lim="400000"/>
            </a:ln>
            <a:effectLst/>
          </p:spPr>
        </p:pic>
        <p:pic>
          <p:nvPicPr>
            <p:cNvPr id="2959" name="pasted-image.pdf"/>
            <p:cNvPicPr>
              <a:picLocks noChangeAspect="1"/>
            </p:cNvPicPr>
            <p:nvPr/>
          </p:nvPicPr>
          <p:blipFill>
            <a:blip r:embed="rId7">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2960" name="pasted-image.pdf"/>
            <p:cNvPicPr>
              <a:picLocks noChangeAspect="1"/>
            </p:cNvPicPr>
            <p:nvPr/>
          </p:nvPicPr>
          <p:blipFill>
            <a:blip r:embed="rId8">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2961" name="pasted-image.pdf"/>
            <p:cNvPicPr>
              <a:picLocks noChangeAspect="1"/>
            </p:cNvPicPr>
            <p:nvPr/>
          </p:nvPicPr>
          <p:blipFill>
            <a:blip r:embed="rId8">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2962" name="pasted-image.pdf"/>
            <p:cNvPicPr>
              <a:picLocks noChangeAspect="1"/>
            </p:cNvPicPr>
            <p:nvPr/>
          </p:nvPicPr>
          <p:blipFill>
            <a:blip r:embed="rId6">
              <a:alphaModFix amt="18452"/>
              <a:extLst/>
            </a:blip>
            <a:stretch>
              <a:fillRect/>
            </a:stretch>
          </p:blipFill>
          <p:spPr>
            <a:xfrm rot="13329951">
              <a:off x="614649" y="4065000"/>
              <a:ext cx="796190" cy="703075"/>
            </a:xfrm>
            <a:prstGeom prst="rect">
              <a:avLst/>
            </a:prstGeom>
            <a:ln w="12700" cap="flat">
              <a:noFill/>
              <a:miter lim="400000"/>
            </a:ln>
            <a:effectLst/>
          </p:spPr>
        </p:pic>
        <p:pic>
          <p:nvPicPr>
            <p:cNvPr id="2963" name="pasted-image.pdf"/>
            <p:cNvPicPr>
              <a:picLocks noChangeAspect="1"/>
            </p:cNvPicPr>
            <p:nvPr/>
          </p:nvPicPr>
          <p:blipFill>
            <a:blip r:embed="rId4">
              <a:alphaModFix amt="18452"/>
              <a:extLst/>
            </a:blip>
            <a:stretch>
              <a:fillRect/>
            </a:stretch>
          </p:blipFill>
          <p:spPr>
            <a:xfrm rot="6596259">
              <a:off x="1008249" y="3483140"/>
              <a:ext cx="610569" cy="539163"/>
            </a:xfrm>
            <a:prstGeom prst="rect">
              <a:avLst/>
            </a:prstGeom>
            <a:ln w="12700" cap="flat">
              <a:noFill/>
              <a:miter lim="400000"/>
            </a:ln>
            <a:effectLst/>
          </p:spPr>
        </p:pic>
        <p:pic>
          <p:nvPicPr>
            <p:cNvPr id="2964" name="pasted-image.pdf"/>
            <p:cNvPicPr>
              <a:picLocks noChangeAspect="1"/>
            </p:cNvPicPr>
            <p:nvPr/>
          </p:nvPicPr>
          <p:blipFill>
            <a:blip r:embed="rId5">
              <a:alphaModFix amt="18452"/>
              <a:extLst/>
            </a:blip>
            <a:stretch>
              <a:fillRect/>
            </a:stretch>
          </p:blipFill>
          <p:spPr>
            <a:xfrm rot="189053">
              <a:off x="1439459" y="2903284"/>
              <a:ext cx="778108" cy="690495"/>
            </a:xfrm>
            <a:prstGeom prst="rect">
              <a:avLst/>
            </a:prstGeom>
            <a:ln w="12700" cap="flat">
              <a:noFill/>
              <a:miter lim="400000"/>
            </a:ln>
            <a:effectLst/>
          </p:spPr>
        </p:pic>
        <p:pic>
          <p:nvPicPr>
            <p:cNvPr id="2965" name="pasted-image.pdf"/>
            <p:cNvPicPr>
              <a:picLocks noChangeAspect="1"/>
            </p:cNvPicPr>
            <p:nvPr/>
          </p:nvPicPr>
          <p:blipFill>
            <a:blip r:embed="rId7">
              <a:alphaModFix amt="18452"/>
              <a:extLst/>
            </a:blip>
            <a:stretch>
              <a:fillRect/>
            </a:stretch>
          </p:blipFill>
          <p:spPr>
            <a:xfrm rot="4037505">
              <a:off x="2148388" y="3173874"/>
              <a:ext cx="823519" cy="727208"/>
            </a:xfrm>
            <a:prstGeom prst="rect">
              <a:avLst/>
            </a:prstGeom>
            <a:ln w="12700" cap="flat">
              <a:noFill/>
              <a:miter lim="400000"/>
            </a:ln>
            <a:effectLst/>
          </p:spPr>
        </p:pic>
        <p:pic>
          <p:nvPicPr>
            <p:cNvPr id="2966" name="pasted-image.pdf"/>
            <p:cNvPicPr>
              <a:picLocks noChangeAspect="1"/>
            </p:cNvPicPr>
            <p:nvPr/>
          </p:nvPicPr>
          <p:blipFill>
            <a:blip r:embed="rId8">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2967" name="pasted-image.pdf"/>
            <p:cNvPicPr>
              <a:picLocks noChangeAspect="1"/>
            </p:cNvPicPr>
            <p:nvPr/>
          </p:nvPicPr>
          <p:blipFill>
            <a:blip r:embed="rId6">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2968" name="pasted-image.pdf"/>
            <p:cNvPicPr>
              <a:picLocks noChangeAspect="1"/>
            </p:cNvPicPr>
            <p:nvPr/>
          </p:nvPicPr>
          <p:blipFill>
            <a:blip r:embed="rId4">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2969" name="pasted-image.pdf"/>
            <p:cNvPicPr>
              <a:picLocks noChangeAspect="1"/>
            </p:cNvPicPr>
            <p:nvPr/>
          </p:nvPicPr>
          <p:blipFill>
            <a:blip r:embed="rId5">
              <a:alphaModFix amt="18452"/>
              <a:extLst/>
            </a:blip>
            <a:stretch>
              <a:fillRect/>
            </a:stretch>
          </p:blipFill>
          <p:spPr>
            <a:xfrm rot="4535398">
              <a:off x="2899417" y="4488834"/>
              <a:ext cx="931401" cy="826527"/>
            </a:xfrm>
            <a:prstGeom prst="rect">
              <a:avLst/>
            </a:prstGeom>
            <a:ln w="12700" cap="flat">
              <a:noFill/>
              <a:miter lim="400000"/>
            </a:ln>
            <a:effectLst/>
          </p:spPr>
        </p:pic>
        <p:pic>
          <p:nvPicPr>
            <p:cNvPr id="2970" name="pasted-image.pdf"/>
            <p:cNvPicPr>
              <a:picLocks noChangeAspect="1"/>
            </p:cNvPicPr>
            <p:nvPr/>
          </p:nvPicPr>
          <p:blipFill>
            <a:blip r:embed="rId7">
              <a:alphaModFix amt="18452"/>
              <a:extLst/>
            </a:blip>
            <a:stretch>
              <a:fillRect/>
            </a:stretch>
          </p:blipFill>
          <p:spPr>
            <a:xfrm rot="8729863">
              <a:off x="2190387" y="5068808"/>
              <a:ext cx="857107" cy="756868"/>
            </a:xfrm>
            <a:prstGeom prst="rect">
              <a:avLst/>
            </a:prstGeom>
            <a:ln w="12700" cap="flat">
              <a:noFill/>
              <a:miter lim="400000"/>
            </a:ln>
            <a:effectLst/>
          </p:spPr>
        </p:pic>
        <p:pic>
          <p:nvPicPr>
            <p:cNvPr id="2971" name="pasted-image.pdf"/>
            <p:cNvPicPr>
              <a:picLocks noChangeAspect="1"/>
            </p:cNvPicPr>
            <p:nvPr/>
          </p:nvPicPr>
          <p:blipFill>
            <a:blip r:embed="rId3">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2972" name="pasted-image.pdf"/>
            <p:cNvPicPr>
              <a:picLocks noChangeAspect="1"/>
            </p:cNvPicPr>
            <p:nvPr/>
          </p:nvPicPr>
          <p:blipFill>
            <a:blip r:embed="rId4">
              <a:alphaModFix amt="18452"/>
              <a:extLst/>
            </a:blip>
            <a:stretch>
              <a:fillRect/>
            </a:stretch>
          </p:blipFill>
          <p:spPr>
            <a:xfrm rot="7178364">
              <a:off x="8038748" y="2912280"/>
              <a:ext cx="441092" cy="389506"/>
            </a:xfrm>
            <a:prstGeom prst="rect">
              <a:avLst/>
            </a:prstGeom>
            <a:ln w="12700" cap="flat">
              <a:noFill/>
              <a:miter lim="400000"/>
            </a:ln>
            <a:effectLst/>
          </p:spPr>
        </p:pic>
        <p:pic>
          <p:nvPicPr>
            <p:cNvPr id="2973" name="pasted-image.pdf"/>
            <p:cNvPicPr>
              <a:picLocks noChangeAspect="1"/>
            </p:cNvPicPr>
            <p:nvPr/>
          </p:nvPicPr>
          <p:blipFill>
            <a:blip r:embed="rId5">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2974" name="pasted-image.pdf"/>
            <p:cNvPicPr>
              <a:picLocks noChangeAspect="1"/>
            </p:cNvPicPr>
            <p:nvPr/>
          </p:nvPicPr>
          <p:blipFill>
            <a:blip r:embed="rId6">
              <a:alphaModFix amt="18452"/>
              <a:extLst/>
            </a:blip>
            <a:stretch>
              <a:fillRect/>
            </a:stretch>
          </p:blipFill>
          <p:spPr>
            <a:xfrm rot="3275997">
              <a:off x="7936693" y="2404311"/>
              <a:ext cx="575190" cy="507921"/>
            </a:xfrm>
            <a:prstGeom prst="rect">
              <a:avLst/>
            </a:prstGeom>
            <a:ln w="12700" cap="flat">
              <a:noFill/>
              <a:miter lim="400000"/>
            </a:ln>
            <a:effectLst/>
          </p:spPr>
        </p:pic>
        <p:pic>
          <p:nvPicPr>
            <p:cNvPr id="2975" name="pasted-image.pdf"/>
            <p:cNvPicPr>
              <a:picLocks noChangeAspect="1"/>
            </p:cNvPicPr>
            <p:nvPr/>
          </p:nvPicPr>
          <p:blipFill>
            <a:blip r:embed="rId7">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2976" name="pasted-image.pdf"/>
            <p:cNvPicPr>
              <a:picLocks noChangeAspect="1"/>
            </p:cNvPicPr>
            <p:nvPr/>
          </p:nvPicPr>
          <p:blipFill>
            <a:blip r:embed="rId8">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2977" name="pasted-image.pdf"/>
            <p:cNvPicPr>
              <a:picLocks noChangeAspect="1"/>
            </p:cNvPicPr>
            <p:nvPr/>
          </p:nvPicPr>
          <p:blipFill>
            <a:blip r:embed="rId8">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2978" name="pasted-image.pdf"/>
            <p:cNvPicPr>
              <a:picLocks noChangeAspect="1"/>
            </p:cNvPicPr>
            <p:nvPr/>
          </p:nvPicPr>
          <p:blipFill>
            <a:blip r:embed="rId6">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2979" name="pasted-image.pdf"/>
            <p:cNvPicPr>
              <a:picLocks noChangeAspect="1"/>
            </p:cNvPicPr>
            <p:nvPr/>
          </p:nvPicPr>
          <p:blipFill>
            <a:blip r:embed="rId4">
              <a:alphaModFix amt="18452"/>
              <a:extLst/>
            </a:blip>
            <a:stretch>
              <a:fillRect/>
            </a:stretch>
          </p:blipFill>
          <p:spPr>
            <a:xfrm rot="6596259">
              <a:off x="6809911" y="1873247"/>
              <a:ext cx="610569" cy="539163"/>
            </a:xfrm>
            <a:prstGeom prst="rect">
              <a:avLst/>
            </a:prstGeom>
            <a:ln w="12700" cap="flat">
              <a:noFill/>
              <a:miter lim="400000"/>
            </a:ln>
            <a:effectLst/>
          </p:spPr>
        </p:pic>
        <p:pic>
          <p:nvPicPr>
            <p:cNvPr id="2980" name="pasted-image.pdf"/>
            <p:cNvPicPr>
              <a:picLocks noChangeAspect="1"/>
            </p:cNvPicPr>
            <p:nvPr/>
          </p:nvPicPr>
          <p:blipFill>
            <a:blip r:embed="rId5">
              <a:alphaModFix amt="18452"/>
              <a:extLst/>
            </a:blip>
            <a:stretch>
              <a:fillRect/>
            </a:stretch>
          </p:blipFill>
          <p:spPr>
            <a:xfrm rot="189053">
              <a:off x="7241119" y="1293390"/>
              <a:ext cx="778108" cy="690495"/>
            </a:xfrm>
            <a:prstGeom prst="rect">
              <a:avLst/>
            </a:prstGeom>
            <a:ln w="12700" cap="flat">
              <a:noFill/>
              <a:miter lim="400000"/>
            </a:ln>
            <a:effectLst/>
          </p:spPr>
        </p:pic>
        <p:pic>
          <p:nvPicPr>
            <p:cNvPr id="2981" name="pasted-image.pdf"/>
            <p:cNvPicPr>
              <a:picLocks noChangeAspect="1"/>
            </p:cNvPicPr>
            <p:nvPr/>
          </p:nvPicPr>
          <p:blipFill>
            <a:blip r:embed="rId7">
              <a:alphaModFix amt="18452"/>
              <a:extLst/>
            </a:blip>
            <a:stretch>
              <a:fillRect/>
            </a:stretch>
          </p:blipFill>
          <p:spPr>
            <a:xfrm rot="4037505">
              <a:off x="7950049" y="1563981"/>
              <a:ext cx="823519" cy="727208"/>
            </a:xfrm>
            <a:prstGeom prst="rect">
              <a:avLst/>
            </a:prstGeom>
            <a:ln w="12700" cap="flat">
              <a:noFill/>
              <a:miter lim="400000"/>
            </a:ln>
            <a:effectLst/>
          </p:spPr>
        </p:pic>
        <p:pic>
          <p:nvPicPr>
            <p:cNvPr id="2982" name="pasted-image.pdf"/>
            <p:cNvPicPr>
              <a:picLocks noChangeAspect="1"/>
            </p:cNvPicPr>
            <p:nvPr/>
          </p:nvPicPr>
          <p:blipFill>
            <a:blip r:embed="rId8">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2983" name="pasted-image.pdf"/>
            <p:cNvPicPr>
              <a:picLocks noChangeAspect="1"/>
            </p:cNvPicPr>
            <p:nvPr/>
          </p:nvPicPr>
          <p:blipFill>
            <a:blip r:embed="rId6">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2984" name="pasted-image.pdf"/>
            <p:cNvPicPr>
              <a:picLocks noChangeAspect="1"/>
            </p:cNvPicPr>
            <p:nvPr/>
          </p:nvPicPr>
          <p:blipFill>
            <a:blip r:embed="rId4">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2985" name="pasted-image.pdf"/>
            <p:cNvPicPr>
              <a:picLocks noChangeAspect="1"/>
            </p:cNvPicPr>
            <p:nvPr/>
          </p:nvPicPr>
          <p:blipFill>
            <a:blip r:embed="rId5">
              <a:alphaModFix amt="18452"/>
              <a:extLst/>
            </a:blip>
            <a:stretch>
              <a:fillRect/>
            </a:stretch>
          </p:blipFill>
          <p:spPr>
            <a:xfrm rot="4535398">
              <a:off x="8701078" y="2878940"/>
              <a:ext cx="931400" cy="826527"/>
            </a:xfrm>
            <a:prstGeom prst="rect">
              <a:avLst/>
            </a:prstGeom>
            <a:ln w="12700" cap="flat">
              <a:noFill/>
              <a:miter lim="400000"/>
            </a:ln>
            <a:effectLst/>
          </p:spPr>
        </p:pic>
        <p:pic>
          <p:nvPicPr>
            <p:cNvPr id="2986" name="pasted-image.pdf"/>
            <p:cNvPicPr>
              <a:picLocks noChangeAspect="1"/>
            </p:cNvPicPr>
            <p:nvPr/>
          </p:nvPicPr>
          <p:blipFill>
            <a:blip r:embed="rId7">
              <a:alphaModFix amt="18452"/>
              <a:extLst/>
            </a:blip>
            <a:stretch>
              <a:fillRect/>
            </a:stretch>
          </p:blipFill>
          <p:spPr>
            <a:xfrm rot="8729863">
              <a:off x="7992048" y="3458914"/>
              <a:ext cx="857106" cy="756868"/>
            </a:xfrm>
            <a:prstGeom prst="rect">
              <a:avLst/>
            </a:prstGeom>
            <a:ln w="12700" cap="flat">
              <a:noFill/>
              <a:miter lim="400000"/>
            </a:ln>
            <a:effectLst/>
          </p:spPr>
        </p:pic>
        <p:pic>
          <p:nvPicPr>
            <p:cNvPr id="2987" name="pasted-image.pdf"/>
            <p:cNvPicPr>
              <a:picLocks noChangeAspect="1"/>
            </p:cNvPicPr>
            <p:nvPr/>
          </p:nvPicPr>
          <p:blipFill>
            <a:blip r:embed="rId3">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2988" name="pasted-image.pdf"/>
            <p:cNvPicPr>
              <a:picLocks noChangeAspect="1"/>
            </p:cNvPicPr>
            <p:nvPr/>
          </p:nvPicPr>
          <p:blipFill>
            <a:blip r:embed="rId4">
              <a:alphaModFix amt="18452"/>
              <a:extLst/>
            </a:blip>
            <a:stretch>
              <a:fillRect/>
            </a:stretch>
          </p:blipFill>
          <p:spPr>
            <a:xfrm rot="7178364">
              <a:off x="8006222" y="5385773"/>
              <a:ext cx="441093" cy="389507"/>
            </a:xfrm>
            <a:prstGeom prst="rect">
              <a:avLst/>
            </a:prstGeom>
            <a:ln w="12700" cap="flat">
              <a:noFill/>
              <a:miter lim="400000"/>
            </a:ln>
            <a:effectLst/>
          </p:spPr>
        </p:pic>
        <p:pic>
          <p:nvPicPr>
            <p:cNvPr id="2989" name="pasted-image.pdf"/>
            <p:cNvPicPr>
              <a:picLocks noChangeAspect="1"/>
            </p:cNvPicPr>
            <p:nvPr/>
          </p:nvPicPr>
          <p:blipFill>
            <a:blip r:embed="rId5">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2990" name="pasted-image.pdf"/>
            <p:cNvPicPr>
              <a:picLocks noChangeAspect="1"/>
            </p:cNvPicPr>
            <p:nvPr/>
          </p:nvPicPr>
          <p:blipFill>
            <a:blip r:embed="rId6">
              <a:alphaModFix amt="18452"/>
              <a:extLst/>
            </a:blip>
            <a:stretch>
              <a:fillRect/>
            </a:stretch>
          </p:blipFill>
          <p:spPr>
            <a:xfrm rot="3275997">
              <a:off x="7904170" y="4877804"/>
              <a:ext cx="575189" cy="507921"/>
            </a:xfrm>
            <a:prstGeom prst="rect">
              <a:avLst/>
            </a:prstGeom>
            <a:ln w="12700" cap="flat">
              <a:noFill/>
              <a:miter lim="400000"/>
            </a:ln>
            <a:effectLst/>
          </p:spPr>
        </p:pic>
        <p:pic>
          <p:nvPicPr>
            <p:cNvPr id="2991" name="pasted-image.pdf"/>
            <p:cNvPicPr>
              <a:picLocks noChangeAspect="1"/>
            </p:cNvPicPr>
            <p:nvPr/>
          </p:nvPicPr>
          <p:blipFill>
            <a:blip r:embed="rId7">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2992" name="pasted-image.pdf"/>
            <p:cNvPicPr>
              <a:picLocks noChangeAspect="1"/>
            </p:cNvPicPr>
            <p:nvPr/>
          </p:nvPicPr>
          <p:blipFill>
            <a:blip r:embed="rId8">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2993" name="pasted-image.pdf"/>
            <p:cNvPicPr>
              <a:picLocks noChangeAspect="1"/>
            </p:cNvPicPr>
            <p:nvPr/>
          </p:nvPicPr>
          <p:blipFill>
            <a:blip r:embed="rId8">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2994" name="pasted-image.pdf"/>
            <p:cNvPicPr>
              <a:picLocks noChangeAspect="1"/>
            </p:cNvPicPr>
            <p:nvPr/>
          </p:nvPicPr>
          <p:blipFill>
            <a:blip r:embed="rId6">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2995" name="pasted-image.pdf"/>
            <p:cNvPicPr>
              <a:picLocks noChangeAspect="1"/>
            </p:cNvPicPr>
            <p:nvPr/>
          </p:nvPicPr>
          <p:blipFill>
            <a:blip r:embed="rId4">
              <a:alphaModFix amt="18452"/>
              <a:extLst/>
            </a:blip>
            <a:stretch>
              <a:fillRect/>
            </a:stretch>
          </p:blipFill>
          <p:spPr>
            <a:xfrm rot="6596259">
              <a:off x="6777386" y="4346740"/>
              <a:ext cx="610569" cy="539163"/>
            </a:xfrm>
            <a:prstGeom prst="rect">
              <a:avLst/>
            </a:prstGeom>
            <a:ln w="12700" cap="flat">
              <a:noFill/>
              <a:miter lim="400000"/>
            </a:ln>
            <a:effectLst/>
          </p:spPr>
        </p:pic>
        <p:pic>
          <p:nvPicPr>
            <p:cNvPr id="2996" name="pasted-image.pdf"/>
            <p:cNvPicPr>
              <a:picLocks noChangeAspect="1"/>
            </p:cNvPicPr>
            <p:nvPr/>
          </p:nvPicPr>
          <p:blipFill>
            <a:blip r:embed="rId5">
              <a:alphaModFix amt="18452"/>
              <a:extLst/>
            </a:blip>
            <a:stretch>
              <a:fillRect/>
            </a:stretch>
          </p:blipFill>
          <p:spPr>
            <a:xfrm rot="189053">
              <a:off x="7208595" y="3766884"/>
              <a:ext cx="778108" cy="690494"/>
            </a:xfrm>
            <a:prstGeom prst="rect">
              <a:avLst/>
            </a:prstGeom>
            <a:ln w="12700" cap="flat">
              <a:noFill/>
              <a:miter lim="400000"/>
            </a:ln>
            <a:effectLst/>
          </p:spPr>
        </p:pic>
        <p:pic>
          <p:nvPicPr>
            <p:cNvPr id="2997" name="pasted-image.pdf"/>
            <p:cNvPicPr>
              <a:picLocks noChangeAspect="1"/>
            </p:cNvPicPr>
            <p:nvPr/>
          </p:nvPicPr>
          <p:blipFill>
            <a:blip r:embed="rId7">
              <a:alphaModFix amt="18452"/>
              <a:extLst/>
            </a:blip>
            <a:stretch>
              <a:fillRect/>
            </a:stretch>
          </p:blipFill>
          <p:spPr>
            <a:xfrm rot="4037505">
              <a:off x="7917524" y="4037473"/>
              <a:ext cx="823519" cy="727209"/>
            </a:xfrm>
            <a:prstGeom prst="rect">
              <a:avLst/>
            </a:prstGeom>
            <a:ln w="12700" cap="flat">
              <a:noFill/>
              <a:miter lim="400000"/>
            </a:ln>
            <a:effectLst/>
          </p:spPr>
        </p:pic>
        <p:pic>
          <p:nvPicPr>
            <p:cNvPr id="2998" name="pasted-image.pdf"/>
            <p:cNvPicPr>
              <a:picLocks noChangeAspect="1"/>
            </p:cNvPicPr>
            <p:nvPr/>
          </p:nvPicPr>
          <p:blipFill>
            <a:blip r:embed="rId8">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2999" name="pasted-image.pdf"/>
            <p:cNvPicPr>
              <a:picLocks noChangeAspect="1"/>
            </p:cNvPicPr>
            <p:nvPr/>
          </p:nvPicPr>
          <p:blipFill>
            <a:blip r:embed="rId6">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3000" name="pasted-image.pdf"/>
            <p:cNvPicPr>
              <a:picLocks noChangeAspect="1"/>
            </p:cNvPicPr>
            <p:nvPr/>
          </p:nvPicPr>
          <p:blipFill>
            <a:blip r:embed="rId4">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3001" name="pasted-image.pdf"/>
            <p:cNvPicPr>
              <a:picLocks noChangeAspect="1"/>
            </p:cNvPicPr>
            <p:nvPr/>
          </p:nvPicPr>
          <p:blipFill>
            <a:blip r:embed="rId5">
              <a:alphaModFix amt="18452"/>
              <a:extLst/>
            </a:blip>
            <a:stretch>
              <a:fillRect/>
            </a:stretch>
          </p:blipFill>
          <p:spPr>
            <a:xfrm rot="4535398">
              <a:off x="8668553" y="5352433"/>
              <a:ext cx="931400" cy="826527"/>
            </a:xfrm>
            <a:prstGeom prst="rect">
              <a:avLst/>
            </a:prstGeom>
            <a:ln w="12700" cap="flat">
              <a:noFill/>
              <a:miter lim="400000"/>
            </a:ln>
            <a:effectLst/>
          </p:spPr>
        </p:pic>
        <p:pic>
          <p:nvPicPr>
            <p:cNvPr id="3002" name="pasted-image.pdf"/>
            <p:cNvPicPr>
              <a:picLocks noChangeAspect="1"/>
            </p:cNvPicPr>
            <p:nvPr/>
          </p:nvPicPr>
          <p:blipFill>
            <a:blip r:embed="rId7">
              <a:alphaModFix amt="18452"/>
              <a:extLst/>
            </a:blip>
            <a:stretch>
              <a:fillRect/>
            </a:stretch>
          </p:blipFill>
          <p:spPr>
            <a:xfrm rot="8729863">
              <a:off x="7959523" y="5932408"/>
              <a:ext cx="857106" cy="756868"/>
            </a:xfrm>
            <a:prstGeom prst="rect">
              <a:avLst/>
            </a:prstGeom>
            <a:ln w="12700" cap="flat">
              <a:noFill/>
              <a:miter lim="400000"/>
            </a:ln>
            <a:effectLst/>
          </p:spPr>
        </p:pic>
        <p:pic>
          <p:nvPicPr>
            <p:cNvPr id="3003" name="pasted-image.pdf"/>
            <p:cNvPicPr>
              <a:picLocks noChangeAspect="1"/>
            </p:cNvPicPr>
            <p:nvPr/>
          </p:nvPicPr>
          <p:blipFill>
            <a:blip r:embed="rId3">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3004" name="pasted-image.pdf"/>
            <p:cNvPicPr>
              <a:picLocks noChangeAspect="1"/>
            </p:cNvPicPr>
            <p:nvPr/>
          </p:nvPicPr>
          <p:blipFill>
            <a:blip r:embed="rId4">
              <a:alphaModFix amt="18452"/>
              <a:extLst/>
            </a:blip>
            <a:stretch>
              <a:fillRect/>
            </a:stretch>
          </p:blipFill>
          <p:spPr>
            <a:xfrm rot="7178364">
              <a:off x="4059414" y="6332813"/>
              <a:ext cx="441092" cy="389506"/>
            </a:xfrm>
            <a:prstGeom prst="rect">
              <a:avLst/>
            </a:prstGeom>
            <a:ln w="12700" cap="flat">
              <a:noFill/>
              <a:miter lim="400000"/>
            </a:ln>
            <a:effectLst/>
          </p:spPr>
        </p:pic>
        <p:pic>
          <p:nvPicPr>
            <p:cNvPr id="3005" name="pasted-image.pdf"/>
            <p:cNvPicPr>
              <a:picLocks noChangeAspect="1"/>
            </p:cNvPicPr>
            <p:nvPr/>
          </p:nvPicPr>
          <p:blipFill>
            <a:blip r:embed="rId5">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3006" name="pasted-image.pdf"/>
            <p:cNvPicPr>
              <a:picLocks noChangeAspect="1"/>
            </p:cNvPicPr>
            <p:nvPr/>
          </p:nvPicPr>
          <p:blipFill>
            <a:blip r:embed="rId6">
              <a:alphaModFix amt="18452"/>
              <a:extLst/>
            </a:blip>
            <a:stretch>
              <a:fillRect/>
            </a:stretch>
          </p:blipFill>
          <p:spPr>
            <a:xfrm rot="3275997">
              <a:off x="3957361" y="5824844"/>
              <a:ext cx="575189" cy="507921"/>
            </a:xfrm>
            <a:prstGeom prst="rect">
              <a:avLst/>
            </a:prstGeom>
            <a:ln w="12700" cap="flat">
              <a:noFill/>
              <a:miter lim="400000"/>
            </a:ln>
            <a:effectLst/>
          </p:spPr>
        </p:pic>
        <p:pic>
          <p:nvPicPr>
            <p:cNvPr id="3007" name="pasted-image.pdf"/>
            <p:cNvPicPr>
              <a:picLocks noChangeAspect="1"/>
            </p:cNvPicPr>
            <p:nvPr/>
          </p:nvPicPr>
          <p:blipFill>
            <a:blip r:embed="rId7">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3008" name="pasted-image.pdf"/>
            <p:cNvPicPr>
              <a:picLocks noChangeAspect="1"/>
            </p:cNvPicPr>
            <p:nvPr/>
          </p:nvPicPr>
          <p:blipFill>
            <a:blip r:embed="rId8">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3009" name="pasted-image.pdf"/>
            <p:cNvPicPr>
              <a:picLocks noChangeAspect="1"/>
            </p:cNvPicPr>
            <p:nvPr/>
          </p:nvPicPr>
          <p:blipFill>
            <a:blip r:embed="rId8">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3010" name="pasted-image.pdf"/>
            <p:cNvPicPr>
              <a:picLocks noChangeAspect="1"/>
            </p:cNvPicPr>
            <p:nvPr/>
          </p:nvPicPr>
          <p:blipFill>
            <a:blip r:embed="rId6">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3011" name="pasted-image.pdf"/>
            <p:cNvPicPr>
              <a:picLocks noChangeAspect="1"/>
            </p:cNvPicPr>
            <p:nvPr/>
          </p:nvPicPr>
          <p:blipFill>
            <a:blip r:embed="rId4">
              <a:alphaModFix amt="18452"/>
              <a:extLst/>
            </a:blip>
            <a:stretch>
              <a:fillRect/>
            </a:stretch>
          </p:blipFill>
          <p:spPr>
            <a:xfrm rot="6596259">
              <a:off x="2830577" y="5293780"/>
              <a:ext cx="610569" cy="539163"/>
            </a:xfrm>
            <a:prstGeom prst="rect">
              <a:avLst/>
            </a:prstGeom>
            <a:ln w="12700" cap="flat">
              <a:noFill/>
              <a:miter lim="400000"/>
            </a:ln>
            <a:effectLst/>
          </p:spPr>
        </p:pic>
        <p:pic>
          <p:nvPicPr>
            <p:cNvPr id="3012" name="pasted-image.pdf"/>
            <p:cNvPicPr>
              <a:picLocks noChangeAspect="1"/>
            </p:cNvPicPr>
            <p:nvPr/>
          </p:nvPicPr>
          <p:blipFill>
            <a:blip r:embed="rId5">
              <a:alphaModFix amt="18452"/>
              <a:extLst/>
            </a:blip>
            <a:stretch>
              <a:fillRect/>
            </a:stretch>
          </p:blipFill>
          <p:spPr>
            <a:xfrm rot="189053">
              <a:off x="3261786" y="4713924"/>
              <a:ext cx="778108" cy="690495"/>
            </a:xfrm>
            <a:prstGeom prst="rect">
              <a:avLst/>
            </a:prstGeom>
            <a:ln w="12700" cap="flat">
              <a:noFill/>
              <a:miter lim="400000"/>
            </a:ln>
            <a:effectLst/>
          </p:spPr>
        </p:pic>
        <p:pic>
          <p:nvPicPr>
            <p:cNvPr id="3013" name="pasted-image.pdf"/>
            <p:cNvPicPr>
              <a:picLocks noChangeAspect="1"/>
            </p:cNvPicPr>
            <p:nvPr/>
          </p:nvPicPr>
          <p:blipFill>
            <a:blip r:embed="rId7">
              <a:alphaModFix amt="18452"/>
              <a:extLst/>
            </a:blip>
            <a:stretch>
              <a:fillRect/>
            </a:stretch>
          </p:blipFill>
          <p:spPr>
            <a:xfrm rot="4037505">
              <a:off x="3970716" y="4984514"/>
              <a:ext cx="823519" cy="727208"/>
            </a:xfrm>
            <a:prstGeom prst="rect">
              <a:avLst/>
            </a:prstGeom>
            <a:ln w="12700" cap="flat">
              <a:noFill/>
              <a:miter lim="400000"/>
            </a:ln>
            <a:effectLst/>
          </p:spPr>
        </p:pic>
        <p:pic>
          <p:nvPicPr>
            <p:cNvPr id="3014" name="pasted-image.pdf"/>
            <p:cNvPicPr>
              <a:picLocks noChangeAspect="1"/>
            </p:cNvPicPr>
            <p:nvPr/>
          </p:nvPicPr>
          <p:blipFill>
            <a:blip r:embed="rId8">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3015" name="pasted-image.pdf"/>
            <p:cNvPicPr>
              <a:picLocks noChangeAspect="1"/>
            </p:cNvPicPr>
            <p:nvPr/>
          </p:nvPicPr>
          <p:blipFill>
            <a:blip r:embed="rId6">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3016" name="pasted-image.pdf"/>
            <p:cNvPicPr>
              <a:picLocks noChangeAspect="1"/>
            </p:cNvPicPr>
            <p:nvPr/>
          </p:nvPicPr>
          <p:blipFill>
            <a:blip r:embed="rId4">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3017" name="pasted-image.pdf"/>
            <p:cNvPicPr>
              <a:picLocks noChangeAspect="1"/>
            </p:cNvPicPr>
            <p:nvPr/>
          </p:nvPicPr>
          <p:blipFill>
            <a:blip r:embed="rId5">
              <a:alphaModFix amt="18452"/>
              <a:extLst/>
            </a:blip>
            <a:stretch>
              <a:fillRect/>
            </a:stretch>
          </p:blipFill>
          <p:spPr>
            <a:xfrm rot="4535398">
              <a:off x="4721744" y="6299473"/>
              <a:ext cx="931400" cy="826527"/>
            </a:xfrm>
            <a:prstGeom prst="rect">
              <a:avLst/>
            </a:prstGeom>
            <a:ln w="12700" cap="flat">
              <a:noFill/>
              <a:miter lim="400000"/>
            </a:ln>
            <a:effectLst/>
          </p:spPr>
        </p:pic>
        <p:pic>
          <p:nvPicPr>
            <p:cNvPr id="3018" name="pasted-image.pdf"/>
            <p:cNvPicPr>
              <a:picLocks noChangeAspect="1"/>
            </p:cNvPicPr>
            <p:nvPr/>
          </p:nvPicPr>
          <p:blipFill>
            <a:blip r:embed="rId7">
              <a:alphaModFix amt="18452"/>
              <a:extLst/>
            </a:blip>
            <a:stretch>
              <a:fillRect/>
            </a:stretch>
          </p:blipFill>
          <p:spPr>
            <a:xfrm rot="8729863">
              <a:off x="4012714" y="6879448"/>
              <a:ext cx="857107" cy="756867"/>
            </a:xfrm>
            <a:prstGeom prst="rect">
              <a:avLst/>
            </a:prstGeom>
            <a:ln w="12700" cap="flat">
              <a:noFill/>
              <a:miter lim="400000"/>
            </a:ln>
            <a:effectLst/>
          </p:spPr>
        </p:pic>
        <p:pic>
          <p:nvPicPr>
            <p:cNvPr id="3019" name="pasted-image.pdf"/>
            <p:cNvPicPr>
              <a:picLocks noChangeAspect="1"/>
            </p:cNvPicPr>
            <p:nvPr/>
          </p:nvPicPr>
          <p:blipFill>
            <a:blip r:embed="rId3">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3020" name="pasted-image.pdf"/>
            <p:cNvPicPr>
              <a:picLocks noChangeAspect="1"/>
            </p:cNvPicPr>
            <p:nvPr/>
          </p:nvPicPr>
          <p:blipFill>
            <a:blip r:embed="rId4">
              <a:alphaModFix amt="18452"/>
              <a:extLst/>
            </a:blip>
            <a:stretch>
              <a:fillRect/>
            </a:stretch>
          </p:blipFill>
          <p:spPr>
            <a:xfrm rot="7178364">
              <a:off x="4619556" y="1745107"/>
              <a:ext cx="441092" cy="389506"/>
            </a:xfrm>
            <a:prstGeom prst="rect">
              <a:avLst/>
            </a:prstGeom>
            <a:ln w="12700" cap="flat">
              <a:noFill/>
              <a:miter lim="400000"/>
            </a:ln>
            <a:effectLst/>
          </p:spPr>
        </p:pic>
        <p:pic>
          <p:nvPicPr>
            <p:cNvPr id="3021" name="pasted-image.pdf"/>
            <p:cNvPicPr>
              <a:picLocks noChangeAspect="1"/>
            </p:cNvPicPr>
            <p:nvPr/>
          </p:nvPicPr>
          <p:blipFill>
            <a:blip r:embed="rId5">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3022" name="pasted-image.pdf"/>
            <p:cNvPicPr>
              <a:picLocks noChangeAspect="1"/>
            </p:cNvPicPr>
            <p:nvPr/>
          </p:nvPicPr>
          <p:blipFill>
            <a:blip r:embed="rId6">
              <a:alphaModFix amt="18452"/>
              <a:extLst/>
            </a:blip>
            <a:stretch>
              <a:fillRect/>
            </a:stretch>
          </p:blipFill>
          <p:spPr>
            <a:xfrm rot="3275997">
              <a:off x="4517503" y="1237138"/>
              <a:ext cx="575189" cy="507921"/>
            </a:xfrm>
            <a:prstGeom prst="rect">
              <a:avLst/>
            </a:prstGeom>
            <a:ln w="12700" cap="flat">
              <a:noFill/>
              <a:miter lim="400000"/>
            </a:ln>
            <a:effectLst/>
          </p:spPr>
        </p:pic>
        <p:pic>
          <p:nvPicPr>
            <p:cNvPr id="3023" name="pasted-image.pdf"/>
            <p:cNvPicPr>
              <a:picLocks noChangeAspect="1"/>
            </p:cNvPicPr>
            <p:nvPr/>
          </p:nvPicPr>
          <p:blipFill>
            <a:blip r:embed="rId7">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3024" name="pasted-image.pdf"/>
            <p:cNvPicPr>
              <a:picLocks noChangeAspect="1"/>
            </p:cNvPicPr>
            <p:nvPr/>
          </p:nvPicPr>
          <p:blipFill>
            <a:blip r:embed="rId8">
              <a:alphaModFix amt="18452"/>
              <a:extLst/>
            </a:blip>
            <a:stretch>
              <a:fillRect/>
            </a:stretch>
          </p:blipFill>
          <p:spPr>
            <a:xfrm rot="21012226">
              <a:off x="3933415" y="915767"/>
              <a:ext cx="630989" cy="557195"/>
            </a:xfrm>
            <a:prstGeom prst="rect">
              <a:avLst/>
            </a:prstGeom>
            <a:ln w="12700" cap="flat">
              <a:noFill/>
              <a:miter lim="400000"/>
            </a:ln>
            <a:effectLst/>
          </p:spPr>
        </p:pic>
        <p:pic>
          <p:nvPicPr>
            <p:cNvPr id="3025" name="pasted-image.pdf"/>
            <p:cNvPicPr>
              <a:picLocks noChangeAspect="1"/>
            </p:cNvPicPr>
            <p:nvPr/>
          </p:nvPicPr>
          <p:blipFill>
            <a:blip r:embed="rId8">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3026" name="pasted-image.pdf"/>
            <p:cNvPicPr>
              <a:picLocks noChangeAspect="1"/>
            </p:cNvPicPr>
            <p:nvPr/>
          </p:nvPicPr>
          <p:blipFill>
            <a:blip r:embed="rId6">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3027" name="pasted-image.pdf"/>
            <p:cNvPicPr>
              <a:picLocks noChangeAspect="1"/>
            </p:cNvPicPr>
            <p:nvPr/>
          </p:nvPicPr>
          <p:blipFill>
            <a:blip r:embed="rId4">
              <a:alphaModFix amt="18452"/>
              <a:extLst/>
            </a:blip>
            <a:stretch>
              <a:fillRect/>
            </a:stretch>
          </p:blipFill>
          <p:spPr>
            <a:xfrm rot="6596259">
              <a:off x="3390719" y="706073"/>
              <a:ext cx="610569" cy="539163"/>
            </a:xfrm>
            <a:prstGeom prst="rect">
              <a:avLst/>
            </a:prstGeom>
            <a:ln w="12700" cap="flat">
              <a:noFill/>
              <a:miter lim="400000"/>
            </a:ln>
            <a:effectLst/>
          </p:spPr>
        </p:pic>
        <p:pic>
          <p:nvPicPr>
            <p:cNvPr id="3028" name="pasted-image.pdf"/>
            <p:cNvPicPr>
              <a:picLocks noChangeAspect="1"/>
            </p:cNvPicPr>
            <p:nvPr/>
          </p:nvPicPr>
          <p:blipFill>
            <a:blip r:embed="rId5">
              <a:alphaModFix amt="18452"/>
              <a:extLst/>
            </a:blip>
            <a:stretch>
              <a:fillRect/>
            </a:stretch>
          </p:blipFill>
          <p:spPr>
            <a:xfrm rot="189053">
              <a:off x="3821928" y="126217"/>
              <a:ext cx="778108" cy="690495"/>
            </a:xfrm>
            <a:prstGeom prst="rect">
              <a:avLst/>
            </a:prstGeom>
            <a:ln w="12700" cap="flat">
              <a:noFill/>
              <a:miter lim="400000"/>
            </a:ln>
            <a:effectLst/>
          </p:spPr>
        </p:pic>
        <p:pic>
          <p:nvPicPr>
            <p:cNvPr id="3029" name="pasted-image.pdf"/>
            <p:cNvPicPr>
              <a:picLocks noChangeAspect="1"/>
            </p:cNvPicPr>
            <p:nvPr/>
          </p:nvPicPr>
          <p:blipFill>
            <a:blip r:embed="rId7">
              <a:alphaModFix amt="18452"/>
              <a:extLst/>
            </a:blip>
            <a:stretch>
              <a:fillRect/>
            </a:stretch>
          </p:blipFill>
          <p:spPr>
            <a:xfrm rot="4037505">
              <a:off x="4530858" y="396807"/>
              <a:ext cx="823519" cy="727208"/>
            </a:xfrm>
            <a:prstGeom prst="rect">
              <a:avLst/>
            </a:prstGeom>
            <a:ln w="12700" cap="flat">
              <a:noFill/>
              <a:miter lim="400000"/>
            </a:ln>
            <a:effectLst/>
          </p:spPr>
        </p:pic>
        <p:pic>
          <p:nvPicPr>
            <p:cNvPr id="3030" name="pasted-image.pdf"/>
            <p:cNvPicPr>
              <a:picLocks noChangeAspect="1"/>
            </p:cNvPicPr>
            <p:nvPr/>
          </p:nvPicPr>
          <p:blipFill>
            <a:blip r:embed="rId8">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3031" name="pasted-image.pdf"/>
            <p:cNvPicPr>
              <a:picLocks noChangeAspect="1"/>
            </p:cNvPicPr>
            <p:nvPr/>
          </p:nvPicPr>
          <p:blipFill>
            <a:blip r:embed="rId6">
              <a:alphaModFix amt="18452"/>
              <a:extLst/>
            </a:blip>
            <a:stretch>
              <a:fillRect/>
            </a:stretch>
          </p:blipFill>
          <p:spPr>
            <a:xfrm rot="13574788">
              <a:off x="5191255" y="214411"/>
              <a:ext cx="953044" cy="841585"/>
            </a:xfrm>
            <a:prstGeom prst="rect">
              <a:avLst/>
            </a:prstGeom>
            <a:ln w="12700" cap="flat">
              <a:noFill/>
              <a:miter lim="400000"/>
            </a:ln>
            <a:effectLst/>
          </p:spPr>
        </p:pic>
        <p:pic>
          <p:nvPicPr>
            <p:cNvPr id="3032" name="pasted-image.pdf"/>
            <p:cNvPicPr>
              <a:picLocks noChangeAspect="1"/>
            </p:cNvPicPr>
            <p:nvPr/>
          </p:nvPicPr>
          <p:blipFill>
            <a:blip r:embed="rId4">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3033" name="pasted-image.pdf"/>
            <p:cNvPicPr>
              <a:picLocks noChangeAspect="1"/>
            </p:cNvPicPr>
            <p:nvPr/>
          </p:nvPicPr>
          <p:blipFill>
            <a:blip r:embed="rId5">
              <a:alphaModFix amt="18452"/>
              <a:extLst/>
            </a:blip>
            <a:stretch>
              <a:fillRect/>
            </a:stretch>
          </p:blipFill>
          <p:spPr>
            <a:xfrm rot="4535398">
              <a:off x="5281886" y="1711767"/>
              <a:ext cx="931401" cy="826527"/>
            </a:xfrm>
            <a:prstGeom prst="rect">
              <a:avLst/>
            </a:prstGeom>
            <a:ln w="12700" cap="flat">
              <a:noFill/>
              <a:miter lim="400000"/>
            </a:ln>
            <a:effectLst/>
          </p:spPr>
        </p:pic>
        <p:pic>
          <p:nvPicPr>
            <p:cNvPr id="3034" name="pasted-image.pdf"/>
            <p:cNvPicPr>
              <a:picLocks noChangeAspect="1"/>
            </p:cNvPicPr>
            <p:nvPr/>
          </p:nvPicPr>
          <p:blipFill>
            <a:blip r:embed="rId7">
              <a:alphaModFix amt="18452"/>
              <a:extLst/>
            </a:blip>
            <a:stretch>
              <a:fillRect/>
            </a:stretch>
          </p:blipFill>
          <p:spPr>
            <a:xfrm rot="8729863">
              <a:off x="4572857" y="2291742"/>
              <a:ext cx="857106" cy="756867"/>
            </a:xfrm>
            <a:prstGeom prst="rect">
              <a:avLst/>
            </a:prstGeom>
            <a:ln w="12700" cap="flat">
              <a:noFill/>
              <a:miter lim="400000"/>
            </a:ln>
            <a:effectLst/>
          </p:spPr>
        </p:pic>
        <p:pic>
          <p:nvPicPr>
            <p:cNvPr id="3035" name="pasted-image.pdf"/>
            <p:cNvPicPr>
              <a:picLocks noChangeAspect="1"/>
            </p:cNvPicPr>
            <p:nvPr/>
          </p:nvPicPr>
          <p:blipFill>
            <a:blip r:embed="rId3">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3036" name="pasted-image.pdf"/>
            <p:cNvPicPr>
              <a:picLocks noChangeAspect="1"/>
            </p:cNvPicPr>
            <p:nvPr/>
          </p:nvPicPr>
          <p:blipFill>
            <a:blip r:embed="rId4">
              <a:alphaModFix amt="18452"/>
              <a:extLst/>
            </a:blip>
            <a:stretch>
              <a:fillRect/>
            </a:stretch>
          </p:blipFill>
          <p:spPr>
            <a:xfrm rot="7178364">
              <a:off x="1944089" y="1999107"/>
              <a:ext cx="441092" cy="389506"/>
            </a:xfrm>
            <a:prstGeom prst="rect">
              <a:avLst/>
            </a:prstGeom>
            <a:ln w="12700" cap="flat">
              <a:noFill/>
              <a:miter lim="400000"/>
            </a:ln>
            <a:effectLst/>
          </p:spPr>
        </p:pic>
        <p:pic>
          <p:nvPicPr>
            <p:cNvPr id="3037" name="pasted-image.pdf"/>
            <p:cNvPicPr>
              <a:picLocks noChangeAspect="1"/>
            </p:cNvPicPr>
            <p:nvPr/>
          </p:nvPicPr>
          <p:blipFill>
            <a:blip r:embed="rId5">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3038" name="pasted-image.pdf"/>
            <p:cNvPicPr>
              <a:picLocks noChangeAspect="1"/>
            </p:cNvPicPr>
            <p:nvPr/>
          </p:nvPicPr>
          <p:blipFill>
            <a:blip r:embed="rId6">
              <a:alphaModFix amt="18452"/>
              <a:extLst/>
            </a:blip>
            <a:stretch>
              <a:fillRect/>
            </a:stretch>
          </p:blipFill>
          <p:spPr>
            <a:xfrm rot="3275997">
              <a:off x="1842036" y="1491138"/>
              <a:ext cx="575190" cy="507921"/>
            </a:xfrm>
            <a:prstGeom prst="rect">
              <a:avLst/>
            </a:prstGeom>
            <a:ln w="12700" cap="flat">
              <a:noFill/>
              <a:miter lim="400000"/>
            </a:ln>
            <a:effectLst/>
          </p:spPr>
        </p:pic>
        <p:pic>
          <p:nvPicPr>
            <p:cNvPr id="3039" name="pasted-image.pdf"/>
            <p:cNvPicPr>
              <a:picLocks noChangeAspect="1"/>
            </p:cNvPicPr>
            <p:nvPr/>
          </p:nvPicPr>
          <p:blipFill>
            <a:blip r:embed="rId7">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3040" name="pasted-image.pdf"/>
            <p:cNvPicPr>
              <a:picLocks noChangeAspect="1"/>
            </p:cNvPicPr>
            <p:nvPr/>
          </p:nvPicPr>
          <p:blipFill>
            <a:blip r:embed="rId8">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3041" name="pasted-image.pdf"/>
            <p:cNvPicPr>
              <a:picLocks noChangeAspect="1"/>
            </p:cNvPicPr>
            <p:nvPr/>
          </p:nvPicPr>
          <p:blipFill>
            <a:blip r:embed="rId8">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3042" name="pasted-image.pdf"/>
            <p:cNvPicPr>
              <a:picLocks noChangeAspect="1"/>
            </p:cNvPicPr>
            <p:nvPr/>
          </p:nvPicPr>
          <p:blipFill>
            <a:blip r:embed="rId6">
              <a:alphaModFix amt="18452"/>
              <a:extLst/>
            </a:blip>
            <a:stretch>
              <a:fillRect/>
            </a:stretch>
          </p:blipFill>
          <p:spPr>
            <a:xfrm rot="13329951">
              <a:off x="321652" y="1541934"/>
              <a:ext cx="796189" cy="703075"/>
            </a:xfrm>
            <a:prstGeom prst="rect">
              <a:avLst/>
            </a:prstGeom>
            <a:ln w="12700" cap="flat">
              <a:noFill/>
              <a:miter lim="400000"/>
            </a:ln>
            <a:effectLst/>
          </p:spPr>
        </p:pic>
        <p:pic>
          <p:nvPicPr>
            <p:cNvPr id="3043" name="pasted-image.pdf"/>
            <p:cNvPicPr>
              <a:picLocks noChangeAspect="1"/>
            </p:cNvPicPr>
            <p:nvPr/>
          </p:nvPicPr>
          <p:blipFill>
            <a:blip r:embed="rId4">
              <a:alphaModFix amt="18452"/>
              <a:extLst/>
            </a:blip>
            <a:stretch>
              <a:fillRect/>
            </a:stretch>
          </p:blipFill>
          <p:spPr>
            <a:xfrm rot="6596259">
              <a:off x="715253" y="960073"/>
              <a:ext cx="610569" cy="539163"/>
            </a:xfrm>
            <a:prstGeom prst="rect">
              <a:avLst/>
            </a:prstGeom>
            <a:ln w="12700" cap="flat">
              <a:noFill/>
              <a:miter lim="400000"/>
            </a:ln>
            <a:effectLst/>
          </p:spPr>
        </p:pic>
        <p:pic>
          <p:nvPicPr>
            <p:cNvPr id="3044" name="pasted-image.pdf"/>
            <p:cNvPicPr>
              <a:picLocks noChangeAspect="1"/>
            </p:cNvPicPr>
            <p:nvPr/>
          </p:nvPicPr>
          <p:blipFill>
            <a:blip r:embed="rId5">
              <a:alphaModFix amt="18452"/>
              <a:extLst/>
            </a:blip>
            <a:stretch>
              <a:fillRect/>
            </a:stretch>
          </p:blipFill>
          <p:spPr>
            <a:xfrm rot="189053">
              <a:off x="1146462" y="380217"/>
              <a:ext cx="778108" cy="690495"/>
            </a:xfrm>
            <a:prstGeom prst="rect">
              <a:avLst/>
            </a:prstGeom>
            <a:ln w="12700" cap="flat">
              <a:noFill/>
              <a:miter lim="400000"/>
            </a:ln>
            <a:effectLst/>
          </p:spPr>
        </p:pic>
        <p:pic>
          <p:nvPicPr>
            <p:cNvPr id="3045" name="pasted-image.pdf"/>
            <p:cNvPicPr>
              <a:picLocks noChangeAspect="1"/>
            </p:cNvPicPr>
            <p:nvPr/>
          </p:nvPicPr>
          <p:blipFill>
            <a:blip r:embed="rId7">
              <a:alphaModFix amt="18452"/>
              <a:extLst/>
            </a:blip>
            <a:stretch>
              <a:fillRect/>
            </a:stretch>
          </p:blipFill>
          <p:spPr>
            <a:xfrm rot="4037505">
              <a:off x="1855391" y="650807"/>
              <a:ext cx="823519" cy="727208"/>
            </a:xfrm>
            <a:prstGeom prst="rect">
              <a:avLst/>
            </a:prstGeom>
            <a:ln w="12700" cap="flat">
              <a:noFill/>
              <a:miter lim="400000"/>
            </a:ln>
            <a:effectLst/>
          </p:spPr>
        </p:pic>
        <p:pic>
          <p:nvPicPr>
            <p:cNvPr id="3046" name="pasted-image.pdf"/>
            <p:cNvPicPr>
              <a:picLocks noChangeAspect="1"/>
            </p:cNvPicPr>
            <p:nvPr/>
          </p:nvPicPr>
          <p:blipFill>
            <a:blip r:embed="rId8">
              <a:alphaModFix amt="18452"/>
              <a:extLst/>
            </a:blip>
            <a:stretch>
              <a:fillRect/>
            </a:stretch>
          </p:blipFill>
          <p:spPr>
            <a:xfrm rot="15582911">
              <a:off x="24779" y="434438"/>
              <a:ext cx="1045499" cy="923228"/>
            </a:xfrm>
            <a:prstGeom prst="rect">
              <a:avLst/>
            </a:prstGeom>
            <a:ln w="12700" cap="flat">
              <a:noFill/>
              <a:miter lim="400000"/>
            </a:ln>
            <a:effectLst/>
          </p:spPr>
        </p:pic>
        <p:pic>
          <p:nvPicPr>
            <p:cNvPr id="3047" name="pasted-image.pdf"/>
            <p:cNvPicPr>
              <a:picLocks noChangeAspect="1"/>
            </p:cNvPicPr>
            <p:nvPr/>
          </p:nvPicPr>
          <p:blipFill>
            <a:blip r:embed="rId6">
              <a:alphaModFix amt="18452"/>
              <a:extLst/>
            </a:blip>
            <a:stretch>
              <a:fillRect/>
            </a:stretch>
          </p:blipFill>
          <p:spPr>
            <a:xfrm rot="13574788">
              <a:off x="2515788" y="468411"/>
              <a:ext cx="953043" cy="841585"/>
            </a:xfrm>
            <a:prstGeom prst="rect">
              <a:avLst/>
            </a:prstGeom>
            <a:ln w="12700" cap="flat">
              <a:noFill/>
              <a:miter lim="400000"/>
            </a:ln>
            <a:effectLst/>
          </p:spPr>
        </p:pic>
        <p:pic>
          <p:nvPicPr>
            <p:cNvPr id="3048" name="pasted-image.pdf"/>
            <p:cNvPicPr>
              <a:picLocks noChangeAspect="1"/>
            </p:cNvPicPr>
            <p:nvPr/>
          </p:nvPicPr>
          <p:blipFill>
            <a:blip r:embed="rId4">
              <a:alphaModFix amt="18452"/>
              <a:extLst/>
            </a:blip>
            <a:stretch>
              <a:fillRect/>
            </a:stretch>
          </p:blipFill>
          <p:spPr>
            <a:xfrm rot="14632657">
              <a:off x="924854" y="2469232"/>
              <a:ext cx="730855" cy="645381"/>
            </a:xfrm>
            <a:prstGeom prst="rect">
              <a:avLst/>
            </a:prstGeom>
            <a:ln w="12700" cap="flat">
              <a:noFill/>
              <a:miter lim="400000"/>
            </a:ln>
            <a:effectLst/>
          </p:spPr>
        </p:pic>
        <p:pic>
          <p:nvPicPr>
            <p:cNvPr id="3049" name="pasted-image.pdf"/>
            <p:cNvPicPr>
              <a:picLocks noChangeAspect="1"/>
            </p:cNvPicPr>
            <p:nvPr/>
          </p:nvPicPr>
          <p:blipFill>
            <a:blip r:embed="rId5">
              <a:alphaModFix amt="18452"/>
              <a:extLst/>
            </a:blip>
            <a:stretch>
              <a:fillRect/>
            </a:stretch>
          </p:blipFill>
          <p:spPr>
            <a:xfrm rot="4535398">
              <a:off x="2606419" y="1965767"/>
              <a:ext cx="931401" cy="826527"/>
            </a:xfrm>
            <a:prstGeom prst="rect">
              <a:avLst/>
            </a:prstGeom>
            <a:ln w="12700" cap="flat">
              <a:noFill/>
              <a:miter lim="400000"/>
            </a:ln>
            <a:effectLst/>
          </p:spPr>
        </p:pic>
        <p:pic>
          <p:nvPicPr>
            <p:cNvPr id="3050" name="pasted-image.pdf"/>
            <p:cNvPicPr>
              <a:picLocks noChangeAspect="1"/>
            </p:cNvPicPr>
            <p:nvPr/>
          </p:nvPicPr>
          <p:blipFill>
            <a:blip r:embed="rId7">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3164" name="Group 3164"/>
          <p:cNvGrpSpPr/>
          <p:nvPr/>
        </p:nvGrpSpPr>
        <p:grpSpPr>
          <a:xfrm>
            <a:off x="20268838" y="-4380222"/>
            <a:ext cx="9720458" cy="7812500"/>
            <a:chOff x="0" y="0"/>
            <a:chExt cx="9720457" cy="7812498"/>
          </a:xfrm>
        </p:grpSpPr>
        <p:pic>
          <p:nvPicPr>
            <p:cNvPr id="3052" name="pasted-image.pdf"/>
            <p:cNvPicPr>
              <a:picLocks noChangeAspect="1"/>
            </p:cNvPicPr>
            <p:nvPr/>
          </p:nvPicPr>
          <p:blipFill>
            <a:blip r:embed="rId3">
              <a:alphaModFix amt="18452"/>
              <a:extLst/>
            </a:blip>
            <a:stretch>
              <a:fillRect/>
            </a:stretch>
          </p:blipFill>
          <p:spPr>
            <a:xfrm rot="21012226">
              <a:off x="4968190" y="4295154"/>
              <a:ext cx="334470" cy="295354"/>
            </a:xfrm>
            <a:prstGeom prst="rect">
              <a:avLst/>
            </a:prstGeom>
            <a:ln w="12700" cap="flat">
              <a:noFill/>
              <a:miter lim="400000"/>
            </a:ln>
            <a:effectLst/>
          </p:spPr>
        </p:pic>
        <p:pic>
          <p:nvPicPr>
            <p:cNvPr id="3053" name="pasted-image.pdf"/>
            <p:cNvPicPr>
              <a:picLocks noChangeAspect="1"/>
            </p:cNvPicPr>
            <p:nvPr/>
          </p:nvPicPr>
          <p:blipFill>
            <a:blip r:embed="rId4">
              <a:alphaModFix amt="18452"/>
              <a:extLst/>
            </a:blip>
            <a:stretch>
              <a:fillRect/>
            </a:stretch>
          </p:blipFill>
          <p:spPr>
            <a:xfrm rot="7178364">
              <a:off x="5346347" y="4571746"/>
              <a:ext cx="441092" cy="389507"/>
            </a:xfrm>
            <a:prstGeom prst="rect">
              <a:avLst/>
            </a:prstGeom>
            <a:ln w="12700" cap="flat">
              <a:noFill/>
              <a:miter lim="400000"/>
            </a:ln>
            <a:effectLst/>
          </p:spPr>
        </p:pic>
        <p:pic>
          <p:nvPicPr>
            <p:cNvPr id="3054" name="pasted-image.pdf"/>
            <p:cNvPicPr>
              <a:picLocks noChangeAspect="1"/>
            </p:cNvPicPr>
            <p:nvPr/>
          </p:nvPicPr>
          <p:blipFill>
            <a:blip r:embed="rId5">
              <a:alphaModFix amt="18452"/>
              <a:extLst/>
            </a:blip>
            <a:stretch>
              <a:fillRect/>
            </a:stretch>
          </p:blipFill>
          <p:spPr>
            <a:xfrm rot="13426029">
              <a:off x="4845291" y="4644123"/>
              <a:ext cx="562127" cy="498833"/>
            </a:xfrm>
            <a:prstGeom prst="rect">
              <a:avLst/>
            </a:prstGeom>
            <a:ln w="12700" cap="flat">
              <a:noFill/>
              <a:miter lim="400000"/>
            </a:ln>
            <a:effectLst/>
          </p:spPr>
        </p:pic>
        <p:pic>
          <p:nvPicPr>
            <p:cNvPr id="3055" name="pasted-image.pdf"/>
            <p:cNvPicPr>
              <a:picLocks noChangeAspect="1"/>
            </p:cNvPicPr>
            <p:nvPr/>
          </p:nvPicPr>
          <p:blipFill>
            <a:blip r:embed="rId6">
              <a:alphaModFix amt="18452"/>
              <a:extLst/>
            </a:blip>
            <a:stretch>
              <a:fillRect/>
            </a:stretch>
          </p:blipFill>
          <p:spPr>
            <a:xfrm rot="3275997">
              <a:off x="5244294" y="4063777"/>
              <a:ext cx="575189" cy="507921"/>
            </a:xfrm>
            <a:prstGeom prst="rect">
              <a:avLst/>
            </a:prstGeom>
            <a:ln w="12700" cap="flat">
              <a:noFill/>
              <a:miter lim="400000"/>
            </a:ln>
            <a:effectLst/>
          </p:spPr>
        </p:pic>
        <p:pic>
          <p:nvPicPr>
            <p:cNvPr id="3056" name="pasted-image.pdf"/>
            <p:cNvPicPr>
              <a:picLocks noChangeAspect="1"/>
            </p:cNvPicPr>
            <p:nvPr/>
          </p:nvPicPr>
          <p:blipFill>
            <a:blip r:embed="rId7">
              <a:alphaModFix amt="18452"/>
              <a:extLst/>
            </a:blip>
            <a:stretch>
              <a:fillRect/>
            </a:stretch>
          </p:blipFill>
          <p:spPr>
            <a:xfrm rot="16983089">
              <a:off x="4461590" y="4356138"/>
              <a:ext cx="594933" cy="525355"/>
            </a:xfrm>
            <a:prstGeom prst="rect">
              <a:avLst/>
            </a:prstGeom>
            <a:ln w="12700" cap="flat">
              <a:noFill/>
              <a:miter lim="400000"/>
            </a:ln>
            <a:effectLst/>
          </p:spPr>
        </p:pic>
        <p:pic>
          <p:nvPicPr>
            <p:cNvPr id="3057" name="pasted-image.pdf"/>
            <p:cNvPicPr>
              <a:picLocks noChangeAspect="1"/>
            </p:cNvPicPr>
            <p:nvPr/>
          </p:nvPicPr>
          <p:blipFill>
            <a:blip r:embed="rId8">
              <a:alphaModFix amt="18452"/>
              <a:extLst/>
            </a:blip>
            <a:stretch>
              <a:fillRect/>
            </a:stretch>
          </p:blipFill>
          <p:spPr>
            <a:xfrm rot="21012226">
              <a:off x="4660207" y="3742408"/>
              <a:ext cx="630988" cy="557194"/>
            </a:xfrm>
            <a:prstGeom prst="rect">
              <a:avLst/>
            </a:prstGeom>
            <a:ln w="12700" cap="flat">
              <a:noFill/>
              <a:miter lim="400000"/>
            </a:ln>
            <a:effectLst/>
          </p:spPr>
        </p:pic>
        <p:pic>
          <p:nvPicPr>
            <p:cNvPr id="3058" name="pasted-image.pdf"/>
            <p:cNvPicPr>
              <a:picLocks noChangeAspect="1"/>
            </p:cNvPicPr>
            <p:nvPr/>
          </p:nvPicPr>
          <p:blipFill>
            <a:blip r:embed="rId8">
              <a:alphaModFix amt="18452"/>
              <a:extLst/>
            </a:blip>
            <a:stretch>
              <a:fillRect/>
            </a:stretch>
          </p:blipFill>
          <p:spPr>
            <a:xfrm rot="15582911">
              <a:off x="5703742" y="3994660"/>
              <a:ext cx="873428" cy="771280"/>
            </a:xfrm>
            <a:prstGeom prst="rect">
              <a:avLst/>
            </a:prstGeom>
            <a:ln w="12700" cap="flat">
              <a:noFill/>
              <a:miter lim="400000"/>
            </a:ln>
            <a:effectLst/>
          </p:spPr>
        </p:pic>
        <p:pic>
          <p:nvPicPr>
            <p:cNvPr id="3059" name="pasted-image.pdf"/>
            <p:cNvPicPr>
              <a:picLocks noChangeAspect="1"/>
            </p:cNvPicPr>
            <p:nvPr/>
          </p:nvPicPr>
          <p:blipFill>
            <a:blip r:embed="rId6">
              <a:alphaModFix amt="18452"/>
              <a:extLst/>
            </a:blip>
            <a:stretch>
              <a:fillRect/>
            </a:stretch>
          </p:blipFill>
          <p:spPr>
            <a:xfrm rot="13329951">
              <a:off x="3723909" y="4114574"/>
              <a:ext cx="796190" cy="703075"/>
            </a:xfrm>
            <a:prstGeom prst="rect">
              <a:avLst/>
            </a:prstGeom>
            <a:ln w="12700" cap="flat">
              <a:noFill/>
              <a:miter lim="400000"/>
            </a:ln>
            <a:effectLst/>
          </p:spPr>
        </p:pic>
        <p:pic>
          <p:nvPicPr>
            <p:cNvPr id="3060" name="pasted-image.pdf"/>
            <p:cNvPicPr>
              <a:picLocks noChangeAspect="1"/>
            </p:cNvPicPr>
            <p:nvPr/>
          </p:nvPicPr>
          <p:blipFill>
            <a:blip r:embed="rId4">
              <a:alphaModFix amt="18452"/>
              <a:extLst/>
            </a:blip>
            <a:stretch>
              <a:fillRect/>
            </a:stretch>
          </p:blipFill>
          <p:spPr>
            <a:xfrm rot="6596259">
              <a:off x="4117510" y="3532713"/>
              <a:ext cx="610569" cy="539163"/>
            </a:xfrm>
            <a:prstGeom prst="rect">
              <a:avLst/>
            </a:prstGeom>
            <a:ln w="12700" cap="flat">
              <a:noFill/>
              <a:miter lim="400000"/>
            </a:ln>
            <a:effectLst/>
          </p:spPr>
        </p:pic>
        <p:pic>
          <p:nvPicPr>
            <p:cNvPr id="3061" name="pasted-image.pdf"/>
            <p:cNvPicPr>
              <a:picLocks noChangeAspect="1"/>
            </p:cNvPicPr>
            <p:nvPr/>
          </p:nvPicPr>
          <p:blipFill>
            <a:blip r:embed="rId5">
              <a:alphaModFix amt="18452"/>
              <a:extLst/>
            </a:blip>
            <a:stretch>
              <a:fillRect/>
            </a:stretch>
          </p:blipFill>
          <p:spPr>
            <a:xfrm rot="189053">
              <a:off x="4548720" y="2952857"/>
              <a:ext cx="778108" cy="690495"/>
            </a:xfrm>
            <a:prstGeom prst="rect">
              <a:avLst/>
            </a:prstGeom>
            <a:ln w="12700" cap="flat">
              <a:noFill/>
              <a:miter lim="400000"/>
            </a:ln>
            <a:effectLst/>
          </p:spPr>
        </p:pic>
        <p:pic>
          <p:nvPicPr>
            <p:cNvPr id="3062" name="pasted-image.pdf"/>
            <p:cNvPicPr>
              <a:picLocks noChangeAspect="1"/>
            </p:cNvPicPr>
            <p:nvPr/>
          </p:nvPicPr>
          <p:blipFill>
            <a:blip r:embed="rId7">
              <a:alphaModFix amt="18452"/>
              <a:extLst/>
            </a:blip>
            <a:stretch>
              <a:fillRect/>
            </a:stretch>
          </p:blipFill>
          <p:spPr>
            <a:xfrm rot="4037505">
              <a:off x="5257649" y="3223448"/>
              <a:ext cx="823519" cy="727208"/>
            </a:xfrm>
            <a:prstGeom prst="rect">
              <a:avLst/>
            </a:prstGeom>
            <a:ln w="12700" cap="flat">
              <a:noFill/>
              <a:miter lim="400000"/>
            </a:ln>
            <a:effectLst/>
          </p:spPr>
        </p:pic>
        <p:pic>
          <p:nvPicPr>
            <p:cNvPr id="3063" name="pasted-image.pdf"/>
            <p:cNvPicPr>
              <a:picLocks noChangeAspect="1"/>
            </p:cNvPicPr>
            <p:nvPr/>
          </p:nvPicPr>
          <p:blipFill>
            <a:blip r:embed="rId8">
              <a:alphaModFix amt="18452"/>
              <a:extLst/>
            </a:blip>
            <a:stretch>
              <a:fillRect/>
            </a:stretch>
          </p:blipFill>
          <p:spPr>
            <a:xfrm rot="15582911">
              <a:off x="3427038" y="3007078"/>
              <a:ext cx="1045499" cy="923228"/>
            </a:xfrm>
            <a:prstGeom prst="rect">
              <a:avLst/>
            </a:prstGeom>
            <a:ln w="12700" cap="flat">
              <a:noFill/>
              <a:miter lim="400000"/>
            </a:ln>
            <a:effectLst/>
          </p:spPr>
        </p:pic>
        <p:pic>
          <p:nvPicPr>
            <p:cNvPr id="3064" name="pasted-image.pdf"/>
            <p:cNvPicPr>
              <a:picLocks noChangeAspect="1"/>
            </p:cNvPicPr>
            <p:nvPr/>
          </p:nvPicPr>
          <p:blipFill>
            <a:blip r:embed="rId6">
              <a:alphaModFix amt="18452"/>
              <a:extLst/>
            </a:blip>
            <a:stretch>
              <a:fillRect/>
            </a:stretch>
          </p:blipFill>
          <p:spPr>
            <a:xfrm rot="13574788">
              <a:off x="5918046" y="3041051"/>
              <a:ext cx="953044" cy="841585"/>
            </a:xfrm>
            <a:prstGeom prst="rect">
              <a:avLst/>
            </a:prstGeom>
            <a:ln w="12700" cap="flat">
              <a:noFill/>
              <a:miter lim="400000"/>
            </a:ln>
            <a:effectLst/>
          </p:spPr>
        </p:pic>
        <p:pic>
          <p:nvPicPr>
            <p:cNvPr id="3065" name="pasted-image.pdf"/>
            <p:cNvPicPr>
              <a:picLocks noChangeAspect="1"/>
            </p:cNvPicPr>
            <p:nvPr/>
          </p:nvPicPr>
          <p:blipFill>
            <a:blip r:embed="rId4">
              <a:alphaModFix amt="18452"/>
              <a:extLst/>
            </a:blip>
            <a:stretch>
              <a:fillRect/>
            </a:stretch>
          </p:blipFill>
          <p:spPr>
            <a:xfrm rot="14632657">
              <a:off x="4327111" y="5041872"/>
              <a:ext cx="730856" cy="645382"/>
            </a:xfrm>
            <a:prstGeom prst="rect">
              <a:avLst/>
            </a:prstGeom>
            <a:ln w="12700" cap="flat">
              <a:noFill/>
              <a:miter lim="400000"/>
            </a:ln>
            <a:effectLst/>
          </p:spPr>
        </p:pic>
        <p:pic>
          <p:nvPicPr>
            <p:cNvPr id="3066" name="pasted-image.pdf"/>
            <p:cNvPicPr>
              <a:picLocks noChangeAspect="1"/>
            </p:cNvPicPr>
            <p:nvPr/>
          </p:nvPicPr>
          <p:blipFill>
            <a:blip r:embed="rId5">
              <a:alphaModFix amt="18452"/>
              <a:extLst/>
            </a:blip>
            <a:stretch>
              <a:fillRect/>
            </a:stretch>
          </p:blipFill>
          <p:spPr>
            <a:xfrm rot="4535398">
              <a:off x="6008678" y="4538407"/>
              <a:ext cx="931400" cy="826527"/>
            </a:xfrm>
            <a:prstGeom prst="rect">
              <a:avLst/>
            </a:prstGeom>
            <a:ln w="12700" cap="flat">
              <a:noFill/>
              <a:miter lim="400000"/>
            </a:ln>
            <a:effectLst/>
          </p:spPr>
        </p:pic>
        <p:pic>
          <p:nvPicPr>
            <p:cNvPr id="3067" name="pasted-image.pdf"/>
            <p:cNvPicPr>
              <a:picLocks noChangeAspect="1"/>
            </p:cNvPicPr>
            <p:nvPr/>
          </p:nvPicPr>
          <p:blipFill>
            <a:blip r:embed="rId7">
              <a:alphaModFix amt="18452"/>
              <a:extLst/>
            </a:blip>
            <a:stretch>
              <a:fillRect/>
            </a:stretch>
          </p:blipFill>
          <p:spPr>
            <a:xfrm rot="8729863">
              <a:off x="5299647" y="5118381"/>
              <a:ext cx="857107" cy="756868"/>
            </a:xfrm>
            <a:prstGeom prst="rect">
              <a:avLst/>
            </a:prstGeom>
            <a:ln w="12700" cap="flat">
              <a:noFill/>
              <a:miter lim="400000"/>
            </a:ln>
            <a:effectLst/>
          </p:spPr>
        </p:pic>
        <p:pic>
          <p:nvPicPr>
            <p:cNvPr id="3068" name="pasted-image.pdf"/>
            <p:cNvPicPr>
              <a:picLocks noChangeAspect="1"/>
            </p:cNvPicPr>
            <p:nvPr/>
          </p:nvPicPr>
          <p:blipFill>
            <a:blip r:embed="rId3">
              <a:alphaModFix amt="18452"/>
              <a:extLst/>
            </a:blip>
            <a:stretch>
              <a:fillRect/>
            </a:stretch>
          </p:blipFill>
          <p:spPr>
            <a:xfrm rot="21012226">
              <a:off x="1858930" y="4245581"/>
              <a:ext cx="334470" cy="295353"/>
            </a:xfrm>
            <a:prstGeom prst="rect">
              <a:avLst/>
            </a:prstGeom>
            <a:ln w="12700" cap="flat">
              <a:noFill/>
              <a:miter lim="400000"/>
            </a:ln>
            <a:effectLst/>
          </p:spPr>
        </p:pic>
        <p:pic>
          <p:nvPicPr>
            <p:cNvPr id="3069" name="pasted-image.pdf"/>
            <p:cNvPicPr>
              <a:picLocks noChangeAspect="1"/>
            </p:cNvPicPr>
            <p:nvPr/>
          </p:nvPicPr>
          <p:blipFill>
            <a:blip r:embed="rId4">
              <a:alphaModFix amt="18452"/>
              <a:extLst/>
            </a:blip>
            <a:stretch>
              <a:fillRect/>
            </a:stretch>
          </p:blipFill>
          <p:spPr>
            <a:xfrm rot="7178364">
              <a:off x="2237087" y="4522173"/>
              <a:ext cx="441092" cy="389507"/>
            </a:xfrm>
            <a:prstGeom prst="rect">
              <a:avLst/>
            </a:prstGeom>
            <a:ln w="12700" cap="flat">
              <a:noFill/>
              <a:miter lim="400000"/>
            </a:ln>
            <a:effectLst/>
          </p:spPr>
        </p:pic>
        <p:pic>
          <p:nvPicPr>
            <p:cNvPr id="3070" name="pasted-image.pdf"/>
            <p:cNvPicPr>
              <a:picLocks noChangeAspect="1"/>
            </p:cNvPicPr>
            <p:nvPr/>
          </p:nvPicPr>
          <p:blipFill>
            <a:blip r:embed="rId5">
              <a:alphaModFix amt="18452"/>
              <a:extLst/>
            </a:blip>
            <a:stretch>
              <a:fillRect/>
            </a:stretch>
          </p:blipFill>
          <p:spPr>
            <a:xfrm rot="13426029">
              <a:off x="1736031" y="4594550"/>
              <a:ext cx="562127" cy="498833"/>
            </a:xfrm>
            <a:prstGeom prst="rect">
              <a:avLst/>
            </a:prstGeom>
            <a:ln w="12700" cap="flat">
              <a:noFill/>
              <a:miter lim="400000"/>
            </a:ln>
            <a:effectLst/>
          </p:spPr>
        </p:pic>
        <p:pic>
          <p:nvPicPr>
            <p:cNvPr id="3071" name="pasted-image.pdf"/>
            <p:cNvPicPr>
              <a:picLocks noChangeAspect="1"/>
            </p:cNvPicPr>
            <p:nvPr/>
          </p:nvPicPr>
          <p:blipFill>
            <a:blip r:embed="rId6">
              <a:alphaModFix amt="18452"/>
              <a:extLst/>
            </a:blip>
            <a:stretch>
              <a:fillRect/>
            </a:stretch>
          </p:blipFill>
          <p:spPr>
            <a:xfrm rot="3275997">
              <a:off x="2135033" y="4014204"/>
              <a:ext cx="575190" cy="507921"/>
            </a:xfrm>
            <a:prstGeom prst="rect">
              <a:avLst/>
            </a:prstGeom>
            <a:ln w="12700" cap="flat">
              <a:noFill/>
              <a:miter lim="400000"/>
            </a:ln>
            <a:effectLst/>
          </p:spPr>
        </p:pic>
        <p:pic>
          <p:nvPicPr>
            <p:cNvPr id="3072" name="pasted-image.pdf"/>
            <p:cNvPicPr>
              <a:picLocks noChangeAspect="1"/>
            </p:cNvPicPr>
            <p:nvPr/>
          </p:nvPicPr>
          <p:blipFill>
            <a:blip r:embed="rId7">
              <a:alphaModFix amt="18452"/>
              <a:extLst/>
            </a:blip>
            <a:stretch>
              <a:fillRect/>
            </a:stretch>
          </p:blipFill>
          <p:spPr>
            <a:xfrm rot="16983089">
              <a:off x="1352329" y="4306565"/>
              <a:ext cx="594933" cy="525355"/>
            </a:xfrm>
            <a:prstGeom prst="rect">
              <a:avLst/>
            </a:prstGeom>
            <a:ln w="12700" cap="flat">
              <a:noFill/>
              <a:miter lim="400000"/>
            </a:ln>
            <a:effectLst/>
          </p:spPr>
        </p:pic>
        <p:pic>
          <p:nvPicPr>
            <p:cNvPr id="3073" name="pasted-image.pdf"/>
            <p:cNvPicPr>
              <a:picLocks noChangeAspect="1"/>
            </p:cNvPicPr>
            <p:nvPr/>
          </p:nvPicPr>
          <p:blipFill>
            <a:blip r:embed="rId8">
              <a:alphaModFix amt="18452"/>
              <a:extLst/>
            </a:blip>
            <a:stretch>
              <a:fillRect/>
            </a:stretch>
          </p:blipFill>
          <p:spPr>
            <a:xfrm rot="21012226">
              <a:off x="1550946" y="3692834"/>
              <a:ext cx="630988" cy="557194"/>
            </a:xfrm>
            <a:prstGeom prst="rect">
              <a:avLst/>
            </a:prstGeom>
            <a:ln w="12700" cap="flat">
              <a:noFill/>
              <a:miter lim="400000"/>
            </a:ln>
            <a:effectLst/>
          </p:spPr>
        </p:pic>
        <p:pic>
          <p:nvPicPr>
            <p:cNvPr id="3074" name="pasted-image.pdf"/>
            <p:cNvPicPr>
              <a:picLocks noChangeAspect="1"/>
            </p:cNvPicPr>
            <p:nvPr/>
          </p:nvPicPr>
          <p:blipFill>
            <a:blip r:embed="rId8">
              <a:alphaModFix amt="18452"/>
              <a:extLst/>
            </a:blip>
            <a:stretch>
              <a:fillRect/>
            </a:stretch>
          </p:blipFill>
          <p:spPr>
            <a:xfrm rot="15582911">
              <a:off x="2594482" y="3945086"/>
              <a:ext cx="873428" cy="771280"/>
            </a:xfrm>
            <a:prstGeom prst="rect">
              <a:avLst/>
            </a:prstGeom>
            <a:ln w="12700" cap="flat">
              <a:noFill/>
              <a:miter lim="400000"/>
            </a:ln>
            <a:effectLst/>
          </p:spPr>
        </p:pic>
        <p:pic>
          <p:nvPicPr>
            <p:cNvPr id="3075" name="pasted-image.pdf"/>
            <p:cNvPicPr>
              <a:picLocks noChangeAspect="1"/>
            </p:cNvPicPr>
            <p:nvPr/>
          </p:nvPicPr>
          <p:blipFill>
            <a:blip r:embed="rId6">
              <a:alphaModFix amt="18452"/>
              <a:extLst/>
            </a:blip>
            <a:stretch>
              <a:fillRect/>
            </a:stretch>
          </p:blipFill>
          <p:spPr>
            <a:xfrm rot="13329951">
              <a:off x="614649" y="4065000"/>
              <a:ext cx="796190" cy="703075"/>
            </a:xfrm>
            <a:prstGeom prst="rect">
              <a:avLst/>
            </a:prstGeom>
            <a:ln w="12700" cap="flat">
              <a:noFill/>
              <a:miter lim="400000"/>
            </a:ln>
            <a:effectLst/>
          </p:spPr>
        </p:pic>
        <p:pic>
          <p:nvPicPr>
            <p:cNvPr id="3076" name="pasted-image.pdf"/>
            <p:cNvPicPr>
              <a:picLocks noChangeAspect="1"/>
            </p:cNvPicPr>
            <p:nvPr/>
          </p:nvPicPr>
          <p:blipFill>
            <a:blip r:embed="rId4">
              <a:alphaModFix amt="18452"/>
              <a:extLst/>
            </a:blip>
            <a:stretch>
              <a:fillRect/>
            </a:stretch>
          </p:blipFill>
          <p:spPr>
            <a:xfrm rot="6596259">
              <a:off x="1008249" y="3483140"/>
              <a:ext cx="610569" cy="539163"/>
            </a:xfrm>
            <a:prstGeom prst="rect">
              <a:avLst/>
            </a:prstGeom>
            <a:ln w="12700" cap="flat">
              <a:noFill/>
              <a:miter lim="400000"/>
            </a:ln>
            <a:effectLst/>
          </p:spPr>
        </p:pic>
        <p:pic>
          <p:nvPicPr>
            <p:cNvPr id="3077" name="pasted-image.pdf"/>
            <p:cNvPicPr>
              <a:picLocks noChangeAspect="1"/>
            </p:cNvPicPr>
            <p:nvPr/>
          </p:nvPicPr>
          <p:blipFill>
            <a:blip r:embed="rId5">
              <a:alphaModFix amt="18452"/>
              <a:extLst/>
            </a:blip>
            <a:stretch>
              <a:fillRect/>
            </a:stretch>
          </p:blipFill>
          <p:spPr>
            <a:xfrm rot="189053">
              <a:off x="1439459" y="2903284"/>
              <a:ext cx="778108" cy="690495"/>
            </a:xfrm>
            <a:prstGeom prst="rect">
              <a:avLst/>
            </a:prstGeom>
            <a:ln w="12700" cap="flat">
              <a:noFill/>
              <a:miter lim="400000"/>
            </a:ln>
            <a:effectLst/>
          </p:spPr>
        </p:pic>
        <p:pic>
          <p:nvPicPr>
            <p:cNvPr id="3078" name="pasted-image.pdf"/>
            <p:cNvPicPr>
              <a:picLocks noChangeAspect="1"/>
            </p:cNvPicPr>
            <p:nvPr/>
          </p:nvPicPr>
          <p:blipFill>
            <a:blip r:embed="rId7">
              <a:alphaModFix amt="18452"/>
              <a:extLst/>
            </a:blip>
            <a:stretch>
              <a:fillRect/>
            </a:stretch>
          </p:blipFill>
          <p:spPr>
            <a:xfrm rot="4037505">
              <a:off x="2148388" y="3173874"/>
              <a:ext cx="823519" cy="727208"/>
            </a:xfrm>
            <a:prstGeom prst="rect">
              <a:avLst/>
            </a:prstGeom>
            <a:ln w="12700" cap="flat">
              <a:noFill/>
              <a:miter lim="400000"/>
            </a:ln>
            <a:effectLst/>
          </p:spPr>
        </p:pic>
        <p:pic>
          <p:nvPicPr>
            <p:cNvPr id="3079" name="pasted-image.pdf"/>
            <p:cNvPicPr>
              <a:picLocks noChangeAspect="1"/>
            </p:cNvPicPr>
            <p:nvPr/>
          </p:nvPicPr>
          <p:blipFill>
            <a:blip r:embed="rId8">
              <a:alphaModFix amt="18452"/>
              <a:extLst/>
            </a:blip>
            <a:stretch>
              <a:fillRect/>
            </a:stretch>
          </p:blipFill>
          <p:spPr>
            <a:xfrm rot="15582911">
              <a:off x="317777" y="2957505"/>
              <a:ext cx="1045499" cy="923228"/>
            </a:xfrm>
            <a:prstGeom prst="rect">
              <a:avLst/>
            </a:prstGeom>
            <a:ln w="12700" cap="flat">
              <a:noFill/>
              <a:miter lim="400000"/>
            </a:ln>
            <a:effectLst/>
          </p:spPr>
        </p:pic>
        <p:pic>
          <p:nvPicPr>
            <p:cNvPr id="3080" name="pasted-image.pdf"/>
            <p:cNvPicPr>
              <a:picLocks noChangeAspect="1"/>
            </p:cNvPicPr>
            <p:nvPr/>
          </p:nvPicPr>
          <p:blipFill>
            <a:blip r:embed="rId6">
              <a:alphaModFix amt="18452"/>
              <a:extLst/>
            </a:blip>
            <a:stretch>
              <a:fillRect/>
            </a:stretch>
          </p:blipFill>
          <p:spPr>
            <a:xfrm rot="13574788">
              <a:off x="2808785" y="2991478"/>
              <a:ext cx="953044" cy="841585"/>
            </a:xfrm>
            <a:prstGeom prst="rect">
              <a:avLst/>
            </a:prstGeom>
            <a:ln w="12700" cap="flat">
              <a:noFill/>
              <a:miter lim="400000"/>
            </a:ln>
            <a:effectLst/>
          </p:spPr>
        </p:pic>
        <p:pic>
          <p:nvPicPr>
            <p:cNvPr id="3081" name="pasted-image.pdf"/>
            <p:cNvPicPr>
              <a:picLocks noChangeAspect="1"/>
            </p:cNvPicPr>
            <p:nvPr/>
          </p:nvPicPr>
          <p:blipFill>
            <a:blip r:embed="rId4">
              <a:alphaModFix amt="18452"/>
              <a:extLst/>
            </a:blip>
            <a:stretch>
              <a:fillRect/>
            </a:stretch>
          </p:blipFill>
          <p:spPr>
            <a:xfrm rot="14632657">
              <a:off x="1217851" y="4992298"/>
              <a:ext cx="730856" cy="645382"/>
            </a:xfrm>
            <a:prstGeom prst="rect">
              <a:avLst/>
            </a:prstGeom>
            <a:ln w="12700" cap="flat">
              <a:noFill/>
              <a:miter lim="400000"/>
            </a:ln>
            <a:effectLst/>
          </p:spPr>
        </p:pic>
        <p:pic>
          <p:nvPicPr>
            <p:cNvPr id="3082" name="pasted-image.pdf"/>
            <p:cNvPicPr>
              <a:picLocks noChangeAspect="1"/>
            </p:cNvPicPr>
            <p:nvPr/>
          </p:nvPicPr>
          <p:blipFill>
            <a:blip r:embed="rId5">
              <a:alphaModFix amt="18452"/>
              <a:extLst/>
            </a:blip>
            <a:stretch>
              <a:fillRect/>
            </a:stretch>
          </p:blipFill>
          <p:spPr>
            <a:xfrm rot="4535398">
              <a:off x="2899417" y="4488834"/>
              <a:ext cx="931401" cy="826527"/>
            </a:xfrm>
            <a:prstGeom prst="rect">
              <a:avLst/>
            </a:prstGeom>
            <a:ln w="12700" cap="flat">
              <a:noFill/>
              <a:miter lim="400000"/>
            </a:ln>
            <a:effectLst/>
          </p:spPr>
        </p:pic>
        <p:pic>
          <p:nvPicPr>
            <p:cNvPr id="3083" name="pasted-image.pdf"/>
            <p:cNvPicPr>
              <a:picLocks noChangeAspect="1"/>
            </p:cNvPicPr>
            <p:nvPr/>
          </p:nvPicPr>
          <p:blipFill>
            <a:blip r:embed="rId7">
              <a:alphaModFix amt="18452"/>
              <a:extLst/>
            </a:blip>
            <a:stretch>
              <a:fillRect/>
            </a:stretch>
          </p:blipFill>
          <p:spPr>
            <a:xfrm rot="8729863">
              <a:off x="2190387" y="5068808"/>
              <a:ext cx="857107" cy="756868"/>
            </a:xfrm>
            <a:prstGeom prst="rect">
              <a:avLst/>
            </a:prstGeom>
            <a:ln w="12700" cap="flat">
              <a:noFill/>
              <a:miter lim="400000"/>
            </a:ln>
            <a:effectLst/>
          </p:spPr>
        </p:pic>
        <p:pic>
          <p:nvPicPr>
            <p:cNvPr id="3084" name="pasted-image.pdf"/>
            <p:cNvPicPr>
              <a:picLocks noChangeAspect="1"/>
            </p:cNvPicPr>
            <p:nvPr/>
          </p:nvPicPr>
          <p:blipFill>
            <a:blip r:embed="rId3">
              <a:alphaModFix amt="18452"/>
              <a:extLst/>
            </a:blip>
            <a:stretch>
              <a:fillRect/>
            </a:stretch>
          </p:blipFill>
          <p:spPr>
            <a:xfrm rot="21012226">
              <a:off x="7660591" y="2635688"/>
              <a:ext cx="334470" cy="295354"/>
            </a:xfrm>
            <a:prstGeom prst="rect">
              <a:avLst/>
            </a:prstGeom>
            <a:ln w="12700" cap="flat">
              <a:noFill/>
              <a:miter lim="400000"/>
            </a:ln>
            <a:effectLst/>
          </p:spPr>
        </p:pic>
        <p:pic>
          <p:nvPicPr>
            <p:cNvPr id="3085" name="pasted-image.pdf"/>
            <p:cNvPicPr>
              <a:picLocks noChangeAspect="1"/>
            </p:cNvPicPr>
            <p:nvPr/>
          </p:nvPicPr>
          <p:blipFill>
            <a:blip r:embed="rId4">
              <a:alphaModFix amt="18452"/>
              <a:extLst/>
            </a:blip>
            <a:stretch>
              <a:fillRect/>
            </a:stretch>
          </p:blipFill>
          <p:spPr>
            <a:xfrm rot="7178364">
              <a:off x="8038748" y="2912280"/>
              <a:ext cx="441092" cy="389506"/>
            </a:xfrm>
            <a:prstGeom prst="rect">
              <a:avLst/>
            </a:prstGeom>
            <a:ln w="12700" cap="flat">
              <a:noFill/>
              <a:miter lim="400000"/>
            </a:ln>
            <a:effectLst/>
          </p:spPr>
        </p:pic>
        <p:pic>
          <p:nvPicPr>
            <p:cNvPr id="3086" name="pasted-image.pdf"/>
            <p:cNvPicPr>
              <a:picLocks noChangeAspect="1"/>
            </p:cNvPicPr>
            <p:nvPr/>
          </p:nvPicPr>
          <p:blipFill>
            <a:blip r:embed="rId5">
              <a:alphaModFix amt="18452"/>
              <a:extLst/>
            </a:blip>
            <a:stretch>
              <a:fillRect/>
            </a:stretch>
          </p:blipFill>
          <p:spPr>
            <a:xfrm rot="13426029">
              <a:off x="7537691" y="2984657"/>
              <a:ext cx="562127" cy="498833"/>
            </a:xfrm>
            <a:prstGeom prst="rect">
              <a:avLst/>
            </a:prstGeom>
            <a:ln w="12700" cap="flat">
              <a:noFill/>
              <a:miter lim="400000"/>
            </a:ln>
            <a:effectLst/>
          </p:spPr>
        </p:pic>
        <p:pic>
          <p:nvPicPr>
            <p:cNvPr id="3087" name="pasted-image.pdf"/>
            <p:cNvPicPr>
              <a:picLocks noChangeAspect="1"/>
            </p:cNvPicPr>
            <p:nvPr/>
          </p:nvPicPr>
          <p:blipFill>
            <a:blip r:embed="rId6">
              <a:alphaModFix amt="18452"/>
              <a:extLst/>
            </a:blip>
            <a:stretch>
              <a:fillRect/>
            </a:stretch>
          </p:blipFill>
          <p:spPr>
            <a:xfrm rot="3275997">
              <a:off x="7936693" y="2404311"/>
              <a:ext cx="575190" cy="507921"/>
            </a:xfrm>
            <a:prstGeom prst="rect">
              <a:avLst/>
            </a:prstGeom>
            <a:ln w="12700" cap="flat">
              <a:noFill/>
              <a:miter lim="400000"/>
            </a:ln>
            <a:effectLst/>
          </p:spPr>
        </p:pic>
        <p:pic>
          <p:nvPicPr>
            <p:cNvPr id="3088" name="pasted-image.pdf"/>
            <p:cNvPicPr>
              <a:picLocks noChangeAspect="1"/>
            </p:cNvPicPr>
            <p:nvPr/>
          </p:nvPicPr>
          <p:blipFill>
            <a:blip r:embed="rId7">
              <a:alphaModFix amt="18452"/>
              <a:extLst/>
            </a:blip>
            <a:stretch>
              <a:fillRect/>
            </a:stretch>
          </p:blipFill>
          <p:spPr>
            <a:xfrm rot="16983089">
              <a:off x="7153991" y="2696672"/>
              <a:ext cx="594933" cy="525355"/>
            </a:xfrm>
            <a:prstGeom prst="rect">
              <a:avLst/>
            </a:prstGeom>
            <a:ln w="12700" cap="flat">
              <a:noFill/>
              <a:miter lim="400000"/>
            </a:ln>
            <a:effectLst/>
          </p:spPr>
        </p:pic>
        <p:pic>
          <p:nvPicPr>
            <p:cNvPr id="3089" name="pasted-image.pdf"/>
            <p:cNvPicPr>
              <a:picLocks noChangeAspect="1"/>
            </p:cNvPicPr>
            <p:nvPr/>
          </p:nvPicPr>
          <p:blipFill>
            <a:blip r:embed="rId8">
              <a:alphaModFix amt="18452"/>
              <a:extLst/>
            </a:blip>
            <a:stretch>
              <a:fillRect/>
            </a:stretch>
          </p:blipFill>
          <p:spPr>
            <a:xfrm rot="21012226">
              <a:off x="7352607" y="2082942"/>
              <a:ext cx="630988" cy="557194"/>
            </a:xfrm>
            <a:prstGeom prst="rect">
              <a:avLst/>
            </a:prstGeom>
            <a:ln w="12700" cap="flat">
              <a:noFill/>
              <a:miter lim="400000"/>
            </a:ln>
            <a:effectLst/>
          </p:spPr>
        </p:pic>
        <p:pic>
          <p:nvPicPr>
            <p:cNvPr id="3090" name="pasted-image.pdf"/>
            <p:cNvPicPr>
              <a:picLocks noChangeAspect="1"/>
            </p:cNvPicPr>
            <p:nvPr/>
          </p:nvPicPr>
          <p:blipFill>
            <a:blip r:embed="rId8">
              <a:alphaModFix amt="18452"/>
              <a:extLst/>
            </a:blip>
            <a:stretch>
              <a:fillRect/>
            </a:stretch>
          </p:blipFill>
          <p:spPr>
            <a:xfrm rot="15582911">
              <a:off x="8396143" y="2335193"/>
              <a:ext cx="873428" cy="771281"/>
            </a:xfrm>
            <a:prstGeom prst="rect">
              <a:avLst/>
            </a:prstGeom>
            <a:ln w="12700" cap="flat">
              <a:noFill/>
              <a:miter lim="400000"/>
            </a:ln>
            <a:effectLst/>
          </p:spPr>
        </p:pic>
        <p:pic>
          <p:nvPicPr>
            <p:cNvPr id="3091" name="pasted-image.pdf"/>
            <p:cNvPicPr>
              <a:picLocks noChangeAspect="1"/>
            </p:cNvPicPr>
            <p:nvPr/>
          </p:nvPicPr>
          <p:blipFill>
            <a:blip r:embed="rId6">
              <a:alphaModFix amt="18452"/>
              <a:extLst/>
            </a:blip>
            <a:stretch>
              <a:fillRect/>
            </a:stretch>
          </p:blipFill>
          <p:spPr>
            <a:xfrm rot="13329951">
              <a:off x="6416310" y="2455108"/>
              <a:ext cx="796189" cy="703075"/>
            </a:xfrm>
            <a:prstGeom prst="rect">
              <a:avLst/>
            </a:prstGeom>
            <a:ln w="12700" cap="flat">
              <a:noFill/>
              <a:miter lim="400000"/>
            </a:ln>
            <a:effectLst/>
          </p:spPr>
        </p:pic>
        <p:pic>
          <p:nvPicPr>
            <p:cNvPr id="3092" name="pasted-image.pdf"/>
            <p:cNvPicPr>
              <a:picLocks noChangeAspect="1"/>
            </p:cNvPicPr>
            <p:nvPr/>
          </p:nvPicPr>
          <p:blipFill>
            <a:blip r:embed="rId4">
              <a:alphaModFix amt="18452"/>
              <a:extLst/>
            </a:blip>
            <a:stretch>
              <a:fillRect/>
            </a:stretch>
          </p:blipFill>
          <p:spPr>
            <a:xfrm rot="6596259">
              <a:off x="6809911" y="1873247"/>
              <a:ext cx="610569" cy="539163"/>
            </a:xfrm>
            <a:prstGeom prst="rect">
              <a:avLst/>
            </a:prstGeom>
            <a:ln w="12700" cap="flat">
              <a:noFill/>
              <a:miter lim="400000"/>
            </a:ln>
            <a:effectLst/>
          </p:spPr>
        </p:pic>
        <p:pic>
          <p:nvPicPr>
            <p:cNvPr id="3093" name="pasted-image.pdf"/>
            <p:cNvPicPr>
              <a:picLocks noChangeAspect="1"/>
            </p:cNvPicPr>
            <p:nvPr/>
          </p:nvPicPr>
          <p:blipFill>
            <a:blip r:embed="rId5">
              <a:alphaModFix amt="18452"/>
              <a:extLst/>
            </a:blip>
            <a:stretch>
              <a:fillRect/>
            </a:stretch>
          </p:blipFill>
          <p:spPr>
            <a:xfrm rot="189053">
              <a:off x="7241119" y="1293390"/>
              <a:ext cx="778108" cy="690495"/>
            </a:xfrm>
            <a:prstGeom prst="rect">
              <a:avLst/>
            </a:prstGeom>
            <a:ln w="12700" cap="flat">
              <a:noFill/>
              <a:miter lim="400000"/>
            </a:ln>
            <a:effectLst/>
          </p:spPr>
        </p:pic>
        <p:pic>
          <p:nvPicPr>
            <p:cNvPr id="3094" name="pasted-image.pdf"/>
            <p:cNvPicPr>
              <a:picLocks noChangeAspect="1"/>
            </p:cNvPicPr>
            <p:nvPr/>
          </p:nvPicPr>
          <p:blipFill>
            <a:blip r:embed="rId7">
              <a:alphaModFix amt="18452"/>
              <a:extLst/>
            </a:blip>
            <a:stretch>
              <a:fillRect/>
            </a:stretch>
          </p:blipFill>
          <p:spPr>
            <a:xfrm rot="4037505">
              <a:off x="7950049" y="1563981"/>
              <a:ext cx="823519" cy="727208"/>
            </a:xfrm>
            <a:prstGeom prst="rect">
              <a:avLst/>
            </a:prstGeom>
            <a:ln w="12700" cap="flat">
              <a:noFill/>
              <a:miter lim="400000"/>
            </a:ln>
            <a:effectLst/>
          </p:spPr>
        </p:pic>
        <p:pic>
          <p:nvPicPr>
            <p:cNvPr id="3095" name="pasted-image.pdf"/>
            <p:cNvPicPr>
              <a:picLocks noChangeAspect="1"/>
            </p:cNvPicPr>
            <p:nvPr/>
          </p:nvPicPr>
          <p:blipFill>
            <a:blip r:embed="rId8">
              <a:alphaModFix amt="18452"/>
              <a:extLst/>
            </a:blip>
            <a:stretch>
              <a:fillRect/>
            </a:stretch>
          </p:blipFill>
          <p:spPr>
            <a:xfrm rot="15582911">
              <a:off x="6119437" y="1347612"/>
              <a:ext cx="1045499" cy="923227"/>
            </a:xfrm>
            <a:prstGeom prst="rect">
              <a:avLst/>
            </a:prstGeom>
            <a:ln w="12700" cap="flat">
              <a:noFill/>
              <a:miter lim="400000"/>
            </a:ln>
            <a:effectLst/>
          </p:spPr>
        </p:pic>
        <p:pic>
          <p:nvPicPr>
            <p:cNvPr id="3096" name="pasted-image.pdf"/>
            <p:cNvPicPr>
              <a:picLocks noChangeAspect="1"/>
            </p:cNvPicPr>
            <p:nvPr/>
          </p:nvPicPr>
          <p:blipFill>
            <a:blip r:embed="rId6">
              <a:alphaModFix amt="18452"/>
              <a:extLst/>
            </a:blip>
            <a:stretch>
              <a:fillRect/>
            </a:stretch>
          </p:blipFill>
          <p:spPr>
            <a:xfrm rot="13574788">
              <a:off x="8610446" y="1381584"/>
              <a:ext cx="953044" cy="841586"/>
            </a:xfrm>
            <a:prstGeom prst="rect">
              <a:avLst/>
            </a:prstGeom>
            <a:ln w="12700" cap="flat">
              <a:noFill/>
              <a:miter lim="400000"/>
            </a:ln>
            <a:effectLst/>
          </p:spPr>
        </p:pic>
        <p:pic>
          <p:nvPicPr>
            <p:cNvPr id="3097" name="pasted-image.pdf"/>
            <p:cNvPicPr>
              <a:picLocks noChangeAspect="1"/>
            </p:cNvPicPr>
            <p:nvPr/>
          </p:nvPicPr>
          <p:blipFill>
            <a:blip r:embed="rId4">
              <a:alphaModFix amt="18452"/>
              <a:extLst/>
            </a:blip>
            <a:stretch>
              <a:fillRect/>
            </a:stretch>
          </p:blipFill>
          <p:spPr>
            <a:xfrm rot="14632657">
              <a:off x="7019512" y="3382405"/>
              <a:ext cx="730855" cy="645382"/>
            </a:xfrm>
            <a:prstGeom prst="rect">
              <a:avLst/>
            </a:prstGeom>
            <a:ln w="12700" cap="flat">
              <a:noFill/>
              <a:miter lim="400000"/>
            </a:ln>
            <a:effectLst/>
          </p:spPr>
        </p:pic>
        <p:pic>
          <p:nvPicPr>
            <p:cNvPr id="3098" name="pasted-image.pdf"/>
            <p:cNvPicPr>
              <a:picLocks noChangeAspect="1"/>
            </p:cNvPicPr>
            <p:nvPr/>
          </p:nvPicPr>
          <p:blipFill>
            <a:blip r:embed="rId5">
              <a:alphaModFix amt="18452"/>
              <a:extLst/>
            </a:blip>
            <a:stretch>
              <a:fillRect/>
            </a:stretch>
          </p:blipFill>
          <p:spPr>
            <a:xfrm rot="4535398">
              <a:off x="8701078" y="2878940"/>
              <a:ext cx="931400" cy="826527"/>
            </a:xfrm>
            <a:prstGeom prst="rect">
              <a:avLst/>
            </a:prstGeom>
            <a:ln w="12700" cap="flat">
              <a:noFill/>
              <a:miter lim="400000"/>
            </a:ln>
            <a:effectLst/>
          </p:spPr>
        </p:pic>
        <p:pic>
          <p:nvPicPr>
            <p:cNvPr id="3099" name="pasted-image.pdf"/>
            <p:cNvPicPr>
              <a:picLocks noChangeAspect="1"/>
            </p:cNvPicPr>
            <p:nvPr/>
          </p:nvPicPr>
          <p:blipFill>
            <a:blip r:embed="rId7">
              <a:alphaModFix amt="18452"/>
              <a:extLst/>
            </a:blip>
            <a:stretch>
              <a:fillRect/>
            </a:stretch>
          </p:blipFill>
          <p:spPr>
            <a:xfrm rot="8729863">
              <a:off x="7992048" y="3458914"/>
              <a:ext cx="857106" cy="756868"/>
            </a:xfrm>
            <a:prstGeom prst="rect">
              <a:avLst/>
            </a:prstGeom>
            <a:ln w="12700" cap="flat">
              <a:noFill/>
              <a:miter lim="400000"/>
            </a:ln>
            <a:effectLst/>
          </p:spPr>
        </p:pic>
        <p:pic>
          <p:nvPicPr>
            <p:cNvPr id="3100" name="pasted-image.pdf"/>
            <p:cNvPicPr>
              <a:picLocks noChangeAspect="1"/>
            </p:cNvPicPr>
            <p:nvPr/>
          </p:nvPicPr>
          <p:blipFill>
            <a:blip r:embed="rId3">
              <a:alphaModFix amt="18452"/>
              <a:extLst/>
            </a:blip>
            <a:stretch>
              <a:fillRect/>
            </a:stretch>
          </p:blipFill>
          <p:spPr>
            <a:xfrm rot="21012226">
              <a:off x="7628066" y="5109181"/>
              <a:ext cx="334469" cy="295353"/>
            </a:xfrm>
            <a:prstGeom prst="rect">
              <a:avLst/>
            </a:prstGeom>
            <a:ln w="12700" cap="flat">
              <a:noFill/>
              <a:miter lim="400000"/>
            </a:ln>
            <a:effectLst/>
          </p:spPr>
        </p:pic>
        <p:pic>
          <p:nvPicPr>
            <p:cNvPr id="3101" name="pasted-image.pdf"/>
            <p:cNvPicPr>
              <a:picLocks noChangeAspect="1"/>
            </p:cNvPicPr>
            <p:nvPr/>
          </p:nvPicPr>
          <p:blipFill>
            <a:blip r:embed="rId4">
              <a:alphaModFix amt="18452"/>
              <a:extLst/>
            </a:blip>
            <a:stretch>
              <a:fillRect/>
            </a:stretch>
          </p:blipFill>
          <p:spPr>
            <a:xfrm rot="7178364">
              <a:off x="8006222" y="5385773"/>
              <a:ext cx="441093" cy="389507"/>
            </a:xfrm>
            <a:prstGeom prst="rect">
              <a:avLst/>
            </a:prstGeom>
            <a:ln w="12700" cap="flat">
              <a:noFill/>
              <a:miter lim="400000"/>
            </a:ln>
            <a:effectLst/>
          </p:spPr>
        </p:pic>
        <p:pic>
          <p:nvPicPr>
            <p:cNvPr id="3102" name="pasted-image.pdf"/>
            <p:cNvPicPr>
              <a:picLocks noChangeAspect="1"/>
            </p:cNvPicPr>
            <p:nvPr/>
          </p:nvPicPr>
          <p:blipFill>
            <a:blip r:embed="rId5">
              <a:alphaModFix amt="18452"/>
              <a:extLst/>
            </a:blip>
            <a:stretch>
              <a:fillRect/>
            </a:stretch>
          </p:blipFill>
          <p:spPr>
            <a:xfrm rot="13426029">
              <a:off x="7505166" y="5458150"/>
              <a:ext cx="562127" cy="498833"/>
            </a:xfrm>
            <a:prstGeom prst="rect">
              <a:avLst/>
            </a:prstGeom>
            <a:ln w="12700" cap="flat">
              <a:noFill/>
              <a:miter lim="400000"/>
            </a:ln>
            <a:effectLst/>
          </p:spPr>
        </p:pic>
        <p:pic>
          <p:nvPicPr>
            <p:cNvPr id="3103" name="pasted-image.pdf"/>
            <p:cNvPicPr>
              <a:picLocks noChangeAspect="1"/>
            </p:cNvPicPr>
            <p:nvPr/>
          </p:nvPicPr>
          <p:blipFill>
            <a:blip r:embed="rId6">
              <a:alphaModFix amt="18452"/>
              <a:extLst/>
            </a:blip>
            <a:stretch>
              <a:fillRect/>
            </a:stretch>
          </p:blipFill>
          <p:spPr>
            <a:xfrm rot="3275997">
              <a:off x="7904170" y="4877804"/>
              <a:ext cx="575189" cy="507921"/>
            </a:xfrm>
            <a:prstGeom prst="rect">
              <a:avLst/>
            </a:prstGeom>
            <a:ln w="12700" cap="flat">
              <a:noFill/>
              <a:miter lim="400000"/>
            </a:ln>
            <a:effectLst/>
          </p:spPr>
        </p:pic>
        <p:pic>
          <p:nvPicPr>
            <p:cNvPr id="3104" name="pasted-image.pdf"/>
            <p:cNvPicPr>
              <a:picLocks noChangeAspect="1"/>
            </p:cNvPicPr>
            <p:nvPr/>
          </p:nvPicPr>
          <p:blipFill>
            <a:blip r:embed="rId7">
              <a:alphaModFix amt="18452"/>
              <a:extLst/>
            </a:blip>
            <a:stretch>
              <a:fillRect/>
            </a:stretch>
          </p:blipFill>
          <p:spPr>
            <a:xfrm rot="16983089">
              <a:off x="7121466" y="5170165"/>
              <a:ext cx="594932" cy="525355"/>
            </a:xfrm>
            <a:prstGeom prst="rect">
              <a:avLst/>
            </a:prstGeom>
            <a:ln w="12700" cap="flat">
              <a:noFill/>
              <a:miter lim="400000"/>
            </a:ln>
            <a:effectLst/>
          </p:spPr>
        </p:pic>
        <p:pic>
          <p:nvPicPr>
            <p:cNvPr id="3105" name="pasted-image.pdf"/>
            <p:cNvPicPr>
              <a:picLocks noChangeAspect="1"/>
            </p:cNvPicPr>
            <p:nvPr/>
          </p:nvPicPr>
          <p:blipFill>
            <a:blip r:embed="rId8">
              <a:alphaModFix amt="18452"/>
              <a:extLst/>
            </a:blip>
            <a:stretch>
              <a:fillRect/>
            </a:stretch>
          </p:blipFill>
          <p:spPr>
            <a:xfrm rot="21012226">
              <a:off x="7320081" y="4556434"/>
              <a:ext cx="630989" cy="557194"/>
            </a:xfrm>
            <a:prstGeom prst="rect">
              <a:avLst/>
            </a:prstGeom>
            <a:ln w="12700" cap="flat">
              <a:noFill/>
              <a:miter lim="400000"/>
            </a:ln>
            <a:effectLst/>
          </p:spPr>
        </p:pic>
        <p:pic>
          <p:nvPicPr>
            <p:cNvPr id="3106" name="pasted-image.pdf"/>
            <p:cNvPicPr>
              <a:picLocks noChangeAspect="1"/>
            </p:cNvPicPr>
            <p:nvPr/>
          </p:nvPicPr>
          <p:blipFill>
            <a:blip r:embed="rId8">
              <a:alphaModFix amt="18452"/>
              <a:extLst/>
            </a:blip>
            <a:stretch>
              <a:fillRect/>
            </a:stretch>
          </p:blipFill>
          <p:spPr>
            <a:xfrm rot="15582911">
              <a:off x="8363618" y="4808686"/>
              <a:ext cx="873428" cy="771280"/>
            </a:xfrm>
            <a:prstGeom prst="rect">
              <a:avLst/>
            </a:prstGeom>
            <a:ln w="12700" cap="flat">
              <a:noFill/>
              <a:miter lim="400000"/>
            </a:ln>
            <a:effectLst/>
          </p:spPr>
        </p:pic>
        <p:pic>
          <p:nvPicPr>
            <p:cNvPr id="3107" name="pasted-image.pdf"/>
            <p:cNvPicPr>
              <a:picLocks noChangeAspect="1"/>
            </p:cNvPicPr>
            <p:nvPr/>
          </p:nvPicPr>
          <p:blipFill>
            <a:blip r:embed="rId6">
              <a:alphaModFix amt="18452"/>
              <a:extLst/>
            </a:blip>
            <a:stretch>
              <a:fillRect/>
            </a:stretch>
          </p:blipFill>
          <p:spPr>
            <a:xfrm rot="13329951">
              <a:off x="6383785" y="4928600"/>
              <a:ext cx="796189" cy="703075"/>
            </a:xfrm>
            <a:prstGeom prst="rect">
              <a:avLst/>
            </a:prstGeom>
            <a:ln w="12700" cap="flat">
              <a:noFill/>
              <a:miter lim="400000"/>
            </a:ln>
            <a:effectLst/>
          </p:spPr>
        </p:pic>
        <p:pic>
          <p:nvPicPr>
            <p:cNvPr id="3108" name="pasted-image.pdf"/>
            <p:cNvPicPr>
              <a:picLocks noChangeAspect="1"/>
            </p:cNvPicPr>
            <p:nvPr/>
          </p:nvPicPr>
          <p:blipFill>
            <a:blip r:embed="rId4">
              <a:alphaModFix amt="18452"/>
              <a:extLst/>
            </a:blip>
            <a:stretch>
              <a:fillRect/>
            </a:stretch>
          </p:blipFill>
          <p:spPr>
            <a:xfrm rot="6596259">
              <a:off x="6777386" y="4346740"/>
              <a:ext cx="610569" cy="539163"/>
            </a:xfrm>
            <a:prstGeom prst="rect">
              <a:avLst/>
            </a:prstGeom>
            <a:ln w="12700" cap="flat">
              <a:noFill/>
              <a:miter lim="400000"/>
            </a:ln>
            <a:effectLst/>
          </p:spPr>
        </p:pic>
        <p:pic>
          <p:nvPicPr>
            <p:cNvPr id="3109" name="pasted-image.pdf"/>
            <p:cNvPicPr>
              <a:picLocks noChangeAspect="1"/>
            </p:cNvPicPr>
            <p:nvPr/>
          </p:nvPicPr>
          <p:blipFill>
            <a:blip r:embed="rId5">
              <a:alphaModFix amt="18452"/>
              <a:extLst/>
            </a:blip>
            <a:stretch>
              <a:fillRect/>
            </a:stretch>
          </p:blipFill>
          <p:spPr>
            <a:xfrm rot="189053">
              <a:off x="7208595" y="3766884"/>
              <a:ext cx="778108" cy="690494"/>
            </a:xfrm>
            <a:prstGeom prst="rect">
              <a:avLst/>
            </a:prstGeom>
            <a:ln w="12700" cap="flat">
              <a:noFill/>
              <a:miter lim="400000"/>
            </a:ln>
            <a:effectLst/>
          </p:spPr>
        </p:pic>
        <p:pic>
          <p:nvPicPr>
            <p:cNvPr id="3110" name="pasted-image.pdf"/>
            <p:cNvPicPr>
              <a:picLocks noChangeAspect="1"/>
            </p:cNvPicPr>
            <p:nvPr/>
          </p:nvPicPr>
          <p:blipFill>
            <a:blip r:embed="rId7">
              <a:alphaModFix amt="18452"/>
              <a:extLst/>
            </a:blip>
            <a:stretch>
              <a:fillRect/>
            </a:stretch>
          </p:blipFill>
          <p:spPr>
            <a:xfrm rot="4037505">
              <a:off x="7917524" y="4037473"/>
              <a:ext cx="823519" cy="727209"/>
            </a:xfrm>
            <a:prstGeom prst="rect">
              <a:avLst/>
            </a:prstGeom>
            <a:ln w="12700" cap="flat">
              <a:noFill/>
              <a:miter lim="400000"/>
            </a:ln>
            <a:effectLst/>
          </p:spPr>
        </p:pic>
        <p:pic>
          <p:nvPicPr>
            <p:cNvPr id="3111" name="pasted-image.pdf"/>
            <p:cNvPicPr>
              <a:picLocks noChangeAspect="1"/>
            </p:cNvPicPr>
            <p:nvPr/>
          </p:nvPicPr>
          <p:blipFill>
            <a:blip r:embed="rId8">
              <a:alphaModFix amt="18452"/>
              <a:extLst/>
            </a:blip>
            <a:stretch>
              <a:fillRect/>
            </a:stretch>
          </p:blipFill>
          <p:spPr>
            <a:xfrm rot="15582911">
              <a:off x="6086913" y="3821104"/>
              <a:ext cx="1045499" cy="923228"/>
            </a:xfrm>
            <a:prstGeom prst="rect">
              <a:avLst/>
            </a:prstGeom>
            <a:ln w="12700" cap="flat">
              <a:noFill/>
              <a:miter lim="400000"/>
            </a:ln>
            <a:effectLst/>
          </p:spPr>
        </p:pic>
        <p:pic>
          <p:nvPicPr>
            <p:cNvPr id="3112" name="pasted-image.pdf"/>
            <p:cNvPicPr>
              <a:picLocks noChangeAspect="1"/>
            </p:cNvPicPr>
            <p:nvPr/>
          </p:nvPicPr>
          <p:blipFill>
            <a:blip r:embed="rId6">
              <a:alphaModFix amt="18452"/>
              <a:extLst/>
            </a:blip>
            <a:stretch>
              <a:fillRect/>
            </a:stretch>
          </p:blipFill>
          <p:spPr>
            <a:xfrm rot="13574788">
              <a:off x="8577921" y="3855077"/>
              <a:ext cx="953044" cy="841586"/>
            </a:xfrm>
            <a:prstGeom prst="rect">
              <a:avLst/>
            </a:prstGeom>
            <a:ln w="12700" cap="flat">
              <a:noFill/>
              <a:miter lim="400000"/>
            </a:ln>
            <a:effectLst/>
          </p:spPr>
        </p:pic>
        <p:pic>
          <p:nvPicPr>
            <p:cNvPr id="3113" name="pasted-image.pdf"/>
            <p:cNvPicPr>
              <a:picLocks noChangeAspect="1"/>
            </p:cNvPicPr>
            <p:nvPr/>
          </p:nvPicPr>
          <p:blipFill>
            <a:blip r:embed="rId4">
              <a:alphaModFix amt="18452"/>
              <a:extLst/>
            </a:blip>
            <a:stretch>
              <a:fillRect/>
            </a:stretch>
          </p:blipFill>
          <p:spPr>
            <a:xfrm rot="14632657">
              <a:off x="6986987" y="5855898"/>
              <a:ext cx="730855" cy="645382"/>
            </a:xfrm>
            <a:prstGeom prst="rect">
              <a:avLst/>
            </a:prstGeom>
            <a:ln w="12700" cap="flat">
              <a:noFill/>
              <a:miter lim="400000"/>
            </a:ln>
            <a:effectLst/>
          </p:spPr>
        </p:pic>
        <p:pic>
          <p:nvPicPr>
            <p:cNvPr id="3114" name="pasted-image.pdf"/>
            <p:cNvPicPr>
              <a:picLocks noChangeAspect="1"/>
            </p:cNvPicPr>
            <p:nvPr/>
          </p:nvPicPr>
          <p:blipFill>
            <a:blip r:embed="rId5">
              <a:alphaModFix amt="18452"/>
              <a:extLst/>
            </a:blip>
            <a:stretch>
              <a:fillRect/>
            </a:stretch>
          </p:blipFill>
          <p:spPr>
            <a:xfrm rot="4535398">
              <a:off x="8668553" y="5352433"/>
              <a:ext cx="931400" cy="826527"/>
            </a:xfrm>
            <a:prstGeom prst="rect">
              <a:avLst/>
            </a:prstGeom>
            <a:ln w="12700" cap="flat">
              <a:noFill/>
              <a:miter lim="400000"/>
            </a:ln>
            <a:effectLst/>
          </p:spPr>
        </p:pic>
        <p:pic>
          <p:nvPicPr>
            <p:cNvPr id="3115" name="pasted-image.pdf"/>
            <p:cNvPicPr>
              <a:picLocks noChangeAspect="1"/>
            </p:cNvPicPr>
            <p:nvPr/>
          </p:nvPicPr>
          <p:blipFill>
            <a:blip r:embed="rId7">
              <a:alphaModFix amt="18452"/>
              <a:extLst/>
            </a:blip>
            <a:stretch>
              <a:fillRect/>
            </a:stretch>
          </p:blipFill>
          <p:spPr>
            <a:xfrm rot="8729863">
              <a:off x="7959523" y="5932408"/>
              <a:ext cx="857106" cy="756868"/>
            </a:xfrm>
            <a:prstGeom prst="rect">
              <a:avLst/>
            </a:prstGeom>
            <a:ln w="12700" cap="flat">
              <a:noFill/>
              <a:miter lim="400000"/>
            </a:ln>
            <a:effectLst/>
          </p:spPr>
        </p:pic>
        <p:pic>
          <p:nvPicPr>
            <p:cNvPr id="3116" name="pasted-image.pdf"/>
            <p:cNvPicPr>
              <a:picLocks noChangeAspect="1"/>
            </p:cNvPicPr>
            <p:nvPr/>
          </p:nvPicPr>
          <p:blipFill>
            <a:blip r:embed="rId3">
              <a:alphaModFix amt="18452"/>
              <a:extLst/>
            </a:blip>
            <a:stretch>
              <a:fillRect/>
            </a:stretch>
          </p:blipFill>
          <p:spPr>
            <a:xfrm rot="21012226">
              <a:off x="3681257" y="6056221"/>
              <a:ext cx="334470" cy="295354"/>
            </a:xfrm>
            <a:prstGeom prst="rect">
              <a:avLst/>
            </a:prstGeom>
            <a:ln w="12700" cap="flat">
              <a:noFill/>
              <a:miter lim="400000"/>
            </a:ln>
            <a:effectLst/>
          </p:spPr>
        </p:pic>
        <p:pic>
          <p:nvPicPr>
            <p:cNvPr id="3117" name="pasted-image.pdf"/>
            <p:cNvPicPr>
              <a:picLocks noChangeAspect="1"/>
            </p:cNvPicPr>
            <p:nvPr/>
          </p:nvPicPr>
          <p:blipFill>
            <a:blip r:embed="rId4">
              <a:alphaModFix amt="18452"/>
              <a:extLst/>
            </a:blip>
            <a:stretch>
              <a:fillRect/>
            </a:stretch>
          </p:blipFill>
          <p:spPr>
            <a:xfrm rot="7178364">
              <a:off x="4059414" y="6332813"/>
              <a:ext cx="441092" cy="389506"/>
            </a:xfrm>
            <a:prstGeom prst="rect">
              <a:avLst/>
            </a:prstGeom>
            <a:ln w="12700" cap="flat">
              <a:noFill/>
              <a:miter lim="400000"/>
            </a:ln>
            <a:effectLst/>
          </p:spPr>
        </p:pic>
        <p:pic>
          <p:nvPicPr>
            <p:cNvPr id="3118" name="pasted-image.pdf"/>
            <p:cNvPicPr>
              <a:picLocks noChangeAspect="1"/>
            </p:cNvPicPr>
            <p:nvPr/>
          </p:nvPicPr>
          <p:blipFill>
            <a:blip r:embed="rId5">
              <a:alphaModFix amt="18452"/>
              <a:extLst/>
            </a:blip>
            <a:stretch>
              <a:fillRect/>
            </a:stretch>
          </p:blipFill>
          <p:spPr>
            <a:xfrm rot="13426029">
              <a:off x="3558358" y="6405190"/>
              <a:ext cx="562127" cy="498833"/>
            </a:xfrm>
            <a:prstGeom prst="rect">
              <a:avLst/>
            </a:prstGeom>
            <a:ln w="12700" cap="flat">
              <a:noFill/>
              <a:miter lim="400000"/>
            </a:ln>
            <a:effectLst/>
          </p:spPr>
        </p:pic>
        <p:pic>
          <p:nvPicPr>
            <p:cNvPr id="3119" name="pasted-image.pdf"/>
            <p:cNvPicPr>
              <a:picLocks noChangeAspect="1"/>
            </p:cNvPicPr>
            <p:nvPr/>
          </p:nvPicPr>
          <p:blipFill>
            <a:blip r:embed="rId6">
              <a:alphaModFix amt="18452"/>
              <a:extLst/>
            </a:blip>
            <a:stretch>
              <a:fillRect/>
            </a:stretch>
          </p:blipFill>
          <p:spPr>
            <a:xfrm rot="3275997">
              <a:off x="3957361" y="5824844"/>
              <a:ext cx="575189" cy="507921"/>
            </a:xfrm>
            <a:prstGeom prst="rect">
              <a:avLst/>
            </a:prstGeom>
            <a:ln w="12700" cap="flat">
              <a:noFill/>
              <a:miter lim="400000"/>
            </a:ln>
            <a:effectLst/>
          </p:spPr>
        </p:pic>
        <p:pic>
          <p:nvPicPr>
            <p:cNvPr id="3120" name="pasted-image.pdf"/>
            <p:cNvPicPr>
              <a:picLocks noChangeAspect="1"/>
            </p:cNvPicPr>
            <p:nvPr/>
          </p:nvPicPr>
          <p:blipFill>
            <a:blip r:embed="rId7">
              <a:alphaModFix amt="18452"/>
              <a:extLst/>
            </a:blip>
            <a:stretch>
              <a:fillRect/>
            </a:stretch>
          </p:blipFill>
          <p:spPr>
            <a:xfrm rot="16983089">
              <a:off x="3174657" y="6117204"/>
              <a:ext cx="594933" cy="525356"/>
            </a:xfrm>
            <a:prstGeom prst="rect">
              <a:avLst/>
            </a:prstGeom>
            <a:ln w="12700" cap="flat">
              <a:noFill/>
              <a:miter lim="400000"/>
            </a:ln>
            <a:effectLst/>
          </p:spPr>
        </p:pic>
        <p:pic>
          <p:nvPicPr>
            <p:cNvPr id="3121" name="pasted-image.pdf"/>
            <p:cNvPicPr>
              <a:picLocks noChangeAspect="1"/>
            </p:cNvPicPr>
            <p:nvPr/>
          </p:nvPicPr>
          <p:blipFill>
            <a:blip r:embed="rId8">
              <a:alphaModFix amt="18452"/>
              <a:extLst/>
            </a:blip>
            <a:stretch>
              <a:fillRect/>
            </a:stretch>
          </p:blipFill>
          <p:spPr>
            <a:xfrm rot="21012226">
              <a:off x="3373273" y="5503474"/>
              <a:ext cx="630988" cy="557195"/>
            </a:xfrm>
            <a:prstGeom prst="rect">
              <a:avLst/>
            </a:prstGeom>
            <a:ln w="12700" cap="flat">
              <a:noFill/>
              <a:miter lim="400000"/>
            </a:ln>
            <a:effectLst/>
          </p:spPr>
        </p:pic>
        <p:pic>
          <p:nvPicPr>
            <p:cNvPr id="3122" name="pasted-image.pdf"/>
            <p:cNvPicPr>
              <a:picLocks noChangeAspect="1"/>
            </p:cNvPicPr>
            <p:nvPr/>
          </p:nvPicPr>
          <p:blipFill>
            <a:blip r:embed="rId8">
              <a:alphaModFix amt="18452"/>
              <a:extLst/>
            </a:blip>
            <a:stretch>
              <a:fillRect/>
            </a:stretch>
          </p:blipFill>
          <p:spPr>
            <a:xfrm rot="15582911">
              <a:off x="4416809" y="5755726"/>
              <a:ext cx="873428" cy="771281"/>
            </a:xfrm>
            <a:prstGeom prst="rect">
              <a:avLst/>
            </a:prstGeom>
            <a:ln w="12700" cap="flat">
              <a:noFill/>
              <a:miter lim="400000"/>
            </a:ln>
            <a:effectLst/>
          </p:spPr>
        </p:pic>
        <p:pic>
          <p:nvPicPr>
            <p:cNvPr id="3123" name="pasted-image.pdf"/>
            <p:cNvPicPr>
              <a:picLocks noChangeAspect="1"/>
            </p:cNvPicPr>
            <p:nvPr/>
          </p:nvPicPr>
          <p:blipFill>
            <a:blip r:embed="rId6">
              <a:alphaModFix amt="18452"/>
              <a:extLst/>
            </a:blip>
            <a:stretch>
              <a:fillRect/>
            </a:stretch>
          </p:blipFill>
          <p:spPr>
            <a:xfrm rot="13329951">
              <a:off x="2436976" y="5875641"/>
              <a:ext cx="796189" cy="703075"/>
            </a:xfrm>
            <a:prstGeom prst="rect">
              <a:avLst/>
            </a:prstGeom>
            <a:ln w="12700" cap="flat">
              <a:noFill/>
              <a:miter lim="400000"/>
            </a:ln>
            <a:effectLst/>
          </p:spPr>
        </p:pic>
        <p:pic>
          <p:nvPicPr>
            <p:cNvPr id="3124" name="pasted-image.pdf"/>
            <p:cNvPicPr>
              <a:picLocks noChangeAspect="1"/>
            </p:cNvPicPr>
            <p:nvPr/>
          </p:nvPicPr>
          <p:blipFill>
            <a:blip r:embed="rId4">
              <a:alphaModFix amt="18452"/>
              <a:extLst/>
            </a:blip>
            <a:stretch>
              <a:fillRect/>
            </a:stretch>
          </p:blipFill>
          <p:spPr>
            <a:xfrm rot="6596259">
              <a:off x="2830577" y="5293780"/>
              <a:ext cx="610569" cy="539163"/>
            </a:xfrm>
            <a:prstGeom prst="rect">
              <a:avLst/>
            </a:prstGeom>
            <a:ln w="12700" cap="flat">
              <a:noFill/>
              <a:miter lim="400000"/>
            </a:ln>
            <a:effectLst/>
          </p:spPr>
        </p:pic>
        <p:pic>
          <p:nvPicPr>
            <p:cNvPr id="3125" name="pasted-image.pdf"/>
            <p:cNvPicPr>
              <a:picLocks noChangeAspect="1"/>
            </p:cNvPicPr>
            <p:nvPr/>
          </p:nvPicPr>
          <p:blipFill>
            <a:blip r:embed="rId5">
              <a:alphaModFix amt="18452"/>
              <a:extLst/>
            </a:blip>
            <a:stretch>
              <a:fillRect/>
            </a:stretch>
          </p:blipFill>
          <p:spPr>
            <a:xfrm rot="189053">
              <a:off x="3261786" y="4713924"/>
              <a:ext cx="778108" cy="690495"/>
            </a:xfrm>
            <a:prstGeom prst="rect">
              <a:avLst/>
            </a:prstGeom>
            <a:ln w="12700" cap="flat">
              <a:noFill/>
              <a:miter lim="400000"/>
            </a:ln>
            <a:effectLst/>
          </p:spPr>
        </p:pic>
        <p:pic>
          <p:nvPicPr>
            <p:cNvPr id="3126" name="pasted-image.pdf"/>
            <p:cNvPicPr>
              <a:picLocks noChangeAspect="1"/>
            </p:cNvPicPr>
            <p:nvPr/>
          </p:nvPicPr>
          <p:blipFill>
            <a:blip r:embed="rId7">
              <a:alphaModFix amt="18452"/>
              <a:extLst/>
            </a:blip>
            <a:stretch>
              <a:fillRect/>
            </a:stretch>
          </p:blipFill>
          <p:spPr>
            <a:xfrm rot="4037505">
              <a:off x="3970716" y="4984514"/>
              <a:ext cx="823519" cy="727208"/>
            </a:xfrm>
            <a:prstGeom prst="rect">
              <a:avLst/>
            </a:prstGeom>
            <a:ln w="12700" cap="flat">
              <a:noFill/>
              <a:miter lim="400000"/>
            </a:ln>
            <a:effectLst/>
          </p:spPr>
        </p:pic>
        <p:pic>
          <p:nvPicPr>
            <p:cNvPr id="3127" name="pasted-image.pdf"/>
            <p:cNvPicPr>
              <a:picLocks noChangeAspect="1"/>
            </p:cNvPicPr>
            <p:nvPr/>
          </p:nvPicPr>
          <p:blipFill>
            <a:blip r:embed="rId8">
              <a:alphaModFix amt="18452"/>
              <a:extLst/>
            </a:blip>
            <a:stretch>
              <a:fillRect/>
            </a:stretch>
          </p:blipFill>
          <p:spPr>
            <a:xfrm rot="15582911">
              <a:off x="2140104" y="4768145"/>
              <a:ext cx="1045499" cy="923228"/>
            </a:xfrm>
            <a:prstGeom prst="rect">
              <a:avLst/>
            </a:prstGeom>
            <a:ln w="12700" cap="flat">
              <a:noFill/>
              <a:miter lim="400000"/>
            </a:ln>
            <a:effectLst/>
          </p:spPr>
        </p:pic>
        <p:pic>
          <p:nvPicPr>
            <p:cNvPr id="3128" name="pasted-image.pdf"/>
            <p:cNvPicPr>
              <a:picLocks noChangeAspect="1"/>
            </p:cNvPicPr>
            <p:nvPr/>
          </p:nvPicPr>
          <p:blipFill>
            <a:blip r:embed="rId6">
              <a:alphaModFix amt="18452"/>
              <a:extLst/>
            </a:blip>
            <a:stretch>
              <a:fillRect/>
            </a:stretch>
          </p:blipFill>
          <p:spPr>
            <a:xfrm rot="13574788">
              <a:off x="4631112" y="4802118"/>
              <a:ext cx="953044" cy="841585"/>
            </a:xfrm>
            <a:prstGeom prst="rect">
              <a:avLst/>
            </a:prstGeom>
            <a:ln w="12700" cap="flat">
              <a:noFill/>
              <a:miter lim="400000"/>
            </a:ln>
            <a:effectLst/>
          </p:spPr>
        </p:pic>
        <p:pic>
          <p:nvPicPr>
            <p:cNvPr id="3129" name="pasted-image.pdf"/>
            <p:cNvPicPr>
              <a:picLocks noChangeAspect="1"/>
            </p:cNvPicPr>
            <p:nvPr/>
          </p:nvPicPr>
          <p:blipFill>
            <a:blip r:embed="rId4">
              <a:alphaModFix amt="18452"/>
              <a:extLst/>
            </a:blip>
            <a:stretch>
              <a:fillRect/>
            </a:stretch>
          </p:blipFill>
          <p:spPr>
            <a:xfrm rot="14632657">
              <a:off x="3040178" y="6802939"/>
              <a:ext cx="730855" cy="645381"/>
            </a:xfrm>
            <a:prstGeom prst="rect">
              <a:avLst/>
            </a:prstGeom>
            <a:ln w="12700" cap="flat">
              <a:noFill/>
              <a:miter lim="400000"/>
            </a:ln>
            <a:effectLst/>
          </p:spPr>
        </p:pic>
        <p:pic>
          <p:nvPicPr>
            <p:cNvPr id="3130" name="pasted-image.pdf"/>
            <p:cNvPicPr>
              <a:picLocks noChangeAspect="1"/>
            </p:cNvPicPr>
            <p:nvPr/>
          </p:nvPicPr>
          <p:blipFill>
            <a:blip r:embed="rId5">
              <a:alphaModFix amt="18452"/>
              <a:extLst/>
            </a:blip>
            <a:stretch>
              <a:fillRect/>
            </a:stretch>
          </p:blipFill>
          <p:spPr>
            <a:xfrm rot="4535398">
              <a:off x="4721744" y="6299473"/>
              <a:ext cx="931400" cy="826527"/>
            </a:xfrm>
            <a:prstGeom prst="rect">
              <a:avLst/>
            </a:prstGeom>
            <a:ln w="12700" cap="flat">
              <a:noFill/>
              <a:miter lim="400000"/>
            </a:ln>
            <a:effectLst/>
          </p:spPr>
        </p:pic>
        <p:pic>
          <p:nvPicPr>
            <p:cNvPr id="3131" name="pasted-image.pdf"/>
            <p:cNvPicPr>
              <a:picLocks noChangeAspect="1"/>
            </p:cNvPicPr>
            <p:nvPr/>
          </p:nvPicPr>
          <p:blipFill>
            <a:blip r:embed="rId7">
              <a:alphaModFix amt="18452"/>
              <a:extLst/>
            </a:blip>
            <a:stretch>
              <a:fillRect/>
            </a:stretch>
          </p:blipFill>
          <p:spPr>
            <a:xfrm rot="8729863">
              <a:off x="4012714" y="6879448"/>
              <a:ext cx="857107" cy="756867"/>
            </a:xfrm>
            <a:prstGeom prst="rect">
              <a:avLst/>
            </a:prstGeom>
            <a:ln w="12700" cap="flat">
              <a:noFill/>
              <a:miter lim="400000"/>
            </a:ln>
            <a:effectLst/>
          </p:spPr>
        </p:pic>
        <p:pic>
          <p:nvPicPr>
            <p:cNvPr id="3132" name="pasted-image.pdf"/>
            <p:cNvPicPr>
              <a:picLocks noChangeAspect="1"/>
            </p:cNvPicPr>
            <p:nvPr/>
          </p:nvPicPr>
          <p:blipFill>
            <a:blip r:embed="rId3">
              <a:alphaModFix amt="18452"/>
              <a:extLst/>
            </a:blip>
            <a:stretch>
              <a:fillRect/>
            </a:stretch>
          </p:blipFill>
          <p:spPr>
            <a:xfrm rot="21012226">
              <a:off x="4241400" y="1468514"/>
              <a:ext cx="334469" cy="295354"/>
            </a:xfrm>
            <a:prstGeom prst="rect">
              <a:avLst/>
            </a:prstGeom>
            <a:ln w="12700" cap="flat">
              <a:noFill/>
              <a:miter lim="400000"/>
            </a:ln>
            <a:effectLst/>
          </p:spPr>
        </p:pic>
        <p:pic>
          <p:nvPicPr>
            <p:cNvPr id="3133" name="pasted-image.pdf"/>
            <p:cNvPicPr>
              <a:picLocks noChangeAspect="1"/>
            </p:cNvPicPr>
            <p:nvPr/>
          </p:nvPicPr>
          <p:blipFill>
            <a:blip r:embed="rId4">
              <a:alphaModFix amt="18452"/>
              <a:extLst/>
            </a:blip>
            <a:stretch>
              <a:fillRect/>
            </a:stretch>
          </p:blipFill>
          <p:spPr>
            <a:xfrm rot="7178364">
              <a:off x="4619556" y="1745107"/>
              <a:ext cx="441092" cy="389506"/>
            </a:xfrm>
            <a:prstGeom prst="rect">
              <a:avLst/>
            </a:prstGeom>
            <a:ln w="12700" cap="flat">
              <a:noFill/>
              <a:miter lim="400000"/>
            </a:ln>
            <a:effectLst/>
          </p:spPr>
        </p:pic>
        <p:pic>
          <p:nvPicPr>
            <p:cNvPr id="3134" name="pasted-image.pdf"/>
            <p:cNvPicPr>
              <a:picLocks noChangeAspect="1"/>
            </p:cNvPicPr>
            <p:nvPr/>
          </p:nvPicPr>
          <p:blipFill>
            <a:blip r:embed="rId5">
              <a:alphaModFix amt="18452"/>
              <a:extLst/>
            </a:blip>
            <a:stretch>
              <a:fillRect/>
            </a:stretch>
          </p:blipFill>
          <p:spPr>
            <a:xfrm rot="13426029">
              <a:off x="4118501" y="1817484"/>
              <a:ext cx="562127" cy="498832"/>
            </a:xfrm>
            <a:prstGeom prst="rect">
              <a:avLst/>
            </a:prstGeom>
            <a:ln w="12700" cap="flat">
              <a:noFill/>
              <a:miter lim="400000"/>
            </a:ln>
            <a:effectLst/>
          </p:spPr>
        </p:pic>
        <p:pic>
          <p:nvPicPr>
            <p:cNvPr id="3135" name="pasted-image.pdf"/>
            <p:cNvPicPr>
              <a:picLocks noChangeAspect="1"/>
            </p:cNvPicPr>
            <p:nvPr/>
          </p:nvPicPr>
          <p:blipFill>
            <a:blip r:embed="rId6">
              <a:alphaModFix amt="18452"/>
              <a:extLst/>
            </a:blip>
            <a:stretch>
              <a:fillRect/>
            </a:stretch>
          </p:blipFill>
          <p:spPr>
            <a:xfrm rot="3275997">
              <a:off x="4517503" y="1237138"/>
              <a:ext cx="575189" cy="507921"/>
            </a:xfrm>
            <a:prstGeom prst="rect">
              <a:avLst/>
            </a:prstGeom>
            <a:ln w="12700" cap="flat">
              <a:noFill/>
              <a:miter lim="400000"/>
            </a:ln>
            <a:effectLst/>
          </p:spPr>
        </p:pic>
        <p:pic>
          <p:nvPicPr>
            <p:cNvPr id="3136" name="pasted-image.pdf"/>
            <p:cNvPicPr>
              <a:picLocks noChangeAspect="1"/>
            </p:cNvPicPr>
            <p:nvPr/>
          </p:nvPicPr>
          <p:blipFill>
            <a:blip r:embed="rId7">
              <a:alphaModFix amt="18452"/>
              <a:extLst/>
            </a:blip>
            <a:stretch>
              <a:fillRect/>
            </a:stretch>
          </p:blipFill>
          <p:spPr>
            <a:xfrm rot="16983089">
              <a:off x="3734799" y="1529498"/>
              <a:ext cx="594933" cy="525356"/>
            </a:xfrm>
            <a:prstGeom prst="rect">
              <a:avLst/>
            </a:prstGeom>
            <a:ln w="12700" cap="flat">
              <a:noFill/>
              <a:miter lim="400000"/>
            </a:ln>
            <a:effectLst/>
          </p:spPr>
        </p:pic>
        <p:pic>
          <p:nvPicPr>
            <p:cNvPr id="3137" name="pasted-image.pdf"/>
            <p:cNvPicPr>
              <a:picLocks noChangeAspect="1"/>
            </p:cNvPicPr>
            <p:nvPr/>
          </p:nvPicPr>
          <p:blipFill>
            <a:blip r:embed="rId8">
              <a:alphaModFix amt="18452"/>
              <a:extLst/>
            </a:blip>
            <a:stretch>
              <a:fillRect/>
            </a:stretch>
          </p:blipFill>
          <p:spPr>
            <a:xfrm rot="21012226">
              <a:off x="3933415" y="915767"/>
              <a:ext cx="630989" cy="557195"/>
            </a:xfrm>
            <a:prstGeom prst="rect">
              <a:avLst/>
            </a:prstGeom>
            <a:ln w="12700" cap="flat">
              <a:noFill/>
              <a:miter lim="400000"/>
            </a:ln>
            <a:effectLst/>
          </p:spPr>
        </p:pic>
        <p:pic>
          <p:nvPicPr>
            <p:cNvPr id="3138" name="pasted-image.pdf"/>
            <p:cNvPicPr>
              <a:picLocks noChangeAspect="1"/>
            </p:cNvPicPr>
            <p:nvPr/>
          </p:nvPicPr>
          <p:blipFill>
            <a:blip r:embed="rId8">
              <a:alphaModFix amt="18452"/>
              <a:extLst/>
            </a:blip>
            <a:stretch>
              <a:fillRect/>
            </a:stretch>
          </p:blipFill>
          <p:spPr>
            <a:xfrm rot="15582911">
              <a:off x="4976952" y="1168019"/>
              <a:ext cx="873428" cy="771281"/>
            </a:xfrm>
            <a:prstGeom prst="rect">
              <a:avLst/>
            </a:prstGeom>
            <a:ln w="12700" cap="flat">
              <a:noFill/>
              <a:miter lim="400000"/>
            </a:ln>
            <a:effectLst/>
          </p:spPr>
        </p:pic>
        <p:pic>
          <p:nvPicPr>
            <p:cNvPr id="3139" name="pasted-image.pdf"/>
            <p:cNvPicPr>
              <a:picLocks noChangeAspect="1"/>
            </p:cNvPicPr>
            <p:nvPr/>
          </p:nvPicPr>
          <p:blipFill>
            <a:blip r:embed="rId6">
              <a:alphaModFix amt="18452"/>
              <a:extLst/>
            </a:blip>
            <a:stretch>
              <a:fillRect/>
            </a:stretch>
          </p:blipFill>
          <p:spPr>
            <a:xfrm rot="13329951">
              <a:off x="2997119" y="1287934"/>
              <a:ext cx="796189" cy="703075"/>
            </a:xfrm>
            <a:prstGeom prst="rect">
              <a:avLst/>
            </a:prstGeom>
            <a:ln w="12700" cap="flat">
              <a:noFill/>
              <a:miter lim="400000"/>
            </a:ln>
            <a:effectLst/>
          </p:spPr>
        </p:pic>
        <p:pic>
          <p:nvPicPr>
            <p:cNvPr id="3140" name="pasted-image.pdf"/>
            <p:cNvPicPr>
              <a:picLocks noChangeAspect="1"/>
            </p:cNvPicPr>
            <p:nvPr/>
          </p:nvPicPr>
          <p:blipFill>
            <a:blip r:embed="rId4">
              <a:alphaModFix amt="18452"/>
              <a:extLst/>
            </a:blip>
            <a:stretch>
              <a:fillRect/>
            </a:stretch>
          </p:blipFill>
          <p:spPr>
            <a:xfrm rot="6596259">
              <a:off x="3390719" y="706073"/>
              <a:ext cx="610569" cy="539163"/>
            </a:xfrm>
            <a:prstGeom prst="rect">
              <a:avLst/>
            </a:prstGeom>
            <a:ln w="12700" cap="flat">
              <a:noFill/>
              <a:miter lim="400000"/>
            </a:ln>
            <a:effectLst/>
          </p:spPr>
        </p:pic>
        <p:pic>
          <p:nvPicPr>
            <p:cNvPr id="3141" name="pasted-image.pdf"/>
            <p:cNvPicPr>
              <a:picLocks noChangeAspect="1"/>
            </p:cNvPicPr>
            <p:nvPr/>
          </p:nvPicPr>
          <p:blipFill>
            <a:blip r:embed="rId5">
              <a:alphaModFix amt="18452"/>
              <a:extLst/>
            </a:blip>
            <a:stretch>
              <a:fillRect/>
            </a:stretch>
          </p:blipFill>
          <p:spPr>
            <a:xfrm rot="189053">
              <a:off x="3821928" y="126217"/>
              <a:ext cx="778108" cy="690495"/>
            </a:xfrm>
            <a:prstGeom prst="rect">
              <a:avLst/>
            </a:prstGeom>
            <a:ln w="12700" cap="flat">
              <a:noFill/>
              <a:miter lim="400000"/>
            </a:ln>
            <a:effectLst/>
          </p:spPr>
        </p:pic>
        <p:pic>
          <p:nvPicPr>
            <p:cNvPr id="3142" name="pasted-image.pdf"/>
            <p:cNvPicPr>
              <a:picLocks noChangeAspect="1"/>
            </p:cNvPicPr>
            <p:nvPr/>
          </p:nvPicPr>
          <p:blipFill>
            <a:blip r:embed="rId7">
              <a:alphaModFix amt="18452"/>
              <a:extLst/>
            </a:blip>
            <a:stretch>
              <a:fillRect/>
            </a:stretch>
          </p:blipFill>
          <p:spPr>
            <a:xfrm rot="4037505">
              <a:off x="4530858" y="396807"/>
              <a:ext cx="823519" cy="727208"/>
            </a:xfrm>
            <a:prstGeom prst="rect">
              <a:avLst/>
            </a:prstGeom>
            <a:ln w="12700" cap="flat">
              <a:noFill/>
              <a:miter lim="400000"/>
            </a:ln>
            <a:effectLst/>
          </p:spPr>
        </p:pic>
        <p:pic>
          <p:nvPicPr>
            <p:cNvPr id="3143" name="pasted-image.pdf"/>
            <p:cNvPicPr>
              <a:picLocks noChangeAspect="1"/>
            </p:cNvPicPr>
            <p:nvPr/>
          </p:nvPicPr>
          <p:blipFill>
            <a:blip r:embed="rId8">
              <a:alphaModFix amt="18452"/>
              <a:extLst/>
            </a:blip>
            <a:stretch>
              <a:fillRect/>
            </a:stretch>
          </p:blipFill>
          <p:spPr>
            <a:xfrm rot="15582911">
              <a:off x="2700246" y="180438"/>
              <a:ext cx="1045499" cy="923228"/>
            </a:xfrm>
            <a:prstGeom prst="rect">
              <a:avLst/>
            </a:prstGeom>
            <a:ln w="12700" cap="flat">
              <a:noFill/>
              <a:miter lim="400000"/>
            </a:ln>
            <a:effectLst/>
          </p:spPr>
        </p:pic>
        <p:pic>
          <p:nvPicPr>
            <p:cNvPr id="3144" name="pasted-image.pdf"/>
            <p:cNvPicPr>
              <a:picLocks noChangeAspect="1"/>
            </p:cNvPicPr>
            <p:nvPr/>
          </p:nvPicPr>
          <p:blipFill>
            <a:blip r:embed="rId6">
              <a:alphaModFix amt="18452"/>
              <a:extLst/>
            </a:blip>
            <a:stretch>
              <a:fillRect/>
            </a:stretch>
          </p:blipFill>
          <p:spPr>
            <a:xfrm rot="13574788">
              <a:off x="5191255" y="214411"/>
              <a:ext cx="953044" cy="841585"/>
            </a:xfrm>
            <a:prstGeom prst="rect">
              <a:avLst/>
            </a:prstGeom>
            <a:ln w="12700" cap="flat">
              <a:noFill/>
              <a:miter lim="400000"/>
            </a:ln>
            <a:effectLst/>
          </p:spPr>
        </p:pic>
        <p:pic>
          <p:nvPicPr>
            <p:cNvPr id="3145" name="pasted-image.pdf"/>
            <p:cNvPicPr>
              <a:picLocks noChangeAspect="1"/>
            </p:cNvPicPr>
            <p:nvPr/>
          </p:nvPicPr>
          <p:blipFill>
            <a:blip r:embed="rId4">
              <a:alphaModFix amt="18452"/>
              <a:extLst/>
            </a:blip>
            <a:stretch>
              <a:fillRect/>
            </a:stretch>
          </p:blipFill>
          <p:spPr>
            <a:xfrm rot="14632657">
              <a:off x="3600321" y="2215232"/>
              <a:ext cx="730855" cy="645381"/>
            </a:xfrm>
            <a:prstGeom prst="rect">
              <a:avLst/>
            </a:prstGeom>
            <a:ln w="12700" cap="flat">
              <a:noFill/>
              <a:miter lim="400000"/>
            </a:ln>
            <a:effectLst/>
          </p:spPr>
        </p:pic>
        <p:pic>
          <p:nvPicPr>
            <p:cNvPr id="3146" name="pasted-image.pdf"/>
            <p:cNvPicPr>
              <a:picLocks noChangeAspect="1"/>
            </p:cNvPicPr>
            <p:nvPr/>
          </p:nvPicPr>
          <p:blipFill>
            <a:blip r:embed="rId5">
              <a:alphaModFix amt="18452"/>
              <a:extLst/>
            </a:blip>
            <a:stretch>
              <a:fillRect/>
            </a:stretch>
          </p:blipFill>
          <p:spPr>
            <a:xfrm rot="4535398">
              <a:off x="5281886" y="1711767"/>
              <a:ext cx="931401" cy="826527"/>
            </a:xfrm>
            <a:prstGeom prst="rect">
              <a:avLst/>
            </a:prstGeom>
            <a:ln w="12700" cap="flat">
              <a:noFill/>
              <a:miter lim="400000"/>
            </a:ln>
            <a:effectLst/>
          </p:spPr>
        </p:pic>
        <p:pic>
          <p:nvPicPr>
            <p:cNvPr id="3147" name="pasted-image.pdf"/>
            <p:cNvPicPr>
              <a:picLocks noChangeAspect="1"/>
            </p:cNvPicPr>
            <p:nvPr/>
          </p:nvPicPr>
          <p:blipFill>
            <a:blip r:embed="rId7">
              <a:alphaModFix amt="18452"/>
              <a:extLst/>
            </a:blip>
            <a:stretch>
              <a:fillRect/>
            </a:stretch>
          </p:blipFill>
          <p:spPr>
            <a:xfrm rot="8729863">
              <a:off x="4572857" y="2291742"/>
              <a:ext cx="857106" cy="756867"/>
            </a:xfrm>
            <a:prstGeom prst="rect">
              <a:avLst/>
            </a:prstGeom>
            <a:ln w="12700" cap="flat">
              <a:noFill/>
              <a:miter lim="400000"/>
            </a:ln>
            <a:effectLst/>
          </p:spPr>
        </p:pic>
        <p:pic>
          <p:nvPicPr>
            <p:cNvPr id="3148" name="pasted-image.pdf"/>
            <p:cNvPicPr>
              <a:picLocks noChangeAspect="1"/>
            </p:cNvPicPr>
            <p:nvPr/>
          </p:nvPicPr>
          <p:blipFill>
            <a:blip r:embed="rId3">
              <a:alphaModFix amt="18452"/>
              <a:extLst/>
            </a:blip>
            <a:stretch>
              <a:fillRect/>
            </a:stretch>
          </p:blipFill>
          <p:spPr>
            <a:xfrm rot="21012226">
              <a:off x="1565932" y="1722514"/>
              <a:ext cx="334470" cy="295354"/>
            </a:xfrm>
            <a:prstGeom prst="rect">
              <a:avLst/>
            </a:prstGeom>
            <a:ln w="12700" cap="flat">
              <a:noFill/>
              <a:miter lim="400000"/>
            </a:ln>
            <a:effectLst/>
          </p:spPr>
        </p:pic>
        <p:pic>
          <p:nvPicPr>
            <p:cNvPr id="3149" name="pasted-image.pdf"/>
            <p:cNvPicPr>
              <a:picLocks noChangeAspect="1"/>
            </p:cNvPicPr>
            <p:nvPr/>
          </p:nvPicPr>
          <p:blipFill>
            <a:blip r:embed="rId4">
              <a:alphaModFix amt="18452"/>
              <a:extLst/>
            </a:blip>
            <a:stretch>
              <a:fillRect/>
            </a:stretch>
          </p:blipFill>
          <p:spPr>
            <a:xfrm rot="7178364">
              <a:off x="1944089" y="1999107"/>
              <a:ext cx="441092" cy="389506"/>
            </a:xfrm>
            <a:prstGeom prst="rect">
              <a:avLst/>
            </a:prstGeom>
            <a:ln w="12700" cap="flat">
              <a:noFill/>
              <a:miter lim="400000"/>
            </a:ln>
            <a:effectLst/>
          </p:spPr>
        </p:pic>
        <p:pic>
          <p:nvPicPr>
            <p:cNvPr id="3150" name="pasted-image.pdf"/>
            <p:cNvPicPr>
              <a:picLocks noChangeAspect="1"/>
            </p:cNvPicPr>
            <p:nvPr/>
          </p:nvPicPr>
          <p:blipFill>
            <a:blip r:embed="rId5">
              <a:alphaModFix amt="18452"/>
              <a:extLst/>
            </a:blip>
            <a:stretch>
              <a:fillRect/>
            </a:stretch>
          </p:blipFill>
          <p:spPr>
            <a:xfrm rot="13426029">
              <a:off x="1443034" y="2071484"/>
              <a:ext cx="562127" cy="498832"/>
            </a:xfrm>
            <a:prstGeom prst="rect">
              <a:avLst/>
            </a:prstGeom>
            <a:ln w="12700" cap="flat">
              <a:noFill/>
              <a:miter lim="400000"/>
            </a:ln>
            <a:effectLst/>
          </p:spPr>
        </p:pic>
        <p:pic>
          <p:nvPicPr>
            <p:cNvPr id="3151" name="pasted-image.pdf"/>
            <p:cNvPicPr>
              <a:picLocks noChangeAspect="1"/>
            </p:cNvPicPr>
            <p:nvPr/>
          </p:nvPicPr>
          <p:blipFill>
            <a:blip r:embed="rId6">
              <a:alphaModFix amt="18452"/>
              <a:extLst/>
            </a:blip>
            <a:stretch>
              <a:fillRect/>
            </a:stretch>
          </p:blipFill>
          <p:spPr>
            <a:xfrm rot="3275997">
              <a:off x="1842036" y="1491138"/>
              <a:ext cx="575190" cy="507921"/>
            </a:xfrm>
            <a:prstGeom prst="rect">
              <a:avLst/>
            </a:prstGeom>
            <a:ln w="12700" cap="flat">
              <a:noFill/>
              <a:miter lim="400000"/>
            </a:ln>
            <a:effectLst/>
          </p:spPr>
        </p:pic>
        <p:pic>
          <p:nvPicPr>
            <p:cNvPr id="3152" name="pasted-image.pdf"/>
            <p:cNvPicPr>
              <a:picLocks noChangeAspect="1"/>
            </p:cNvPicPr>
            <p:nvPr/>
          </p:nvPicPr>
          <p:blipFill>
            <a:blip r:embed="rId7">
              <a:alphaModFix amt="18452"/>
              <a:extLst/>
            </a:blip>
            <a:stretch>
              <a:fillRect/>
            </a:stretch>
          </p:blipFill>
          <p:spPr>
            <a:xfrm rot="16983089">
              <a:off x="1059332" y="1783498"/>
              <a:ext cx="594933" cy="525356"/>
            </a:xfrm>
            <a:prstGeom prst="rect">
              <a:avLst/>
            </a:prstGeom>
            <a:ln w="12700" cap="flat">
              <a:noFill/>
              <a:miter lim="400000"/>
            </a:ln>
            <a:effectLst/>
          </p:spPr>
        </p:pic>
        <p:pic>
          <p:nvPicPr>
            <p:cNvPr id="3153" name="pasted-image.pdf"/>
            <p:cNvPicPr>
              <a:picLocks noChangeAspect="1"/>
            </p:cNvPicPr>
            <p:nvPr/>
          </p:nvPicPr>
          <p:blipFill>
            <a:blip r:embed="rId8">
              <a:alphaModFix amt="18452"/>
              <a:extLst/>
            </a:blip>
            <a:stretch>
              <a:fillRect/>
            </a:stretch>
          </p:blipFill>
          <p:spPr>
            <a:xfrm rot="21012226">
              <a:off x="1257949" y="1169767"/>
              <a:ext cx="630989" cy="557195"/>
            </a:xfrm>
            <a:prstGeom prst="rect">
              <a:avLst/>
            </a:prstGeom>
            <a:ln w="12700" cap="flat">
              <a:noFill/>
              <a:miter lim="400000"/>
            </a:ln>
            <a:effectLst/>
          </p:spPr>
        </p:pic>
        <p:pic>
          <p:nvPicPr>
            <p:cNvPr id="3154" name="pasted-image.pdf"/>
            <p:cNvPicPr>
              <a:picLocks noChangeAspect="1"/>
            </p:cNvPicPr>
            <p:nvPr/>
          </p:nvPicPr>
          <p:blipFill>
            <a:blip r:embed="rId8">
              <a:alphaModFix amt="18452"/>
              <a:extLst/>
            </a:blip>
            <a:stretch>
              <a:fillRect/>
            </a:stretch>
          </p:blipFill>
          <p:spPr>
            <a:xfrm rot="15582911">
              <a:off x="2301484" y="1422019"/>
              <a:ext cx="873428" cy="771281"/>
            </a:xfrm>
            <a:prstGeom prst="rect">
              <a:avLst/>
            </a:prstGeom>
            <a:ln w="12700" cap="flat">
              <a:noFill/>
              <a:miter lim="400000"/>
            </a:ln>
            <a:effectLst/>
          </p:spPr>
        </p:pic>
        <p:pic>
          <p:nvPicPr>
            <p:cNvPr id="3155" name="pasted-image.pdf"/>
            <p:cNvPicPr>
              <a:picLocks noChangeAspect="1"/>
            </p:cNvPicPr>
            <p:nvPr/>
          </p:nvPicPr>
          <p:blipFill>
            <a:blip r:embed="rId6">
              <a:alphaModFix amt="18452"/>
              <a:extLst/>
            </a:blip>
            <a:stretch>
              <a:fillRect/>
            </a:stretch>
          </p:blipFill>
          <p:spPr>
            <a:xfrm rot="13329951">
              <a:off x="321652" y="1541934"/>
              <a:ext cx="796189" cy="703075"/>
            </a:xfrm>
            <a:prstGeom prst="rect">
              <a:avLst/>
            </a:prstGeom>
            <a:ln w="12700" cap="flat">
              <a:noFill/>
              <a:miter lim="400000"/>
            </a:ln>
            <a:effectLst/>
          </p:spPr>
        </p:pic>
        <p:pic>
          <p:nvPicPr>
            <p:cNvPr id="3156" name="pasted-image.pdf"/>
            <p:cNvPicPr>
              <a:picLocks noChangeAspect="1"/>
            </p:cNvPicPr>
            <p:nvPr/>
          </p:nvPicPr>
          <p:blipFill>
            <a:blip r:embed="rId4">
              <a:alphaModFix amt="18452"/>
              <a:extLst/>
            </a:blip>
            <a:stretch>
              <a:fillRect/>
            </a:stretch>
          </p:blipFill>
          <p:spPr>
            <a:xfrm rot="6596259">
              <a:off x="715253" y="960073"/>
              <a:ext cx="610569" cy="539163"/>
            </a:xfrm>
            <a:prstGeom prst="rect">
              <a:avLst/>
            </a:prstGeom>
            <a:ln w="12700" cap="flat">
              <a:noFill/>
              <a:miter lim="400000"/>
            </a:ln>
            <a:effectLst/>
          </p:spPr>
        </p:pic>
        <p:pic>
          <p:nvPicPr>
            <p:cNvPr id="3157" name="pasted-image.pdf"/>
            <p:cNvPicPr>
              <a:picLocks noChangeAspect="1"/>
            </p:cNvPicPr>
            <p:nvPr/>
          </p:nvPicPr>
          <p:blipFill>
            <a:blip r:embed="rId5">
              <a:alphaModFix amt="18452"/>
              <a:extLst/>
            </a:blip>
            <a:stretch>
              <a:fillRect/>
            </a:stretch>
          </p:blipFill>
          <p:spPr>
            <a:xfrm rot="189053">
              <a:off x="1146462" y="380217"/>
              <a:ext cx="778108" cy="690495"/>
            </a:xfrm>
            <a:prstGeom prst="rect">
              <a:avLst/>
            </a:prstGeom>
            <a:ln w="12700" cap="flat">
              <a:noFill/>
              <a:miter lim="400000"/>
            </a:ln>
            <a:effectLst/>
          </p:spPr>
        </p:pic>
        <p:pic>
          <p:nvPicPr>
            <p:cNvPr id="3158" name="pasted-image.pdf"/>
            <p:cNvPicPr>
              <a:picLocks noChangeAspect="1"/>
            </p:cNvPicPr>
            <p:nvPr/>
          </p:nvPicPr>
          <p:blipFill>
            <a:blip r:embed="rId7">
              <a:alphaModFix amt="18452"/>
              <a:extLst/>
            </a:blip>
            <a:stretch>
              <a:fillRect/>
            </a:stretch>
          </p:blipFill>
          <p:spPr>
            <a:xfrm rot="4037505">
              <a:off x="1855391" y="650807"/>
              <a:ext cx="823519" cy="727208"/>
            </a:xfrm>
            <a:prstGeom prst="rect">
              <a:avLst/>
            </a:prstGeom>
            <a:ln w="12700" cap="flat">
              <a:noFill/>
              <a:miter lim="400000"/>
            </a:ln>
            <a:effectLst/>
          </p:spPr>
        </p:pic>
        <p:pic>
          <p:nvPicPr>
            <p:cNvPr id="3159" name="pasted-image.pdf"/>
            <p:cNvPicPr>
              <a:picLocks noChangeAspect="1"/>
            </p:cNvPicPr>
            <p:nvPr/>
          </p:nvPicPr>
          <p:blipFill>
            <a:blip r:embed="rId8">
              <a:alphaModFix amt="18452"/>
              <a:extLst/>
            </a:blip>
            <a:stretch>
              <a:fillRect/>
            </a:stretch>
          </p:blipFill>
          <p:spPr>
            <a:xfrm rot="15582911">
              <a:off x="24779" y="434438"/>
              <a:ext cx="1045499" cy="923228"/>
            </a:xfrm>
            <a:prstGeom prst="rect">
              <a:avLst/>
            </a:prstGeom>
            <a:ln w="12700" cap="flat">
              <a:noFill/>
              <a:miter lim="400000"/>
            </a:ln>
            <a:effectLst/>
          </p:spPr>
        </p:pic>
        <p:pic>
          <p:nvPicPr>
            <p:cNvPr id="3160" name="pasted-image.pdf"/>
            <p:cNvPicPr>
              <a:picLocks noChangeAspect="1"/>
            </p:cNvPicPr>
            <p:nvPr/>
          </p:nvPicPr>
          <p:blipFill>
            <a:blip r:embed="rId6">
              <a:alphaModFix amt="18452"/>
              <a:extLst/>
            </a:blip>
            <a:stretch>
              <a:fillRect/>
            </a:stretch>
          </p:blipFill>
          <p:spPr>
            <a:xfrm rot="13574788">
              <a:off x="2515788" y="468411"/>
              <a:ext cx="953043" cy="841585"/>
            </a:xfrm>
            <a:prstGeom prst="rect">
              <a:avLst/>
            </a:prstGeom>
            <a:ln w="12700" cap="flat">
              <a:noFill/>
              <a:miter lim="400000"/>
            </a:ln>
            <a:effectLst/>
          </p:spPr>
        </p:pic>
        <p:pic>
          <p:nvPicPr>
            <p:cNvPr id="3161" name="pasted-image.pdf"/>
            <p:cNvPicPr>
              <a:picLocks noChangeAspect="1"/>
            </p:cNvPicPr>
            <p:nvPr/>
          </p:nvPicPr>
          <p:blipFill>
            <a:blip r:embed="rId4">
              <a:alphaModFix amt="18452"/>
              <a:extLst/>
            </a:blip>
            <a:stretch>
              <a:fillRect/>
            </a:stretch>
          </p:blipFill>
          <p:spPr>
            <a:xfrm rot="14632657">
              <a:off x="924854" y="2469232"/>
              <a:ext cx="730855" cy="645381"/>
            </a:xfrm>
            <a:prstGeom prst="rect">
              <a:avLst/>
            </a:prstGeom>
            <a:ln w="12700" cap="flat">
              <a:noFill/>
              <a:miter lim="400000"/>
            </a:ln>
            <a:effectLst/>
          </p:spPr>
        </p:pic>
        <p:pic>
          <p:nvPicPr>
            <p:cNvPr id="3162" name="pasted-image.pdf"/>
            <p:cNvPicPr>
              <a:picLocks noChangeAspect="1"/>
            </p:cNvPicPr>
            <p:nvPr/>
          </p:nvPicPr>
          <p:blipFill>
            <a:blip r:embed="rId5">
              <a:alphaModFix amt="18452"/>
              <a:extLst/>
            </a:blip>
            <a:stretch>
              <a:fillRect/>
            </a:stretch>
          </p:blipFill>
          <p:spPr>
            <a:xfrm rot="4535398">
              <a:off x="2606419" y="1965767"/>
              <a:ext cx="931401" cy="826527"/>
            </a:xfrm>
            <a:prstGeom prst="rect">
              <a:avLst/>
            </a:prstGeom>
            <a:ln w="12700" cap="flat">
              <a:noFill/>
              <a:miter lim="400000"/>
            </a:ln>
            <a:effectLst/>
          </p:spPr>
        </p:pic>
        <p:pic>
          <p:nvPicPr>
            <p:cNvPr id="3163" name="pasted-image.pdf"/>
            <p:cNvPicPr>
              <a:picLocks noChangeAspect="1"/>
            </p:cNvPicPr>
            <p:nvPr/>
          </p:nvPicPr>
          <p:blipFill>
            <a:blip r:embed="rId7">
              <a:alphaModFix amt="18452"/>
              <a:extLst/>
            </a:blip>
            <a:stretch>
              <a:fillRect/>
            </a:stretch>
          </p:blipFill>
          <p:spPr>
            <a:xfrm rot="8729863">
              <a:off x="1897390" y="2545742"/>
              <a:ext cx="857106" cy="756867"/>
            </a:xfrm>
            <a:prstGeom prst="rect">
              <a:avLst/>
            </a:prstGeom>
            <a:ln w="12700" cap="flat">
              <a:noFill/>
              <a:miter lim="400000"/>
            </a:ln>
            <a:effectLst/>
          </p:spPr>
        </p:pic>
      </p:grpSp>
      <p:grpSp>
        <p:nvGrpSpPr>
          <p:cNvPr id="3167" name="Group 3167"/>
          <p:cNvGrpSpPr/>
          <p:nvPr/>
        </p:nvGrpSpPr>
        <p:grpSpPr>
          <a:xfrm>
            <a:off x="10976912" y="12828177"/>
            <a:ext cx="2430176" cy="450272"/>
            <a:chOff x="0" y="0"/>
            <a:chExt cx="2430175" cy="450271"/>
          </a:xfrm>
        </p:grpSpPr>
        <p:pic>
          <p:nvPicPr>
            <p:cNvPr id="3165" name="pasted-image.pdf"/>
            <p:cNvPicPr>
              <a:picLocks noChangeAspect="1"/>
            </p:cNvPicPr>
            <p:nvPr/>
          </p:nvPicPr>
          <p:blipFill>
            <a:blip r:embed="rId9">
              <a:extLst/>
            </a:blip>
            <a:stretch>
              <a:fillRect/>
            </a:stretch>
          </p:blipFill>
          <p:spPr>
            <a:xfrm>
              <a:off x="0" y="0"/>
              <a:ext cx="450272" cy="450272"/>
            </a:xfrm>
            <a:prstGeom prst="rect">
              <a:avLst/>
            </a:prstGeom>
            <a:ln w="12700" cap="flat">
              <a:noFill/>
              <a:miter lim="400000"/>
            </a:ln>
            <a:effectLst/>
          </p:spPr>
        </p:pic>
        <p:pic>
          <p:nvPicPr>
            <p:cNvPr id="3166" name="pasted-image.pdf"/>
            <p:cNvPicPr>
              <a:picLocks noChangeAspect="1"/>
            </p:cNvPicPr>
            <p:nvPr/>
          </p:nvPicPr>
          <p:blipFill>
            <a:blip r:embed="rId10">
              <a:extLst/>
            </a:blip>
            <a:stretch>
              <a:fillRect/>
            </a:stretch>
          </p:blipFill>
          <p:spPr>
            <a:xfrm>
              <a:off x="584841" y="86142"/>
              <a:ext cx="1845335" cy="277988"/>
            </a:xfrm>
            <a:prstGeom prst="rect">
              <a:avLst/>
            </a:prstGeom>
            <a:ln w="12700" cap="flat">
              <a:noFill/>
              <a:miter lim="400000"/>
            </a:ln>
            <a:effectLst/>
          </p:spPr>
        </p:pic>
      </p:grpSp>
      <p:sp>
        <p:nvSpPr>
          <p:cNvPr id="3168" name="Shape 31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top">
    <p:spTree>
      <p:nvGrpSpPr>
        <p:cNvPr id="1" name=""/>
        <p:cNvGrpSpPr/>
        <p:nvPr/>
      </p:nvGrpSpPr>
      <p:grpSpPr>
        <a:xfrm>
          <a:off x="0" y="0"/>
          <a:ext cx="0" cy="0"/>
          <a:chOff x="0" y="0"/>
          <a:chExt cx="0" cy="0"/>
        </a:xfrm>
      </p:grpSpPr>
      <p:pic>
        <p:nvPicPr>
          <p:cNvPr id="3175" name="communication-globe.png"/>
          <p:cNvPicPr>
            <a:picLocks noChangeAspect="1"/>
          </p:cNvPicPr>
          <p:nvPr/>
        </p:nvPicPr>
        <p:blipFill>
          <a:blip r:embed="rId2">
            <a:alphaModFix amt="22077"/>
            <a:extLst/>
          </a:blip>
          <a:stretch>
            <a:fillRect/>
          </a:stretch>
        </p:blipFill>
        <p:spPr>
          <a:xfrm>
            <a:off x="-6381930" y="-7717660"/>
            <a:ext cx="31588278" cy="30577660"/>
          </a:xfrm>
          <a:prstGeom prst="rect">
            <a:avLst/>
          </a:prstGeom>
          <a:ln w="12700">
            <a:miter lim="400000"/>
          </a:ln>
        </p:spPr>
      </p:pic>
      <p:grpSp>
        <p:nvGrpSpPr>
          <p:cNvPr id="3178" name="Group 3178"/>
          <p:cNvGrpSpPr/>
          <p:nvPr/>
        </p:nvGrpSpPr>
        <p:grpSpPr>
          <a:xfrm>
            <a:off x="21931529" y="13004597"/>
            <a:ext cx="2194331" cy="355322"/>
            <a:chOff x="0" y="0"/>
            <a:chExt cx="2194329" cy="355320"/>
          </a:xfrm>
        </p:grpSpPr>
        <p:pic>
          <p:nvPicPr>
            <p:cNvPr id="3176" name="pasted-image.pdf"/>
            <p:cNvPicPr>
              <a:picLocks noChangeAspect="1"/>
            </p:cNvPicPr>
            <p:nvPr/>
          </p:nvPicPr>
          <p:blipFill>
            <a:blip r:embed="rId3">
              <a:extLst/>
            </a:blip>
            <a:stretch>
              <a:fillRect/>
            </a:stretch>
          </p:blipFill>
          <p:spPr>
            <a:xfrm>
              <a:off x="388895" y="13072"/>
              <a:ext cx="1805435" cy="271978"/>
            </a:xfrm>
            <a:prstGeom prst="rect">
              <a:avLst/>
            </a:prstGeom>
            <a:ln w="12700" cap="flat">
              <a:noFill/>
              <a:miter lim="400000"/>
            </a:ln>
            <a:effectLst/>
          </p:spPr>
        </p:pic>
        <p:pic>
          <p:nvPicPr>
            <p:cNvPr id="3177" name="pasted-image.pdf"/>
            <p:cNvPicPr>
              <a:picLocks noChangeAspect="1"/>
            </p:cNvPicPr>
            <p:nvPr/>
          </p:nvPicPr>
          <p:blipFill>
            <a:blip r:embed="rId4">
              <a:extLst/>
            </a:blip>
            <a:stretch>
              <a:fillRect/>
            </a:stretch>
          </p:blipFill>
          <p:spPr>
            <a:xfrm>
              <a:off x="0" y="0"/>
              <a:ext cx="295753" cy="355321"/>
            </a:xfrm>
            <a:prstGeom prst="rect">
              <a:avLst/>
            </a:prstGeom>
            <a:ln w="12700" cap="flat">
              <a:noFill/>
              <a:miter lim="400000"/>
            </a:ln>
            <a:effectLst/>
          </p:spPr>
        </p:pic>
      </p:grpSp>
      <p:sp>
        <p:nvSpPr>
          <p:cNvPr id="3179" name="Shape 3179"/>
          <p:cNvSpPr>
            <a:spLocks noGrp="1"/>
          </p:cNvSpPr>
          <p:nvPr>
            <p:ph type="body" sz="quarter" idx="13"/>
          </p:nvPr>
        </p:nvSpPr>
        <p:spPr>
          <a:xfrm>
            <a:off x="918408" y="588962"/>
            <a:ext cx="9723947" cy="1158876"/>
          </a:xfrm>
          <a:prstGeom prst="rect">
            <a:avLst/>
          </a:prstGeom>
        </p:spPr>
        <p:txBody>
          <a:bodyPr wrap="none">
            <a:spAutoFit/>
          </a:bodyPr>
          <a:lstStyle>
            <a:lvl1pPr marL="0" indent="0">
              <a:lnSpc>
                <a:spcPct val="100000"/>
              </a:lnSpc>
              <a:spcBef>
                <a:spcPts val="0"/>
              </a:spcBef>
              <a:buSzTx/>
              <a:buNone/>
              <a:defRPr sz="6700" cap="all">
                <a:latin typeface="+mj-lt"/>
                <a:ea typeface="+mj-ea"/>
                <a:cs typeface="+mj-cs"/>
                <a:sym typeface="Lato Black"/>
              </a:defRPr>
            </a:lvl1pPr>
          </a:lstStyle>
          <a:p>
            <a:r>
              <a:t>Slide title at the top</a:t>
            </a:r>
          </a:p>
        </p:txBody>
      </p:sp>
      <p:sp>
        <p:nvSpPr>
          <p:cNvPr id="3180" name="Shape 318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itle top copy 1">
    <p:bg>
      <p:bgPr>
        <a:solidFill>
          <a:srgbClr val="FFFFFF"/>
        </a:solidFill>
        <a:effectLst/>
      </p:bgPr>
    </p:bg>
    <p:spTree>
      <p:nvGrpSpPr>
        <p:cNvPr id="1" name=""/>
        <p:cNvGrpSpPr/>
        <p:nvPr/>
      </p:nvGrpSpPr>
      <p:grpSpPr>
        <a:xfrm>
          <a:off x="0" y="0"/>
          <a:ext cx="0" cy="0"/>
          <a:chOff x="0" y="0"/>
          <a:chExt cx="0" cy="0"/>
        </a:xfrm>
      </p:grpSpPr>
      <p:sp>
        <p:nvSpPr>
          <p:cNvPr id="3187" name="Shape 3187"/>
          <p:cNvSpPr>
            <a:spLocks noGrp="1"/>
          </p:cNvSpPr>
          <p:nvPr>
            <p:ph type="body" sz="quarter" idx="13"/>
          </p:nvPr>
        </p:nvSpPr>
        <p:spPr>
          <a:xfrm>
            <a:off x="8401310" y="716738"/>
            <a:ext cx="7581380" cy="1158876"/>
          </a:xfrm>
          <a:prstGeom prst="rect">
            <a:avLst/>
          </a:prstGeom>
        </p:spPr>
        <p:txBody>
          <a:bodyPr wrap="none">
            <a:spAutoFit/>
          </a:bodyPr>
          <a:lstStyle>
            <a:lvl1pPr marL="0" indent="0">
              <a:lnSpc>
                <a:spcPct val="100000"/>
              </a:lnSpc>
              <a:spcBef>
                <a:spcPts val="0"/>
              </a:spcBef>
              <a:buSzTx/>
              <a:buNone/>
              <a:defRPr sz="6700">
                <a:latin typeface="Lato Bold"/>
                <a:ea typeface="Lato Bold"/>
                <a:cs typeface="Lato Bold"/>
                <a:sym typeface="Lato Bold"/>
              </a:defRPr>
            </a:lvl1pPr>
          </a:lstStyle>
          <a:p>
            <a:r>
              <a:t>Slide title at the top</a:t>
            </a:r>
          </a:p>
        </p:txBody>
      </p:sp>
      <p:grpSp>
        <p:nvGrpSpPr>
          <p:cNvPr id="3204" name="Group 3204"/>
          <p:cNvGrpSpPr/>
          <p:nvPr/>
        </p:nvGrpSpPr>
        <p:grpSpPr>
          <a:xfrm rot="16413671">
            <a:off x="21351512" y="-564784"/>
            <a:ext cx="3266989" cy="3721919"/>
            <a:chOff x="0" y="0"/>
            <a:chExt cx="3266988" cy="3721918"/>
          </a:xfrm>
        </p:grpSpPr>
        <p:pic>
          <p:nvPicPr>
            <p:cNvPr id="3188" name="pasted-image.pdf"/>
            <p:cNvPicPr>
              <a:picLocks noChangeAspect="1"/>
            </p:cNvPicPr>
            <p:nvPr/>
          </p:nvPicPr>
          <p:blipFill>
            <a:blip r:embed="rId2">
              <a:alphaModFix amt="14802"/>
              <a:extLst/>
            </a:blip>
            <a:stretch>
              <a:fillRect/>
            </a:stretch>
          </p:blipFill>
          <p:spPr>
            <a:xfrm rot="4598555">
              <a:off x="1410062" y="1669481"/>
              <a:ext cx="334470" cy="295354"/>
            </a:xfrm>
            <a:prstGeom prst="rect">
              <a:avLst/>
            </a:prstGeom>
            <a:ln w="12700" cap="flat">
              <a:noFill/>
              <a:miter lim="400000"/>
            </a:ln>
            <a:effectLst/>
          </p:spPr>
        </p:pic>
        <p:pic>
          <p:nvPicPr>
            <p:cNvPr id="3189" name="pasted-image.pdf"/>
            <p:cNvPicPr>
              <a:picLocks noChangeAspect="1"/>
            </p:cNvPicPr>
            <p:nvPr/>
          </p:nvPicPr>
          <p:blipFill>
            <a:blip r:embed="rId3">
              <a:alphaModFix amt="14802"/>
              <a:extLst/>
            </a:blip>
            <a:stretch>
              <a:fillRect/>
            </a:stretch>
          </p:blipFill>
          <p:spPr>
            <a:xfrm rot="12364692">
              <a:off x="1060508" y="2073144"/>
              <a:ext cx="441092" cy="389507"/>
            </a:xfrm>
            <a:prstGeom prst="rect">
              <a:avLst/>
            </a:prstGeom>
            <a:ln w="12700" cap="flat">
              <a:noFill/>
              <a:miter lim="400000"/>
            </a:ln>
            <a:effectLst/>
          </p:spPr>
        </p:pic>
        <p:pic>
          <p:nvPicPr>
            <p:cNvPr id="3190" name="pasted-image.pdf"/>
            <p:cNvPicPr>
              <a:picLocks noChangeAspect="1"/>
            </p:cNvPicPr>
            <p:nvPr/>
          </p:nvPicPr>
          <p:blipFill>
            <a:blip r:embed="rId4">
              <a:alphaModFix amt="14802"/>
              <a:extLst/>
            </a:blip>
            <a:stretch>
              <a:fillRect/>
            </a:stretch>
          </p:blipFill>
          <p:spPr>
            <a:xfrm rot="18612358">
              <a:off x="845832" y="1586685"/>
              <a:ext cx="562127" cy="498832"/>
            </a:xfrm>
            <a:prstGeom prst="rect">
              <a:avLst/>
            </a:prstGeom>
            <a:ln w="12700" cap="flat">
              <a:noFill/>
              <a:miter lim="400000"/>
            </a:ln>
            <a:effectLst/>
          </p:spPr>
        </p:pic>
        <p:pic>
          <p:nvPicPr>
            <p:cNvPr id="3191" name="pasted-image.pdf"/>
            <p:cNvPicPr>
              <a:picLocks noChangeAspect="1"/>
            </p:cNvPicPr>
            <p:nvPr/>
          </p:nvPicPr>
          <p:blipFill>
            <a:blip r:embed="rId5">
              <a:alphaModFix amt="14802"/>
              <a:extLst/>
            </a:blip>
            <a:stretch>
              <a:fillRect/>
            </a:stretch>
          </p:blipFill>
          <p:spPr>
            <a:xfrm rot="8462325">
              <a:off x="1439180" y="1951125"/>
              <a:ext cx="575189" cy="507921"/>
            </a:xfrm>
            <a:prstGeom prst="rect">
              <a:avLst/>
            </a:prstGeom>
            <a:ln w="12700" cap="flat">
              <a:noFill/>
              <a:miter lim="400000"/>
            </a:ln>
            <a:effectLst/>
          </p:spPr>
        </p:pic>
        <p:pic>
          <p:nvPicPr>
            <p:cNvPr id="3192" name="pasted-image.pdf"/>
            <p:cNvPicPr>
              <a:picLocks noChangeAspect="1"/>
            </p:cNvPicPr>
            <p:nvPr/>
          </p:nvPicPr>
          <p:blipFill>
            <a:blip r:embed="rId6">
              <a:alphaModFix amt="14802"/>
              <a:extLst/>
            </a:blip>
            <a:stretch>
              <a:fillRect/>
            </a:stretch>
          </p:blipFill>
          <p:spPr>
            <a:xfrm rot="569418">
              <a:off x="1080808" y="1189769"/>
              <a:ext cx="594933" cy="525356"/>
            </a:xfrm>
            <a:prstGeom prst="rect">
              <a:avLst/>
            </a:prstGeom>
            <a:ln w="12700" cap="flat">
              <a:noFill/>
              <a:miter lim="400000"/>
            </a:ln>
            <a:effectLst/>
          </p:spPr>
        </p:pic>
        <p:pic>
          <p:nvPicPr>
            <p:cNvPr id="3193" name="pasted-image.pdf"/>
            <p:cNvPicPr>
              <a:picLocks noChangeAspect="1"/>
            </p:cNvPicPr>
            <p:nvPr/>
          </p:nvPicPr>
          <p:blipFill>
            <a:blip r:embed="rId7">
              <a:alphaModFix amt="14802"/>
              <a:extLst/>
            </a:blip>
            <a:stretch>
              <a:fillRect/>
            </a:stretch>
          </p:blipFill>
          <p:spPr>
            <a:xfrm rot="4598555">
              <a:off x="1672893" y="1352943"/>
              <a:ext cx="630989" cy="557194"/>
            </a:xfrm>
            <a:prstGeom prst="rect">
              <a:avLst/>
            </a:prstGeom>
            <a:ln w="12700" cap="flat">
              <a:noFill/>
              <a:miter lim="400000"/>
            </a:ln>
            <a:effectLst/>
          </p:spPr>
        </p:pic>
        <p:pic>
          <p:nvPicPr>
            <p:cNvPr id="3194" name="pasted-image.pdf"/>
            <p:cNvPicPr>
              <a:picLocks noChangeAspect="1"/>
            </p:cNvPicPr>
            <p:nvPr/>
          </p:nvPicPr>
          <p:blipFill>
            <a:blip r:embed="rId7">
              <a:alphaModFix amt="14802"/>
              <a:extLst/>
            </a:blip>
            <a:stretch>
              <a:fillRect/>
            </a:stretch>
          </p:blipFill>
          <p:spPr>
            <a:xfrm rot="20769240">
              <a:off x="1265420" y="2430724"/>
              <a:ext cx="873428" cy="771280"/>
            </a:xfrm>
            <a:prstGeom prst="rect">
              <a:avLst/>
            </a:prstGeom>
            <a:ln w="12700" cap="flat">
              <a:noFill/>
              <a:miter lim="400000"/>
            </a:ln>
            <a:effectLst/>
          </p:spPr>
        </p:pic>
        <p:pic>
          <p:nvPicPr>
            <p:cNvPr id="3195" name="pasted-image.pdf"/>
            <p:cNvPicPr>
              <a:picLocks noChangeAspect="1"/>
            </p:cNvPicPr>
            <p:nvPr/>
          </p:nvPicPr>
          <p:blipFill>
            <a:blip r:embed="rId5">
              <a:alphaModFix amt="14802"/>
              <a:extLst/>
            </a:blip>
            <a:stretch>
              <a:fillRect/>
            </a:stretch>
          </p:blipFill>
          <p:spPr>
            <a:xfrm rot="18516279">
              <a:off x="1093019" y="455603"/>
              <a:ext cx="796189" cy="703075"/>
            </a:xfrm>
            <a:prstGeom prst="rect">
              <a:avLst/>
            </a:prstGeom>
            <a:ln w="12700" cap="flat">
              <a:noFill/>
              <a:miter lim="400000"/>
            </a:ln>
            <a:effectLst/>
          </p:spPr>
        </p:pic>
        <p:pic>
          <p:nvPicPr>
            <p:cNvPr id="3196" name="pasted-image.pdf"/>
            <p:cNvPicPr>
              <a:picLocks noChangeAspect="1"/>
            </p:cNvPicPr>
            <p:nvPr/>
          </p:nvPicPr>
          <p:blipFill>
            <a:blip r:embed="rId3">
              <a:alphaModFix amt="14802"/>
              <a:extLst/>
            </a:blip>
            <a:stretch>
              <a:fillRect/>
            </a:stretch>
          </p:blipFill>
          <p:spPr>
            <a:xfrm rot="11782588">
              <a:off x="1867047" y="796535"/>
              <a:ext cx="610569" cy="539163"/>
            </a:xfrm>
            <a:prstGeom prst="rect">
              <a:avLst/>
            </a:prstGeom>
            <a:ln w="12700" cap="flat">
              <a:noFill/>
              <a:miter lim="400000"/>
            </a:ln>
            <a:effectLst/>
          </p:spPr>
        </p:pic>
        <p:pic>
          <p:nvPicPr>
            <p:cNvPr id="3197" name="pasted-image.pdf"/>
            <p:cNvPicPr>
              <a:picLocks noChangeAspect="1"/>
            </p:cNvPicPr>
            <p:nvPr/>
          </p:nvPicPr>
          <p:blipFill>
            <a:blip r:embed="rId4">
              <a:alphaModFix amt="14802"/>
              <a:extLst/>
            </a:blip>
            <a:stretch>
              <a:fillRect/>
            </a:stretch>
          </p:blipFill>
          <p:spPr>
            <a:xfrm rot="5375381">
              <a:off x="2318482" y="1203536"/>
              <a:ext cx="778108" cy="690495"/>
            </a:xfrm>
            <a:prstGeom prst="rect">
              <a:avLst/>
            </a:prstGeom>
            <a:ln w="12700" cap="flat">
              <a:noFill/>
              <a:miter lim="400000"/>
            </a:ln>
            <a:effectLst/>
          </p:spPr>
        </p:pic>
        <p:pic>
          <p:nvPicPr>
            <p:cNvPr id="3198" name="pasted-image.pdf"/>
            <p:cNvPicPr>
              <a:picLocks noChangeAspect="1"/>
            </p:cNvPicPr>
            <p:nvPr/>
          </p:nvPicPr>
          <p:blipFill>
            <a:blip r:embed="rId6">
              <a:alphaModFix amt="14802"/>
              <a:extLst/>
            </a:blip>
            <a:stretch>
              <a:fillRect/>
            </a:stretch>
          </p:blipFill>
          <p:spPr>
            <a:xfrm rot="9223834">
              <a:off x="2052833" y="1933350"/>
              <a:ext cx="823519" cy="727208"/>
            </a:xfrm>
            <a:prstGeom prst="rect">
              <a:avLst/>
            </a:prstGeom>
            <a:ln w="12700" cap="flat">
              <a:noFill/>
              <a:miter lim="400000"/>
            </a:ln>
            <a:effectLst/>
          </p:spPr>
        </p:pic>
        <p:pic>
          <p:nvPicPr>
            <p:cNvPr id="3199" name="pasted-image.pdf"/>
            <p:cNvPicPr>
              <a:picLocks noChangeAspect="1"/>
            </p:cNvPicPr>
            <p:nvPr/>
          </p:nvPicPr>
          <p:blipFill>
            <a:blip r:embed="rId7">
              <a:alphaModFix amt="14802"/>
              <a:extLst/>
            </a:blip>
            <a:stretch>
              <a:fillRect/>
            </a:stretch>
          </p:blipFill>
          <p:spPr>
            <a:xfrm rot="20769240">
              <a:off x="1953160" y="111687"/>
              <a:ext cx="1045499" cy="923228"/>
            </a:xfrm>
            <a:prstGeom prst="rect">
              <a:avLst/>
            </a:prstGeom>
            <a:ln w="12700" cap="flat">
              <a:noFill/>
              <a:miter lim="400000"/>
            </a:ln>
            <a:effectLst/>
          </p:spPr>
        </p:pic>
        <p:pic>
          <p:nvPicPr>
            <p:cNvPr id="3200" name="pasted-image.pdf"/>
            <p:cNvPicPr>
              <a:picLocks noChangeAspect="1"/>
            </p:cNvPicPr>
            <p:nvPr/>
          </p:nvPicPr>
          <p:blipFill>
            <a:blip r:embed="rId5">
              <a:alphaModFix amt="14802"/>
              <a:extLst/>
            </a:blip>
            <a:stretch>
              <a:fillRect/>
            </a:stretch>
          </p:blipFill>
          <p:spPr>
            <a:xfrm rot="18761116">
              <a:off x="2158079" y="2592143"/>
              <a:ext cx="953044" cy="841585"/>
            </a:xfrm>
            <a:prstGeom prst="rect">
              <a:avLst/>
            </a:prstGeom>
            <a:ln w="12700" cap="flat">
              <a:noFill/>
              <a:miter lim="400000"/>
            </a:ln>
            <a:effectLst/>
          </p:spPr>
        </p:pic>
        <p:pic>
          <p:nvPicPr>
            <p:cNvPr id="3201" name="pasted-image.pdf"/>
            <p:cNvPicPr>
              <a:picLocks noChangeAspect="1"/>
            </p:cNvPicPr>
            <p:nvPr/>
          </p:nvPicPr>
          <p:blipFill>
            <a:blip r:embed="rId3">
              <a:alphaModFix amt="14802"/>
              <a:extLst/>
            </a:blip>
            <a:stretch>
              <a:fillRect/>
            </a:stretch>
          </p:blipFill>
          <p:spPr>
            <a:xfrm rot="19818986">
              <a:off x="264408" y="1109689"/>
              <a:ext cx="730855" cy="645382"/>
            </a:xfrm>
            <a:prstGeom prst="rect">
              <a:avLst/>
            </a:prstGeom>
            <a:ln w="12700" cap="flat">
              <a:noFill/>
              <a:miter lim="400000"/>
            </a:ln>
            <a:effectLst/>
          </p:spPr>
        </p:pic>
        <p:pic>
          <p:nvPicPr>
            <p:cNvPr id="3202" name="pasted-image.pdf"/>
            <p:cNvPicPr>
              <a:picLocks noChangeAspect="1"/>
            </p:cNvPicPr>
            <p:nvPr/>
          </p:nvPicPr>
          <p:blipFill>
            <a:blip r:embed="rId4">
              <a:alphaModFix amt="14802"/>
              <a:extLst/>
            </a:blip>
            <a:stretch>
              <a:fillRect/>
            </a:stretch>
          </p:blipFill>
          <p:spPr>
            <a:xfrm rot="9721727">
              <a:off x="686909" y="2771868"/>
              <a:ext cx="931400" cy="826527"/>
            </a:xfrm>
            <a:prstGeom prst="rect">
              <a:avLst/>
            </a:prstGeom>
            <a:ln w="12700" cap="flat">
              <a:noFill/>
              <a:miter lim="400000"/>
            </a:ln>
            <a:effectLst/>
          </p:spPr>
        </p:pic>
        <p:pic>
          <p:nvPicPr>
            <p:cNvPr id="3203" name="pasted-image.pdf"/>
            <p:cNvPicPr>
              <a:picLocks noChangeAspect="1"/>
            </p:cNvPicPr>
            <p:nvPr/>
          </p:nvPicPr>
          <p:blipFill>
            <a:blip r:embed="rId6">
              <a:alphaModFix amt="14802"/>
              <a:extLst/>
            </a:blip>
            <a:stretch>
              <a:fillRect/>
            </a:stretch>
          </p:blipFill>
          <p:spPr>
            <a:xfrm rot="13916190">
              <a:off x="133615" y="2095823"/>
              <a:ext cx="857107" cy="756867"/>
            </a:xfrm>
            <a:prstGeom prst="rect">
              <a:avLst/>
            </a:prstGeom>
            <a:ln w="12700" cap="flat">
              <a:noFill/>
              <a:miter lim="400000"/>
            </a:ln>
            <a:effectLst/>
          </p:spPr>
        </p:pic>
      </p:grpSp>
      <p:grpSp>
        <p:nvGrpSpPr>
          <p:cNvPr id="3221" name="Group 3221"/>
          <p:cNvGrpSpPr/>
          <p:nvPr/>
        </p:nvGrpSpPr>
        <p:grpSpPr>
          <a:xfrm rot="9639701">
            <a:off x="-838146" y="-1341970"/>
            <a:ext cx="3266990" cy="3721919"/>
            <a:chOff x="0" y="0"/>
            <a:chExt cx="3266988" cy="3721918"/>
          </a:xfrm>
        </p:grpSpPr>
        <p:pic>
          <p:nvPicPr>
            <p:cNvPr id="3205" name="pasted-image.pdf"/>
            <p:cNvPicPr>
              <a:picLocks noChangeAspect="1"/>
            </p:cNvPicPr>
            <p:nvPr/>
          </p:nvPicPr>
          <p:blipFill>
            <a:blip r:embed="rId2">
              <a:alphaModFix amt="14802"/>
              <a:extLst/>
            </a:blip>
            <a:stretch>
              <a:fillRect/>
            </a:stretch>
          </p:blipFill>
          <p:spPr>
            <a:xfrm rot="4598555">
              <a:off x="1410062" y="1669481"/>
              <a:ext cx="334470" cy="295354"/>
            </a:xfrm>
            <a:prstGeom prst="rect">
              <a:avLst/>
            </a:prstGeom>
            <a:ln w="12700" cap="flat">
              <a:noFill/>
              <a:miter lim="400000"/>
            </a:ln>
            <a:effectLst/>
          </p:spPr>
        </p:pic>
        <p:pic>
          <p:nvPicPr>
            <p:cNvPr id="3206" name="pasted-image.pdf"/>
            <p:cNvPicPr>
              <a:picLocks noChangeAspect="1"/>
            </p:cNvPicPr>
            <p:nvPr/>
          </p:nvPicPr>
          <p:blipFill>
            <a:blip r:embed="rId3">
              <a:alphaModFix amt="14802"/>
              <a:extLst/>
            </a:blip>
            <a:stretch>
              <a:fillRect/>
            </a:stretch>
          </p:blipFill>
          <p:spPr>
            <a:xfrm rot="12364692">
              <a:off x="1060508" y="2073144"/>
              <a:ext cx="441092" cy="389507"/>
            </a:xfrm>
            <a:prstGeom prst="rect">
              <a:avLst/>
            </a:prstGeom>
            <a:ln w="12700" cap="flat">
              <a:noFill/>
              <a:miter lim="400000"/>
            </a:ln>
            <a:effectLst/>
          </p:spPr>
        </p:pic>
        <p:pic>
          <p:nvPicPr>
            <p:cNvPr id="3207" name="pasted-image.pdf"/>
            <p:cNvPicPr>
              <a:picLocks noChangeAspect="1"/>
            </p:cNvPicPr>
            <p:nvPr/>
          </p:nvPicPr>
          <p:blipFill>
            <a:blip r:embed="rId4">
              <a:alphaModFix amt="14802"/>
              <a:extLst/>
            </a:blip>
            <a:stretch>
              <a:fillRect/>
            </a:stretch>
          </p:blipFill>
          <p:spPr>
            <a:xfrm rot="18612358">
              <a:off x="845832" y="1586685"/>
              <a:ext cx="562127" cy="498832"/>
            </a:xfrm>
            <a:prstGeom prst="rect">
              <a:avLst/>
            </a:prstGeom>
            <a:ln w="12700" cap="flat">
              <a:noFill/>
              <a:miter lim="400000"/>
            </a:ln>
            <a:effectLst/>
          </p:spPr>
        </p:pic>
        <p:pic>
          <p:nvPicPr>
            <p:cNvPr id="3208" name="pasted-image.pdf"/>
            <p:cNvPicPr>
              <a:picLocks noChangeAspect="1"/>
            </p:cNvPicPr>
            <p:nvPr/>
          </p:nvPicPr>
          <p:blipFill>
            <a:blip r:embed="rId5">
              <a:alphaModFix amt="14802"/>
              <a:extLst/>
            </a:blip>
            <a:stretch>
              <a:fillRect/>
            </a:stretch>
          </p:blipFill>
          <p:spPr>
            <a:xfrm rot="8462325">
              <a:off x="1439180" y="1951125"/>
              <a:ext cx="575189" cy="507921"/>
            </a:xfrm>
            <a:prstGeom prst="rect">
              <a:avLst/>
            </a:prstGeom>
            <a:ln w="12700" cap="flat">
              <a:noFill/>
              <a:miter lim="400000"/>
            </a:ln>
            <a:effectLst/>
          </p:spPr>
        </p:pic>
        <p:pic>
          <p:nvPicPr>
            <p:cNvPr id="3209" name="pasted-image.pdf"/>
            <p:cNvPicPr>
              <a:picLocks noChangeAspect="1"/>
            </p:cNvPicPr>
            <p:nvPr/>
          </p:nvPicPr>
          <p:blipFill>
            <a:blip r:embed="rId6">
              <a:alphaModFix amt="14802"/>
              <a:extLst/>
            </a:blip>
            <a:stretch>
              <a:fillRect/>
            </a:stretch>
          </p:blipFill>
          <p:spPr>
            <a:xfrm rot="569418">
              <a:off x="1080808" y="1189769"/>
              <a:ext cx="594933" cy="525356"/>
            </a:xfrm>
            <a:prstGeom prst="rect">
              <a:avLst/>
            </a:prstGeom>
            <a:ln w="12700" cap="flat">
              <a:noFill/>
              <a:miter lim="400000"/>
            </a:ln>
            <a:effectLst/>
          </p:spPr>
        </p:pic>
        <p:pic>
          <p:nvPicPr>
            <p:cNvPr id="3210" name="pasted-image.pdf"/>
            <p:cNvPicPr>
              <a:picLocks noChangeAspect="1"/>
            </p:cNvPicPr>
            <p:nvPr/>
          </p:nvPicPr>
          <p:blipFill>
            <a:blip r:embed="rId7">
              <a:alphaModFix amt="14802"/>
              <a:extLst/>
            </a:blip>
            <a:stretch>
              <a:fillRect/>
            </a:stretch>
          </p:blipFill>
          <p:spPr>
            <a:xfrm rot="4598555">
              <a:off x="1672893" y="1352943"/>
              <a:ext cx="630989" cy="557194"/>
            </a:xfrm>
            <a:prstGeom prst="rect">
              <a:avLst/>
            </a:prstGeom>
            <a:ln w="12700" cap="flat">
              <a:noFill/>
              <a:miter lim="400000"/>
            </a:ln>
            <a:effectLst/>
          </p:spPr>
        </p:pic>
        <p:pic>
          <p:nvPicPr>
            <p:cNvPr id="3211" name="pasted-image.pdf"/>
            <p:cNvPicPr>
              <a:picLocks noChangeAspect="1"/>
            </p:cNvPicPr>
            <p:nvPr/>
          </p:nvPicPr>
          <p:blipFill>
            <a:blip r:embed="rId7">
              <a:alphaModFix amt="14802"/>
              <a:extLst/>
            </a:blip>
            <a:stretch>
              <a:fillRect/>
            </a:stretch>
          </p:blipFill>
          <p:spPr>
            <a:xfrm rot="20769240">
              <a:off x="1265420" y="2430724"/>
              <a:ext cx="873428" cy="771280"/>
            </a:xfrm>
            <a:prstGeom prst="rect">
              <a:avLst/>
            </a:prstGeom>
            <a:ln w="12700" cap="flat">
              <a:noFill/>
              <a:miter lim="400000"/>
            </a:ln>
            <a:effectLst/>
          </p:spPr>
        </p:pic>
        <p:pic>
          <p:nvPicPr>
            <p:cNvPr id="3212" name="pasted-image.pdf"/>
            <p:cNvPicPr>
              <a:picLocks noChangeAspect="1"/>
            </p:cNvPicPr>
            <p:nvPr/>
          </p:nvPicPr>
          <p:blipFill>
            <a:blip r:embed="rId5">
              <a:alphaModFix amt="14802"/>
              <a:extLst/>
            </a:blip>
            <a:stretch>
              <a:fillRect/>
            </a:stretch>
          </p:blipFill>
          <p:spPr>
            <a:xfrm rot="18516279">
              <a:off x="1093019" y="455603"/>
              <a:ext cx="796189" cy="703075"/>
            </a:xfrm>
            <a:prstGeom prst="rect">
              <a:avLst/>
            </a:prstGeom>
            <a:ln w="12700" cap="flat">
              <a:noFill/>
              <a:miter lim="400000"/>
            </a:ln>
            <a:effectLst/>
          </p:spPr>
        </p:pic>
        <p:pic>
          <p:nvPicPr>
            <p:cNvPr id="3213" name="pasted-image.pdf"/>
            <p:cNvPicPr>
              <a:picLocks noChangeAspect="1"/>
            </p:cNvPicPr>
            <p:nvPr/>
          </p:nvPicPr>
          <p:blipFill>
            <a:blip r:embed="rId3">
              <a:alphaModFix amt="14802"/>
              <a:extLst/>
            </a:blip>
            <a:stretch>
              <a:fillRect/>
            </a:stretch>
          </p:blipFill>
          <p:spPr>
            <a:xfrm rot="11782588">
              <a:off x="1867047" y="796535"/>
              <a:ext cx="610569" cy="539163"/>
            </a:xfrm>
            <a:prstGeom prst="rect">
              <a:avLst/>
            </a:prstGeom>
            <a:ln w="12700" cap="flat">
              <a:noFill/>
              <a:miter lim="400000"/>
            </a:ln>
            <a:effectLst/>
          </p:spPr>
        </p:pic>
        <p:pic>
          <p:nvPicPr>
            <p:cNvPr id="3214" name="pasted-image.pdf"/>
            <p:cNvPicPr>
              <a:picLocks noChangeAspect="1"/>
            </p:cNvPicPr>
            <p:nvPr/>
          </p:nvPicPr>
          <p:blipFill>
            <a:blip r:embed="rId4">
              <a:alphaModFix amt="14802"/>
              <a:extLst/>
            </a:blip>
            <a:stretch>
              <a:fillRect/>
            </a:stretch>
          </p:blipFill>
          <p:spPr>
            <a:xfrm rot="5375381">
              <a:off x="2318482" y="1203536"/>
              <a:ext cx="778108" cy="690495"/>
            </a:xfrm>
            <a:prstGeom prst="rect">
              <a:avLst/>
            </a:prstGeom>
            <a:ln w="12700" cap="flat">
              <a:noFill/>
              <a:miter lim="400000"/>
            </a:ln>
            <a:effectLst/>
          </p:spPr>
        </p:pic>
        <p:pic>
          <p:nvPicPr>
            <p:cNvPr id="3215" name="pasted-image.pdf"/>
            <p:cNvPicPr>
              <a:picLocks noChangeAspect="1"/>
            </p:cNvPicPr>
            <p:nvPr/>
          </p:nvPicPr>
          <p:blipFill>
            <a:blip r:embed="rId6">
              <a:alphaModFix amt="14802"/>
              <a:extLst/>
            </a:blip>
            <a:stretch>
              <a:fillRect/>
            </a:stretch>
          </p:blipFill>
          <p:spPr>
            <a:xfrm rot="9223834">
              <a:off x="2052833" y="1933350"/>
              <a:ext cx="823519" cy="727208"/>
            </a:xfrm>
            <a:prstGeom prst="rect">
              <a:avLst/>
            </a:prstGeom>
            <a:ln w="12700" cap="flat">
              <a:noFill/>
              <a:miter lim="400000"/>
            </a:ln>
            <a:effectLst/>
          </p:spPr>
        </p:pic>
        <p:pic>
          <p:nvPicPr>
            <p:cNvPr id="3216" name="pasted-image.pdf"/>
            <p:cNvPicPr>
              <a:picLocks noChangeAspect="1"/>
            </p:cNvPicPr>
            <p:nvPr/>
          </p:nvPicPr>
          <p:blipFill>
            <a:blip r:embed="rId7">
              <a:alphaModFix amt="14802"/>
              <a:extLst/>
            </a:blip>
            <a:stretch>
              <a:fillRect/>
            </a:stretch>
          </p:blipFill>
          <p:spPr>
            <a:xfrm rot="20769240">
              <a:off x="1953160" y="111687"/>
              <a:ext cx="1045499" cy="923228"/>
            </a:xfrm>
            <a:prstGeom prst="rect">
              <a:avLst/>
            </a:prstGeom>
            <a:ln w="12700" cap="flat">
              <a:noFill/>
              <a:miter lim="400000"/>
            </a:ln>
            <a:effectLst/>
          </p:spPr>
        </p:pic>
        <p:pic>
          <p:nvPicPr>
            <p:cNvPr id="3217" name="pasted-image.pdf"/>
            <p:cNvPicPr>
              <a:picLocks noChangeAspect="1"/>
            </p:cNvPicPr>
            <p:nvPr/>
          </p:nvPicPr>
          <p:blipFill>
            <a:blip r:embed="rId5">
              <a:alphaModFix amt="14802"/>
              <a:extLst/>
            </a:blip>
            <a:stretch>
              <a:fillRect/>
            </a:stretch>
          </p:blipFill>
          <p:spPr>
            <a:xfrm rot="18761116">
              <a:off x="2158079" y="2592143"/>
              <a:ext cx="953044" cy="841585"/>
            </a:xfrm>
            <a:prstGeom prst="rect">
              <a:avLst/>
            </a:prstGeom>
            <a:ln w="12700" cap="flat">
              <a:noFill/>
              <a:miter lim="400000"/>
            </a:ln>
            <a:effectLst/>
          </p:spPr>
        </p:pic>
        <p:pic>
          <p:nvPicPr>
            <p:cNvPr id="3218" name="pasted-image.pdf"/>
            <p:cNvPicPr>
              <a:picLocks noChangeAspect="1"/>
            </p:cNvPicPr>
            <p:nvPr/>
          </p:nvPicPr>
          <p:blipFill>
            <a:blip r:embed="rId3">
              <a:alphaModFix amt="14802"/>
              <a:extLst/>
            </a:blip>
            <a:stretch>
              <a:fillRect/>
            </a:stretch>
          </p:blipFill>
          <p:spPr>
            <a:xfrm rot="19818986">
              <a:off x="264408" y="1109689"/>
              <a:ext cx="730855" cy="645382"/>
            </a:xfrm>
            <a:prstGeom prst="rect">
              <a:avLst/>
            </a:prstGeom>
            <a:ln w="12700" cap="flat">
              <a:noFill/>
              <a:miter lim="400000"/>
            </a:ln>
            <a:effectLst/>
          </p:spPr>
        </p:pic>
        <p:pic>
          <p:nvPicPr>
            <p:cNvPr id="3219" name="pasted-image.pdf"/>
            <p:cNvPicPr>
              <a:picLocks noChangeAspect="1"/>
            </p:cNvPicPr>
            <p:nvPr/>
          </p:nvPicPr>
          <p:blipFill>
            <a:blip r:embed="rId4">
              <a:alphaModFix amt="14802"/>
              <a:extLst/>
            </a:blip>
            <a:stretch>
              <a:fillRect/>
            </a:stretch>
          </p:blipFill>
          <p:spPr>
            <a:xfrm rot="9721727">
              <a:off x="686909" y="2771868"/>
              <a:ext cx="931400" cy="826527"/>
            </a:xfrm>
            <a:prstGeom prst="rect">
              <a:avLst/>
            </a:prstGeom>
            <a:ln w="12700" cap="flat">
              <a:noFill/>
              <a:miter lim="400000"/>
            </a:ln>
            <a:effectLst/>
          </p:spPr>
        </p:pic>
        <p:pic>
          <p:nvPicPr>
            <p:cNvPr id="3220" name="pasted-image.pdf"/>
            <p:cNvPicPr>
              <a:picLocks noChangeAspect="1"/>
            </p:cNvPicPr>
            <p:nvPr/>
          </p:nvPicPr>
          <p:blipFill>
            <a:blip r:embed="rId6">
              <a:alphaModFix amt="14802"/>
              <a:extLst/>
            </a:blip>
            <a:stretch>
              <a:fillRect/>
            </a:stretch>
          </p:blipFill>
          <p:spPr>
            <a:xfrm rot="13916190">
              <a:off x="133615" y="2095823"/>
              <a:ext cx="857107" cy="756867"/>
            </a:xfrm>
            <a:prstGeom prst="rect">
              <a:avLst/>
            </a:prstGeom>
            <a:ln w="12700" cap="flat">
              <a:noFill/>
              <a:miter lim="400000"/>
            </a:ln>
            <a:effectLst/>
          </p:spPr>
        </p:pic>
      </p:grpSp>
      <p:grpSp>
        <p:nvGrpSpPr>
          <p:cNvPr id="3224" name="Group 3224"/>
          <p:cNvGrpSpPr/>
          <p:nvPr/>
        </p:nvGrpSpPr>
        <p:grpSpPr>
          <a:xfrm>
            <a:off x="11002372" y="12530096"/>
            <a:ext cx="2379256" cy="527988"/>
            <a:chOff x="0" y="0"/>
            <a:chExt cx="2379255" cy="527987"/>
          </a:xfrm>
        </p:grpSpPr>
        <p:pic>
          <p:nvPicPr>
            <p:cNvPr id="3222" name="pasted-image.pdf"/>
            <p:cNvPicPr>
              <a:picLocks noChangeAspect="1"/>
            </p:cNvPicPr>
            <p:nvPr/>
          </p:nvPicPr>
          <p:blipFill>
            <a:blip r:embed="rId8">
              <a:extLst/>
            </a:blip>
            <a:stretch>
              <a:fillRect/>
            </a:stretch>
          </p:blipFill>
          <p:spPr>
            <a:xfrm>
              <a:off x="639943" y="132985"/>
              <a:ext cx="1739313" cy="262017"/>
            </a:xfrm>
            <a:prstGeom prst="rect">
              <a:avLst/>
            </a:prstGeom>
            <a:ln w="12700" cap="flat">
              <a:noFill/>
              <a:miter lim="400000"/>
            </a:ln>
            <a:effectLst/>
          </p:spPr>
        </p:pic>
        <p:pic>
          <p:nvPicPr>
            <p:cNvPr id="3223" name="pasted-image.pdf"/>
            <p:cNvPicPr>
              <a:picLocks noChangeAspect="1"/>
            </p:cNvPicPr>
            <p:nvPr/>
          </p:nvPicPr>
          <p:blipFill>
            <a:blip r:embed="rId9">
              <a:extLst/>
            </a:blip>
            <a:stretch>
              <a:fillRect/>
            </a:stretch>
          </p:blipFill>
          <p:spPr>
            <a:xfrm>
              <a:off x="0" y="0"/>
              <a:ext cx="527988" cy="527988"/>
            </a:xfrm>
            <a:prstGeom prst="rect">
              <a:avLst/>
            </a:prstGeom>
            <a:ln w="12700" cap="flat">
              <a:noFill/>
              <a:miter lim="400000"/>
            </a:ln>
            <a:effectLst/>
          </p:spPr>
        </p:pic>
      </p:grpSp>
      <p:sp>
        <p:nvSpPr>
          <p:cNvPr id="3225" name="Shape 322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itle top copy 2">
    <p:bg>
      <p:bgPr>
        <a:solidFill>
          <a:srgbClr val="FFFFFF"/>
        </a:solidFill>
        <a:effectLst/>
      </p:bgPr>
    </p:bg>
    <p:spTree>
      <p:nvGrpSpPr>
        <p:cNvPr id="1" name=""/>
        <p:cNvGrpSpPr/>
        <p:nvPr/>
      </p:nvGrpSpPr>
      <p:grpSpPr>
        <a:xfrm>
          <a:off x="0" y="0"/>
          <a:ext cx="0" cy="0"/>
          <a:chOff x="0" y="0"/>
          <a:chExt cx="0" cy="0"/>
        </a:xfrm>
      </p:grpSpPr>
      <p:sp>
        <p:nvSpPr>
          <p:cNvPr id="3232" name="Shape 3232"/>
          <p:cNvSpPr>
            <a:spLocks noGrp="1"/>
          </p:cNvSpPr>
          <p:nvPr>
            <p:ph type="body" sz="quarter" idx="13"/>
          </p:nvPr>
        </p:nvSpPr>
        <p:spPr>
          <a:xfrm>
            <a:off x="1136910" y="716738"/>
            <a:ext cx="7581380" cy="1158876"/>
          </a:xfrm>
          <a:prstGeom prst="rect">
            <a:avLst/>
          </a:prstGeom>
        </p:spPr>
        <p:txBody>
          <a:bodyPr wrap="none">
            <a:spAutoFit/>
          </a:bodyPr>
          <a:lstStyle>
            <a:lvl1pPr marL="0" indent="0">
              <a:lnSpc>
                <a:spcPct val="100000"/>
              </a:lnSpc>
              <a:spcBef>
                <a:spcPts val="0"/>
              </a:spcBef>
              <a:buSzTx/>
              <a:buNone/>
              <a:defRPr sz="6700">
                <a:latin typeface="Lato Bold"/>
                <a:ea typeface="Lato Bold"/>
                <a:cs typeface="Lato Bold"/>
                <a:sym typeface="Lato Bold"/>
              </a:defRPr>
            </a:lvl1pPr>
          </a:lstStyle>
          <a:p>
            <a:r>
              <a:t>Slide title at the top</a:t>
            </a:r>
          </a:p>
        </p:txBody>
      </p:sp>
      <p:grpSp>
        <p:nvGrpSpPr>
          <p:cNvPr id="3249" name="Group 3249"/>
          <p:cNvGrpSpPr/>
          <p:nvPr/>
        </p:nvGrpSpPr>
        <p:grpSpPr>
          <a:xfrm rot="16413671">
            <a:off x="21351512" y="-564784"/>
            <a:ext cx="3266989" cy="3721919"/>
            <a:chOff x="0" y="0"/>
            <a:chExt cx="3266988" cy="3721918"/>
          </a:xfrm>
        </p:grpSpPr>
        <p:pic>
          <p:nvPicPr>
            <p:cNvPr id="3233" name="pasted-image.pdf"/>
            <p:cNvPicPr>
              <a:picLocks noChangeAspect="1"/>
            </p:cNvPicPr>
            <p:nvPr/>
          </p:nvPicPr>
          <p:blipFill>
            <a:blip r:embed="rId2">
              <a:alphaModFix amt="14802"/>
              <a:extLst/>
            </a:blip>
            <a:stretch>
              <a:fillRect/>
            </a:stretch>
          </p:blipFill>
          <p:spPr>
            <a:xfrm rot="4598555">
              <a:off x="1410062" y="1669481"/>
              <a:ext cx="334470" cy="295354"/>
            </a:xfrm>
            <a:prstGeom prst="rect">
              <a:avLst/>
            </a:prstGeom>
            <a:ln w="12700" cap="flat">
              <a:noFill/>
              <a:miter lim="400000"/>
            </a:ln>
            <a:effectLst/>
          </p:spPr>
        </p:pic>
        <p:pic>
          <p:nvPicPr>
            <p:cNvPr id="3234" name="pasted-image.pdf"/>
            <p:cNvPicPr>
              <a:picLocks noChangeAspect="1"/>
            </p:cNvPicPr>
            <p:nvPr/>
          </p:nvPicPr>
          <p:blipFill>
            <a:blip r:embed="rId3">
              <a:alphaModFix amt="14802"/>
              <a:extLst/>
            </a:blip>
            <a:stretch>
              <a:fillRect/>
            </a:stretch>
          </p:blipFill>
          <p:spPr>
            <a:xfrm rot="12364692">
              <a:off x="1060508" y="2073144"/>
              <a:ext cx="441092" cy="389507"/>
            </a:xfrm>
            <a:prstGeom prst="rect">
              <a:avLst/>
            </a:prstGeom>
            <a:ln w="12700" cap="flat">
              <a:noFill/>
              <a:miter lim="400000"/>
            </a:ln>
            <a:effectLst/>
          </p:spPr>
        </p:pic>
        <p:pic>
          <p:nvPicPr>
            <p:cNvPr id="3235" name="pasted-image.pdf"/>
            <p:cNvPicPr>
              <a:picLocks noChangeAspect="1"/>
            </p:cNvPicPr>
            <p:nvPr/>
          </p:nvPicPr>
          <p:blipFill>
            <a:blip r:embed="rId4">
              <a:alphaModFix amt="14802"/>
              <a:extLst/>
            </a:blip>
            <a:stretch>
              <a:fillRect/>
            </a:stretch>
          </p:blipFill>
          <p:spPr>
            <a:xfrm rot="18612358">
              <a:off x="845832" y="1586685"/>
              <a:ext cx="562127" cy="498832"/>
            </a:xfrm>
            <a:prstGeom prst="rect">
              <a:avLst/>
            </a:prstGeom>
            <a:ln w="12700" cap="flat">
              <a:noFill/>
              <a:miter lim="400000"/>
            </a:ln>
            <a:effectLst/>
          </p:spPr>
        </p:pic>
        <p:pic>
          <p:nvPicPr>
            <p:cNvPr id="3236" name="pasted-image.pdf"/>
            <p:cNvPicPr>
              <a:picLocks noChangeAspect="1"/>
            </p:cNvPicPr>
            <p:nvPr/>
          </p:nvPicPr>
          <p:blipFill>
            <a:blip r:embed="rId5">
              <a:alphaModFix amt="14802"/>
              <a:extLst/>
            </a:blip>
            <a:stretch>
              <a:fillRect/>
            </a:stretch>
          </p:blipFill>
          <p:spPr>
            <a:xfrm rot="8462325">
              <a:off x="1439180" y="1951125"/>
              <a:ext cx="575189" cy="507921"/>
            </a:xfrm>
            <a:prstGeom prst="rect">
              <a:avLst/>
            </a:prstGeom>
            <a:ln w="12700" cap="flat">
              <a:noFill/>
              <a:miter lim="400000"/>
            </a:ln>
            <a:effectLst/>
          </p:spPr>
        </p:pic>
        <p:pic>
          <p:nvPicPr>
            <p:cNvPr id="3237" name="pasted-image.pdf"/>
            <p:cNvPicPr>
              <a:picLocks noChangeAspect="1"/>
            </p:cNvPicPr>
            <p:nvPr/>
          </p:nvPicPr>
          <p:blipFill>
            <a:blip r:embed="rId6">
              <a:alphaModFix amt="14802"/>
              <a:extLst/>
            </a:blip>
            <a:stretch>
              <a:fillRect/>
            </a:stretch>
          </p:blipFill>
          <p:spPr>
            <a:xfrm rot="569418">
              <a:off x="1080808" y="1189769"/>
              <a:ext cx="594933" cy="525356"/>
            </a:xfrm>
            <a:prstGeom prst="rect">
              <a:avLst/>
            </a:prstGeom>
            <a:ln w="12700" cap="flat">
              <a:noFill/>
              <a:miter lim="400000"/>
            </a:ln>
            <a:effectLst/>
          </p:spPr>
        </p:pic>
        <p:pic>
          <p:nvPicPr>
            <p:cNvPr id="3238" name="pasted-image.pdf"/>
            <p:cNvPicPr>
              <a:picLocks noChangeAspect="1"/>
            </p:cNvPicPr>
            <p:nvPr/>
          </p:nvPicPr>
          <p:blipFill>
            <a:blip r:embed="rId7">
              <a:alphaModFix amt="14802"/>
              <a:extLst/>
            </a:blip>
            <a:stretch>
              <a:fillRect/>
            </a:stretch>
          </p:blipFill>
          <p:spPr>
            <a:xfrm rot="4598555">
              <a:off x="1672893" y="1352943"/>
              <a:ext cx="630989" cy="557194"/>
            </a:xfrm>
            <a:prstGeom prst="rect">
              <a:avLst/>
            </a:prstGeom>
            <a:ln w="12700" cap="flat">
              <a:noFill/>
              <a:miter lim="400000"/>
            </a:ln>
            <a:effectLst/>
          </p:spPr>
        </p:pic>
        <p:pic>
          <p:nvPicPr>
            <p:cNvPr id="3239" name="pasted-image.pdf"/>
            <p:cNvPicPr>
              <a:picLocks noChangeAspect="1"/>
            </p:cNvPicPr>
            <p:nvPr/>
          </p:nvPicPr>
          <p:blipFill>
            <a:blip r:embed="rId7">
              <a:alphaModFix amt="14802"/>
              <a:extLst/>
            </a:blip>
            <a:stretch>
              <a:fillRect/>
            </a:stretch>
          </p:blipFill>
          <p:spPr>
            <a:xfrm rot="20769240">
              <a:off x="1265420" y="2430724"/>
              <a:ext cx="873428" cy="771280"/>
            </a:xfrm>
            <a:prstGeom prst="rect">
              <a:avLst/>
            </a:prstGeom>
            <a:ln w="12700" cap="flat">
              <a:noFill/>
              <a:miter lim="400000"/>
            </a:ln>
            <a:effectLst/>
          </p:spPr>
        </p:pic>
        <p:pic>
          <p:nvPicPr>
            <p:cNvPr id="3240" name="pasted-image.pdf"/>
            <p:cNvPicPr>
              <a:picLocks noChangeAspect="1"/>
            </p:cNvPicPr>
            <p:nvPr/>
          </p:nvPicPr>
          <p:blipFill>
            <a:blip r:embed="rId5">
              <a:alphaModFix amt="14802"/>
              <a:extLst/>
            </a:blip>
            <a:stretch>
              <a:fillRect/>
            </a:stretch>
          </p:blipFill>
          <p:spPr>
            <a:xfrm rot="18516279">
              <a:off x="1093019" y="455603"/>
              <a:ext cx="796189" cy="703075"/>
            </a:xfrm>
            <a:prstGeom prst="rect">
              <a:avLst/>
            </a:prstGeom>
            <a:ln w="12700" cap="flat">
              <a:noFill/>
              <a:miter lim="400000"/>
            </a:ln>
            <a:effectLst/>
          </p:spPr>
        </p:pic>
        <p:pic>
          <p:nvPicPr>
            <p:cNvPr id="3241" name="pasted-image.pdf"/>
            <p:cNvPicPr>
              <a:picLocks noChangeAspect="1"/>
            </p:cNvPicPr>
            <p:nvPr/>
          </p:nvPicPr>
          <p:blipFill>
            <a:blip r:embed="rId3">
              <a:alphaModFix amt="14802"/>
              <a:extLst/>
            </a:blip>
            <a:stretch>
              <a:fillRect/>
            </a:stretch>
          </p:blipFill>
          <p:spPr>
            <a:xfrm rot="11782588">
              <a:off x="1867047" y="796535"/>
              <a:ext cx="610569" cy="539163"/>
            </a:xfrm>
            <a:prstGeom prst="rect">
              <a:avLst/>
            </a:prstGeom>
            <a:ln w="12700" cap="flat">
              <a:noFill/>
              <a:miter lim="400000"/>
            </a:ln>
            <a:effectLst/>
          </p:spPr>
        </p:pic>
        <p:pic>
          <p:nvPicPr>
            <p:cNvPr id="3242" name="pasted-image.pdf"/>
            <p:cNvPicPr>
              <a:picLocks noChangeAspect="1"/>
            </p:cNvPicPr>
            <p:nvPr/>
          </p:nvPicPr>
          <p:blipFill>
            <a:blip r:embed="rId4">
              <a:alphaModFix amt="14802"/>
              <a:extLst/>
            </a:blip>
            <a:stretch>
              <a:fillRect/>
            </a:stretch>
          </p:blipFill>
          <p:spPr>
            <a:xfrm rot="5375381">
              <a:off x="2318482" y="1203536"/>
              <a:ext cx="778108" cy="690495"/>
            </a:xfrm>
            <a:prstGeom prst="rect">
              <a:avLst/>
            </a:prstGeom>
            <a:ln w="12700" cap="flat">
              <a:noFill/>
              <a:miter lim="400000"/>
            </a:ln>
            <a:effectLst/>
          </p:spPr>
        </p:pic>
        <p:pic>
          <p:nvPicPr>
            <p:cNvPr id="3243" name="pasted-image.pdf"/>
            <p:cNvPicPr>
              <a:picLocks noChangeAspect="1"/>
            </p:cNvPicPr>
            <p:nvPr/>
          </p:nvPicPr>
          <p:blipFill>
            <a:blip r:embed="rId6">
              <a:alphaModFix amt="14802"/>
              <a:extLst/>
            </a:blip>
            <a:stretch>
              <a:fillRect/>
            </a:stretch>
          </p:blipFill>
          <p:spPr>
            <a:xfrm rot="9223834">
              <a:off x="2052833" y="1933350"/>
              <a:ext cx="823519" cy="727208"/>
            </a:xfrm>
            <a:prstGeom prst="rect">
              <a:avLst/>
            </a:prstGeom>
            <a:ln w="12700" cap="flat">
              <a:noFill/>
              <a:miter lim="400000"/>
            </a:ln>
            <a:effectLst/>
          </p:spPr>
        </p:pic>
        <p:pic>
          <p:nvPicPr>
            <p:cNvPr id="3244" name="pasted-image.pdf"/>
            <p:cNvPicPr>
              <a:picLocks noChangeAspect="1"/>
            </p:cNvPicPr>
            <p:nvPr/>
          </p:nvPicPr>
          <p:blipFill>
            <a:blip r:embed="rId7">
              <a:alphaModFix amt="14802"/>
              <a:extLst/>
            </a:blip>
            <a:stretch>
              <a:fillRect/>
            </a:stretch>
          </p:blipFill>
          <p:spPr>
            <a:xfrm rot="20769240">
              <a:off x="1953160" y="111687"/>
              <a:ext cx="1045499" cy="923228"/>
            </a:xfrm>
            <a:prstGeom prst="rect">
              <a:avLst/>
            </a:prstGeom>
            <a:ln w="12700" cap="flat">
              <a:noFill/>
              <a:miter lim="400000"/>
            </a:ln>
            <a:effectLst/>
          </p:spPr>
        </p:pic>
        <p:pic>
          <p:nvPicPr>
            <p:cNvPr id="3245" name="pasted-image.pdf"/>
            <p:cNvPicPr>
              <a:picLocks noChangeAspect="1"/>
            </p:cNvPicPr>
            <p:nvPr/>
          </p:nvPicPr>
          <p:blipFill>
            <a:blip r:embed="rId5">
              <a:alphaModFix amt="14802"/>
              <a:extLst/>
            </a:blip>
            <a:stretch>
              <a:fillRect/>
            </a:stretch>
          </p:blipFill>
          <p:spPr>
            <a:xfrm rot="18761116">
              <a:off x="2158079" y="2592143"/>
              <a:ext cx="953044" cy="841585"/>
            </a:xfrm>
            <a:prstGeom prst="rect">
              <a:avLst/>
            </a:prstGeom>
            <a:ln w="12700" cap="flat">
              <a:noFill/>
              <a:miter lim="400000"/>
            </a:ln>
            <a:effectLst/>
          </p:spPr>
        </p:pic>
        <p:pic>
          <p:nvPicPr>
            <p:cNvPr id="3246" name="pasted-image.pdf"/>
            <p:cNvPicPr>
              <a:picLocks noChangeAspect="1"/>
            </p:cNvPicPr>
            <p:nvPr/>
          </p:nvPicPr>
          <p:blipFill>
            <a:blip r:embed="rId3">
              <a:alphaModFix amt="14802"/>
              <a:extLst/>
            </a:blip>
            <a:stretch>
              <a:fillRect/>
            </a:stretch>
          </p:blipFill>
          <p:spPr>
            <a:xfrm rot="19818986">
              <a:off x="264408" y="1109689"/>
              <a:ext cx="730855" cy="645382"/>
            </a:xfrm>
            <a:prstGeom prst="rect">
              <a:avLst/>
            </a:prstGeom>
            <a:ln w="12700" cap="flat">
              <a:noFill/>
              <a:miter lim="400000"/>
            </a:ln>
            <a:effectLst/>
          </p:spPr>
        </p:pic>
        <p:pic>
          <p:nvPicPr>
            <p:cNvPr id="3247" name="pasted-image.pdf"/>
            <p:cNvPicPr>
              <a:picLocks noChangeAspect="1"/>
            </p:cNvPicPr>
            <p:nvPr/>
          </p:nvPicPr>
          <p:blipFill>
            <a:blip r:embed="rId4">
              <a:alphaModFix amt="14802"/>
              <a:extLst/>
            </a:blip>
            <a:stretch>
              <a:fillRect/>
            </a:stretch>
          </p:blipFill>
          <p:spPr>
            <a:xfrm rot="9721727">
              <a:off x="686909" y="2771868"/>
              <a:ext cx="931400" cy="826527"/>
            </a:xfrm>
            <a:prstGeom prst="rect">
              <a:avLst/>
            </a:prstGeom>
            <a:ln w="12700" cap="flat">
              <a:noFill/>
              <a:miter lim="400000"/>
            </a:ln>
            <a:effectLst/>
          </p:spPr>
        </p:pic>
        <p:pic>
          <p:nvPicPr>
            <p:cNvPr id="3248" name="pasted-image.pdf"/>
            <p:cNvPicPr>
              <a:picLocks noChangeAspect="1"/>
            </p:cNvPicPr>
            <p:nvPr/>
          </p:nvPicPr>
          <p:blipFill>
            <a:blip r:embed="rId6">
              <a:alphaModFix amt="14802"/>
              <a:extLst/>
            </a:blip>
            <a:stretch>
              <a:fillRect/>
            </a:stretch>
          </p:blipFill>
          <p:spPr>
            <a:xfrm rot="13916190">
              <a:off x="133615" y="2095823"/>
              <a:ext cx="857107" cy="756867"/>
            </a:xfrm>
            <a:prstGeom prst="rect">
              <a:avLst/>
            </a:prstGeom>
            <a:ln w="12700" cap="flat">
              <a:noFill/>
              <a:miter lim="400000"/>
            </a:ln>
            <a:effectLst/>
          </p:spPr>
        </p:pic>
      </p:grpSp>
      <p:grpSp>
        <p:nvGrpSpPr>
          <p:cNvPr id="3266" name="Group 3266"/>
          <p:cNvGrpSpPr/>
          <p:nvPr/>
        </p:nvGrpSpPr>
        <p:grpSpPr>
          <a:xfrm rot="9639701">
            <a:off x="-838146" y="-1341970"/>
            <a:ext cx="3266990" cy="3721919"/>
            <a:chOff x="0" y="0"/>
            <a:chExt cx="3266988" cy="3721918"/>
          </a:xfrm>
        </p:grpSpPr>
        <p:pic>
          <p:nvPicPr>
            <p:cNvPr id="3250" name="pasted-image.pdf"/>
            <p:cNvPicPr>
              <a:picLocks noChangeAspect="1"/>
            </p:cNvPicPr>
            <p:nvPr/>
          </p:nvPicPr>
          <p:blipFill>
            <a:blip r:embed="rId2">
              <a:alphaModFix amt="14802"/>
              <a:extLst/>
            </a:blip>
            <a:stretch>
              <a:fillRect/>
            </a:stretch>
          </p:blipFill>
          <p:spPr>
            <a:xfrm rot="4598555">
              <a:off x="1410062" y="1669481"/>
              <a:ext cx="334470" cy="295354"/>
            </a:xfrm>
            <a:prstGeom prst="rect">
              <a:avLst/>
            </a:prstGeom>
            <a:ln w="12700" cap="flat">
              <a:noFill/>
              <a:miter lim="400000"/>
            </a:ln>
            <a:effectLst/>
          </p:spPr>
        </p:pic>
        <p:pic>
          <p:nvPicPr>
            <p:cNvPr id="3251" name="pasted-image.pdf"/>
            <p:cNvPicPr>
              <a:picLocks noChangeAspect="1"/>
            </p:cNvPicPr>
            <p:nvPr/>
          </p:nvPicPr>
          <p:blipFill>
            <a:blip r:embed="rId3">
              <a:alphaModFix amt="14802"/>
              <a:extLst/>
            </a:blip>
            <a:stretch>
              <a:fillRect/>
            </a:stretch>
          </p:blipFill>
          <p:spPr>
            <a:xfrm rot="12364692">
              <a:off x="1060508" y="2073144"/>
              <a:ext cx="441092" cy="389507"/>
            </a:xfrm>
            <a:prstGeom prst="rect">
              <a:avLst/>
            </a:prstGeom>
            <a:ln w="12700" cap="flat">
              <a:noFill/>
              <a:miter lim="400000"/>
            </a:ln>
            <a:effectLst/>
          </p:spPr>
        </p:pic>
        <p:pic>
          <p:nvPicPr>
            <p:cNvPr id="3252" name="pasted-image.pdf"/>
            <p:cNvPicPr>
              <a:picLocks noChangeAspect="1"/>
            </p:cNvPicPr>
            <p:nvPr/>
          </p:nvPicPr>
          <p:blipFill>
            <a:blip r:embed="rId4">
              <a:alphaModFix amt="14802"/>
              <a:extLst/>
            </a:blip>
            <a:stretch>
              <a:fillRect/>
            </a:stretch>
          </p:blipFill>
          <p:spPr>
            <a:xfrm rot="18612358">
              <a:off x="845832" y="1586685"/>
              <a:ext cx="562127" cy="498832"/>
            </a:xfrm>
            <a:prstGeom prst="rect">
              <a:avLst/>
            </a:prstGeom>
            <a:ln w="12700" cap="flat">
              <a:noFill/>
              <a:miter lim="400000"/>
            </a:ln>
            <a:effectLst/>
          </p:spPr>
        </p:pic>
        <p:pic>
          <p:nvPicPr>
            <p:cNvPr id="3253" name="pasted-image.pdf"/>
            <p:cNvPicPr>
              <a:picLocks noChangeAspect="1"/>
            </p:cNvPicPr>
            <p:nvPr/>
          </p:nvPicPr>
          <p:blipFill>
            <a:blip r:embed="rId5">
              <a:alphaModFix amt="14802"/>
              <a:extLst/>
            </a:blip>
            <a:stretch>
              <a:fillRect/>
            </a:stretch>
          </p:blipFill>
          <p:spPr>
            <a:xfrm rot="8462325">
              <a:off x="1439180" y="1951125"/>
              <a:ext cx="575189" cy="507921"/>
            </a:xfrm>
            <a:prstGeom prst="rect">
              <a:avLst/>
            </a:prstGeom>
            <a:ln w="12700" cap="flat">
              <a:noFill/>
              <a:miter lim="400000"/>
            </a:ln>
            <a:effectLst/>
          </p:spPr>
        </p:pic>
        <p:pic>
          <p:nvPicPr>
            <p:cNvPr id="3254" name="pasted-image.pdf"/>
            <p:cNvPicPr>
              <a:picLocks noChangeAspect="1"/>
            </p:cNvPicPr>
            <p:nvPr/>
          </p:nvPicPr>
          <p:blipFill>
            <a:blip r:embed="rId6">
              <a:alphaModFix amt="14802"/>
              <a:extLst/>
            </a:blip>
            <a:stretch>
              <a:fillRect/>
            </a:stretch>
          </p:blipFill>
          <p:spPr>
            <a:xfrm rot="569418">
              <a:off x="1080808" y="1189769"/>
              <a:ext cx="594933" cy="525356"/>
            </a:xfrm>
            <a:prstGeom prst="rect">
              <a:avLst/>
            </a:prstGeom>
            <a:ln w="12700" cap="flat">
              <a:noFill/>
              <a:miter lim="400000"/>
            </a:ln>
            <a:effectLst/>
          </p:spPr>
        </p:pic>
        <p:pic>
          <p:nvPicPr>
            <p:cNvPr id="3255" name="pasted-image.pdf"/>
            <p:cNvPicPr>
              <a:picLocks noChangeAspect="1"/>
            </p:cNvPicPr>
            <p:nvPr/>
          </p:nvPicPr>
          <p:blipFill>
            <a:blip r:embed="rId7">
              <a:alphaModFix amt="14802"/>
              <a:extLst/>
            </a:blip>
            <a:stretch>
              <a:fillRect/>
            </a:stretch>
          </p:blipFill>
          <p:spPr>
            <a:xfrm rot="4598555">
              <a:off x="1672893" y="1352943"/>
              <a:ext cx="630989" cy="557194"/>
            </a:xfrm>
            <a:prstGeom prst="rect">
              <a:avLst/>
            </a:prstGeom>
            <a:ln w="12700" cap="flat">
              <a:noFill/>
              <a:miter lim="400000"/>
            </a:ln>
            <a:effectLst/>
          </p:spPr>
        </p:pic>
        <p:pic>
          <p:nvPicPr>
            <p:cNvPr id="3256" name="pasted-image.pdf"/>
            <p:cNvPicPr>
              <a:picLocks noChangeAspect="1"/>
            </p:cNvPicPr>
            <p:nvPr/>
          </p:nvPicPr>
          <p:blipFill>
            <a:blip r:embed="rId7">
              <a:alphaModFix amt="14802"/>
              <a:extLst/>
            </a:blip>
            <a:stretch>
              <a:fillRect/>
            </a:stretch>
          </p:blipFill>
          <p:spPr>
            <a:xfrm rot="20769240">
              <a:off x="1265420" y="2430724"/>
              <a:ext cx="873428" cy="771280"/>
            </a:xfrm>
            <a:prstGeom prst="rect">
              <a:avLst/>
            </a:prstGeom>
            <a:ln w="12700" cap="flat">
              <a:noFill/>
              <a:miter lim="400000"/>
            </a:ln>
            <a:effectLst/>
          </p:spPr>
        </p:pic>
        <p:pic>
          <p:nvPicPr>
            <p:cNvPr id="3257" name="pasted-image.pdf"/>
            <p:cNvPicPr>
              <a:picLocks noChangeAspect="1"/>
            </p:cNvPicPr>
            <p:nvPr/>
          </p:nvPicPr>
          <p:blipFill>
            <a:blip r:embed="rId5">
              <a:alphaModFix amt="14802"/>
              <a:extLst/>
            </a:blip>
            <a:stretch>
              <a:fillRect/>
            </a:stretch>
          </p:blipFill>
          <p:spPr>
            <a:xfrm rot="18516279">
              <a:off x="1093019" y="455603"/>
              <a:ext cx="796189" cy="703075"/>
            </a:xfrm>
            <a:prstGeom prst="rect">
              <a:avLst/>
            </a:prstGeom>
            <a:ln w="12700" cap="flat">
              <a:noFill/>
              <a:miter lim="400000"/>
            </a:ln>
            <a:effectLst/>
          </p:spPr>
        </p:pic>
        <p:pic>
          <p:nvPicPr>
            <p:cNvPr id="3258" name="pasted-image.pdf"/>
            <p:cNvPicPr>
              <a:picLocks noChangeAspect="1"/>
            </p:cNvPicPr>
            <p:nvPr/>
          </p:nvPicPr>
          <p:blipFill>
            <a:blip r:embed="rId3">
              <a:alphaModFix amt="14802"/>
              <a:extLst/>
            </a:blip>
            <a:stretch>
              <a:fillRect/>
            </a:stretch>
          </p:blipFill>
          <p:spPr>
            <a:xfrm rot="11782588">
              <a:off x="1867047" y="796535"/>
              <a:ext cx="610569" cy="539163"/>
            </a:xfrm>
            <a:prstGeom prst="rect">
              <a:avLst/>
            </a:prstGeom>
            <a:ln w="12700" cap="flat">
              <a:noFill/>
              <a:miter lim="400000"/>
            </a:ln>
            <a:effectLst/>
          </p:spPr>
        </p:pic>
        <p:pic>
          <p:nvPicPr>
            <p:cNvPr id="3259" name="pasted-image.pdf"/>
            <p:cNvPicPr>
              <a:picLocks noChangeAspect="1"/>
            </p:cNvPicPr>
            <p:nvPr/>
          </p:nvPicPr>
          <p:blipFill>
            <a:blip r:embed="rId4">
              <a:alphaModFix amt="14802"/>
              <a:extLst/>
            </a:blip>
            <a:stretch>
              <a:fillRect/>
            </a:stretch>
          </p:blipFill>
          <p:spPr>
            <a:xfrm rot="5375381">
              <a:off x="2318482" y="1203536"/>
              <a:ext cx="778108" cy="690495"/>
            </a:xfrm>
            <a:prstGeom prst="rect">
              <a:avLst/>
            </a:prstGeom>
            <a:ln w="12700" cap="flat">
              <a:noFill/>
              <a:miter lim="400000"/>
            </a:ln>
            <a:effectLst/>
          </p:spPr>
        </p:pic>
        <p:pic>
          <p:nvPicPr>
            <p:cNvPr id="3260" name="pasted-image.pdf"/>
            <p:cNvPicPr>
              <a:picLocks noChangeAspect="1"/>
            </p:cNvPicPr>
            <p:nvPr/>
          </p:nvPicPr>
          <p:blipFill>
            <a:blip r:embed="rId6">
              <a:alphaModFix amt="14802"/>
              <a:extLst/>
            </a:blip>
            <a:stretch>
              <a:fillRect/>
            </a:stretch>
          </p:blipFill>
          <p:spPr>
            <a:xfrm rot="9223834">
              <a:off x="2052833" y="1933350"/>
              <a:ext cx="823519" cy="727208"/>
            </a:xfrm>
            <a:prstGeom prst="rect">
              <a:avLst/>
            </a:prstGeom>
            <a:ln w="12700" cap="flat">
              <a:noFill/>
              <a:miter lim="400000"/>
            </a:ln>
            <a:effectLst/>
          </p:spPr>
        </p:pic>
        <p:pic>
          <p:nvPicPr>
            <p:cNvPr id="3261" name="pasted-image.pdf"/>
            <p:cNvPicPr>
              <a:picLocks noChangeAspect="1"/>
            </p:cNvPicPr>
            <p:nvPr/>
          </p:nvPicPr>
          <p:blipFill>
            <a:blip r:embed="rId7">
              <a:alphaModFix amt="14802"/>
              <a:extLst/>
            </a:blip>
            <a:stretch>
              <a:fillRect/>
            </a:stretch>
          </p:blipFill>
          <p:spPr>
            <a:xfrm rot="20769240">
              <a:off x="1953160" y="111687"/>
              <a:ext cx="1045499" cy="923228"/>
            </a:xfrm>
            <a:prstGeom prst="rect">
              <a:avLst/>
            </a:prstGeom>
            <a:ln w="12700" cap="flat">
              <a:noFill/>
              <a:miter lim="400000"/>
            </a:ln>
            <a:effectLst/>
          </p:spPr>
        </p:pic>
        <p:pic>
          <p:nvPicPr>
            <p:cNvPr id="3262" name="pasted-image.pdf"/>
            <p:cNvPicPr>
              <a:picLocks noChangeAspect="1"/>
            </p:cNvPicPr>
            <p:nvPr/>
          </p:nvPicPr>
          <p:blipFill>
            <a:blip r:embed="rId5">
              <a:alphaModFix amt="14802"/>
              <a:extLst/>
            </a:blip>
            <a:stretch>
              <a:fillRect/>
            </a:stretch>
          </p:blipFill>
          <p:spPr>
            <a:xfrm rot="18761116">
              <a:off x="2158079" y="2592143"/>
              <a:ext cx="953044" cy="841585"/>
            </a:xfrm>
            <a:prstGeom prst="rect">
              <a:avLst/>
            </a:prstGeom>
            <a:ln w="12700" cap="flat">
              <a:noFill/>
              <a:miter lim="400000"/>
            </a:ln>
            <a:effectLst/>
          </p:spPr>
        </p:pic>
        <p:pic>
          <p:nvPicPr>
            <p:cNvPr id="3263" name="pasted-image.pdf"/>
            <p:cNvPicPr>
              <a:picLocks noChangeAspect="1"/>
            </p:cNvPicPr>
            <p:nvPr/>
          </p:nvPicPr>
          <p:blipFill>
            <a:blip r:embed="rId3">
              <a:alphaModFix amt="14802"/>
              <a:extLst/>
            </a:blip>
            <a:stretch>
              <a:fillRect/>
            </a:stretch>
          </p:blipFill>
          <p:spPr>
            <a:xfrm rot="19818986">
              <a:off x="264408" y="1109689"/>
              <a:ext cx="730855" cy="645382"/>
            </a:xfrm>
            <a:prstGeom prst="rect">
              <a:avLst/>
            </a:prstGeom>
            <a:ln w="12700" cap="flat">
              <a:noFill/>
              <a:miter lim="400000"/>
            </a:ln>
            <a:effectLst/>
          </p:spPr>
        </p:pic>
        <p:pic>
          <p:nvPicPr>
            <p:cNvPr id="3264" name="pasted-image.pdf"/>
            <p:cNvPicPr>
              <a:picLocks noChangeAspect="1"/>
            </p:cNvPicPr>
            <p:nvPr/>
          </p:nvPicPr>
          <p:blipFill>
            <a:blip r:embed="rId4">
              <a:alphaModFix amt="14802"/>
              <a:extLst/>
            </a:blip>
            <a:stretch>
              <a:fillRect/>
            </a:stretch>
          </p:blipFill>
          <p:spPr>
            <a:xfrm rot="9721727">
              <a:off x="686909" y="2771868"/>
              <a:ext cx="931400" cy="826527"/>
            </a:xfrm>
            <a:prstGeom prst="rect">
              <a:avLst/>
            </a:prstGeom>
            <a:ln w="12700" cap="flat">
              <a:noFill/>
              <a:miter lim="400000"/>
            </a:ln>
            <a:effectLst/>
          </p:spPr>
        </p:pic>
        <p:pic>
          <p:nvPicPr>
            <p:cNvPr id="3265" name="pasted-image.pdf"/>
            <p:cNvPicPr>
              <a:picLocks noChangeAspect="1"/>
            </p:cNvPicPr>
            <p:nvPr/>
          </p:nvPicPr>
          <p:blipFill>
            <a:blip r:embed="rId6">
              <a:alphaModFix amt="14802"/>
              <a:extLst/>
            </a:blip>
            <a:stretch>
              <a:fillRect/>
            </a:stretch>
          </p:blipFill>
          <p:spPr>
            <a:xfrm rot="13916190">
              <a:off x="133615" y="2095823"/>
              <a:ext cx="857107" cy="756867"/>
            </a:xfrm>
            <a:prstGeom prst="rect">
              <a:avLst/>
            </a:prstGeom>
            <a:ln w="12700" cap="flat">
              <a:noFill/>
              <a:miter lim="400000"/>
            </a:ln>
            <a:effectLst/>
          </p:spPr>
        </p:pic>
      </p:grpSp>
      <p:sp>
        <p:nvSpPr>
          <p:cNvPr id="3267" name="Shape 326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Photo Horizontal">
    <p:spTree>
      <p:nvGrpSpPr>
        <p:cNvPr id="1" name=""/>
        <p:cNvGrpSpPr/>
        <p:nvPr/>
      </p:nvGrpSpPr>
      <p:grpSpPr>
        <a:xfrm>
          <a:off x="0" y="0"/>
          <a:ext cx="0" cy="0"/>
          <a:chOff x="0" y="0"/>
          <a:chExt cx="0" cy="0"/>
        </a:xfrm>
      </p:grpSpPr>
      <p:pic>
        <p:nvPicPr>
          <p:cNvPr id="96" name="communication-globe.png"/>
          <p:cNvPicPr>
            <a:picLocks noChangeAspect="1"/>
          </p:cNvPicPr>
          <p:nvPr/>
        </p:nvPicPr>
        <p:blipFill>
          <a:blip r:embed="rId2">
            <a:alphaModFix amt="22077"/>
            <a:extLst/>
          </a:blip>
          <a:stretch>
            <a:fillRect/>
          </a:stretch>
        </p:blipFill>
        <p:spPr>
          <a:xfrm>
            <a:off x="-6381930" y="-7717660"/>
            <a:ext cx="31588278" cy="30577660"/>
          </a:xfrm>
          <a:prstGeom prst="rect">
            <a:avLst/>
          </a:prstGeom>
          <a:ln w="12700">
            <a:miter lim="400000"/>
          </a:ln>
        </p:spPr>
      </p:pic>
      <p:grpSp>
        <p:nvGrpSpPr>
          <p:cNvPr id="99" name="Group 99"/>
          <p:cNvGrpSpPr/>
          <p:nvPr/>
        </p:nvGrpSpPr>
        <p:grpSpPr>
          <a:xfrm>
            <a:off x="21931529" y="13004597"/>
            <a:ext cx="2194331" cy="355322"/>
            <a:chOff x="0" y="0"/>
            <a:chExt cx="2194329" cy="355320"/>
          </a:xfrm>
        </p:grpSpPr>
        <p:pic>
          <p:nvPicPr>
            <p:cNvPr id="97" name="pasted-image.pdf"/>
            <p:cNvPicPr>
              <a:picLocks noChangeAspect="1"/>
            </p:cNvPicPr>
            <p:nvPr/>
          </p:nvPicPr>
          <p:blipFill>
            <a:blip r:embed="rId3">
              <a:extLst/>
            </a:blip>
            <a:stretch>
              <a:fillRect/>
            </a:stretch>
          </p:blipFill>
          <p:spPr>
            <a:xfrm>
              <a:off x="388895" y="13072"/>
              <a:ext cx="1805435" cy="271978"/>
            </a:xfrm>
            <a:prstGeom prst="rect">
              <a:avLst/>
            </a:prstGeom>
            <a:ln w="12700" cap="flat">
              <a:noFill/>
              <a:miter lim="400000"/>
            </a:ln>
            <a:effectLst/>
          </p:spPr>
        </p:pic>
        <p:pic>
          <p:nvPicPr>
            <p:cNvPr id="98" name="pasted-image.pdf"/>
            <p:cNvPicPr>
              <a:picLocks noChangeAspect="1"/>
            </p:cNvPicPr>
            <p:nvPr/>
          </p:nvPicPr>
          <p:blipFill>
            <a:blip r:embed="rId4">
              <a:extLst/>
            </a:blip>
            <a:stretch>
              <a:fillRect/>
            </a:stretch>
          </p:blipFill>
          <p:spPr>
            <a:xfrm>
              <a:off x="0" y="0"/>
              <a:ext cx="295753" cy="355321"/>
            </a:xfrm>
            <a:prstGeom prst="rect">
              <a:avLst/>
            </a:prstGeom>
            <a:ln w="12700" cap="flat">
              <a:noFill/>
              <a:miter lim="400000"/>
            </a:ln>
            <a:effectLst/>
          </p:spPr>
        </p:pic>
      </p:grpSp>
      <p:sp>
        <p:nvSpPr>
          <p:cNvPr id="100" name="Shape 100"/>
          <p:cNvSpPr>
            <a:spLocks noGrp="1"/>
          </p:cNvSpPr>
          <p:nvPr>
            <p:ph type="pic" sz="half" idx="13"/>
          </p:nvPr>
        </p:nvSpPr>
        <p:spPr>
          <a:xfrm>
            <a:off x="5654581" y="1425907"/>
            <a:ext cx="13074838" cy="8967652"/>
          </a:xfrm>
          <a:prstGeom prst="rect">
            <a:avLst/>
          </a:prstGeom>
          <a:effectLst>
            <a:outerShdw blurRad="190500" dist="8455" dir="5400000" rotWithShape="0">
              <a:srgbClr val="000000"/>
            </a:outerShdw>
          </a:effectLst>
        </p:spPr>
        <p:txBody>
          <a:bodyPr lIns="91439" tIns="45719" rIns="91439" bIns="45719" anchor="t">
            <a:noAutofit/>
          </a:bodyPr>
          <a:lstStyle/>
          <a:p>
            <a:endParaRPr/>
          </a:p>
        </p:txBody>
      </p:sp>
      <p:sp>
        <p:nvSpPr>
          <p:cNvPr id="101" name="Shape 101"/>
          <p:cNvSpPr>
            <a:spLocks noGrp="1"/>
          </p:cNvSpPr>
          <p:nvPr>
            <p:ph type="body" sz="quarter" idx="14"/>
          </p:nvPr>
        </p:nvSpPr>
        <p:spPr>
          <a:xfrm>
            <a:off x="11068392" y="10878079"/>
            <a:ext cx="2247216" cy="663576"/>
          </a:xfrm>
          <a:prstGeom prst="rect">
            <a:avLst/>
          </a:prstGeom>
        </p:spPr>
        <p:txBody>
          <a:bodyPr wrap="none">
            <a:spAutoFit/>
          </a:bodyPr>
          <a:lstStyle>
            <a:lvl1pPr marL="0" indent="0" algn="ctr">
              <a:buSzTx/>
              <a:buNone/>
            </a:lvl1pPr>
          </a:lstStyle>
          <a:p>
            <a:r>
              <a:t>Photo Title</a:t>
            </a:r>
          </a:p>
        </p:txBody>
      </p:sp>
      <p:sp>
        <p:nvSpPr>
          <p:cNvPr id="102" name="Shape 102"/>
          <p:cNvSpPr>
            <a:spLocks noGrp="1"/>
          </p:cNvSpPr>
          <p:nvPr>
            <p:ph type="body" sz="quarter" idx="15"/>
          </p:nvPr>
        </p:nvSpPr>
        <p:spPr>
          <a:xfrm>
            <a:off x="10588612" y="11563879"/>
            <a:ext cx="3206776" cy="511176"/>
          </a:xfrm>
          <a:prstGeom prst="rect">
            <a:avLst/>
          </a:prstGeom>
        </p:spPr>
        <p:txBody>
          <a:bodyPr wrap="none">
            <a:spAutoFit/>
          </a:bodyPr>
          <a:lstStyle>
            <a:lvl1pPr marL="0" indent="0" algn="ctr">
              <a:lnSpc>
                <a:spcPct val="100000"/>
              </a:lnSpc>
              <a:spcBef>
                <a:spcPts val="0"/>
              </a:spcBef>
              <a:buSzTx/>
              <a:buNone/>
              <a:defRPr sz="2400" i="1">
                <a:solidFill>
                  <a:srgbClr val="6290C3"/>
                </a:solidFill>
              </a:defRPr>
            </a:lvl1pPr>
          </a:lstStyle>
          <a:p>
            <a:r>
              <a:t>Photo subtitle or caption</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top">
    <p:spTree>
      <p:nvGrpSpPr>
        <p:cNvPr id="1" name=""/>
        <p:cNvGrpSpPr/>
        <p:nvPr/>
      </p:nvGrpSpPr>
      <p:grpSpPr>
        <a:xfrm>
          <a:off x="0" y="0"/>
          <a:ext cx="0" cy="0"/>
          <a:chOff x="0" y="0"/>
          <a:chExt cx="0" cy="0"/>
        </a:xfrm>
      </p:grpSpPr>
      <p:sp>
        <p:nvSpPr>
          <p:cNvPr id="110" name="Shape 110"/>
          <p:cNvSpPr>
            <a:spLocks noGrp="1"/>
          </p:cNvSpPr>
          <p:nvPr>
            <p:ph type="body" sz="quarter" idx="13"/>
          </p:nvPr>
        </p:nvSpPr>
        <p:spPr>
          <a:xfrm>
            <a:off x="918408" y="588962"/>
            <a:ext cx="9553767" cy="1158876"/>
          </a:xfrm>
          <a:prstGeom prst="rect">
            <a:avLst/>
          </a:prstGeom>
        </p:spPr>
        <p:txBody>
          <a:bodyPr wrap="none">
            <a:spAutoFit/>
          </a:bodyPr>
          <a:lstStyle>
            <a:lvl1pPr marL="0" indent="0">
              <a:lnSpc>
                <a:spcPct val="100000"/>
              </a:lnSpc>
              <a:spcBef>
                <a:spcPts val="0"/>
              </a:spcBef>
              <a:buSzTx/>
              <a:buNone/>
              <a:defRPr sz="6700" cap="all">
                <a:latin typeface="+mn-lt"/>
                <a:ea typeface="+mn-ea"/>
                <a:cs typeface="+mn-cs"/>
                <a:sym typeface="Lato Light"/>
              </a:defRPr>
            </a:lvl1pPr>
          </a:lstStyle>
          <a:p>
            <a:r>
              <a:t>Slide title at the top</a:t>
            </a:r>
          </a:p>
        </p:txBody>
      </p:sp>
      <p:grpSp>
        <p:nvGrpSpPr>
          <p:cNvPr id="127" name="Group 127"/>
          <p:cNvGrpSpPr/>
          <p:nvPr/>
        </p:nvGrpSpPr>
        <p:grpSpPr>
          <a:xfrm rot="16413671">
            <a:off x="21351512" y="-564784"/>
            <a:ext cx="3266989" cy="3721919"/>
            <a:chOff x="0" y="0"/>
            <a:chExt cx="3266988" cy="3721918"/>
          </a:xfrm>
        </p:grpSpPr>
        <p:pic>
          <p:nvPicPr>
            <p:cNvPr id="111" name="pasted-image.pdf"/>
            <p:cNvPicPr>
              <a:picLocks noChangeAspect="1"/>
            </p:cNvPicPr>
            <p:nvPr/>
          </p:nvPicPr>
          <p:blipFill>
            <a:blip r:embed="rId2">
              <a:alphaModFix amt="14802"/>
              <a:extLst/>
            </a:blip>
            <a:stretch>
              <a:fillRect/>
            </a:stretch>
          </p:blipFill>
          <p:spPr>
            <a:xfrm rot="4598555">
              <a:off x="1410062" y="1669481"/>
              <a:ext cx="334470" cy="295354"/>
            </a:xfrm>
            <a:prstGeom prst="rect">
              <a:avLst/>
            </a:prstGeom>
            <a:ln w="12700" cap="flat">
              <a:noFill/>
              <a:miter lim="400000"/>
            </a:ln>
            <a:effectLst/>
          </p:spPr>
        </p:pic>
        <p:pic>
          <p:nvPicPr>
            <p:cNvPr id="112" name="pasted-image.pdf"/>
            <p:cNvPicPr>
              <a:picLocks noChangeAspect="1"/>
            </p:cNvPicPr>
            <p:nvPr/>
          </p:nvPicPr>
          <p:blipFill>
            <a:blip r:embed="rId3">
              <a:alphaModFix amt="14802"/>
              <a:extLst/>
            </a:blip>
            <a:stretch>
              <a:fillRect/>
            </a:stretch>
          </p:blipFill>
          <p:spPr>
            <a:xfrm rot="12364692">
              <a:off x="1060508" y="2073144"/>
              <a:ext cx="441092" cy="389507"/>
            </a:xfrm>
            <a:prstGeom prst="rect">
              <a:avLst/>
            </a:prstGeom>
            <a:ln w="12700" cap="flat">
              <a:noFill/>
              <a:miter lim="400000"/>
            </a:ln>
            <a:effectLst/>
          </p:spPr>
        </p:pic>
        <p:pic>
          <p:nvPicPr>
            <p:cNvPr id="113" name="pasted-image.pdf"/>
            <p:cNvPicPr>
              <a:picLocks noChangeAspect="1"/>
            </p:cNvPicPr>
            <p:nvPr/>
          </p:nvPicPr>
          <p:blipFill>
            <a:blip r:embed="rId4">
              <a:alphaModFix amt="14802"/>
              <a:extLst/>
            </a:blip>
            <a:stretch>
              <a:fillRect/>
            </a:stretch>
          </p:blipFill>
          <p:spPr>
            <a:xfrm rot="18612358">
              <a:off x="845832" y="1586685"/>
              <a:ext cx="562127" cy="498832"/>
            </a:xfrm>
            <a:prstGeom prst="rect">
              <a:avLst/>
            </a:prstGeom>
            <a:ln w="12700" cap="flat">
              <a:noFill/>
              <a:miter lim="400000"/>
            </a:ln>
            <a:effectLst/>
          </p:spPr>
        </p:pic>
        <p:pic>
          <p:nvPicPr>
            <p:cNvPr id="114" name="pasted-image.pdf"/>
            <p:cNvPicPr>
              <a:picLocks noChangeAspect="1"/>
            </p:cNvPicPr>
            <p:nvPr/>
          </p:nvPicPr>
          <p:blipFill>
            <a:blip r:embed="rId5">
              <a:alphaModFix amt="14802"/>
              <a:extLst/>
            </a:blip>
            <a:stretch>
              <a:fillRect/>
            </a:stretch>
          </p:blipFill>
          <p:spPr>
            <a:xfrm rot="8462325">
              <a:off x="1439180" y="1951125"/>
              <a:ext cx="575189" cy="507921"/>
            </a:xfrm>
            <a:prstGeom prst="rect">
              <a:avLst/>
            </a:prstGeom>
            <a:ln w="12700" cap="flat">
              <a:noFill/>
              <a:miter lim="400000"/>
            </a:ln>
            <a:effectLst/>
          </p:spPr>
        </p:pic>
        <p:pic>
          <p:nvPicPr>
            <p:cNvPr id="115" name="pasted-image.pdf"/>
            <p:cNvPicPr>
              <a:picLocks noChangeAspect="1"/>
            </p:cNvPicPr>
            <p:nvPr/>
          </p:nvPicPr>
          <p:blipFill>
            <a:blip r:embed="rId6">
              <a:alphaModFix amt="14802"/>
              <a:extLst/>
            </a:blip>
            <a:stretch>
              <a:fillRect/>
            </a:stretch>
          </p:blipFill>
          <p:spPr>
            <a:xfrm rot="569418">
              <a:off x="1080808" y="1189769"/>
              <a:ext cx="594933" cy="525356"/>
            </a:xfrm>
            <a:prstGeom prst="rect">
              <a:avLst/>
            </a:prstGeom>
            <a:ln w="12700" cap="flat">
              <a:noFill/>
              <a:miter lim="400000"/>
            </a:ln>
            <a:effectLst/>
          </p:spPr>
        </p:pic>
        <p:pic>
          <p:nvPicPr>
            <p:cNvPr id="116" name="pasted-image.pdf"/>
            <p:cNvPicPr>
              <a:picLocks noChangeAspect="1"/>
            </p:cNvPicPr>
            <p:nvPr/>
          </p:nvPicPr>
          <p:blipFill>
            <a:blip r:embed="rId7">
              <a:alphaModFix amt="14802"/>
              <a:extLst/>
            </a:blip>
            <a:stretch>
              <a:fillRect/>
            </a:stretch>
          </p:blipFill>
          <p:spPr>
            <a:xfrm rot="4598555">
              <a:off x="1672893" y="1352943"/>
              <a:ext cx="630989" cy="557194"/>
            </a:xfrm>
            <a:prstGeom prst="rect">
              <a:avLst/>
            </a:prstGeom>
            <a:ln w="12700" cap="flat">
              <a:noFill/>
              <a:miter lim="400000"/>
            </a:ln>
            <a:effectLst/>
          </p:spPr>
        </p:pic>
        <p:pic>
          <p:nvPicPr>
            <p:cNvPr id="117" name="pasted-image.pdf"/>
            <p:cNvPicPr>
              <a:picLocks noChangeAspect="1"/>
            </p:cNvPicPr>
            <p:nvPr/>
          </p:nvPicPr>
          <p:blipFill>
            <a:blip r:embed="rId7">
              <a:alphaModFix amt="14802"/>
              <a:extLst/>
            </a:blip>
            <a:stretch>
              <a:fillRect/>
            </a:stretch>
          </p:blipFill>
          <p:spPr>
            <a:xfrm rot="20769240">
              <a:off x="1265420" y="2430724"/>
              <a:ext cx="873428" cy="771280"/>
            </a:xfrm>
            <a:prstGeom prst="rect">
              <a:avLst/>
            </a:prstGeom>
            <a:ln w="12700" cap="flat">
              <a:noFill/>
              <a:miter lim="400000"/>
            </a:ln>
            <a:effectLst/>
          </p:spPr>
        </p:pic>
        <p:pic>
          <p:nvPicPr>
            <p:cNvPr id="118" name="pasted-image.pdf"/>
            <p:cNvPicPr>
              <a:picLocks noChangeAspect="1"/>
            </p:cNvPicPr>
            <p:nvPr/>
          </p:nvPicPr>
          <p:blipFill>
            <a:blip r:embed="rId5">
              <a:alphaModFix amt="14802"/>
              <a:extLst/>
            </a:blip>
            <a:stretch>
              <a:fillRect/>
            </a:stretch>
          </p:blipFill>
          <p:spPr>
            <a:xfrm rot="18516279">
              <a:off x="1093019" y="455603"/>
              <a:ext cx="796189" cy="703075"/>
            </a:xfrm>
            <a:prstGeom prst="rect">
              <a:avLst/>
            </a:prstGeom>
            <a:ln w="12700" cap="flat">
              <a:noFill/>
              <a:miter lim="400000"/>
            </a:ln>
            <a:effectLst/>
          </p:spPr>
        </p:pic>
        <p:pic>
          <p:nvPicPr>
            <p:cNvPr id="119" name="pasted-image.pdf"/>
            <p:cNvPicPr>
              <a:picLocks noChangeAspect="1"/>
            </p:cNvPicPr>
            <p:nvPr/>
          </p:nvPicPr>
          <p:blipFill>
            <a:blip r:embed="rId3">
              <a:alphaModFix amt="14802"/>
              <a:extLst/>
            </a:blip>
            <a:stretch>
              <a:fillRect/>
            </a:stretch>
          </p:blipFill>
          <p:spPr>
            <a:xfrm rot="11782588">
              <a:off x="1867047" y="796535"/>
              <a:ext cx="610569" cy="539163"/>
            </a:xfrm>
            <a:prstGeom prst="rect">
              <a:avLst/>
            </a:prstGeom>
            <a:ln w="12700" cap="flat">
              <a:noFill/>
              <a:miter lim="400000"/>
            </a:ln>
            <a:effectLst/>
          </p:spPr>
        </p:pic>
        <p:pic>
          <p:nvPicPr>
            <p:cNvPr id="120" name="pasted-image.pdf"/>
            <p:cNvPicPr>
              <a:picLocks noChangeAspect="1"/>
            </p:cNvPicPr>
            <p:nvPr/>
          </p:nvPicPr>
          <p:blipFill>
            <a:blip r:embed="rId4">
              <a:alphaModFix amt="14802"/>
              <a:extLst/>
            </a:blip>
            <a:stretch>
              <a:fillRect/>
            </a:stretch>
          </p:blipFill>
          <p:spPr>
            <a:xfrm rot="5375381">
              <a:off x="2318482" y="1203536"/>
              <a:ext cx="778108" cy="690495"/>
            </a:xfrm>
            <a:prstGeom prst="rect">
              <a:avLst/>
            </a:prstGeom>
            <a:ln w="12700" cap="flat">
              <a:noFill/>
              <a:miter lim="400000"/>
            </a:ln>
            <a:effectLst/>
          </p:spPr>
        </p:pic>
        <p:pic>
          <p:nvPicPr>
            <p:cNvPr id="121" name="pasted-image.pdf"/>
            <p:cNvPicPr>
              <a:picLocks noChangeAspect="1"/>
            </p:cNvPicPr>
            <p:nvPr/>
          </p:nvPicPr>
          <p:blipFill>
            <a:blip r:embed="rId6">
              <a:alphaModFix amt="14802"/>
              <a:extLst/>
            </a:blip>
            <a:stretch>
              <a:fillRect/>
            </a:stretch>
          </p:blipFill>
          <p:spPr>
            <a:xfrm rot="9223834">
              <a:off x="2052833" y="1933350"/>
              <a:ext cx="823519" cy="727208"/>
            </a:xfrm>
            <a:prstGeom prst="rect">
              <a:avLst/>
            </a:prstGeom>
            <a:ln w="12700" cap="flat">
              <a:noFill/>
              <a:miter lim="400000"/>
            </a:ln>
            <a:effectLst/>
          </p:spPr>
        </p:pic>
        <p:pic>
          <p:nvPicPr>
            <p:cNvPr id="122" name="pasted-image.pdf"/>
            <p:cNvPicPr>
              <a:picLocks noChangeAspect="1"/>
            </p:cNvPicPr>
            <p:nvPr/>
          </p:nvPicPr>
          <p:blipFill>
            <a:blip r:embed="rId7">
              <a:alphaModFix amt="14802"/>
              <a:extLst/>
            </a:blip>
            <a:stretch>
              <a:fillRect/>
            </a:stretch>
          </p:blipFill>
          <p:spPr>
            <a:xfrm rot="20769240">
              <a:off x="1953160" y="111687"/>
              <a:ext cx="1045499" cy="923228"/>
            </a:xfrm>
            <a:prstGeom prst="rect">
              <a:avLst/>
            </a:prstGeom>
            <a:ln w="12700" cap="flat">
              <a:noFill/>
              <a:miter lim="400000"/>
            </a:ln>
            <a:effectLst/>
          </p:spPr>
        </p:pic>
        <p:pic>
          <p:nvPicPr>
            <p:cNvPr id="123" name="pasted-image.pdf"/>
            <p:cNvPicPr>
              <a:picLocks noChangeAspect="1"/>
            </p:cNvPicPr>
            <p:nvPr/>
          </p:nvPicPr>
          <p:blipFill>
            <a:blip r:embed="rId5">
              <a:alphaModFix amt="14802"/>
              <a:extLst/>
            </a:blip>
            <a:stretch>
              <a:fillRect/>
            </a:stretch>
          </p:blipFill>
          <p:spPr>
            <a:xfrm rot="18761116">
              <a:off x="2158079" y="2592143"/>
              <a:ext cx="953044" cy="841585"/>
            </a:xfrm>
            <a:prstGeom prst="rect">
              <a:avLst/>
            </a:prstGeom>
            <a:ln w="12700" cap="flat">
              <a:noFill/>
              <a:miter lim="400000"/>
            </a:ln>
            <a:effectLst/>
          </p:spPr>
        </p:pic>
        <p:pic>
          <p:nvPicPr>
            <p:cNvPr id="124" name="pasted-image.pdf"/>
            <p:cNvPicPr>
              <a:picLocks noChangeAspect="1"/>
            </p:cNvPicPr>
            <p:nvPr/>
          </p:nvPicPr>
          <p:blipFill>
            <a:blip r:embed="rId3">
              <a:alphaModFix amt="14802"/>
              <a:extLst/>
            </a:blip>
            <a:stretch>
              <a:fillRect/>
            </a:stretch>
          </p:blipFill>
          <p:spPr>
            <a:xfrm rot="19818986">
              <a:off x="264408" y="1109689"/>
              <a:ext cx="730855" cy="645382"/>
            </a:xfrm>
            <a:prstGeom prst="rect">
              <a:avLst/>
            </a:prstGeom>
            <a:ln w="12700" cap="flat">
              <a:noFill/>
              <a:miter lim="400000"/>
            </a:ln>
            <a:effectLst/>
          </p:spPr>
        </p:pic>
        <p:pic>
          <p:nvPicPr>
            <p:cNvPr id="125" name="pasted-image.pdf"/>
            <p:cNvPicPr>
              <a:picLocks noChangeAspect="1"/>
            </p:cNvPicPr>
            <p:nvPr/>
          </p:nvPicPr>
          <p:blipFill>
            <a:blip r:embed="rId4">
              <a:alphaModFix amt="14802"/>
              <a:extLst/>
            </a:blip>
            <a:stretch>
              <a:fillRect/>
            </a:stretch>
          </p:blipFill>
          <p:spPr>
            <a:xfrm rot="9721727">
              <a:off x="686909" y="2771868"/>
              <a:ext cx="931400" cy="826527"/>
            </a:xfrm>
            <a:prstGeom prst="rect">
              <a:avLst/>
            </a:prstGeom>
            <a:ln w="12700" cap="flat">
              <a:noFill/>
              <a:miter lim="400000"/>
            </a:ln>
            <a:effectLst/>
          </p:spPr>
        </p:pic>
        <p:pic>
          <p:nvPicPr>
            <p:cNvPr id="126" name="pasted-image.pdf"/>
            <p:cNvPicPr>
              <a:picLocks noChangeAspect="1"/>
            </p:cNvPicPr>
            <p:nvPr/>
          </p:nvPicPr>
          <p:blipFill>
            <a:blip r:embed="rId6">
              <a:alphaModFix amt="14802"/>
              <a:extLst/>
            </a:blip>
            <a:stretch>
              <a:fillRect/>
            </a:stretch>
          </p:blipFill>
          <p:spPr>
            <a:xfrm rot="13916190">
              <a:off x="133615" y="2095823"/>
              <a:ext cx="857107" cy="756867"/>
            </a:xfrm>
            <a:prstGeom prst="rect">
              <a:avLst/>
            </a:prstGeom>
            <a:ln w="12700" cap="flat">
              <a:noFill/>
              <a:miter lim="400000"/>
            </a:ln>
            <a:effectLst/>
          </p:spPr>
        </p:pic>
      </p:grpSp>
      <p:grpSp>
        <p:nvGrpSpPr>
          <p:cNvPr id="144" name="Group 144"/>
          <p:cNvGrpSpPr/>
          <p:nvPr/>
        </p:nvGrpSpPr>
        <p:grpSpPr>
          <a:xfrm rot="5050660">
            <a:off x="-695688" y="10814415"/>
            <a:ext cx="3266989" cy="3721920"/>
            <a:chOff x="0" y="0"/>
            <a:chExt cx="3266988" cy="3721918"/>
          </a:xfrm>
        </p:grpSpPr>
        <p:pic>
          <p:nvPicPr>
            <p:cNvPr id="128" name="pasted-image.pdf"/>
            <p:cNvPicPr>
              <a:picLocks noChangeAspect="1"/>
            </p:cNvPicPr>
            <p:nvPr/>
          </p:nvPicPr>
          <p:blipFill>
            <a:blip r:embed="rId2">
              <a:alphaModFix amt="14802"/>
              <a:extLst/>
            </a:blip>
            <a:stretch>
              <a:fillRect/>
            </a:stretch>
          </p:blipFill>
          <p:spPr>
            <a:xfrm rot="4598555">
              <a:off x="1410062" y="1669481"/>
              <a:ext cx="334470" cy="295354"/>
            </a:xfrm>
            <a:prstGeom prst="rect">
              <a:avLst/>
            </a:prstGeom>
            <a:ln w="12700" cap="flat">
              <a:noFill/>
              <a:miter lim="400000"/>
            </a:ln>
            <a:effectLst/>
          </p:spPr>
        </p:pic>
        <p:pic>
          <p:nvPicPr>
            <p:cNvPr id="129" name="pasted-image.pdf"/>
            <p:cNvPicPr>
              <a:picLocks noChangeAspect="1"/>
            </p:cNvPicPr>
            <p:nvPr/>
          </p:nvPicPr>
          <p:blipFill>
            <a:blip r:embed="rId3">
              <a:alphaModFix amt="14802"/>
              <a:extLst/>
            </a:blip>
            <a:stretch>
              <a:fillRect/>
            </a:stretch>
          </p:blipFill>
          <p:spPr>
            <a:xfrm rot="12364692">
              <a:off x="1060508" y="2073144"/>
              <a:ext cx="441092" cy="389507"/>
            </a:xfrm>
            <a:prstGeom prst="rect">
              <a:avLst/>
            </a:prstGeom>
            <a:ln w="12700" cap="flat">
              <a:noFill/>
              <a:miter lim="400000"/>
            </a:ln>
            <a:effectLst/>
          </p:spPr>
        </p:pic>
        <p:pic>
          <p:nvPicPr>
            <p:cNvPr id="130" name="pasted-image.pdf"/>
            <p:cNvPicPr>
              <a:picLocks noChangeAspect="1"/>
            </p:cNvPicPr>
            <p:nvPr/>
          </p:nvPicPr>
          <p:blipFill>
            <a:blip r:embed="rId4">
              <a:alphaModFix amt="14802"/>
              <a:extLst/>
            </a:blip>
            <a:stretch>
              <a:fillRect/>
            </a:stretch>
          </p:blipFill>
          <p:spPr>
            <a:xfrm rot="18612358">
              <a:off x="845832" y="1586685"/>
              <a:ext cx="562127" cy="498832"/>
            </a:xfrm>
            <a:prstGeom prst="rect">
              <a:avLst/>
            </a:prstGeom>
            <a:ln w="12700" cap="flat">
              <a:noFill/>
              <a:miter lim="400000"/>
            </a:ln>
            <a:effectLst/>
          </p:spPr>
        </p:pic>
        <p:pic>
          <p:nvPicPr>
            <p:cNvPr id="131" name="pasted-image.pdf"/>
            <p:cNvPicPr>
              <a:picLocks noChangeAspect="1"/>
            </p:cNvPicPr>
            <p:nvPr/>
          </p:nvPicPr>
          <p:blipFill>
            <a:blip r:embed="rId5">
              <a:alphaModFix amt="14802"/>
              <a:extLst/>
            </a:blip>
            <a:stretch>
              <a:fillRect/>
            </a:stretch>
          </p:blipFill>
          <p:spPr>
            <a:xfrm rot="8462325">
              <a:off x="1439180" y="1951125"/>
              <a:ext cx="575189" cy="507921"/>
            </a:xfrm>
            <a:prstGeom prst="rect">
              <a:avLst/>
            </a:prstGeom>
            <a:ln w="12700" cap="flat">
              <a:noFill/>
              <a:miter lim="400000"/>
            </a:ln>
            <a:effectLst/>
          </p:spPr>
        </p:pic>
        <p:pic>
          <p:nvPicPr>
            <p:cNvPr id="132" name="pasted-image.pdf"/>
            <p:cNvPicPr>
              <a:picLocks noChangeAspect="1"/>
            </p:cNvPicPr>
            <p:nvPr/>
          </p:nvPicPr>
          <p:blipFill>
            <a:blip r:embed="rId6">
              <a:alphaModFix amt="14802"/>
              <a:extLst/>
            </a:blip>
            <a:stretch>
              <a:fillRect/>
            </a:stretch>
          </p:blipFill>
          <p:spPr>
            <a:xfrm rot="569418">
              <a:off x="1080808" y="1189769"/>
              <a:ext cx="594933" cy="525356"/>
            </a:xfrm>
            <a:prstGeom prst="rect">
              <a:avLst/>
            </a:prstGeom>
            <a:ln w="12700" cap="flat">
              <a:noFill/>
              <a:miter lim="400000"/>
            </a:ln>
            <a:effectLst/>
          </p:spPr>
        </p:pic>
        <p:pic>
          <p:nvPicPr>
            <p:cNvPr id="133" name="pasted-image.pdf"/>
            <p:cNvPicPr>
              <a:picLocks noChangeAspect="1"/>
            </p:cNvPicPr>
            <p:nvPr/>
          </p:nvPicPr>
          <p:blipFill>
            <a:blip r:embed="rId7">
              <a:alphaModFix amt="14802"/>
              <a:extLst/>
            </a:blip>
            <a:stretch>
              <a:fillRect/>
            </a:stretch>
          </p:blipFill>
          <p:spPr>
            <a:xfrm rot="4598555">
              <a:off x="1672893" y="1352943"/>
              <a:ext cx="630989" cy="557194"/>
            </a:xfrm>
            <a:prstGeom prst="rect">
              <a:avLst/>
            </a:prstGeom>
            <a:ln w="12700" cap="flat">
              <a:noFill/>
              <a:miter lim="400000"/>
            </a:ln>
            <a:effectLst/>
          </p:spPr>
        </p:pic>
        <p:pic>
          <p:nvPicPr>
            <p:cNvPr id="134" name="pasted-image.pdf"/>
            <p:cNvPicPr>
              <a:picLocks noChangeAspect="1"/>
            </p:cNvPicPr>
            <p:nvPr/>
          </p:nvPicPr>
          <p:blipFill>
            <a:blip r:embed="rId7">
              <a:alphaModFix amt="14802"/>
              <a:extLst/>
            </a:blip>
            <a:stretch>
              <a:fillRect/>
            </a:stretch>
          </p:blipFill>
          <p:spPr>
            <a:xfrm rot="20769240">
              <a:off x="1265420" y="2430724"/>
              <a:ext cx="873428" cy="771280"/>
            </a:xfrm>
            <a:prstGeom prst="rect">
              <a:avLst/>
            </a:prstGeom>
            <a:ln w="12700" cap="flat">
              <a:noFill/>
              <a:miter lim="400000"/>
            </a:ln>
            <a:effectLst/>
          </p:spPr>
        </p:pic>
        <p:pic>
          <p:nvPicPr>
            <p:cNvPr id="135" name="pasted-image.pdf"/>
            <p:cNvPicPr>
              <a:picLocks noChangeAspect="1"/>
            </p:cNvPicPr>
            <p:nvPr/>
          </p:nvPicPr>
          <p:blipFill>
            <a:blip r:embed="rId5">
              <a:alphaModFix amt="14802"/>
              <a:extLst/>
            </a:blip>
            <a:stretch>
              <a:fillRect/>
            </a:stretch>
          </p:blipFill>
          <p:spPr>
            <a:xfrm rot="18516279">
              <a:off x="1093019" y="455603"/>
              <a:ext cx="796189" cy="703075"/>
            </a:xfrm>
            <a:prstGeom prst="rect">
              <a:avLst/>
            </a:prstGeom>
            <a:ln w="12700" cap="flat">
              <a:noFill/>
              <a:miter lim="400000"/>
            </a:ln>
            <a:effectLst/>
          </p:spPr>
        </p:pic>
        <p:pic>
          <p:nvPicPr>
            <p:cNvPr id="136" name="pasted-image.pdf"/>
            <p:cNvPicPr>
              <a:picLocks noChangeAspect="1"/>
            </p:cNvPicPr>
            <p:nvPr/>
          </p:nvPicPr>
          <p:blipFill>
            <a:blip r:embed="rId3">
              <a:alphaModFix amt="14802"/>
              <a:extLst/>
            </a:blip>
            <a:stretch>
              <a:fillRect/>
            </a:stretch>
          </p:blipFill>
          <p:spPr>
            <a:xfrm rot="11782588">
              <a:off x="1867047" y="796535"/>
              <a:ext cx="610569" cy="539163"/>
            </a:xfrm>
            <a:prstGeom prst="rect">
              <a:avLst/>
            </a:prstGeom>
            <a:ln w="12700" cap="flat">
              <a:noFill/>
              <a:miter lim="400000"/>
            </a:ln>
            <a:effectLst/>
          </p:spPr>
        </p:pic>
        <p:pic>
          <p:nvPicPr>
            <p:cNvPr id="137" name="pasted-image.pdf"/>
            <p:cNvPicPr>
              <a:picLocks noChangeAspect="1"/>
            </p:cNvPicPr>
            <p:nvPr/>
          </p:nvPicPr>
          <p:blipFill>
            <a:blip r:embed="rId4">
              <a:alphaModFix amt="14802"/>
              <a:extLst/>
            </a:blip>
            <a:stretch>
              <a:fillRect/>
            </a:stretch>
          </p:blipFill>
          <p:spPr>
            <a:xfrm rot="5375381">
              <a:off x="2318482" y="1203536"/>
              <a:ext cx="778108" cy="690495"/>
            </a:xfrm>
            <a:prstGeom prst="rect">
              <a:avLst/>
            </a:prstGeom>
            <a:ln w="12700" cap="flat">
              <a:noFill/>
              <a:miter lim="400000"/>
            </a:ln>
            <a:effectLst/>
          </p:spPr>
        </p:pic>
        <p:pic>
          <p:nvPicPr>
            <p:cNvPr id="138" name="pasted-image.pdf"/>
            <p:cNvPicPr>
              <a:picLocks noChangeAspect="1"/>
            </p:cNvPicPr>
            <p:nvPr/>
          </p:nvPicPr>
          <p:blipFill>
            <a:blip r:embed="rId6">
              <a:alphaModFix amt="14802"/>
              <a:extLst/>
            </a:blip>
            <a:stretch>
              <a:fillRect/>
            </a:stretch>
          </p:blipFill>
          <p:spPr>
            <a:xfrm rot="9223834">
              <a:off x="2052833" y="1933350"/>
              <a:ext cx="823519" cy="727208"/>
            </a:xfrm>
            <a:prstGeom prst="rect">
              <a:avLst/>
            </a:prstGeom>
            <a:ln w="12700" cap="flat">
              <a:noFill/>
              <a:miter lim="400000"/>
            </a:ln>
            <a:effectLst/>
          </p:spPr>
        </p:pic>
        <p:pic>
          <p:nvPicPr>
            <p:cNvPr id="139" name="pasted-image.pdf"/>
            <p:cNvPicPr>
              <a:picLocks noChangeAspect="1"/>
            </p:cNvPicPr>
            <p:nvPr/>
          </p:nvPicPr>
          <p:blipFill>
            <a:blip r:embed="rId7">
              <a:alphaModFix amt="14802"/>
              <a:extLst/>
            </a:blip>
            <a:stretch>
              <a:fillRect/>
            </a:stretch>
          </p:blipFill>
          <p:spPr>
            <a:xfrm rot="20769240">
              <a:off x="1953160" y="111687"/>
              <a:ext cx="1045499" cy="923228"/>
            </a:xfrm>
            <a:prstGeom prst="rect">
              <a:avLst/>
            </a:prstGeom>
            <a:ln w="12700" cap="flat">
              <a:noFill/>
              <a:miter lim="400000"/>
            </a:ln>
            <a:effectLst/>
          </p:spPr>
        </p:pic>
        <p:pic>
          <p:nvPicPr>
            <p:cNvPr id="140" name="pasted-image.pdf"/>
            <p:cNvPicPr>
              <a:picLocks noChangeAspect="1"/>
            </p:cNvPicPr>
            <p:nvPr/>
          </p:nvPicPr>
          <p:blipFill>
            <a:blip r:embed="rId5">
              <a:alphaModFix amt="14802"/>
              <a:extLst/>
            </a:blip>
            <a:stretch>
              <a:fillRect/>
            </a:stretch>
          </p:blipFill>
          <p:spPr>
            <a:xfrm rot="18761116">
              <a:off x="2158079" y="2592143"/>
              <a:ext cx="953044" cy="841585"/>
            </a:xfrm>
            <a:prstGeom prst="rect">
              <a:avLst/>
            </a:prstGeom>
            <a:ln w="12700" cap="flat">
              <a:noFill/>
              <a:miter lim="400000"/>
            </a:ln>
            <a:effectLst/>
          </p:spPr>
        </p:pic>
        <p:pic>
          <p:nvPicPr>
            <p:cNvPr id="141" name="pasted-image.pdf"/>
            <p:cNvPicPr>
              <a:picLocks noChangeAspect="1"/>
            </p:cNvPicPr>
            <p:nvPr/>
          </p:nvPicPr>
          <p:blipFill>
            <a:blip r:embed="rId3">
              <a:alphaModFix amt="14802"/>
              <a:extLst/>
            </a:blip>
            <a:stretch>
              <a:fillRect/>
            </a:stretch>
          </p:blipFill>
          <p:spPr>
            <a:xfrm rot="19818986">
              <a:off x="264408" y="1109689"/>
              <a:ext cx="730855" cy="645382"/>
            </a:xfrm>
            <a:prstGeom prst="rect">
              <a:avLst/>
            </a:prstGeom>
            <a:ln w="12700" cap="flat">
              <a:noFill/>
              <a:miter lim="400000"/>
            </a:ln>
            <a:effectLst/>
          </p:spPr>
        </p:pic>
        <p:pic>
          <p:nvPicPr>
            <p:cNvPr id="142" name="pasted-image.pdf"/>
            <p:cNvPicPr>
              <a:picLocks noChangeAspect="1"/>
            </p:cNvPicPr>
            <p:nvPr/>
          </p:nvPicPr>
          <p:blipFill>
            <a:blip r:embed="rId4">
              <a:alphaModFix amt="14802"/>
              <a:extLst/>
            </a:blip>
            <a:stretch>
              <a:fillRect/>
            </a:stretch>
          </p:blipFill>
          <p:spPr>
            <a:xfrm rot="9721727">
              <a:off x="686909" y="2771868"/>
              <a:ext cx="931400" cy="826527"/>
            </a:xfrm>
            <a:prstGeom prst="rect">
              <a:avLst/>
            </a:prstGeom>
            <a:ln w="12700" cap="flat">
              <a:noFill/>
              <a:miter lim="400000"/>
            </a:ln>
            <a:effectLst/>
          </p:spPr>
        </p:pic>
        <p:pic>
          <p:nvPicPr>
            <p:cNvPr id="143" name="pasted-image.pdf"/>
            <p:cNvPicPr>
              <a:picLocks noChangeAspect="1"/>
            </p:cNvPicPr>
            <p:nvPr/>
          </p:nvPicPr>
          <p:blipFill>
            <a:blip r:embed="rId6">
              <a:alphaModFix amt="14802"/>
              <a:extLst/>
            </a:blip>
            <a:stretch>
              <a:fillRect/>
            </a:stretch>
          </p:blipFill>
          <p:spPr>
            <a:xfrm rot="13916190">
              <a:off x="133615" y="2095823"/>
              <a:ext cx="857107" cy="756867"/>
            </a:xfrm>
            <a:prstGeom prst="rect">
              <a:avLst/>
            </a:prstGeom>
            <a:ln w="12700" cap="flat">
              <a:noFill/>
              <a:miter lim="400000"/>
            </a:ln>
            <a:effectLst/>
          </p:spPr>
        </p:pic>
      </p:grpSp>
      <p:grpSp>
        <p:nvGrpSpPr>
          <p:cNvPr id="147" name="Group 147"/>
          <p:cNvGrpSpPr/>
          <p:nvPr/>
        </p:nvGrpSpPr>
        <p:grpSpPr>
          <a:xfrm>
            <a:off x="20962954" y="12679225"/>
            <a:ext cx="2829620" cy="627930"/>
            <a:chOff x="0" y="0"/>
            <a:chExt cx="2829619" cy="627928"/>
          </a:xfrm>
        </p:grpSpPr>
        <p:pic>
          <p:nvPicPr>
            <p:cNvPr id="145" name="pasted-image.pdf"/>
            <p:cNvPicPr>
              <a:picLocks noChangeAspect="1"/>
            </p:cNvPicPr>
            <p:nvPr/>
          </p:nvPicPr>
          <p:blipFill>
            <a:blip r:embed="rId8">
              <a:extLst/>
            </a:blip>
            <a:stretch>
              <a:fillRect/>
            </a:stretch>
          </p:blipFill>
          <p:spPr>
            <a:xfrm>
              <a:off x="761077" y="158158"/>
              <a:ext cx="2068543" cy="311613"/>
            </a:xfrm>
            <a:prstGeom prst="rect">
              <a:avLst/>
            </a:prstGeom>
            <a:ln w="12700" cap="flat">
              <a:noFill/>
              <a:miter lim="400000"/>
            </a:ln>
            <a:effectLst/>
          </p:spPr>
        </p:pic>
        <p:pic>
          <p:nvPicPr>
            <p:cNvPr id="146" name="pasted-image.pdf"/>
            <p:cNvPicPr>
              <a:picLocks noChangeAspect="1"/>
            </p:cNvPicPr>
            <p:nvPr/>
          </p:nvPicPr>
          <p:blipFill>
            <a:blip r:embed="rId9">
              <a:extLst/>
            </a:blip>
            <a:stretch>
              <a:fillRect/>
            </a:stretch>
          </p:blipFill>
          <p:spPr>
            <a:xfrm>
              <a:off x="0" y="0"/>
              <a:ext cx="627929" cy="627929"/>
            </a:xfrm>
            <a:prstGeom prst="rect">
              <a:avLst/>
            </a:prstGeom>
            <a:ln w="12700" cap="flat">
              <a:noFill/>
              <a:miter lim="400000"/>
            </a:ln>
            <a:effectLst/>
          </p:spPr>
        </p:pic>
      </p:grpSp>
      <p:sp>
        <p:nvSpPr>
          <p:cNvPr id="148" name="Shape 14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top copy 1">
    <p:spTree>
      <p:nvGrpSpPr>
        <p:cNvPr id="1" name=""/>
        <p:cNvGrpSpPr/>
        <p:nvPr/>
      </p:nvGrpSpPr>
      <p:grpSpPr>
        <a:xfrm>
          <a:off x="0" y="0"/>
          <a:ext cx="0" cy="0"/>
          <a:chOff x="0" y="0"/>
          <a:chExt cx="0" cy="0"/>
        </a:xfrm>
      </p:grpSpPr>
      <p:sp>
        <p:nvSpPr>
          <p:cNvPr id="155" name="Shape 155"/>
          <p:cNvSpPr>
            <a:spLocks noGrp="1"/>
          </p:cNvSpPr>
          <p:nvPr>
            <p:ph type="body" sz="quarter" idx="13"/>
          </p:nvPr>
        </p:nvSpPr>
        <p:spPr>
          <a:xfrm>
            <a:off x="918408" y="588962"/>
            <a:ext cx="9553767" cy="1158876"/>
          </a:xfrm>
          <a:prstGeom prst="rect">
            <a:avLst/>
          </a:prstGeom>
        </p:spPr>
        <p:txBody>
          <a:bodyPr wrap="none">
            <a:spAutoFit/>
          </a:bodyPr>
          <a:lstStyle>
            <a:lvl1pPr marL="0" indent="0">
              <a:lnSpc>
                <a:spcPct val="100000"/>
              </a:lnSpc>
              <a:spcBef>
                <a:spcPts val="0"/>
              </a:spcBef>
              <a:buSzTx/>
              <a:buNone/>
              <a:defRPr sz="6700" cap="all">
                <a:latin typeface="+mn-lt"/>
                <a:ea typeface="+mn-ea"/>
                <a:cs typeface="+mn-cs"/>
                <a:sym typeface="Lato Light"/>
              </a:defRPr>
            </a:lvl1pPr>
          </a:lstStyle>
          <a:p>
            <a:r>
              <a:t>Slide title at the top</a:t>
            </a:r>
          </a:p>
        </p:txBody>
      </p:sp>
      <p:sp>
        <p:nvSpPr>
          <p:cNvPr id="156" name="Shape 15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top copy">
    <p:spTree>
      <p:nvGrpSpPr>
        <p:cNvPr id="1" name=""/>
        <p:cNvGrpSpPr/>
        <p:nvPr/>
      </p:nvGrpSpPr>
      <p:grpSpPr>
        <a:xfrm>
          <a:off x="0" y="0"/>
          <a:ext cx="0" cy="0"/>
          <a:chOff x="0" y="0"/>
          <a:chExt cx="0" cy="0"/>
        </a:xfrm>
      </p:grpSpPr>
      <p:pic>
        <p:nvPicPr>
          <p:cNvPr id="163" name="communication-globe.png"/>
          <p:cNvPicPr>
            <a:picLocks noChangeAspect="1"/>
          </p:cNvPicPr>
          <p:nvPr/>
        </p:nvPicPr>
        <p:blipFill>
          <a:blip r:embed="rId2">
            <a:alphaModFix amt="22077"/>
            <a:extLst/>
          </a:blip>
          <a:stretch>
            <a:fillRect/>
          </a:stretch>
        </p:blipFill>
        <p:spPr>
          <a:xfrm>
            <a:off x="-6517396" y="-7666860"/>
            <a:ext cx="31588277" cy="30577660"/>
          </a:xfrm>
          <a:prstGeom prst="rect">
            <a:avLst/>
          </a:prstGeom>
          <a:ln w="12700">
            <a:miter lim="400000"/>
          </a:ln>
        </p:spPr>
      </p:pic>
      <p:grpSp>
        <p:nvGrpSpPr>
          <p:cNvPr id="166" name="Group 166"/>
          <p:cNvGrpSpPr/>
          <p:nvPr/>
        </p:nvGrpSpPr>
        <p:grpSpPr>
          <a:xfrm>
            <a:off x="21931529" y="13004597"/>
            <a:ext cx="2194331" cy="355322"/>
            <a:chOff x="0" y="0"/>
            <a:chExt cx="2194329" cy="355320"/>
          </a:xfrm>
        </p:grpSpPr>
        <p:pic>
          <p:nvPicPr>
            <p:cNvPr id="164" name="pasted-image.pdf"/>
            <p:cNvPicPr>
              <a:picLocks noChangeAspect="1"/>
            </p:cNvPicPr>
            <p:nvPr/>
          </p:nvPicPr>
          <p:blipFill>
            <a:blip r:embed="rId3">
              <a:extLst/>
            </a:blip>
            <a:stretch>
              <a:fillRect/>
            </a:stretch>
          </p:blipFill>
          <p:spPr>
            <a:xfrm>
              <a:off x="388895" y="13072"/>
              <a:ext cx="1805435" cy="271978"/>
            </a:xfrm>
            <a:prstGeom prst="rect">
              <a:avLst/>
            </a:prstGeom>
            <a:ln w="12700" cap="flat">
              <a:noFill/>
              <a:miter lim="400000"/>
            </a:ln>
            <a:effectLst/>
          </p:spPr>
        </p:pic>
        <p:pic>
          <p:nvPicPr>
            <p:cNvPr id="165" name="pasted-image.pdf"/>
            <p:cNvPicPr>
              <a:picLocks noChangeAspect="1"/>
            </p:cNvPicPr>
            <p:nvPr/>
          </p:nvPicPr>
          <p:blipFill>
            <a:blip r:embed="rId4">
              <a:extLst/>
            </a:blip>
            <a:stretch>
              <a:fillRect/>
            </a:stretch>
          </p:blipFill>
          <p:spPr>
            <a:xfrm>
              <a:off x="0" y="0"/>
              <a:ext cx="295753" cy="355321"/>
            </a:xfrm>
            <a:prstGeom prst="rect">
              <a:avLst/>
            </a:prstGeom>
            <a:ln w="12700" cap="flat">
              <a:noFill/>
              <a:miter lim="400000"/>
            </a:ln>
            <a:effectLst/>
          </p:spPr>
        </p:pic>
      </p:grpSp>
      <p:sp>
        <p:nvSpPr>
          <p:cNvPr id="167" name="Shape 167"/>
          <p:cNvSpPr>
            <a:spLocks noGrp="1"/>
          </p:cNvSpPr>
          <p:nvPr>
            <p:ph type="body" sz="quarter" idx="13"/>
          </p:nvPr>
        </p:nvSpPr>
        <p:spPr>
          <a:xfrm>
            <a:off x="918408" y="588962"/>
            <a:ext cx="14409428" cy="1158876"/>
          </a:xfrm>
          <a:prstGeom prst="rect">
            <a:avLst/>
          </a:prstGeom>
        </p:spPr>
        <p:txBody>
          <a:bodyPr wrap="none">
            <a:spAutoFit/>
          </a:bodyPr>
          <a:lstStyle>
            <a:lvl1pPr marL="0" indent="0">
              <a:lnSpc>
                <a:spcPct val="100000"/>
              </a:lnSpc>
              <a:spcBef>
                <a:spcPts val="0"/>
              </a:spcBef>
              <a:buSzTx/>
              <a:buNone/>
              <a:defRPr sz="6700" cap="all">
                <a:latin typeface="+mn-lt"/>
                <a:ea typeface="+mn-ea"/>
                <a:cs typeface="+mn-cs"/>
                <a:sym typeface="Lato Light"/>
              </a:defRPr>
            </a:lvl1pPr>
          </a:lstStyle>
          <a:p>
            <a:r>
              <a:t>Slide title at the top with copy</a:t>
            </a:r>
          </a:p>
        </p:txBody>
      </p:sp>
      <p:sp>
        <p:nvSpPr>
          <p:cNvPr id="168" name="Shape 168"/>
          <p:cNvSpPr>
            <a:spLocks noGrp="1"/>
          </p:cNvSpPr>
          <p:nvPr>
            <p:ph type="body" sz="half" idx="14"/>
          </p:nvPr>
        </p:nvSpPr>
        <p:spPr>
          <a:xfrm>
            <a:off x="919889" y="2222605"/>
            <a:ext cx="16046451" cy="5037456"/>
          </a:xfrm>
          <a:prstGeom prst="rect">
            <a:avLst/>
          </a:prstGeom>
        </p:spPr>
        <p:txBody>
          <a:bodyPr>
            <a:spAutoFit/>
          </a:bodyPr>
          <a:lstStyle>
            <a:lvl1pPr marL="0" indent="0">
              <a:buSzTx/>
              <a:buNone/>
            </a:lvl1pPr>
          </a:lstStyle>
          <a:p>
            <a:r>
              <a:t>Lorem ipsum dolor sit amet, condimentum sem semper vehicula convallis, ultrices cras sapien volutpat adipiscing. In ac nostra, et dui eu vestibulum, ac nulla mollis massa suscipit lectus libero, eros at in lobortis. Id vivamus dolor ultrices ac, blandit pellentesque id orci proin tellus sodales, nec ut. Sed ut curabitur cubilia, euismod blandit qui faucibus non sapien, mauris libero curabitur interdum, ultrices arcu ut urna dui metus nulla. Hac tempor turpis sed. Imperdiet mattis scelerisque a egestas dolor cras, corrupti pellentesque donec ullamcorper, natoque lectus enim magna quis. Nunc platea rutrum sequi gravida ut, cras ac donec molestie.</a:t>
            </a:r>
          </a:p>
        </p:txBody>
      </p:sp>
      <p:sp>
        <p:nvSpPr>
          <p:cNvPr id="169" name="Shape 16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pic>
        <p:nvPicPr>
          <p:cNvPr id="176" name="communication-globe.png"/>
          <p:cNvPicPr>
            <a:picLocks noChangeAspect="1"/>
          </p:cNvPicPr>
          <p:nvPr/>
        </p:nvPicPr>
        <p:blipFill>
          <a:blip r:embed="rId2">
            <a:alphaModFix amt="22077"/>
            <a:extLst/>
          </a:blip>
          <a:stretch>
            <a:fillRect/>
          </a:stretch>
        </p:blipFill>
        <p:spPr>
          <a:xfrm>
            <a:off x="-6381930" y="-7717660"/>
            <a:ext cx="31588278" cy="30577660"/>
          </a:xfrm>
          <a:prstGeom prst="rect">
            <a:avLst/>
          </a:prstGeom>
          <a:ln w="12700">
            <a:miter lim="400000"/>
          </a:ln>
        </p:spPr>
      </p:pic>
      <p:grpSp>
        <p:nvGrpSpPr>
          <p:cNvPr id="179" name="Group 179"/>
          <p:cNvGrpSpPr/>
          <p:nvPr/>
        </p:nvGrpSpPr>
        <p:grpSpPr>
          <a:xfrm>
            <a:off x="21931529" y="13004597"/>
            <a:ext cx="2194331" cy="355322"/>
            <a:chOff x="0" y="0"/>
            <a:chExt cx="2194329" cy="355320"/>
          </a:xfrm>
        </p:grpSpPr>
        <p:pic>
          <p:nvPicPr>
            <p:cNvPr id="177" name="pasted-image.pdf"/>
            <p:cNvPicPr>
              <a:picLocks noChangeAspect="1"/>
            </p:cNvPicPr>
            <p:nvPr/>
          </p:nvPicPr>
          <p:blipFill>
            <a:blip r:embed="rId3">
              <a:extLst/>
            </a:blip>
            <a:stretch>
              <a:fillRect/>
            </a:stretch>
          </p:blipFill>
          <p:spPr>
            <a:xfrm>
              <a:off x="388895" y="13072"/>
              <a:ext cx="1805435" cy="271978"/>
            </a:xfrm>
            <a:prstGeom prst="rect">
              <a:avLst/>
            </a:prstGeom>
            <a:ln w="12700" cap="flat">
              <a:noFill/>
              <a:miter lim="400000"/>
            </a:ln>
            <a:effectLst/>
          </p:spPr>
        </p:pic>
        <p:pic>
          <p:nvPicPr>
            <p:cNvPr id="178" name="pasted-image.pdf"/>
            <p:cNvPicPr>
              <a:picLocks noChangeAspect="1"/>
            </p:cNvPicPr>
            <p:nvPr/>
          </p:nvPicPr>
          <p:blipFill>
            <a:blip r:embed="rId4">
              <a:extLst/>
            </a:blip>
            <a:stretch>
              <a:fillRect/>
            </a:stretch>
          </p:blipFill>
          <p:spPr>
            <a:xfrm>
              <a:off x="0" y="0"/>
              <a:ext cx="295753" cy="355321"/>
            </a:xfrm>
            <a:prstGeom prst="rect">
              <a:avLst/>
            </a:prstGeom>
            <a:ln w="12700" cap="flat">
              <a:noFill/>
              <a:miter lim="400000"/>
            </a:ln>
            <a:effectLst/>
          </p:spPr>
        </p:pic>
      </p:grpSp>
      <p:sp>
        <p:nvSpPr>
          <p:cNvPr id="180" name="Shape 180"/>
          <p:cNvSpPr>
            <a:spLocks noGrp="1"/>
          </p:cNvSpPr>
          <p:nvPr>
            <p:ph type="pic" sz="half" idx="13"/>
          </p:nvPr>
        </p:nvSpPr>
        <p:spPr>
          <a:xfrm>
            <a:off x="10277381" y="2458841"/>
            <a:ext cx="13074838" cy="8967652"/>
          </a:xfrm>
          <a:prstGeom prst="rect">
            <a:avLst/>
          </a:prstGeom>
          <a:effectLst>
            <a:outerShdw blurRad="190500" dist="8455" dir="5400000" rotWithShape="0">
              <a:srgbClr val="000000"/>
            </a:outerShdw>
          </a:effectLst>
        </p:spPr>
        <p:txBody>
          <a:bodyPr lIns="91439" tIns="45719" rIns="91439" bIns="45719" anchor="t">
            <a:noAutofit/>
          </a:bodyPr>
          <a:lstStyle/>
          <a:p>
            <a:endParaRPr/>
          </a:p>
        </p:txBody>
      </p:sp>
      <p:sp>
        <p:nvSpPr>
          <p:cNvPr id="181" name="Shape 181"/>
          <p:cNvSpPr>
            <a:spLocks noGrp="1"/>
          </p:cNvSpPr>
          <p:nvPr>
            <p:ph type="body" sz="quarter" idx="14"/>
          </p:nvPr>
        </p:nvSpPr>
        <p:spPr>
          <a:xfrm>
            <a:off x="1155475" y="2565294"/>
            <a:ext cx="7616515" cy="1947546"/>
          </a:xfrm>
          <a:prstGeom prst="rect">
            <a:avLst/>
          </a:prstGeom>
        </p:spPr>
        <p:txBody>
          <a:bodyPr>
            <a:spAutoFit/>
          </a:bodyPr>
          <a:lstStyle>
            <a:lvl1pPr marL="0" indent="0">
              <a:lnSpc>
                <a:spcPct val="130000"/>
              </a:lnSpc>
              <a:spcBef>
                <a:spcPts val="1000"/>
              </a:spcBef>
              <a:buSzTx/>
              <a:buNone/>
              <a:defRPr sz="2400"/>
            </a:lvl1pPr>
          </a:lstStyle>
          <a:p>
            <a:r>
              <a:t>Lorem ipsum dolor sit amet, condimentum sem semper vehicula convallis, ultrices cras sapien volutpat adipiscing. In ac nostra, et dui eu vestibulum, ac nulla mollis massa suscipit lectus libero, eros at in lobortis.</a:t>
            </a:r>
          </a:p>
        </p:txBody>
      </p:sp>
      <p:sp>
        <p:nvSpPr>
          <p:cNvPr id="182" name="Shape 182"/>
          <p:cNvSpPr>
            <a:spLocks noGrp="1"/>
          </p:cNvSpPr>
          <p:nvPr>
            <p:ph type="body" sz="quarter" idx="15"/>
          </p:nvPr>
        </p:nvSpPr>
        <p:spPr>
          <a:xfrm>
            <a:off x="918408" y="588962"/>
            <a:ext cx="14409428" cy="1158876"/>
          </a:xfrm>
          <a:prstGeom prst="rect">
            <a:avLst/>
          </a:prstGeom>
        </p:spPr>
        <p:txBody>
          <a:bodyPr wrap="none">
            <a:spAutoFit/>
          </a:bodyPr>
          <a:lstStyle>
            <a:lvl1pPr marL="0" indent="0">
              <a:lnSpc>
                <a:spcPct val="100000"/>
              </a:lnSpc>
              <a:spcBef>
                <a:spcPts val="0"/>
              </a:spcBef>
              <a:buSzTx/>
              <a:buNone/>
              <a:defRPr sz="6700" cap="all">
                <a:latin typeface="+mn-lt"/>
                <a:ea typeface="+mn-ea"/>
                <a:cs typeface="+mn-cs"/>
                <a:sym typeface="Lato Light"/>
              </a:defRPr>
            </a:lvl1pPr>
          </a:lstStyle>
          <a:p>
            <a:r>
              <a:t>Slide title at the top with copy</a:t>
            </a:r>
          </a:p>
        </p:txBody>
      </p:sp>
      <p:sp>
        <p:nvSpPr>
          <p:cNvPr id="183" name="Shape 183"/>
          <p:cNvSpPr>
            <a:spLocks noGrp="1"/>
          </p:cNvSpPr>
          <p:nvPr>
            <p:ph type="body" sz="quarter" idx="16"/>
          </p:nvPr>
        </p:nvSpPr>
        <p:spPr>
          <a:xfrm>
            <a:off x="1155475" y="5363104"/>
            <a:ext cx="7616515" cy="3159126"/>
          </a:xfrm>
          <a:prstGeom prst="rect">
            <a:avLst/>
          </a:prstGeom>
        </p:spPr>
        <p:txBody>
          <a:bodyPr>
            <a:spAutoFit/>
          </a:bodyPr>
          <a:lstStyle/>
          <a:p>
            <a:pPr marL="596900" indent="-355600">
              <a:lnSpc>
                <a:spcPct val="130000"/>
              </a:lnSpc>
              <a:spcBef>
                <a:spcPts val="1000"/>
              </a:spcBef>
              <a:buSzPct val="100000"/>
              <a:defRPr sz="2400"/>
            </a:pPr>
            <a:r>
              <a:t>Lorem ipsum dolor sit amet, condimentum sem semper vehicula convallis.</a:t>
            </a:r>
          </a:p>
          <a:p>
            <a:pPr marL="596900" indent="-355600">
              <a:lnSpc>
                <a:spcPct val="130000"/>
              </a:lnSpc>
              <a:spcBef>
                <a:spcPts val="1000"/>
              </a:spcBef>
              <a:buSzPct val="100000"/>
              <a:defRPr sz="2400"/>
            </a:pPr>
            <a:r>
              <a:t>Lorem ipsum dolor sit amet, condimentum sem semper vehicula convallis.</a:t>
            </a:r>
          </a:p>
          <a:p>
            <a:pPr marL="596900" indent="-355600">
              <a:lnSpc>
                <a:spcPct val="130000"/>
              </a:lnSpc>
              <a:spcBef>
                <a:spcPts val="1000"/>
              </a:spcBef>
              <a:buSzPct val="100000"/>
              <a:defRPr sz="2400"/>
            </a:pPr>
            <a:r>
              <a:t>Lorem ipsum dolor sit amet, condimentum sem semper vehicula convallis.</a:t>
            </a:r>
          </a:p>
        </p:txBody>
      </p:sp>
      <p:sp>
        <p:nvSpPr>
          <p:cNvPr id="184" name="Shape 184"/>
          <p:cNvSpPr>
            <a:spLocks noGrp="1"/>
          </p:cNvSpPr>
          <p:nvPr>
            <p:ph type="body" sz="quarter" idx="17"/>
          </p:nvPr>
        </p:nvSpPr>
        <p:spPr>
          <a:xfrm>
            <a:off x="1155475" y="9440227"/>
            <a:ext cx="7616515" cy="1947546"/>
          </a:xfrm>
          <a:prstGeom prst="rect">
            <a:avLst/>
          </a:prstGeom>
        </p:spPr>
        <p:txBody>
          <a:bodyPr>
            <a:spAutoFit/>
          </a:bodyPr>
          <a:lstStyle>
            <a:lvl1pPr marL="0" indent="0">
              <a:lnSpc>
                <a:spcPct val="130000"/>
              </a:lnSpc>
              <a:spcBef>
                <a:spcPts val="1000"/>
              </a:spcBef>
              <a:buSzTx/>
              <a:buNone/>
              <a:defRPr sz="2400"/>
            </a:lvl1pPr>
          </a:lstStyle>
          <a:p>
            <a:r>
              <a:t>Lorem ipsum dolor sit amet, condimentum sem semper vehicula convallis, ultrices cras sapien volutpat adipiscing. In ac nostra, et dui eu vestibulum, ac nulla mollis massa suscipit lectus libero, eros at in lobortis.</a:t>
            </a:r>
          </a:p>
        </p:txBody>
      </p:sp>
      <p:sp>
        <p:nvSpPr>
          <p:cNvPr id="185" name="Shape 1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2-Up">
    <p:spTree>
      <p:nvGrpSpPr>
        <p:cNvPr id="1" name=""/>
        <p:cNvGrpSpPr/>
        <p:nvPr/>
      </p:nvGrpSpPr>
      <p:grpSpPr>
        <a:xfrm>
          <a:off x="0" y="0"/>
          <a:ext cx="0" cy="0"/>
          <a:chOff x="0" y="0"/>
          <a:chExt cx="0" cy="0"/>
        </a:xfrm>
      </p:grpSpPr>
      <p:pic>
        <p:nvPicPr>
          <p:cNvPr id="192" name="communication-globe.png"/>
          <p:cNvPicPr>
            <a:picLocks noChangeAspect="1"/>
          </p:cNvPicPr>
          <p:nvPr/>
        </p:nvPicPr>
        <p:blipFill>
          <a:blip r:embed="rId2">
            <a:alphaModFix amt="22077"/>
            <a:extLst/>
          </a:blip>
          <a:stretch>
            <a:fillRect/>
          </a:stretch>
        </p:blipFill>
        <p:spPr>
          <a:xfrm>
            <a:off x="-6381930" y="-7717660"/>
            <a:ext cx="31588278" cy="30577660"/>
          </a:xfrm>
          <a:prstGeom prst="rect">
            <a:avLst/>
          </a:prstGeom>
          <a:ln w="12700">
            <a:miter lim="400000"/>
          </a:ln>
        </p:spPr>
      </p:pic>
      <p:grpSp>
        <p:nvGrpSpPr>
          <p:cNvPr id="195" name="Group 195"/>
          <p:cNvGrpSpPr/>
          <p:nvPr/>
        </p:nvGrpSpPr>
        <p:grpSpPr>
          <a:xfrm>
            <a:off x="21931529" y="13004597"/>
            <a:ext cx="2194331" cy="355322"/>
            <a:chOff x="0" y="0"/>
            <a:chExt cx="2194329" cy="355320"/>
          </a:xfrm>
        </p:grpSpPr>
        <p:pic>
          <p:nvPicPr>
            <p:cNvPr id="193" name="pasted-image.pdf"/>
            <p:cNvPicPr>
              <a:picLocks noChangeAspect="1"/>
            </p:cNvPicPr>
            <p:nvPr/>
          </p:nvPicPr>
          <p:blipFill>
            <a:blip r:embed="rId3">
              <a:extLst/>
            </a:blip>
            <a:stretch>
              <a:fillRect/>
            </a:stretch>
          </p:blipFill>
          <p:spPr>
            <a:xfrm>
              <a:off x="388895" y="13072"/>
              <a:ext cx="1805435" cy="271978"/>
            </a:xfrm>
            <a:prstGeom prst="rect">
              <a:avLst/>
            </a:prstGeom>
            <a:ln w="12700" cap="flat">
              <a:noFill/>
              <a:miter lim="400000"/>
            </a:ln>
            <a:effectLst/>
          </p:spPr>
        </p:pic>
        <p:pic>
          <p:nvPicPr>
            <p:cNvPr id="194" name="pasted-image.pdf"/>
            <p:cNvPicPr>
              <a:picLocks noChangeAspect="1"/>
            </p:cNvPicPr>
            <p:nvPr/>
          </p:nvPicPr>
          <p:blipFill>
            <a:blip r:embed="rId4">
              <a:extLst/>
            </a:blip>
            <a:stretch>
              <a:fillRect/>
            </a:stretch>
          </p:blipFill>
          <p:spPr>
            <a:xfrm>
              <a:off x="0" y="0"/>
              <a:ext cx="295753" cy="355321"/>
            </a:xfrm>
            <a:prstGeom prst="rect">
              <a:avLst/>
            </a:prstGeom>
            <a:ln w="12700" cap="flat">
              <a:noFill/>
              <a:miter lim="400000"/>
            </a:ln>
            <a:effectLst/>
          </p:spPr>
        </p:pic>
      </p:grpSp>
      <p:sp>
        <p:nvSpPr>
          <p:cNvPr id="196" name="Shape 196"/>
          <p:cNvSpPr>
            <a:spLocks noGrp="1"/>
          </p:cNvSpPr>
          <p:nvPr>
            <p:ph type="pic" sz="quarter" idx="13"/>
          </p:nvPr>
        </p:nvSpPr>
        <p:spPr>
          <a:xfrm>
            <a:off x="2101390" y="2934660"/>
            <a:ext cx="9064487" cy="6217069"/>
          </a:xfrm>
          <a:prstGeom prst="rect">
            <a:avLst/>
          </a:prstGeom>
          <a:effectLst>
            <a:outerShdw blurRad="190500" dist="8455" dir="5400000" rotWithShape="0">
              <a:srgbClr val="000000"/>
            </a:outerShdw>
          </a:effectLst>
        </p:spPr>
        <p:txBody>
          <a:bodyPr lIns="91439" tIns="45719" rIns="91439" bIns="45719" anchor="t">
            <a:noAutofit/>
          </a:bodyPr>
          <a:lstStyle/>
          <a:p>
            <a:endParaRPr/>
          </a:p>
        </p:txBody>
      </p:sp>
      <p:sp>
        <p:nvSpPr>
          <p:cNvPr id="197" name="Shape 197"/>
          <p:cNvSpPr>
            <a:spLocks noGrp="1"/>
          </p:cNvSpPr>
          <p:nvPr>
            <p:ph type="body" sz="quarter" idx="14"/>
          </p:nvPr>
        </p:nvSpPr>
        <p:spPr>
          <a:xfrm>
            <a:off x="5510026" y="9609764"/>
            <a:ext cx="2247215" cy="663576"/>
          </a:xfrm>
          <a:prstGeom prst="rect">
            <a:avLst/>
          </a:prstGeom>
        </p:spPr>
        <p:txBody>
          <a:bodyPr wrap="none">
            <a:spAutoFit/>
          </a:bodyPr>
          <a:lstStyle>
            <a:lvl1pPr marL="0" indent="0" algn="ctr">
              <a:buSzTx/>
              <a:buNone/>
            </a:lvl1pPr>
          </a:lstStyle>
          <a:p>
            <a:r>
              <a:t>Photo Title</a:t>
            </a:r>
          </a:p>
        </p:txBody>
      </p:sp>
      <p:sp>
        <p:nvSpPr>
          <p:cNvPr id="198" name="Shape 198"/>
          <p:cNvSpPr>
            <a:spLocks noGrp="1"/>
          </p:cNvSpPr>
          <p:nvPr>
            <p:ph type="body" sz="quarter" idx="15"/>
          </p:nvPr>
        </p:nvSpPr>
        <p:spPr>
          <a:xfrm>
            <a:off x="5030246" y="10295564"/>
            <a:ext cx="3206776" cy="511176"/>
          </a:xfrm>
          <a:prstGeom prst="rect">
            <a:avLst/>
          </a:prstGeom>
        </p:spPr>
        <p:txBody>
          <a:bodyPr wrap="none">
            <a:spAutoFit/>
          </a:bodyPr>
          <a:lstStyle>
            <a:lvl1pPr marL="0" indent="0" algn="ctr">
              <a:lnSpc>
                <a:spcPct val="100000"/>
              </a:lnSpc>
              <a:spcBef>
                <a:spcPts val="0"/>
              </a:spcBef>
              <a:buSzTx/>
              <a:buNone/>
              <a:defRPr sz="2400" i="1">
                <a:solidFill>
                  <a:srgbClr val="6290C3"/>
                </a:solidFill>
              </a:defRPr>
            </a:lvl1pPr>
          </a:lstStyle>
          <a:p>
            <a:r>
              <a:t>Photo subtitle or caption</a:t>
            </a:r>
          </a:p>
        </p:txBody>
      </p:sp>
      <p:sp>
        <p:nvSpPr>
          <p:cNvPr id="199" name="Shape 199"/>
          <p:cNvSpPr>
            <a:spLocks noGrp="1"/>
          </p:cNvSpPr>
          <p:nvPr>
            <p:ph type="pic" sz="quarter" idx="16"/>
          </p:nvPr>
        </p:nvSpPr>
        <p:spPr>
          <a:xfrm>
            <a:off x="13218123" y="2909260"/>
            <a:ext cx="9064486" cy="6217069"/>
          </a:xfrm>
          <a:prstGeom prst="rect">
            <a:avLst/>
          </a:prstGeom>
          <a:effectLst>
            <a:outerShdw blurRad="190500" dist="8455" dir="5400000" rotWithShape="0">
              <a:srgbClr val="000000"/>
            </a:outerShdw>
          </a:effectLst>
        </p:spPr>
        <p:txBody>
          <a:bodyPr lIns="91439" tIns="45719" rIns="91439" bIns="45719" anchor="t">
            <a:noAutofit/>
          </a:bodyPr>
          <a:lstStyle/>
          <a:p>
            <a:endParaRPr/>
          </a:p>
        </p:txBody>
      </p:sp>
      <p:sp>
        <p:nvSpPr>
          <p:cNvPr id="200" name="Shape 200"/>
          <p:cNvSpPr>
            <a:spLocks noGrp="1"/>
          </p:cNvSpPr>
          <p:nvPr>
            <p:ph type="body" sz="quarter" idx="17"/>
          </p:nvPr>
        </p:nvSpPr>
        <p:spPr>
          <a:xfrm>
            <a:off x="16626759" y="9584364"/>
            <a:ext cx="2247215" cy="663576"/>
          </a:xfrm>
          <a:prstGeom prst="rect">
            <a:avLst/>
          </a:prstGeom>
        </p:spPr>
        <p:txBody>
          <a:bodyPr wrap="none">
            <a:spAutoFit/>
          </a:bodyPr>
          <a:lstStyle>
            <a:lvl1pPr marL="0" indent="0" algn="ctr">
              <a:buSzTx/>
              <a:buNone/>
            </a:lvl1pPr>
          </a:lstStyle>
          <a:p>
            <a:r>
              <a:t>Photo Title</a:t>
            </a:r>
          </a:p>
        </p:txBody>
      </p:sp>
      <p:sp>
        <p:nvSpPr>
          <p:cNvPr id="201" name="Shape 201"/>
          <p:cNvSpPr>
            <a:spLocks noGrp="1"/>
          </p:cNvSpPr>
          <p:nvPr>
            <p:ph type="body" sz="quarter" idx="18"/>
          </p:nvPr>
        </p:nvSpPr>
        <p:spPr>
          <a:xfrm>
            <a:off x="16146978" y="10270164"/>
            <a:ext cx="3206776" cy="511176"/>
          </a:xfrm>
          <a:prstGeom prst="rect">
            <a:avLst/>
          </a:prstGeom>
        </p:spPr>
        <p:txBody>
          <a:bodyPr wrap="none">
            <a:spAutoFit/>
          </a:bodyPr>
          <a:lstStyle>
            <a:lvl1pPr marL="0" indent="0" algn="ctr">
              <a:lnSpc>
                <a:spcPct val="100000"/>
              </a:lnSpc>
              <a:spcBef>
                <a:spcPts val="0"/>
              </a:spcBef>
              <a:buSzTx/>
              <a:buNone/>
              <a:defRPr sz="2400" i="1">
                <a:solidFill>
                  <a:srgbClr val="6290C3"/>
                </a:solidFill>
              </a:defRPr>
            </a:lvl1pPr>
          </a:lstStyle>
          <a:p>
            <a:r>
              <a:t>Photo subtitle or caption</a:t>
            </a:r>
          </a:p>
        </p:txBody>
      </p:sp>
      <p:sp>
        <p:nvSpPr>
          <p:cNvPr id="202" name="Shape 202"/>
          <p:cNvSpPr/>
          <p:nvPr/>
        </p:nvSpPr>
        <p:spPr>
          <a:xfrm>
            <a:off x="4818170" y="842962"/>
            <a:ext cx="14409427" cy="1158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6700" i="0" cap="all">
                <a:solidFill>
                  <a:srgbClr val="4E5057"/>
                </a:solidFill>
                <a:latin typeface="+mn-lt"/>
                <a:ea typeface="+mn-ea"/>
                <a:cs typeface="+mn-cs"/>
                <a:sym typeface="Lato Light"/>
              </a:defRPr>
            </a:lvl1pPr>
          </a:lstStyle>
          <a:p>
            <a:r>
              <a:t>Slide title at the top with copy</a:t>
            </a:r>
          </a:p>
        </p:txBody>
      </p:sp>
      <p:sp>
        <p:nvSpPr>
          <p:cNvPr id="203" name="Shape 2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pic>
        <p:nvPicPr>
          <p:cNvPr id="210" name="communication-globe.png"/>
          <p:cNvPicPr>
            <a:picLocks noChangeAspect="1"/>
          </p:cNvPicPr>
          <p:nvPr/>
        </p:nvPicPr>
        <p:blipFill>
          <a:blip r:embed="rId2">
            <a:alphaModFix amt="22077"/>
            <a:extLst/>
          </a:blip>
          <a:stretch>
            <a:fillRect/>
          </a:stretch>
        </p:blipFill>
        <p:spPr>
          <a:xfrm>
            <a:off x="-6398863" y="-7717660"/>
            <a:ext cx="31588277" cy="30577660"/>
          </a:xfrm>
          <a:prstGeom prst="rect">
            <a:avLst/>
          </a:prstGeom>
          <a:ln w="12700">
            <a:miter lim="400000"/>
          </a:ln>
        </p:spPr>
      </p:pic>
      <p:grpSp>
        <p:nvGrpSpPr>
          <p:cNvPr id="213" name="Group 213"/>
          <p:cNvGrpSpPr/>
          <p:nvPr/>
        </p:nvGrpSpPr>
        <p:grpSpPr>
          <a:xfrm>
            <a:off x="21931529" y="13004597"/>
            <a:ext cx="2194331" cy="355322"/>
            <a:chOff x="0" y="0"/>
            <a:chExt cx="2194329" cy="355320"/>
          </a:xfrm>
        </p:grpSpPr>
        <p:pic>
          <p:nvPicPr>
            <p:cNvPr id="211" name="pasted-image.pdf"/>
            <p:cNvPicPr>
              <a:picLocks noChangeAspect="1"/>
            </p:cNvPicPr>
            <p:nvPr/>
          </p:nvPicPr>
          <p:blipFill>
            <a:blip r:embed="rId3">
              <a:extLst/>
            </a:blip>
            <a:stretch>
              <a:fillRect/>
            </a:stretch>
          </p:blipFill>
          <p:spPr>
            <a:xfrm>
              <a:off x="388895" y="13072"/>
              <a:ext cx="1805435" cy="271978"/>
            </a:xfrm>
            <a:prstGeom prst="rect">
              <a:avLst/>
            </a:prstGeom>
            <a:ln w="12700" cap="flat">
              <a:noFill/>
              <a:miter lim="400000"/>
            </a:ln>
            <a:effectLst/>
          </p:spPr>
        </p:pic>
        <p:pic>
          <p:nvPicPr>
            <p:cNvPr id="212" name="pasted-image.pdf"/>
            <p:cNvPicPr>
              <a:picLocks noChangeAspect="1"/>
            </p:cNvPicPr>
            <p:nvPr/>
          </p:nvPicPr>
          <p:blipFill>
            <a:blip r:embed="rId4">
              <a:extLst/>
            </a:blip>
            <a:stretch>
              <a:fillRect/>
            </a:stretch>
          </p:blipFill>
          <p:spPr>
            <a:xfrm>
              <a:off x="0" y="0"/>
              <a:ext cx="295753" cy="355321"/>
            </a:xfrm>
            <a:prstGeom prst="rect">
              <a:avLst/>
            </a:prstGeom>
            <a:ln w="12700" cap="flat">
              <a:noFill/>
              <a:miter lim="400000"/>
            </a:ln>
            <a:effectLst/>
          </p:spPr>
        </p:pic>
      </p:grpSp>
      <p:sp>
        <p:nvSpPr>
          <p:cNvPr id="214" name="Shape 214"/>
          <p:cNvSpPr>
            <a:spLocks noGrp="1"/>
          </p:cNvSpPr>
          <p:nvPr>
            <p:ph type="body" sz="quarter" idx="13"/>
          </p:nvPr>
        </p:nvSpPr>
        <p:spPr>
          <a:xfrm>
            <a:off x="4391742" y="4379904"/>
            <a:ext cx="15600516" cy="3503296"/>
          </a:xfrm>
          <a:prstGeom prst="rect">
            <a:avLst/>
          </a:prstGeom>
        </p:spPr>
        <p:txBody>
          <a:bodyPr>
            <a:spAutoFit/>
          </a:bodyPr>
          <a:lstStyle>
            <a:lvl1pPr marL="0" indent="0">
              <a:lnSpc>
                <a:spcPct val="110000"/>
              </a:lnSpc>
              <a:spcBef>
                <a:spcPts val="0"/>
              </a:spcBef>
              <a:buSzTx/>
              <a:buNone/>
              <a:defRPr sz="4100">
                <a:solidFill>
                  <a:srgbClr val="000000"/>
                </a:solidFill>
                <a:latin typeface="+mn-lt"/>
                <a:ea typeface="+mn-ea"/>
                <a:cs typeface="+mn-cs"/>
                <a:sym typeface="Lato Light"/>
              </a:defRPr>
            </a:lvl1pPr>
          </a:lstStyle>
          <a:p>
            <a:r>
              <a:t>Lorem ipsum dolor sit amet, condimentum sem semper vehicula convallis, ultrices cras sapien volutpat adipiscing. In ac nostra, et dui eu vestibulum, ac nulla mollis massa suscipit lectus libero, eros at in lobortis. Id vivamus dolor ultrices ac, blandit pellentesque id orci proin tellus sodales, nec ut.</a:t>
            </a:r>
          </a:p>
        </p:txBody>
      </p:sp>
      <p:sp>
        <p:nvSpPr>
          <p:cNvPr id="215" name="Shape 215"/>
          <p:cNvSpPr>
            <a:spLocks noGrp="1"/>
          </p:cNvSpPr>
          <p:nvPr>
            <p:ph type="body" sz="quarter" idx="14"/>
          </p:nvPr>
        </p:nvSpPr>
        <p:spPr>
          <a:xfrm>
            <a:off x="4505447" y="8238164"/>
            <a:ext cx="2105839" cy="511176"/>
          </a:xfrm>
          <a:prstGeom prst="rect">
            <a:avLst/>
          </a:prstGeom>
        </p:spPr>
        <p:txBody>
          <a:bodyPr wrap="none">
            <a:spAutoFit/>
          </a:bodyPr>
          <a:lstStyle>
            <a:lvl1pPr marL="0" indent="0">
              <a:lnSpc>
                <a:spcPct val="100000"/>
              </a:lnSpc>
              <a:spcBef>
                <a:spcPts val="0"/>
              </a:spcBef>
              <a:buSzTx/>
              <a:buNone/>
              <a:defRPr sz="2400" i="1">
                <a:solidFill>
                  <a:srgbClr val="6290C3"/>
                </a:solidFill>
              </a:defRPr>
            </a:lvl1pPr>
          </a:lstStyle>
          <a:p>
            <a:r>
              <a:t>~ Quote Author</a:t>
            </a:r>
          </a:p>
        </p:txBody>
      </p:sp>
      <p:sp>
        <p:nvSpPr>
          <p:cNvPr id="216" name="Shape 216"/>
          <p:cNvSpPr/>
          <p:nvPr/>
        </p:nvSpPr>
        <p:spPr>
          <a:xfrm>
            <a:off x="3903133" y="4630671"/>
            <a:ext cx="219407" cy="3153567"/>
          </a:xfrm>
          <a:prstGeom prst="rect">
            <a:avLst/>
          </a:prstGeom>
          <a:solidFill>
            <a:srgbClr val="74A2CE"/>
          </a:solidFill>
          <a:ln w="12700">
            <a:miter lim="400000"/>
          </a:ln>
        </p:spPr>
        <p:txBody>
          <a:bodyPr lIns="71437" tIns="71437" rIns="71437" bIns="71437" anchor="ctr"/>
          <a:lstStyle/>
          <a:p>
            <a:pPr algn="ctr">
              <a:defRPr sz="3200" i="0">
                <a:solidFill>
                  <a:srgbClr val="FFFFFF"/>
                </a:solidFill>
                <a:latin typeface="Helvetica Light"/>
                <a:ea typeface="Helvetica Light"/>
                <a:cs typeface="Helvetica Light"/>
                <a:sym typeface="Helvetica Light"/>
              </a:defRPr>
            </a:pPr>
            <a:endParaRPr/>
          </a:p>
        </p:txBody>
      </p:sp>
      <p:sp>
        <p:nvSpPr>
          <p:cNvPr id="217" name="Shape 2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46" Type="http://schemas.openxmlformats.org/officeDocument/2006/relationships/image" Target="../media/image20.png"/><Relationship Id="rId47" Type="http://schemas.openxmlformats.org/officeDocument/2006/relationships/image" Target="../media/image21.png"/><Relationship Id="rId48" Type="http://schemas.openxmlformats.org/officeDocument/2006/relationships/image" Target="../media/image22.png"/><Relationship Id="rId49" Type="http://schemas.openxmlformats.org/officeDocument/2006/relationships/image" Target="../media/image23.png"/><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28" Type="http://schemas.openxmlformats.org/officeDocument/2006/relationships/image" Target="../media/image2.png"/><Relationship Id="rId2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image" Target="../media/image4.png"/><Relationship Id="rId31" Type="http://schemas.openxmlformats.org/officeDocument/2006/relationships/image" Target="../media/image5.png"/><Relationship Id="rId32" Type="http://schemas.openxmlformats.org/officeDocument/2006/relationships/image" Target="../media/image6.png"/><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image" Target="../media/image7.png"/><Relationship Id="rId34" Type="http://schemas.openxmlformats.org/officeDocument/2006/relationships/image" Target="../media/image8.png"/><Relationship Id="rId35" Type="http://schemas.openxmlformats.org/officeDocument/2006/relationships/image" Target="../media/image9.png"/><Relationship Id="rId36" Type="http://schemas.openxmlformats.org/officeDocument/2006/relationships/image" Target="../media/image10.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image" Target="../media/image11.png"/><Relationship Id="rId38" Type="http://schemas.openxmlformats.org/officeDocument/2006/relationships/image" Target="../media/image12.png"/><Relationship Id="rId39" Type="http://schemas.openxmlformats.org/officeDocument/2006/relationships/image" Target="../media/image13.png"/><Relationship Id="rId40" Type="http://schemas.openxmlformats.org/officeDocument/2006/relationships/image" Target="../media/image14.png"/><Relationship Id="rId41" Type="http://schemas.openxmlformats.org/officeDocument/2006/relationships/image" Target="../media/image15.png"/><Relationship Id="rId42" Type="http://schemas.openxmlformats.org/officeDocument/2006/relationships/image" Target="../media/image16.png"/><Relationship Id="rId43" Type="http://schemas.openxmlformats.org/officeDocument/2006/relationships/image" Target="../media/image17.png"/><Relationship Id="rId44" Type="http://schemas.openxmlformats.org/officeDocument/2006/relationships/image" Target="../media/image18.png"/><Relationship Id="rId45" Type="http://schemas.openxmlformats.org/officeDocument/2006/relationships/image" Target="../media/image1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F1F6"/>
        </a:solidFill>
        <a:effectLst/>
      </p:bgPr>
    </p:bg>
    <p:spTree>
      <p:nvGrpSpPr>
        <p:cNvPr id="1" name=""/>
        <p:cNvGrpSpPr/>
        <p:nvPr/>
      </p:nvGrpSpPr>
      <p:grpSpPr>
        <a:xfrm>
          <a:off x="0" y="0"/>
          <a:ext cx="0" cy="0"/>
          <a:chOff x="0" y="0"/>
          <a:chExt cx="0" cy="0"/>
        </a:xfrm>
      </p:grpSpPr>
      <p:sp>
        <p:nvSpPr>
          <p:cNvPr id="2" name="Shape 2"/>
          <p:cNvSpPr/>
          <p:nvPr/>
        </p:nvSpPr>
        <p:spPr>
          <a:xfrm>
            <a:off x="-25400" y="4490504"/>
            <a:ext cx="24434800" cy="1"/>
          </a:xfrm>
          <a:prstGeom prst="line">
            <a:avLst/>
          </a:prstGeom>
          <a:ln w="25400">
            <a:solidFill>
              <a:srgbClr val="61636A">
                <a:alpha val="9158"/>
              </a:srgbClr>
            </a:solidFill>
            <a:miter lim="400000"/>
          </a:ln>
        </p:spPr>
        <p:txBody>
          <a:bodyPr lIns="71437" tIns="71437" rIns="71437" bIns="71437" anchor="ctr"/>
          <a:lstStyle/>
          <a:p>
            <a:pPr algn="ctr">
              <a:defRPr sz="3200" i="0">
                <a:solidFill>
                  <a:srgbClr val="000000"/>
                </a:solidFill>
                <a:latin typeface="Helvetica Light"/>
                <a:ea typeface="Helvetica Light"/>
                <a:cs typeface="Helvetica Light"/>
                <a:sym typeface="Helvetica Light"/>
              </a:defRPr>
            </a:pPr>
            <a:endParaRPr/>
          </a:p>
        </p:txBody>
      </p:sp>
      <p:sp>
        <p:nvSpPr>
          <p:cNvPr id="3" name="Shape 3"/>
          <p:cNvSpPr/>
          <p:nvPr/>
        </p:nvSpPr>
        <p:spPr>
          <a:xfrm>
            <a:off x="27666" y="-32301"/>
            <a:ext cx="24434801" cy="4519868"/>
          </a:xfrm>
          <a:prstGeom prst="rect">
            <a:avLst/>
          </a:prstGeom>
          <a:solidFill>
            <a:srgbClr val="FAFAFA"/>
          </a:solidFill>
          <a:ln w="12700">
            <a:miter lim="400000"/>
          </a:ln>
        </p:spPr>
        <p:txBody>
          <a:bodyPr lIns="71437" tIns="71437" rIns="71437" bIns="71437" anchor="ctr"/>
          <a:lstStyle/>
          <a:p>
            <a:pPr algn="ctr">
              <a:defRPr sz="3200" i="0">
                <a:solidFill>
                  <a:srgbClr val="FFFFFF"/>
                </a:solidFill>
                <a:latin typeface="Helvetica Light"/>
                <a:ea typeface="Helvetica Light"/>
                <a:cs typeface="Helvetica Light"/>
                <a:sym typeface="Helvetica Light"/>
              </a:defRPr>
            </a:pPr>
            <a:endParaRPr/>
          </a:p>
        </p:txBody>
      </p:sp>
      <p:pic>
        <p:nvPicPr>
          <p:cNvPr id="4" name="pasted-image.pdf"/>
          <p:cNvPicPr>
            <a:picLocks noChangeAspect="1"/>
          </p:cNvPicPr>
          <p:nvPr/>
        </p:nvPicPr>
        <p:blipFill>
          <a:blip r:embed="rId28">
            <a:alphaModFix amt="42015"/>
            <a:extLst/>
          </a:blip>
          <a:stretch>
            <a:fillRect/>
          </a:stretch>
        </p:blipFill>
        <p:spPr>
          <a:xfrm rot="21012226">
            <a:off x="14663731" y="6996965"/>
            <a:ext cx="334469" cy="295353"/>
          </a:xfrm>
          <a:prstGeom prst="rect">
            <a:avLst/>
          </a:prstGeom>
          <a:ln w="12700">
            <a:miter lim="400000"/>
          </a:ln>
        </p:spPr>
      </p:pic>
      <p:pic>
        <p:nvPicPr>
          <p:cNvPr id="5" name="pasted-image.pdf"/>
          <p:cNvPicPr>
            <a:picLocks noChangeAspect="1"/>
          </p:cNvPicPr>
          <p:nvPr/>
        </p:nvPicPr>
        <p:blipFill>
          <a:blip r:embed="rId29">
            <a:alphaModFix amt="42015"/>
            <a:extLst/>
          </a:blip>
          <a:stretch>
            <a:fillRect/>
          </a:stretch>
        </p:blipFill>
        <p:spPr>
          <a:xfrm rot="7178364">
            <a:off x="-7612" y="9712292"/>
            <a:ext cx="441092" cy="389506"/>
          </a:xfrm>
          <a:prstGeom prst="rect">
            <a:avLst/>
          </a:prstGeom>
          <a:ln w="12700">
            <a:miter lim="400000"/>
          </a:ln>
        </p:spPr>
      </p:pic>
      <p:pic>
        <p:nvPicPr>
          <p:cNvPr id="6" name="pasted-image.pdf"/>
          <p:cNvPicPr>
            <a:picLocks noChangeAspect="1"/>
          </p:cNvPicPr>
          <p:nvPr/>
        </p:nvPicPr>
        <p:blipFill>
          <a:blip r:embed="rId30">
            <a:extLst/>
          </a:blip>
          <a:stretch>
            <a:fillRect/>
          </a:stretch>
        </p:blipFill>
        <p:spPr>
          <a:xfrm rot="13426029">
            <a:off x="13387051" y="11644714"/>
            <a:ext cx="562127" cy="498833"/>
          </a:xfrm>
          <a:prstGeom prst="rect">
            <a:avLst/>
          </a:prstGeom>
          <a:ln w="12700">
            <a:miter lim="400000"/>
          </a:ln>
        </p:spPr>
      </p:pic>
      <p:pic>
        <p:nvPicPr>
          <p:cNvPr id="7" name="pasted-image.pdf"/>
          <p:cNvPicPr>
            <a:picLocks noChangeAspect="1"/>
          </p:cNvPicPr>
          <p:nvPr/>
        </p:nvPicPr>
        <p:blipFill>
          <a:blip r:embed="rId31">
            <a:alphaModFix amt="42015"/>
            <a:extLst/>
          </a:blip>
          <a:stretch>
            <a:fillRect/>
          </a:stretch>
        </p:blipFill>
        <p:spPr>
          <a:xfrm rot="3275997">
            <a:off x="13961935" y="9890124"/>
            <a:ext cx="575189" cy="507921"/>
          </a:xfrm>
          <a:prstGeom prst="rect">
            <a:avLst/>
          </a:prstGeom>
          <a:ln w="12700">
            <a:miter lim="400000"/>
          </a:ln>
        </p:spPr>
      </p:pic>
      <p:pic>
        <p:nvPicPr>
          <p:cNvPr id="8" name="pasted-image.pdf"/>
          <p:cNvPicPr>
            <a:picLocks noChangeAspect="1"/>
          </p:cNvPicPr>
          <p:nvPr/>
        </p:nvPicPr>
        <p:blipFill>
          <a:blip r:embed="rId32">
            <a:alphaModFix amt="42015"/>
            <a:extLst/>
          </a:blip>
          <a:stretch>
            <a:fillRect/>
          </a:stretch>
        </p:blipFill>
        <p:spPr>
          <a:xfrm rot="16983089">
            <a:off x="10156631" y="6804284"/>
            <a:ext cx="594933" cy="525356"/>
          </a:xfrm>
          <a:prstGeom prst="rect">
            <a:avLst/>
          </a:prstGeom>
          <a:ln w="12700">
            <a:miter lim="400000"/>
          </a:ln>
        </p:spPr>
      </p:pic>
      <p:pic>
        <p:nvPicPr>
          <p:cNvPr id="9" name="pasted-image.pdf"/>
          <p:cNvPicPr>
            <a:picLocks noChangeAspect="1"/>
          </p:cNvPicPr>
          <p:nvPr/>
        </p:nvPicPr>
        <p:blipFill>
          <a:blip r:embed="rId33">
            <a:extLst/>
          </a:blip>
          <a:stretch>
            <a:fillRect/>
          </a:stretch>
        </p:blipFill>
        <p:spPr>
          <a:xfrm rot="3160408">
            <a:off x="16451246" y="5504754"/>
            <a:ext cx="630989" cy="557194"/>
          </a:xfrm>
          <a:prstGeom prst="rect">
            <a:avLst/>
          </a:prstGeom>
          <a:ln w="12700">
            <a:miter lim="400000"/>
          </a:ln>
        </p:spPr>
      </p:pic>
      <p:pic>
        <p:nvPicPr>
          <p:cNvPr id="10" name="pasted-image.pdf"/>
          <p:cNvPicPr>
            <a:picLocks noChangeAspect="1"/>
          </p:cNvPicPr>
          <p:nvPr/>
        </p:nvPicPr>
        <p:blipFill>
          <a:blip r:embed="rId33">
            <a:extLst/>
          </a:blip>
          <a:stretch>
            <a:fillRect/>
          </a:stretch>
        </p:blipFill>
        <p:spPr>
          <a:xfrm rot="15582911">
            <a:off x="14980242" y="8100000"/>
            <a:ext cx="873428" cy="771281"/>
          </a:xfrm>
          <a:prstGeom prst="rect">
            <a:avLst/>
          </a:prstGeom>
          <a:ln w="12700">
            <a:miter lim="400000"/>
          </a:ln>
        </p:spPr>
      </p:pic>
      <p:pic>
        <p:nvPicPr>
          <p:cNvPr id="11" name="pasted-image.pdf"/>
          <p:cNvPicPr>
            <a:picLocks noChangeAspect="1"/>
          </p:cNvPicPr>
          <p:nvPr/>
        </p:nvPicPr>
        <p:blipFill>
          <a:blip r:embed="rId31">
            <a:extLst/>
          </a:blip>
          <a:stretch>
            <a:fillRect/>
          </a:stretch>
        </p:blipFill>
        <p:spPr>
          <a:xfrm rot="13329951">
            <a:off x="7577450" y="7146920"/>
            <a:ext cx="796189" cy="703075"/>
          </a:xfrm>
          <a:prstGeom prst="rect">
            <a:avLst/>
          </a:prstGeom>
          <a:ln w="12700">
            <a:miter lim="400000"/>
          </a:ln>
        </p:spPr>
      </p:pic>
      <p:pic>
        <p:nvPicPr>
          <p:cNvPr id="12" name="pasted-image.pdf"/>
          <p:cNvPicPr>
            <a:picLocks noChangeAspect="1"/>
          </p:cNvPicPr>
          <p:nvPr/>
        </p:nvPicPr>
        <p:blipFill>
          <a:blip r:embed="rId29">
            <a:extLst/>
          </a:blip>
          <a:stretch>
            <a:fillRect/>
          </a:stretch>
        </p:blipFill>
        <p:spPr>
          <a:xfrm rot="6596259">
            <a:off x="10148813" y="11242892"/>
            <a:ext cx="610569" cy="539163"/>
          </a:xfrm>
          <a:prstGeom prst="rect">
            <a:avLst/>
          </a:prstGeom>
          <a:ln w="12700">
            <a:miter lim="400000"/>
          </a:ln>
        </p:spPr>
      </p:pic>
      <p:pic>
        <p:nvPicPr>
          <p:cNvPr id="13" name="pasted-image.pdf"/>
          <p:cNvPicPr>
            <a:picLocks noChangeAspect="1"/>
          </p:cNvPicPr>
          <p:nvPr/>
        </p:nvPicPr>
        <p:blipFill>
          <a:blip r:embed="rId30">
            <a:extLst/>
          </a:blip>
          <a:stretch>
            <a:fillRect/>
          </a:stretch>
        </p:blipFill>
        <p:spPr>
          <a:xfrm rot="627794">
            <a:off x="13279060" y="5604203"/>
            <a:ext cx="778108" cy="690495"/>
          </a:xfrm>
          <a:prstGeom prst="rect">
            <a:avLst/>
          </a:prstGeom>
          <a:ln w="12700">
            <a:miter lim="400000"/>
          </a:ln>
        </p:spPr>
      </p:pic>
      <p:pic>
        <p:nvPicPr>
          <p:cNvPr id="14" name="pasted-image.pdf"/>
          <p:cNvPicPr>
            <a:picLocks noChangeAspect="1"/>
          </p:cNvPicPr>
          <p:nvPr/>
        </p:nvPicPr>
        <p:blipFill>
          <a:blip r:embed="rId32">
            <a:extLst/>
          </a:blip>
          <a:stretch>
            <a:fillRect/>
          </a:stretch>
        </p:blipFill>
        <p:spPr>
          <a:xfrm rot="4037505">
            <a:off x="487890" y="5303293"/>
            <a:ext cx="823518" cy="727209"/>
          </a:xfrm>
          <a:prstGeom prst="rect">
            <a:avLst/>
          </a:prstGeom>
          <a:ln w="12700">
            <a:miter lim="400000"/>
          </a:ln>
        </p:spPr>
      </p:pic>
      <p:pic>
        <p:nvPicPr>
          <p:cNvPr id="15" name="pasted-image.pdf"/>
          <p:cNvPicPr>
            <a:picLocks noChangeAspect="1"/>
          </p:cNvPicPr>
          <p:nvPr/>
        </p:nvPicPr>
        <p:blipFill>
          <a:blip r:embed="rId33">
            <a:extLst/>
          </a:blip>
          <a:stretch>
            <a:fillRect/>
          </a:stretch>
        </p:blipFill>
        <p:spPr>
          <a:xfrm rot="15582911">
            <a:off x="2708578" y="6456238"/>
            <a:ext cx="1045499" cy="923228"/>
          </a:xfrm>
          <a:prstGeom prst="rect">
            <a:avLst/>
          </a:prstGeom>
          <a:ln w="12700">
            <a:miter lim="400000"/>
          </a:ln>
        </p:spPr>
      </p:pic>
      <p:pic>
        <p:nvPicPr>
          <p:cNvPr id="16" name="pasted-image.pdf"/>
          <p:cNvPicPr>
            <a:picLocks noChangeAspect="1"/>
          </p:cNvPicPr>
          <p:nvPr/>
        </p:nvPicPr>
        <p:blipFill>
          <a:blip r:embed="rId31">
            <a:alphaModFix amt="47574"/>
            <a:extLst/>
          </a:blip>
          <a:stretch>
            <a:fillRect/>
          </a:stretch>
        </p:blipFill>
        <p:spPr>
          <a:xfrm rot="13574788">
            <a:off x="22484286" y="7700791"/>
            <a:ext cx="953044" cy="841585"/>
          </a:xfrm>
          <a:prstGeom prst="rect">
            <a:avLst/>
          </a:prstGeom>
          <a:ln w="12700">
            <a:miter lim="400000"/>
          </a:ln>
        </p:spPr>
      </p:pic>
      <p:pic>
        <p:nvPicPr>
          <p:cNvPr id="17" name="pasted-image.pdf"/>
          <p:cNvPicPr>
            <a:picLocks noChangeAspect="1"/>
          </p:cNvPicPr>
          <p:nvPr/>
        </p:nvPicPr>
        <p:blipFill>
          <a:blip r:embed="rId29">
            <a:alphaModFix amt="42015"/>
            <a:extLst/>
          </a:blip>
          <a:stretch>
            <a:fillRect/>
          </a:stretch>
        </p:blipFill>
        <p:spPr>
          <a:xfrm rot="14632657">
            <a:off x="23966752" y="11821207"/>
            <a:ext cx="730855" cy="645381"/>
          </a:xfrm>
          <a:prstGeom prst="rect">
            <a:avLst/>
          </a:prstGeom>
          <a:ln w="12700">
            <a:miter lim="400000"/>
          </a:ln>
        </p:spPr>
      </p:pic>
      <p:pic>
        <p:nvPicPr>
          <p:cNvPr id="18" name="pasted-image.pdf"/>
          <p:cNvPicPr>
            <a:picLocks noChangeAspect="1"/>
          </p:cNvPicPr>
          <p:nvPr/>
        </p:nvPicPr>
        <p:blipFill>
          <a:blip r:embed="rId30">
            <a:extLst/>
          </a:blip>
          <a:stretch>
            <a:fillRect/>
          </a:stretch>
        </p:blipFill>
        <p:spPr>
          <a:xfrm rot="4535398">
            <a:off x="5175918" y="9958352"/>
            <a:ext cx="931401" cy="826527"/>
          </a:xfrm>
          <a:prstGeom prst="rect">
            <a:avLst/>
          </a:prstGeom>
          <a:ln w="12700">
            <a:miter lim="400000"/>
          </a:ln>
        </p:spPr>
      </p:pic>
      <p:pic>
        <p:nvPicPr>
          <p:cNvPr id="19" name="pasted-image.pdf"/>
          <p:cNvPicPr>
            <a:picLocks noChangeAspect="1"/>
          </p:cNvPicPr>
          <p:nvPr/>
        </p:nvPicPr>
        <p:blipFill>
          <a:blip r:embed="rId32">
            <a:alphaModFix amt="47574"/>
            <a:extLst/>
          </a:blip>
          <a:stretch>
            <a:fillRect/>
          </a:stretch>
        </p:blipFill>
        <p:spPr>
          <a:xfrm rot="8729863">
            <a:off x="23628596" y="4801738"/>
            <a:ext cx="381382" cy="336780"/>
          </a:xfrm>
          <a:prstGeom prst="rect">
            <a:avLst/>
          </a:prstGeom>
          <a:ln w="12700">
            <a:miter lim="400000"/>
          </a:ln>
        </p:spPr>
      </p:pic>
      <p:pic>
        <p:nvPicPr>
          <p:cNvPr id="20" name="pasted-image.pdf"/>
          <p:cNvPicPr>
            <a:picLocks noChangeAspect="1"/>
          </p:cNvPicPr>
          <p:nvPr/>
        </p:nvPicPr>
        <p:blipFill>
          <a:blip r:embed="rId34">
            <a:alphaModFix amt="69938"/>
            <a:extLst/>
          </a:blip>
          <a:stretch>
            <a:fillRect/>
          </a:stretch>
        </p:blipFill>
        <p:spPr>
          <a:xfrm rot="1371570">
            <a:off x="12082013" y="8731335"/>
            <a:ext cx="935168" cy="873447"/>
          </a:xfrm>
          <a:prstGeom prst="rect">
            <a:avLst/>
          </a:prstGeom>
          <a:ln w="12700">
            <a:miter lim="400000"/>
          </a:ln>
        </p:spPr>
      </p:pic>
      <p:pic>
        <p:nvPicPr>
          <p:cNvPr id="21" name="pasted-image.pdf"/>
          <p:cNvPicPr>
            <a:picLocks noChangeAspect="1"/>
          </p:cNvPicPr>
          <p:nvPr/>
        </p:nvPicPr>
        <p:blipFill>
          <a:blip r:embed="rId35">
            <a:alphaModFix amt="60216"/>
            <a:extLst/>
          </a:blip>
          <a:stretch>
            <a:fillRect/>
          </a:stretch>
        </p:blipFill>
        <p:spPr>
          <a:xfrm rot="264190">
            <a:off x="4488500" y="7026475"/>
            <a:ext cx="1347827" cy="1307618"/>
          </a:xfrm>
          <a:prstGeom prst="rect">
            <a:avLst/>
          </a:prstGeom>
          <a:ln w="12700">
            <a:miter lim="400000"/>
          </a:ln>
        </p:spPr>
      </p:pic>
      <p:pic>
        <p:nvPicPr>
          <p:cNvPr id="22" name="pasted-image.pdf"/>
          <p:cNvPicPr>
            <a:picLocks noChangeAspect="1"/>
          </p:cNvPicPr>
          <p:nvPr/>
        </p:nvPicPr>
        <p:blipFill>
          <a:blip r:embed="rId36">
            <a:alphaModFix amt="73175"/>
            <a:extLst/>
          </a:blip>
          <a:stretch>
            <a:fillRect/>
          </a:stretch>
        </p:blipFill>
        <p:spPr>
          <a:xfrm rot="19732234">
            <a:off x="7950375" y="8952903"/>
            <a:ext cx="2105500" cy="1946649"/>
          </a:xfrm>
          <a:prstGeom prst="rect">
            <a:avLst/>
          </a:prstGeom>
          <a:ln w="12700">
            <a:miter lim="400000"/>
          </a:ln>
        </p:spPr>
      </p:pic>
      <p:pic>
        <p:nvPicPr>
          <p:cNvPr id="23" name="pasted-image.pdf"/>
          <p:cNvPicPr>
            <a:picLocks noChangeAspect="1"/>
          </p:cNvPicPr>
          <p:nvPr/>
        </p:nvPicPr>
        <p:blipFill>
          <a:blip r:embed="rId37">
            <a:extLst/>
          </a:blip>
          <a:stretch>
            <a:fillRect/>
          </a:stretch>
        </p:blipFill>
        <p:spPr>
          <a:xfrm rot="1458766">
            <a:off x="2405188" y="9542938"/>
            <a:ext cx="1252836" cy="1202292"/>
          </a:xfrm>
          <a:prstGeom prst="rect">
            <a:avLst/>
          </a:prstGeom>
          <a:ln w="12700">
            <a:miter lim="400000"/>
          </a:ln>
        </p:spPr>
      </p:pic>
      <p:pic>
        <p:nvPicPr>
          <p:cNvPr id="24" name="pasted-image.pdf"/>
          <p:cNvPicPr>
            <a:picLocks noChangeAspect="1"/>
          </p:cNvPicPr>
          <p:nvPr/>
        </p:nvPicPr>
        <p:blipFill>
          <a:blip r:embed="rId38">
            <a:extLst/>
          </a:blip>
          <a:stretch>
            <a:fillRect/>
          </a:stretch>
        </p:blipFill>
        <p:spPr>
          <a:xfrm rot="1451234">
            <a:off x="22051869" y="5194143"/>
            <a:ext cx="985256" cy="945508"/>
          </a:xfrm>
          <a:prstGeom prst="rect">
            <a:avLst/>
          </a:prstGeom>
          <a:ln w="12700">
            <a:miter lim="400000"/>
          </a:ln>
        </p:spPr>
      </p:pic>
      <p:pic>
        <p:nvPicPr>
          <p:cNvPr id="25" name="pasted-image.pdf"/>
          <p:cNvPicPr>
            <a:picLocks noChangeAspect="1"/>
          </p:cNvPicPr>
          <p:nvPr/>
        </p:nvPicPr>
        <p:blipFill>
          <a:blip r:embed="rId39">
            <a:alphaModFix amt="69938"/>
            <a:extLst/>
          </a:blip>
          <a:srcRect t="4" r="3"/>
          <a:stretch>
            <a:fillRect/>
          </a:stretch>
        </p:blipFill>
        <p:spPr>
          <a:xfrm rot="20142133">
            <a:off x="2667715" y="4235084"/>
            <a:ext cx="1127211" cy="1052802"/>
          </a:xfrm>
          <a:custGeom>
            <a:avLst/>
            <a:gdLst/>
            <a:ahLst/>
            <a:cxnLst>
              <a:cxn ang="0">
                <a:pos x="wd2" y="hd2"/>
              </a:cxn>
              <a:cxn ang="5400000">
                <a:pos x="wd2" y="hd2"/>
              </a:cxn>
              <a:cxn ang="10800000">
                <a:pos x="wd2" y="hd2"/>
              </a:cxn>
              <a:cxn ang="16200000">
                <a:pos x="wd2" y="hd2"/>
              </a:cxn>
            </a:cxnLst>
            <a:rect l="0" t="0" r="r" b="b"/>
            <a:pathLst>
              <a:path w="21600" h="21600" extrusionOk="0">
                <a:moveTo>
                  <a:pt x="259" y="0"/>
                </a:moveTo>
                <a:lnTo>
                  <a:pt x="0" y="0"/>
                </a:lnTo>
                <a:lnTo>
                  <a:pt x="2" y="21600"/>
                </a:lnTo>
                <a:lnTo>
                  <a:pt x="21599" y="21596"/>
                </a:lnTo>
                <a:lnTo>
                  <a:pt x="21600" y="10315"/>
                </a:lnTo>
                <a:lnTo>
                  <a:pt x="259" y="0"/>
                </a:lnTo>
                <a:close/>
              </a:path>
            </a:pathLst>
          </a:custGeom>
          <a:ln w="12700">
            <a:miter lim="400000"/>
          </a:ln>
        </p:spPr>
      </p:pic>
      <p:pic>
        <p:nvPicPr>
          <p:cNvPr id="26" name="pasted-image.pdf"/>
          <p:cNvPicPr>
            <a:picLocks noChangeAspect="1"/>
          </p:cNvPicPr>
          <p:nvPr/>
        </p:nvPicPr>
        <p:blipFill>
          <a:blip r:embed="rId40">
            <a:alphaModFix amt="65193"/>
            <a:extLst/>
          </a:blip>
          <a:stretch>
            <a:fillRect/>
          </a:stretch>
        </p:blipFill>
        <p:spPr>
          <a:xfrm rot="20341650">
            <a:off x="23351979" y="9023334"/>
            <a:ext cx="573868" cy="572598"/>
          </a:xfrm>
          <a:prstGeom prst="rect">
            <a:avLst/>
          </a:prstGeom>
          <a:ln w="12700">
            <a:miter lim="400000"/>
          </a:ln>
        </p:spPr>
      </p:pic>
      <p:pic>
        <p:nvPicPr>
          <p:cNvPr id="27" name="pasted-image.pdf"/>
          <p:cNvPicPr>
            <a:picLocks noChangeAspect="1"/>
          </p:cNvPicPr>
          <p:nvPr/>
        </p:nvPicPr>
        <p:blipFill>
          <a:blip r:embed="rId41">
            <a:alphaModFix amt="30304"/>
            <a:extLst/>
          </a:blip>
          <a:stretch>
            <a:fillRect/>
          </a:stretch>
        </p:blipFill>
        <p:spPr>
          <a:xfrm rot="617001">
            <a:off x="6309045" y="5462214"/>
            <a:ext cx="589124" cy="587820"/>
          </a:xfrm>
          <a:prstGeom prst="rect">
            <a:avLst/>
          </a:prstGeom>
          <a:ln w="12700">
            <a:miter lim="400000"/>
          </a:ln>
        </p:spPr>
      </p:pic>
      <p:pic>
        <p:nvPicPr>
          <p:cNvPr id="28" name="pasted-image.pdf"/>
          <p:cNvPicPr>
            <a:picLocks noChangeAspect="1"/>
          </p:cNvPicPr>
          <p:nvPr/>
        </p:nvPicPr>
        <p:blipFill>
          <a:blip r:embed="rId42">
            <a:extLst/>
          </a:blip>
          <a:stretch>
            <a:fillRect/>
          </a:stretch>
        </p:blipFill>
        <p:spPr>
          <a:xfrm rot="19093323">
            <a:off x="10483933" y="8388350"/>
            <a:ext cx="561068" cy="538432"/>
          </a:xfrm>
          <a:prstGeom prst="rect">
            <a:avLst/>
          </a:prstGeom>
          <a:ln w="12700">
            <a:miter lim="400000"/>
          </a:ln>
        </p:spPr>
      </p:pic>
      <p:pic>
        <p:nvPicPr>
          <p:cNvPr id="29" name="pasted-image.pdf"/>
          <p:cNvPicPr>
            <a:picLocks noChangeAspect="1"/>
          </p:cNvPicPr>
          <p:nvPr/>
        </p:nvPicPr>
        <p:blipFill>
          <a:blip r:embed="rId43">
            <a:extLst/>
          </a:blip>
          <a:srcRect t="8" r="10" b="11"/>
          <a:stretch>
            <a:fillRect/>
          </a:stretch>
        </p:blipFill>
        <p:spPr>
          <a:xfrm rot="2058173">
            <a:off x="11035851" y="4314532"/>
            <a:ext cx="739479" cy="726932"/>
          </a:xfrm>
          <a:custGeom>
            <a:avLst/>
            <a:gdLst/>
            <a:ahLst/>
            <a:cxnLst>
              <a:cxn ang="0">
                <a:pos x="wd2" y="hd2"/>
              </a:cxn>
              <a:cxn ang="5400000">
                <a:pos x="wd2" y="hd2"/>
              </a:cxn>
              <a:cxn ang="10800000">
                <a:pos x="wd2" y="hd2"/>
              </a:cxn>
              <a:cxn ang="16200000">
                <a:pos x="wd2" y="hd2"/>
              </a:cxn>
            </a:cxnLst>
            <a:rect l="0" t="0" r="r" b="b"/>
            <a:pathLst>
              <a:path w="21600" h="21600" extrusionOk="0">
                <a:moveTo>
                  <a:pt x="0" y="12009"/>
                </a:moveTo>
                <a:lnTo>
                  <a:pt x="4" y="21600"/>
                </a:lnTo>
                <a:lnTo>
                  <a:pt x="14093" y="21600"/>
                </a:lnTo>
                <a:lnTo>
                  <a:pt x="21600" y="16390"/>
                </a:lnTo>
                <a:lnTo>
                  <a:pt x="21598" y="2"/>
                </a:lnTo>
                <a:lnTo>
                  <a:pt x="17303" y="0"/>
                </a:lnTo>
                <a:lnTo>
                  <a:pt x="0" y="12009"/>
                </a:lnTo>
                <a:close/>
              </a:path>
            </a:pathLst>
          </a:custGeom>
          <a:ln w="12700">
            <a:miter lim="400000"/>
          </a:ln>
        </p:spPr>
      </p:pic>
      <p:pic>
        <p:nvPicPr>
          <p:cNvPr id="30" name="pasted-image.pdf"/>
          <p:cNvPicPr>
            <a:picLocks noChangeAspect="1"/>
          </p:cNvPicPr>
          <p:nvPr/>
        </p:nvPicPr>
        <p:blipFill>
          <a:blip r:embed="rId44">
            <a:extLst/>
          </a:blip>
          <a:stretch>
            <a:fillRect/>
          </a:stretch>
        </p:blipFill>
        <p:spPr>
          <a:xfrm>
            <a:off x="15800844" y="3338972"/>
            <a:ext cx="7363303" cy="11658171"/>
          </a:xfrm>
          <a:prstGeom prst="rect">
            <a:avLst/>
          </a:prstGeom>
          <a:ln w="12700">
            <a:miter lim="400000"/>
          </a:ln>
        </p:spPr>
      </p:pic>
      <p:pic>
        <p:nvPicPr>
          <p:cNvPr id="31" name="pasted-image.pdf"/>
          <p:cNvPicPr>
            <a:picLocks noChangeAspect="1"/>
          </p:cNvPicPr>
          <p:nvPr/>
        </p:nvPicPr>
        <p:blipFill>
          <a:blip r:embed="rId45">
            <a:extLst/>
          </a:blip>
          <a:stretch>
            <a:fillRect/>
          </a:stretch>
        </p:blipFill>
        <p:spPr>
          <a:xfrm>
            <a:off x="1765108" y="878266"/>
            <a:ext cx="2456766" cy="370097"/>
          </a:xfrm>
          <a:prstGeom prst="rect">
            <a:avLst/>
          </a:prstGeom>
          <a:ln w="12700">
            <a:miter lim="400000"/>
          </a:ln>
        </p:spPr>
      </p:pic>
      <p:pic>
        <p:nvPicPr>
          <p:cNvPr id="32" name="pasted-image.pdf"/>
          <p:cNvPicPr>
            <a:picLocks noChangeAspect="1"/>
          </p:cNvPicPr>
          <p:nvPr/>
        </p:nvPicPr>
        <p:blipFill>
          <a:blip r:embed="rId46">
            <a:extLst/>
          </a:blip>
          <a:stretch>
            <a:fillRect/>
          </a:stretch>
        </p:blipFill>
        <p:spPr>
          <a:xfrm>
            <a:off x="861193" y="690425"/>
            <a:ext cx="745779" cy="745779"/>
          </a:xfrm>
          <a:prstGeom prst="rect">
            <a:avLst/>
          </a:prstGeom>
          <a:ln w="12700">
            <a:miter lim="400000"/>
          </a:ln>
        </p:spPr>
      </p:pic>
      <p:pic>
        <p:nvPicPr>
          <p:cNvPr id="33" name="pasted-image.pdf"/>
          <p:cNvPicPr>
            <a:picLocks noChangeAspect="1"/>
          </p:cNvPicPr>
          <p:nvPr/>
        </p:nvPicPr>
        <p:blipFill>
          <a:blip r:embed="rId28">
            <a:alphaModFix amt="42015"/>
            <a:extLst/>
          </a:blip>
          <a:stretch>
            <a:fillRect/>
          </a:stretch>
        </p:blipFill>
        <p:spPr>
          <a:xfrm rot="21012226">
            <a:off x="7517864" y="11996221"/>
            <a:ext cx="334470" cy="295353"/>
          </a:xfrm>
          <a:prstGeom prst="rect">
            <a:avLst/>
          </a:prstGeom>
          <a:ln w="12700">
            <a:miter lim="400000"/>
          </a:ln>
        </p:spPr>
      </p:pic>
      <p:pic>
        <p:nvPicPr>
          <p:cNvPr id="34" name="pasted-image.pdf"/>
          <p:cNvPicPr>
            <a:picLocks noChangeAspect="1"/>
          </p:cNvPicPr>
          <p:nvPr/>
        </p:nvPicPr>
        <p:blipFill>
          <a:blip r:embed="rId33">
            <a:extLst/>
          </a:blip>
          <a:stretch>
            <a:fillRect/>
          </a:stretch>
        </p:blipFill>
        <p:spPr>
          <a:xfrm rot="21012226">
            <a:off x="1109646" y="8207044"/>
            <a:ext cx="630989" cy="557194"/>
          </a:xfrm>
          <a:prstGeom prst="rect">
            <a:avLst/>
          </a:prstGeom>
          <a:ln w="12700">
            <a:miter lim="400000"/>
          </a:ln>
        </p:spPr>
      </p:pic>
      <p:pic>
        <p:nvPicPr>
          <p:cNvPr id="35" name="pasted-image.pdf"/>
          <p:cNvPicPr>
            <a:picLocks noChangeAspect="1"/>
          </p:cNvPicPr>
          <p:nvPr/>
        </p:nvPicPr>
        <p:blipFill>
          <a:blip r:embed="rId30">
            <a:extLst/>
          </a:blip>
          <a:stretch>
            <a:fillRect/>
          </a:stretch>
        </p:blipFill>
        <p:spPr>
          <a:xfrm rot="4535398">
            <a:off x="8089558" y="5047686"/>
            <a:ext cx="931400" cy="826527"/>
          </a:xfrm>
          <a:prstGeom prst="rect">
            <a:avLst/>
          </a:prstGeom>
          <a:ln w="12700">
            <a:miter lim="400000"/>
          </a:ln>
        </p:spPr>
      </p:pic>
      <p:pic>
        <p:nvPicPr>
          <p:cNvPr id="36" name="pasted-image.pdf"/>
          <p:cNvPicPr>
            <a:picLocks noChangeAspect="1"/>
          </p:cNvPicPr>
          <p:nvPr/>
        </p:nvPicPr>
        <p:blipFill>
          <a:blip r:embed="rId29">
            <a:alphaModFix amt="42015"/>
            <a:extLst/>
          </a:blip>
          <a:stretch>
            <a:fillRect/>
          </a:stretch>
        </p:blipFill>
        <p:spPr>
          <a:xfrm rot="14632657">
            <a:off x="12690860" y="7040671"/>
            <a:ext cx="730855" cy="645382"/>
          </a:xfrm>
          <a:prstGeom prst="rect">
            <a:avLst/>
          </a:prstGeom>
          <a:ln w="12700">
            <a:miter lim="400000"/>
          </a:ln>
        </p:spPr>
      </p:pic>
      <p:pic>
        <p:nvPicPr>
          <p:cNvPr id="37" name="pasted-image.pdf"/>
          <p:cNvPicPr>
            <a:picLocks noChangeAspect="1"/>
          </p:cNvPicPr>
          <p:nvPr/>
        </p:nvPicPr>
        <p:blipFill>
          <a:blip r:embed="rId34">
            <a:alphaModFix amt="69938"/>
            <a:extLst/>
          </a:blip>
          <a:stretch>
            <a:fillRect/>
          </a:stretch>
        </p:blipFill>
        <p:spPr>
          <a:xfrm rot="19824965">
            <a:off x="23864596" y="10176542"/>
            <a:ext cx="935167" cy="873447"/>
          </a:xfrm>
          <a:prstGeom prst="rect">
            <a:avLst/>
          </a:prstGeom>
          <a:ln w="12700">
            <a:miter lim="400000"/>
          </a:ln>
        </p:spPr>
      </p:pic>
      <p:pic>
        <p:nvPicPr>
          <p:cNvPr id="38" name="pasted-image.pdf"/>
          <p:cNvPicPr>
            <a:picLocks noChangeAspect="1"/>
          </p:cNvPicPr>
          <p:nvPr/>
        </p:nvPicPr>
        <p:blipFill>
          <a:blip r:embed="rId35">
            <a:alphaModFix amt="56585"/>
            <a:extLst/>
          </a:blip>
          <a:stretch>
            <a:fillRect/>
          </a:stretch>
        </p:blipFill>
        <p:spPr>
          <a:xfrm rot="20532217">
            <a:off x="16125468" y="6664939"/>
            <a:ext cx="504799" cy="489740"/>
          </a:xfrm>
          <a:prstGeom prst="rect">
            <a:avLst/>
          </a:prstGeom>
          <a:ln w="12700">
            <a:miter lim="400000"/>
          </a:ln>
        </p:spPr>
      </p:pic>
      <p:sp>
        <p:nvSpPr>
          <p:cNvPr id="39" name="Shape 39"/>
          <p:cNvSpPr/>
          <p:nvPr/>
        </p:nvSpPr>
        <p:spPr>
          <a:xfrm>
            <a:off x="27666" y="14169144"/>
            <a:ext cx="24434801" cy="4519868"/>
          </a:xfrm>
          <a:prstGeom prst="rect">
            <a:avLst/>
          </a:prstGeom>
          <a:solidFill>
            <a:srgbClr val="FAFAFA"/>
          </a:solidFill>
          <a:ln w="12700">
            <a:miter lim="400000"/>
          </a:ln>
        </p:spPr>
        <p:txBody>
          <a:bodyPr lIns="71437" tIns="71437" rIns="71437" bIns="71437" anchor="ctr"/>
          <a:lstStyle/>
          <a:p>
            <a:pPr algn="ctr">
              <a:defRPr sz="3200" i="0">
                <a:solidFill>
                  <a:srgbClr val="FFFFFF"/>
                </a:solidFill>
                <a:latin typeface="Helvetica Light"/>
                <a:ea typeface="Helvetica Light"/>
                <a:cs typeface="Helvetica Light"/>
                <a:sym typeface="Helvetica Light"/>
              </a:defRPr>
            </a:pPr>
            <a:endParaRPr/>
          </a:p>
        </p:txBody>
      </p:sp>
      <p:pic>
        <p:nvPicPr>
          <p:cNvPr id="40" name="pasted-image.pdf"/>
          <p:cNvPicPr>
            <a:picLocks noChangeAspect="1"/>
          </p:cNvPicPr>
          <p:nvPr/>
        </p:nvPicPr>
        <p:blipFill>
          <a:blip r:embed="rId32">
            <a:extLst/>
          </a:blip>
          <a:stretch>
            <a:fillRect/>
          </a:stretch>
        </p:blipFill>
        <p:spPr>
          <a:xfrm rot="4037505">
            <a:off x="14790342" y="12838920"/>
            <a:ext cx="823518" cy="727208"/>
          </a:xfrm>
          <a:prstGeom prst="rect">
            <a:avLst/>
          </a:prstGeom>
          <a:ln w="12700">
            <a:miter lim="400000"/>
          </a:ln>
        </p:spPr>
      </p:pic>
      <p:pic>
        <p:nvPicPr>
          <p:cNvPr id="41" name="pasted-image.pdf"/>
          <p:cNvPicPr>
            <a:picLocks noChangeAspect="1"/>
          </p:cNvPicPr>
          <p:nvPr/>
        </p:nvPicPr>
        <p:blipFill>
          <a:blip r:embed="rId38">
            <a:extLst/>
          </a:blip>
          <a:stretch>
            <a:fillRect/>
          </a:stretch>
        </p:blipFill>
        <p:spPr>
          <a:xfrm rot="1451234">
            <a:off x="7192471" y="13068143"/>
            <a:ext cx="985256" cy="945508"/>
          </a:xfrm>
          <a:prstGeom prst="rect">
            <a:avLst/>
          </a:prstGeom>
          <a:ln w="12700">
            <a:miter lim="400000"/>
          </a:ln>
        </p:spPr>
      </p:pic>
      <p:pic>
        <p:nvPicPr>
          <p:cNvPr id="42" name="pasted-image.pdf"/>
          <p:cNvPicPr>
            <a:picLocks noChangeAspect="1"/>
          </p:cNvPicPr>
          <p:nvPr/>
        </p:nvPicPr>
        <p:blipFill>
          <a:blip r:embed="rId41">
            <a:alphaModFix amt="30304"/>
            <a:extLst/>
          </a:blip>
          <a:stretch>
            <a:fillRect/>
          </a:stretch>
        </p:blipFill>
        <p:spPr>
          <a:xfrm rot="617001">
            <a:off x="11757556" y="11600221"/>
            <a:ext cx="589124" cy="587820"/>
          </a:xfrm>
          <a:prstGeom prst="rect">
            <a:avLst/>
          </a:prstGeom>
          <a:ln w="12700">
            <a:miter lim="400000"/>
          </a:ln>
        </p:spPr>
      </p:pic>
      <p:pic>
        <p:nvPicPr>
          <p:cNvPr id="43" name="pasted-image.pdf"/>
          <p:cNvPicPr>
            <a:picLocks noChangeAspect="1"/>
          </p:cNvPicPr>
          <p:nvPr/>
        </p:nvPicPr>
        <p:blipFill>
          <a:blip r:embed="rId33">
            <a:extLst/>
          </a:blip>
          <a:stretch>
            <a:fillRect/>
          </a:stretch>
        </p:blipFill>
        <p:spPr>
          <a:xfrm rot="15582911">
            <a:off x="9227911" y="12450638"/>
            <a:ext cx="1045500" cy="923228"/>
          </a:xfrm>
          <a:prstGeom prst="rect">
            <a:avLst/>
          </a:prstGeom>
          <a:ln w="12700">
            <a:miter lim="400000"/>
          </a:ln>
        </p:spPr>
      </p:pic>
      <p:pic>
        <p:nvPicPr>
          <p:cNvPr id="44" name="pasted-image.pdf"/>
          <p:cNvPicPr>
            <a:picLocks noChangeAspect="1"/>
          </p:cNvPicPr>
          <p:nvPr/>
        </p:nvPicPr>
        <p:blipFill>
          <a:blip r:embed="rId31">
            <a:alphaModFix amt="47574"/>
            <a:extLst/>
          </a:blip>
          <a:stretch>
            <a:fillRect/>
          </a:stretch>
        </p:blipFill>
        <p:spPr>
          <a:xfrm rot="13574788">
            <a:off x="12256553" y="12781731"/>
            <a:ext cx="953044" cy="841585"/>
          </a:xfrm>
          <a:prstGeom prst="rect">
            <a:avLst/>
          </a:prstGeom>
          <a:ln w="12700">
            <a:miter lim="400000"/>
          </a:ln>
        </p:spPr>
      </p:pic>
      <p:pic>
        <p:nvPicPr>
          <p:cNvPr id="45" name="pasted-image.pdf"/>
          <p:cNvPicPr>
            <a:picLocks noChangeAspect="1"/>
          </p:cNvPicPr>
          <p:nvPr/>
        </p:nvPicPr>
        <p:blipFill>
          <a:blip r:embed="rId33">
            <a:extLst/>
          </a:blip>
          <a:stretch>
            <a:fillRect/>
          </a:stretch>
        </p:blipFill>
        <p:spPr>
          <a:xfrm rot="21012226">
            <a:off x="11422046" y="10093018"/>
            <a:ext cx="630989" cy="557195"/>
          </a:xfrm>
          <a:prstGeom prst="rect">
            <a:avLst/>
          </a:prstGeom>
          <a:ln w="12700">
            <a:miter lim="400000"/>
          </a:ln>
        </p:spPr>
      </p:pic>
      <p:pic>
        <p:nvPicPr>
          <p:cNvPr id="46" name="pasted-image.pdf"/>
          <p:cNvPicPr>
            <a:picLocks noChangeAspect="1"/>
          </p:cNvPicPr>
          <p:nvPr/>
        </p:nvPicPr>
        <p:blipFill>
          <a:blip r:embed="rId33">
            <a:extLst/>
          </a:blip>
          <a:stretch>
            <a:fillRect/>
          </a:stretch>
        </p:blipFill>
        <p:spPr>
          <a:xfrm rot="18668046">
            <a:off x="10918133" y="5596102"/>
            <a:ext cx="1045499" cy="923228"/>
          </a:xfrm>
          <a:prstGeom prst="rect">
            <a:avLst/>
          </a:prstGeom>
          <a:ln w="12700">
            <a:miter lim="400000"/>
          </a:ln>
        </p:spPr>
      </p:pic>
      <p:pic>
        <p:nvPicPr>
          <p:cNvPr id="47" name="pasted-image.pdf"/>
          <p:cNvPicPr>
            <a:picLocks noChangeAspect="1"/>
          </p:cNvPicPr>
          <p:nvPr/>
        </p:nvPicPr>
        <p:blipFill>
          <a:blip r:embed="rId32">
            <a:extLst/>
          </a:blip>
          <a:stretch>
            <a:fillRect/>
          </a:stretch>
        </p:blipFill>
        <p:spPr>
          <a:xfrm rot="7547403">
            <a:off x="4484156" y="11780293"/>
            <a:ext cx="823519" cy="727208"/>
          </a:xfrm>
          <a:prstGeom prst="rect">
            <a:avLst/>
          </a:prstGeom>
          <a:ln w="12700">
            <a:miter lim="400000"/>
          </a:ln>
        </p:spPr>
      </p:pic>
      <p:pic>
        <p:nvPicPr>
          <p:cNvPr id="48" name="pasted-image.pdf"/>
          <p:cNvPicPr>
            <a:picLocks noChangeAspect="1"/>
          </p:cNvPicPr>
          <p:nvPr/>
        </p:nvPicPr>
        <p:blipFill>
          <a:blip r:embed="rId34">
            <a:alphaModFix amt="69938"/>
            <a:extLst/>
          </a:blip>
          <a:stretch>
            <a:fillRect/>
          </a:stretch>
        </p:blipFill>
        <p:spPr>
          <a:xfrm rot="1371570">
            <a:off x="-59187" y="12829661"/>
            <a:ext cx="935168" cy="873447"/>
          </a:xfrm>
          <a:prstGeom prst="rect">
            <a:avLst/>
          </a:prstGeom>
          <a:ln w="12700">
            <a:miter lim="400000"/>
          </a:ln>
        </p:spPr>
      </p:pic>
      <p:pic>
        <p:nvPicPr>
          <p:cNvPr id="49" name="pasted-image.pdf"/>
          <p:cNvPicPr>
            <a:picLocks noChangeAspect="1"/>
          </p:cNvPicPr>
          <p:nvPr/>
        </p:nvPicPr>
        <p:blipFill>
          <a:blip r:embed="rId30">
            <a:extLst/>
          </a:blip>
          <a:stretch>
            <a:fillRect/>
          </a:stretch>
        </p:blipFill>
        <p:spPr>
          <a:xfrm rot="627794">
            <a:off x="23324745" y="6376206"/>
            <a:ext cx="778108" cy="690495"/>
          </a:xfrm>
          <a:prstGeom prst="rect">
            <a:avLst/>
          </a:prstGeom>
          <a:ln w="12700">
            <a:miter lim="400000"/>
          </a:ln>
        </p:spPr>
      </p:pic>
      <p:pic>
        <p:nvPicPr>
          <p:cNvPr id="50" name="pasted-image.pdf"/>
          <p:cNvPicPr>
            <a:picLocks noChangeAspect="1"/>
          </p:cNvPicPr>
          <p:nvPr/>
        </p:nvPicPr>
        <p:blipFill>
          <a:blip r:embed="rId29">
            <a:alphaModFix amt="42015"/>
            <a:extLst/>
          </a:blip>
          <a:stretch>
            <a:fillRect/>
          </a:stretch>
        </p:blipFill>
        <p:spPr>
          <a:xfrm rot="14632657">
            <a:off x="6292491" y="8431587"/>
            <a:ext cx="536783" cy="474007"/>
          </a:xfrm>
          <a:prstGeom prst="rect">
            <a:avLst/>
          </a:prstGeom>
          <a:ln w="12700">
            <a:miter lim="400000"/>
          </a:ln>
        </p:spPr>
      </p:pic>
      <p:pic>
        <p:nvPicPr>
          <p:cNvPr id="51" name="pasted-image.pdf"/>
          <p:cNvPicPr>
            <a:picLocks noChangeAspect="1"/>
          </p:cNvPicPr>
          <p:nvPr/>
        </p:nvPicPr>
        <p:blipFill>
          <a:blip r:embed="rId34">
            <a:alphaModFix amt="69938"/>
            <a:extLst/>
          </a:blip>
          <a:stretch>
            <a:fillRect/>
          </a:stretch>
        </p:blipFill>
        <p:spPr>
          <a:xfrm rot="1371570">
            <a:off x="24014487" y="5230174"/>
            <a:ext cx="935168" cy="873447"/>
          </a:xfrm>
          <a:prstGeom prst="rect">
            <a:avLst/>
          </a:prstGeom>
          <a:ln w="12700">
            <a:miter lim="400000"/>
          </a:ln>
        </p:spPr>
      </p:pic>
      <p:pic>
        <p:nvPicPr>
          <p:cNvPr id="52" name="pasted-image.pdf"/>
          <p:cNvPicPr>
            <a:picLocks noChangeAspect="1"/>
          </p:cNvPicPr>
          <p:nvPr/>
        </p:nvPicPr>
        <p:blipFill>
          <a:blip r:embed="rId47">
            <a:extLst/>
          </a:blip>
          <a:stretch>
            <a:fillRect/>
          </a:stretch>
        </p:blipFill>
        <p:spPr>
          <a:xfrm rot="20222820">
            <a:off x="-159956" y="6704040"/>
            <a:ext cx="745779" cy="698530"/>
          </a:xfrm>
          <a:prstGeom prst="rect">
            <a:avLst/>
          </a:prstGeom>
          <a:ln w="12700">
            <a:miter lim="400000"/>
          </a:ln>
        </p:spPr>
      </p:pic>
      <p:pic>
        <p:nvPicPr>
          <p:cNvPr id="53" name="pasted-image.pdf"/>
          <p:cNvPicPr>
            <a:picLocks noChangeAspect="1"/>
          </p:cNvPicPr>
          <p:nvPr/>
        </p:nvPicPr>
        <p:blipFill>
          <a:blip r:embed="rId48">
            <a:extLst/>
          </a:blip>
          <a:stretch>
            <a:fillRect/>
          </a:stretch>
        </p:blipFill>
        <p:spPr>
          <a:xfrm rot="1071412">
            <a:off x="23037409" y="13168008"/>
            <a:ext cx="796223" cy="745779"/>
          </a:xfrm>
          <a:prstGeom prst="rect">
            <a:avLst/>
          </a:prstGeom>
          <a:ln w="12700">
            <a:miter lim="400000"/>
          </a:ln>
        </p:spPr>
      </p:pic>
      <p:pic>
        <p:nvPicPr>
          <p:cNvPr id="54" name="pasted-image.pdf"/>
          <p:cNvPicPr>
            <a:picLocks noChangeAspect="1"/>
          </p:cNvPicPr>
          <p:nvPr/>
        </p:nvPicPr>
        <p:blipFill>
          <a:blip r:embed="rId49">
            <a:alphaModFix amt="49248"/>
            <a:extLst/>
          </a:blip>
          <a:stretch>
            <a:fillRect/>
          </a:stretch>
        </p:blipFill>
        <p:spPr>
          <a:xfrm rot="19474045">
            <a:off x="14960342" y="4893538"/>
            <a:ext cx="483519" cy="452886"/>
          </a:xfrm>
          <a:prstGeom prst="rect">
            <a:avLst/>
          </a:prstGeom>
          <a:ln w="12700">
            <a:miter lim="400000"/>
          </a:ln>
        </p:spPr>
      </p:pic>
      <p:pic>
        <p:nvPicPr>
          <p:cNvPr id="55" name="pasted-image.pdf"/>
          <p:cNvPicPr>
            <a:picLocks noChangeAspect="1"/>
          </p:cNvPicPr>
          <p:nvPr/>
        </p:nvPicPr>
        <p:blipFill>
          <a:blip r:embed="rId40">
            <a:alphaModFix amt="65193"/>
            <a:extLst/>
          </a:blip>
          <a:stretch>
            <a:fillRect/>
          </a:stretch>
        </p:blipFill>
        <p:spPr>
          <a:xfrm rot="20341650">
            <a:off x="1138207" y="9891824"/>
            <a:ext cx="573868" cy="572599"/>
          </a:xfrm>
          <a:prstGeom prst="rect">
            <a:avLst/>
          </a:prstGeom>
          <a:ln w="12700">
            <a:miter lim="400000"/>
          </a:ln>
        </p:spPr>
      </p:pic>
      <p:pic>
        <p:nvPicPr>
          <p:cNvPr id="56" name="pasted-image.pdf"/>
          <p:cNvPicPr>
            <a:picLocks noChangeAspect="1"/>
          </p:cNvPicPr>
          <p:nvPr/>
        </p:nvPicPr>
        <p:blipFill>
          <a:blip r:embed="rId31">
            <a:alphaModFix amt="42015"/>
            <a:extLst/>
          </a:blip>
          <a:stretch>
            <a:fillRect/>
          </a:stretch>
        </p:blipFill>
        <p:spPr>
          <a:xfrm rot="19513260">
            <a:off x="6945933" y="10763694"/>
            <a:ext cx="575189" cy="507921"/>
          </a:xfrm>
          <a:prstGeom prst="rect">
            <a:avLst/>
          </a:prstGeom>
          <a:ln w="12700">
            <a:miter lim="400000"/>
          </a:ln>
        </p:spPr>
      </p:pic>
      <p:pic>
        <p:nvPicPr>
          <p:cNvPr id="57" name="pasted-image.pdf"/>
          <p:cNvPicPr>
            <a:picLocks noChangeAspect="1"/>
          </p:cNvPicPr>
          <p:nvPr/>
        </p:nvPicPr>
        <p:blipFill>
          <a:blip r:embed="rId28">
            <a:alphaModFix amt="42015"/>
            <a:extLst/>
          </a:blip>
          <a:stretch>
            <a:fillRect/>
          </a:stretch>
        </p:blipFill>
        <p:spPr>
          <a:xfrm rot="21012226">
            <a:off x="7399331" y="7706128"/>
            <a:ext cx="334469" cy="295353"/>
          </a:xfrm>
          <a:prstGeom prst="rect">
            <a:avLst/>
          </a:prstGeom>
          <a:ln w="12700">
            <a:miter lim="400000"/>
          </a:ln>
        </p:spPr>
      </p:pic>
      <p:pic>
        <p:nvPicPr>
          <p:cNvPr id="58" name="pasted-image.pdf"/>
          <p:cNvPicPr>
            <a:picLocks noChangeAspect="1"/>
          </p:cNvPicPr>
          <p:nvPr/>
        </p:nvPicPr>
        <p:blipFill>
          <a:blip r:embed="rId28">
            <a:alphaModFix amt="42015"/>
            <a:extLst/>
          </a:blip>
          <a:stretch>
            <a:fillRect/>
          </a:stretch>
        </p:blipFill>
        <p:spPr>
          <a:xfrm rot="3068952">
            <a:off x="1066847" y="5313272"/>
            <a:ext cx="334470" cy="295354"/>
          </a:xfrm>
          <a:prstGeom prst="rect">
            <a:avLst/>
          </a:prstGeom>
          <a:ln w="12700">
            <a:miter lim="400000"/>
          </a:ln>
        </p:spPr>
      </p:pic>
      <p:pic>
        <p:nvPicPr>
          <p:cNvPr id="59" name="pasted-image.pdf"/>
          <p:cNvPicPr>
            <a:picLocks noChangeAspect="1"/>
          </p:cNvPicPr>
          <p:nvPr/>
        </p:nvPicPr>
        <p:blipFill>
          <a:blip r:embed="rId28">
            <a:alphaModFix amt="42015"/>
            <a:extLst/>
          </a:blip>
          <a:stretch>
            <a:fillRect/>
          </a:stretch>
        </p:blipFill>
        <p:spPr>
          <a:xfrm rot="3068952">
            <a:off x="4216448" y="12322187"/>
            <a:ext cx="334469" cy="295353"/>
          </a:xfrm>
          <a:prstGeom prst="rect">
            <a:avLst/>
          </a:prstGeom>
          <a:ln w="12700">
            <a:miter lim="400000"/>
          </a:ln>
        </p:spPr>
      </p:pic>
      <p:pic>
        <p:nvPicPr>
          <p:cNvPr id="60" name="pasted-image.pdf"/>
          <p:cNvPicPr>
            <a:picLocks noChangeAspect="1"/>
          </p:cNvPicPr>
          <p:nvPr/>
        </p:nvPicPr>
        <p:blipFill>
          <a:blip r:embed="rId28">
            <a:alphaModFix amt="42015"/>
            <a:extLst/>
          </a:blip>
          <a:stretch>
            <a:fillRect/>
          </a:stretch>
        </p:blipFill>
        <p:spPr>
          <a:xfrm rot="3068952">
            <a:off x="12889052" y="13054848"/>
            <a:ext cx="334470" cy="295353"/>
          </a:xfrm>
          <a:prstGeom prst="rect">
            <a:avLst/>
          </a:prstGeom>
          <a:ln w="12700">
            <a:miter lim="400000"/>
          </a:ln>
        </p:spPr>
      </p:pic>
      <p:pic>
        <p:nvPicPr>
          <p:cNvPr id="61" name="pasted-image.pdf"/>
          <p:cNvPicPr>
            <a:picLocks noChangeAspect="1"/>
          </p:cNvPicPr>
          <p:nvPr/>
        </p:nvPicPr>
        <p:blipFill>
          <a:blip r:embed="rId30">
            <a:extLst/>
          </a:blip>
          <a:stretch>
            <a:fillRect/>
          </a:stretch>
        </p:blipFill>
        <p:spPr>
          <a:xfrm rot="627794">
            <a:off x="1462318" y="11798650"/>
            <a:ext cx="778109" cy="690495"/>
          </a:xfrm>
          <a:prstGeom prst="rect">
            <a:avLst/>
          </a:prstGeom>
          <a:ln w="12700">
            <a:miter lim="400000"/>
          </a:ln>
        </p:spPr>
      </p:pic>
      <p:sp>
        <p:nvSpPr>
          <p:cNvPr id="62" name="Shape 62"/>
          <p:cNvSpPr>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a:bodyPr>
          <a:lstStyle/>
          <a:p>
            <a:r>
              <a:t>Title Text</a:t>
            </a:r>
          </a:p>
        </p:txBody>
      </p:sp>
      <p:sp>
        <p:nvSpPr>
          <p:cNvPr id="63" name="Shape 63"/>
          <p:cNvSpPr>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64" name="Shape 64"/>
          <p:cNvSpPr>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lgn="ctr">
              <a:defRPr i="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xmlns:p14="http://schemas.microsoft.com/office/powerpoint/2010/main" spd="med"/>
  <p:txStyles>
    <p:titleStyle>
      <a:lvl1pPr marL="0" marR="0" indent="0" algn="l" defTabSz="584200" rtl="0" latinLnBrk="0">
        <a:lnSpc>
          <a:spcPct val="100000"/>
        </a:lnSpc>
        <a:spcBef>
          <a:spcPts val="0"/>
        </a:spcBef>
        <a:spcAft>
          <a:spcPts val="0"/>
        </a:spcAft>
        <a:buClrTx/>
        <a:buSzTx/>
        <a:buFontTx/>
        <a:buNone/>
        <a:tabLst/>
        <a:defRPr sz="11200" b="0" i="0" u="none" strike="noStrike" cap="all" spc="0" baseline="0">
          <a:ln>
            <a:noFill/>
          </a:ln>
          <a:solidFill>
            <a:srgbClr val="4E5057"/>
          </a:solidFill>
          <a:uFillTx/>
          <a:latin typeface="+mj-lt"/>
          <a:ea typeface="+mj-ea"/>
          <a:cs typeface="+mj-cs"/>
          <a:sym typeface="Lato Black"/>
        </a:defRPr>
      </a:lvl1pPr>
      <a:lvl2pPr marL="0" marR="0" indent="228600" algn="l" defTabSz="584200" rtl="0" latinLnBrk="0">
        <a:lnSpc>
          <a:spcPct val="100000"/>
        </a:lnSpc>
        <a:spcBef>
          <a:spcPts val="0"/>
        </a:spcBef>
        <a:spcAft>
          <a:spcPts val="0"/>
        </a:spcAft>
        <a:buClrTx/>
        <a:buSzTx/>
        <a:buFontTx/>
        <a:buNone/>
        <a:tabLst/>
        <a:defRPr sz="11200" b="0" i="0" u="none" strike="noStrike" cap="all" spc="0" baseline="0">
          <a:ln>
            <a:noFill/>
          </a:ln>
          <a:solidFill>
            <a:srgbClr val="4E5057"/>
          </a:solidFill>
          <a:uFillTx/>
          <a:latin typeface="+mj-lt"/>
          <a:ea typeface="+mj-ea"/>
          <a:cs typeface="+mj-cs"/>
          <a:sym typeface="Lato Black"/>
        </a:defRPr>
      </a:lvl2pPr>
      <a:lvl3pPr marL="0" marR="0" indent="457200" algn="l" defTabSz="584200" rtl="0" latinLnBrk="0">
        <a:lnSpc>
          <a:spcPct val="100000"/>
        </a:lnSpc>
        <a:spcBef>
          <a:spcPts val="0"/>
        </a:spcBef>
        <a:spcAft>
          <a:spcPts val="0"/>
        </a:spcAft>
        <a:buClrTx/>
        <a:buSzTx/>
        <a:buFontTx/>
        <a:buNone/>
        <a:tabLst/>
        <a:defRPr sz="11200" b="0" i="0" u="none" strike="noStrike" cap="all" spc="0" baseline="0">
          <a:ln>
            <a:noFill/>
          </a:ln>
          <a:solidFill>
            <a:srgbClr val="4E5057"/>
          </a:solidFill>
          <a:uFillTx/>
          <a:latin typeface="+mj-lt"/>
          <a:ea typeface="+mj-ea"/>
          <a:cs typeface="+mj-cs"/>
          <a:sym typeface="Lato Black"/>
        </a:defRPr>
      </a:lvl3pPr>
      <a:lvl4pPr marL="0" marR="0" indent="685800" algn="l" defTabSz="584200" rtl="0" latinLnBrk="0">
        <a:lnSpc>
          <a:spcPct val="100000"/>
        </a:lnSpc>
        <a:spcBef>
          <a:spcPts val="0"/>
        </a:spcBef>
        <a:spcAft>
          <a:spcPts val="0"/>
        </a:spcAft>
        <a:buClrTx/>
        <a:buSzTx/>
        <a:buFontTx/>
        <a:buNone/>
        <a:tabLst/>
        <a:defRPr sz="11200" b="0" i="0" u="none" strike="noStrike" cap="all" spc="0" baseline="0">
          <a:ln>
            <a:noFill/>
          </a:ln>
          <a:solidFill>
            <a:srgbClr val="4E5057"/>
          </a:solidFill>
          <a:uFillTx/>
          <a:latin typeface="+mj-lt"/>
          <a:ea typeface="+mj-ea"/>
          <a:cs typeface="+mj-cs"/>
          <a:sym typeface="Lato Black"/>
        </a:defRPr>
      </a:lvl4pPr>
      <a:lvl5pPr marL="0" marR="0" indent="914400" algn="l" defTabSz="584200" rtl="0" latinLnBrk="0">
        <a:lnSpc>
          <a:spcPct val="100000"/>
        </a:lnSpc>
        <a:spcBef>
          <a:spcPts val="0"/>
        </a:spcBef>
        <a:spcAft>
          <a:spcPts val="0"/>
        </a:spcAft>
        <a:buClrTx/>
        <a:buSzTx/>
        <a:buFontTx/>
        <a:buNone/>
        <a:tabLst/>
        <a:defRPr sz="11200" b="0" i="0" u="none" strike="noStrike" cap="all" spc="0" baseline="0">
          <a:ln>
            <a:noFill/>
          </a:ln>
          <a:solidFill>
            <a:srgbClr val="4E5057"/>
          </a:solidFill>
          <a:uFillTx/>
          <a:latin typeface="+mj-lt"/>
          <a:ea typeface="+mj-ea"/>
          <a:cs typeface="+mj-cs"/>
          <a:sym typeface="Lato Black"/>
        </a:defRPr>
      </a:lvl5pPr>
      <a:lvl6pPr marL="0" marR="0" indent="1143000" algn="l" defTabSz="584200" rtl="0" latinLnBrk="0">
        <a:lnSpc>
          <a:spcPct val="100000"/>
        </a:lnSpc>
        <a:spcBef>
          <a:spcPts val="0"/>
        </a:spcBef>
        <a:spcAft>
          <a:spcPts val="0"/>
        </a:spcAft>
        <a:buClrTx/>
        <a:buSzTx/>
        <a:buFontTx/>
        <a:buNone/>
        <a:tabLst/>
        <a:defRPr sz="11200" b="0" i="0" u="none" strike="noStrike" cap="all" spc="0" baseline="0">
          <a:ln>
            <a:noFill/>
          </a:ln>
          <a:solidFill>
            <a:srgbClr val="4E5057"/>
          </a:solidFill>
          <a:uFillTx/>
          <a:latin typeface="+mj-lt"/>
          <a:ea typeface="+mj-ea"/>
          <a:cs typeface="+mj-cs"/>
          <a:sym typeface="Lato Black"/>
        </a:defRPr>
      </a:lvl6pPr>
      <a:lvl7pPr marL="0" marR="0" indent="1371600" algn="l" defTabSz="584200" rtl="0" latinLnBrk="0">
        <a:lnSpc>
          <a:spcPct val="100000"/>
        </a:lnSpc>
        <a:spcBef>
          <a:spcPts val="0"/>
        </a:spcBef>
        <a:spcAft>
          <a:spcPts val="0"/>
        </a:spcAft>
        <a:buClrTx/>
        <a:buSzTx/>
        <a:buFontTx/>
        <a:buNone/>
        <a:tabLst/>
        <a:defRPr sz="11200" b="0" i="0" u="none" strike="noStrike" cap="all" spc="0" baseline="0">
          <a:ln>
            <a:noFill/>
          </a:ln>
          <a:solidFill>
            <a:srgbClr val="4E5057"/>
          </a:solidFill>
          <a:uFillTx/>
          <a:latin typeface="+mj-lt"/>
          <a:ea typeface="+mj-ea"/>
          <a:cs typeface="+mj-cs"/>
          <a:sym typeface="Lato Black"/>
        </a:defRPr>
      </a:lvl7pPr>
      <a:lvl8pPr marL="0" marR="0" indent="1600200" algn="l" defTabSz="584200" rtl="0" latinLnBrk="0">
        <a:lnSpc>
          <a:spcPct val="100000"/>
        </a:lnSpc>
        <a:spcBef>
          <a:spcPts val="0"/>
        </a:spcBef>
        <a:spcAft>
          <a:spcPts val="0"/>
        </a:spcAft>
        <a:buClrTx/>
        <a:buSzTx/>
        <a:buFontTx/>
        <a:buNone/>
        <a:tabLst/>
        <a:defRPr sz="11200" b="0" i="0" u="none" strike="noStrike" cap="all" spc="0" baseline="0">
          <a:ln>
            <a:noFill/>
          </a:ln>
          <a:solidFill>
            <a:srgbClr val="4E5057"/>
          </a:solidFill>
          <a:uFillTx/>
          <a:latin typeface="+mj-lt"/>
          <a:ea typeface="+mj-ea"/>
          <a:cs typeface="+mj-cs"/>
          <a:sym typeface="Lato Black"/>
        </a:defRPr>
      </a:lvl8pPr>
      <a:lvl9pPr marL="0" marR="0" indent="1828800" algn="l" defTabSz="584200" rtl="0" latinLnBrk="0">
        <a:lnSpc>
          <a:spcPct val="100000"/>
        </a:lnSpc>
        <a:spcBef>
          <a:spcPts val="0"/>
        </a:spcBef>
        <a:spcAft>
          <a:spcPts val="0"/>
        </a:spcAft>
        <a:buClrTx/>
        <a:buSzTx/>
        <a:buFontTx/>
        <a:buNone/>
        <a:tabLst/>
        <a:defRPr sz="11200" b="0" i="0" u="none" strike="noStrike" cap="all" spc="0" baseline="0">
          <a:ln>
            <a:noFill/>
          </a:ln>
          <a:solidFill>
            <a:srgbClr val="4E5057"/>
          </a:solidFill>
          <a:uFillTx/>
          <a:latin typeface="+mj-lt"/>
          <a:ea typeface="+mj-ea"/>
          <a:cs typeface="+mj-cs"/>
          <a:sym typeface="Lato Black"/>
        </a:defRPr>
      </a:lvl9pPr>
    </p:titleStyle>
    <p:bodyStyle>
      <a:lvl1pPr marL="419805" marR="0" indent="-419805" algn="l" defTabSz="584200" rtl="0" latinLnBrk="0">
        <a:lnSpc>
          <a:spcPct val="120000"/>
        </a:lnSpc>
        <a:spcBef>
          <a:spcPts val="4200"/>
        </a:spcBef>
        <a:spcAft>
          <a:spcPts val="0"/>
        </a:spcAft>
        <a:buClrTx/>
        <a:buSzPct val="75000"/>
        <a:buFontTx/>
        <a:buChar char="•"/>
        <a:tabLst/>
        <a:defRPr sz="3400" b="0" i="0" u="none" strike="noStrike" cap="none" spc="0" baseline="0">
          <a:ln>
            <a:noFill/>
          </a:ln>
          <a:solidFill>
            <a:srgbClr val="4E5057"/>
          </a:solidFill>
          <a:uFillTx/>
          <a:latin typeface="Lato Regular"/>
          <a:ea typeface="Lato Regular"/>
          <a:cs typeface="Lato Regular"/>
          <a:sym typeface="Lato Regular"/>
        </a:defRPr>
      </a:lvl1pPr>
      <a:lvl2pPr marL="864305" marR="0" indent="-419805" algn="l" defTabSz="584200" rtl="0" latinLnBrk="0">
        <a:lnSpc>
          <a:spcPct val="120000"/>
        </a:lnSpc>
        <a:spcBef>
          <a:spcPts val="4200"/>
        </a:spcBef>
        <a:spcAft>
          <a:spcPts val="0"/>
        </a:spcAft>
        <a:buClrTx/>
        <a:buSzPct val="75000"/>
        <a:buFontTx/>
        <a:buChar char="•"/>
        <a:tabLst/>
        <a:defRPr sz="3400" b="0" i="0" u="none" strike="noStrike" cap="none" spc="0" baseline="0">
          <a:ln>
            <a:noFill/>
          </a:ln>
          <a:solidFill>
            <a:srgbClr val="4E5057"/>
          </a:solidFill>
          <a:uFillTx/>
          <a:latin typeface="Lato Regular"/>
          <a:ea typeface="Lato Regular"/>
          <a:cs typeface="Lato Regular"/>
          <a:sym typeface="Lato Regular"/>
        </a:defRPr>
      </a:lvl2pPr>
      <a:lvl3pPr marL="1308805" marR="0" indent="-419805" algn="l" defTabSz="584200" rtl="0" latinLnBrk="0">
        <a:lnSpc>
          <a:spcPct val="120000"/>
        </a:lnSpc>
        <a:spcBef>
          <a:spcPts val="4200"/>
        </a:spcBef>
        <a:spcAft>
          <a:spcPts val="0"/>
        </a:spcAft>
        <a:buClrTx/>
        <a:buSzPct val="75000"/>
        <a:buFontTx/>
        <a:buChar char="•"/>
        <a:tabLst/>
        <a:defRPr sz="3400" b="0" i="0" u="none" strike="noStrike" cap="none" spc="0" baseline="0">
          <a:ln>
            <a:noFill/>
          </a:ln>
          <a:solidFill>
            <a:srgbClr val="4E5057"/>
          </a:solidFill>
          <a:uFillTx/>
          <a:latin typeface="Lato Regular"/>
          <a:ea typeface="Lato Regular"/>
          <a:cs typeface="Lato Regular"/>
          <a:sym typeface="Lato Regular"/>
        </a:defRPr>
      </a:lvl3pPr>
      <a:lvl4pPr marL="1753305" marR="0" indent="-419805" algn="l" defTabSz="584200" rtl="0" latinLnBrk="0">
        <a:lnSpc>
          <a:spcPct val="120000"/>
        </a:lnSpc>
        <a:spcBef>
          <a:spcPts val="4200"/>
        </a:spcBef>
        <a:spcAft>
          <a:spcPts val="0"/>
        </a:spcAft>
        <a:buClrTx/>
        <a:buSzPct val="75000"/>
        <a:buFontTx/>
        <a:buChar char="•"/>
        <a:tabLst/>
        <a:defRPr sz="3400" b="0" i="0" u="none" strike="noStrike" cap="none" spc="0" baseline="0">
          <a:ln>
            <a:noFill/>
          </a:ln>
          <a:solidFill>
            <a:srgbClr val="4E5057"/>
          </a:solidFill>
          <a:uFillTx/>
          <a:latin typeface="Lato Regular"/>
          <a:ea typeface="Lato Regular"/>
          <a:cs typeface="Lato Regular"/>
          <a:sym typeface="Lato Regular"/>
        </a:defRPr>
      </a:lvl4pPr>
      <a:lvl5pPr marL="2197805" marR="0" indent="-419805" algn="l" defTabSz="584200" rtl="0" latinLnBrk="0">
        <a:lnSpc>
          <a:spcPct val="120000"/>
        </a:lnSpc>
        <a:spcBef>
          <a:spcPts val="4200"/>
        </a:spcBef>
        <a:spcAft>
          <a:spcPts val="0"/>
        </a:spcAft>
        <a:buClrTx/>
        <a:buSzPct val="75000"/>
        <a:buFontTx/>
        <a:buChar char="•"/>
        <a:tabLst/>
        <a:defRPr sz="3400" b="0" i="0" u="none" strike="noStrike" cap="none" spc="0" baseline="0">
          <a:ln>
            <a:noFill/>
          </a:ln>
          <a:solidFill>
            <a:srgbClr val="4E5057"/>
          </a:solidFill>
          <a:uFillTx/>
          <a:latin typeface="Lato Regular"/>
          <a:ea typeface="Lato Regular"/>
          <a:cs typeface="Lato Regular"/>
          <a:sym typeface="Lato Regular"/>
        </a:defRPr>
      </a:lvl5pPr>
      <a:lvl6pPr marL="2642305" marR="0" indent="-419805" algn="l" defTabSz="584200" rtl="0" latinLnBrk="0">
        <a:lnSpc>
          <a:spcPct val="120000"/>
        </a:lnSpc>
        <a:spcBef>
          <a:spcPts val="4200"/>
        </a:spcBef>
        <a:spcAft>
          <a:spcPts val="0"/>
        </a:spcAft>
        <a:buClrTx/>
        <a:buSzPct val="75000"/>
        <a:buFontTx/>
        <a:buChar char="•"/>
        <a:tabLst/>
        <a:defRPr sz="3400" b="0" i="0" u="none" strike="noStrike" cap="none" spc="0" baseline="0">
          <a:ln>
            <a:noFill/>
          </a:ln>
          <a:solidFill>
            <a:srgbClr val="4E5057"/>
          </a:solidFill>
          <a:uFillTx/>
          <a:latin typeface="Lato Regular"/>
          <a:ea typeface="Lato Regular"/>
          <a:cs typeface="Lato Regular"/>
          <a:sym typeface="Lato Regular"/>
        </a:defRPr>
      </a:lvl6pPr>
      <a:lvl7pPr marL="3086805" marR="0" indent="-419805" algn="l" defTabSz="584200" rtl="0" latinLnBrk="0">
        <a:lnSpc>
          <a:spcPct val="120000"/>
        </a:lnSpc>
        <a:spcBef>
          <a:spcPts val="4200"/>
        </a:spcBef>
        <a:spcAft>
          <a:spcPts val="0"/>
        </a:spcAft>
        <a:buClrTx/>
        <a:buSzPct val="75000"/>
        <a:buFontTx/>
        <a:buChar char="•"/>
        <a:tabLst/>
        <a:defRPr sz="3400" b="0" i="0" u="none" strike="noStrike" cap="none" spc="0" baseline="0">
          <a:ln>
            <a:noFill/>
          </a:ln>
          <a:solidFill>
            <a:srgbClr val="4E5057"/>
          </a:solidFill>
          <a:uFillTx/>
          <a:latin typeface="Lato Regular"/>
          <a:ea typeface="Lato Regular"/>
          <a:cs typeface="Lato Regular"/>
          <a:sym typeface="Lato Regular"/>
        </a:defRPr>
      </a:lvl7pPr>
      <a:lvl8pPr marL="3531305" marR="0" indent="-419805" algn="l" defTabSz="584200" rtl="0" latinLnBrk="0">
        <a:lnSpc>
          <a:spcPct val="120000"/>
        </a:lnSpc>
        <a:spcBef>
          <a:spcPts val="4200"/>
        </a:spcBef>
        <a:spcAft>
          <a:spcPts val="0"/>
        </a:spcAft>
        <a:buClrTx/>
        <a:buSzPct val="75000"/>
        <a:buFontTx/>
        <a:buChar char="•"/>
        <a:tabLst/>
        <a:defRPr sz="3400" b="0" i="0" u="none" strike="noStrike" cap="none" spc="0" baseline="0">
          <a:ln>
            <a:noFill/>
          </a:ln>
          <a:solidFill>
            <a:srgbClr val="4E5057"/>
          </a:solidFill>
          <a:uFillTx/>
          <a:latin typeface="Lato Regular"/>
          <a:ea typeface="Lato Regular"/>
          <a:cs typeface="Lato Regular"/>
          <a:sym typeface="Lato Regular"/>
        </a:defRPr>
      </a:lvl8pPr>
      <a:lvl9pPr marL="3975805" marR="0" indent="-419805" algn="l" defTabSz="584200" rtl="0" latinLnBrk="0">
        <a:lnSpc>
          <a:spcPct val="120000"/>
        </a:lnSpc>
        <a:spcBef>
          <a:spcPts val="4200"/>
        </a:spcBef>
        <a:spcAft>
          <a:spcPts val="0"/>
        </a:spcAft>
        <a:buClrTx/>
        <a:buSzPct val="75000"/>
        <a:buFontTx/>
        <a:buChar char="•"/>
        <a:tabLst/>
        <a:defRPr sz="3400" b="0" i="0" u="none" strike="noStrike" cap="none" spc="0" baseline="0">
          <a:ln>
            <a:noFill/>
          </a:ln>
          <a:solidFill>
            <a:srgbClr val="4E5057"/>
          </a:solidFill>
          <a:uFillTx/>
          <a:latin typeface="Lato Regular"/>
          <a:ea typeface="Lato Regular"/>
          <a:cs typeface="Lato Regular"/>
          <a:sym typeface="Lato Regular"/>
        </a:defRPr>
      </a:lvl9pPr>
    </p:bodyStyle>
    <p:otherStyle>
      <a:lvl1pPr marL="0" marR="0" indent="0" algn="ctr" defTabSz="5842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30.png"/><Relationship Id="rId1" Type="http://schemas.openxmlformats.org/officeDocument/2006/relationships/slideLayout" Target="../slideLayouts/slideLayout5.xml"/><Relationship Id="rId2"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 name="Shape 3276"/>
          <p:cNvSpPr>
            <a:spLocks noGrp="1"/>
          </p:cNvSpPr>
          <p:nvPr>
            <p:ph type="body" idx="15"/>
          </p:nvPr>
        </p:nvSpPr>
        <p:spPr>
          <a:xfrm>
            <a:off x="766895" y="1584343"/>
            <a:ext cx="17327376" cy="2918862"/>
          </a:xfrm>
          <a:prstGeom prst="rect">
            <a:avLst/>
          </a:prstGeom>
        </p:spPr>
        <p:txBody>
          <a:bodyPr/>
          <a:lstStyle/>
          <a:p>
            <a:pPr>
              <a:defRPr sz="6000"/>
            </a:pPr>
            <a:r>
              <a:t>The White House Open Data</a:t>
            </a:r>
          </a:p>
          <a:p>
            <a:pPr>
              <a:defRPr sz="6000"/>
            </a:pPr>
            <a:r>
              <a:rPr dirty="0"/>
              <a:t>Innovation Summit</a:t>
            </a:r>
          </a:p>
        </p:txBody>
      </p:sp>
      <p:sp>
        <p:nvSpPr>
          <p:cNvPr id="3277" name="Shape 3277"/>
          <p:cNvSpPr/>
          <p:nvPr/>
        </p:nvSpPr>
        <p:spPr>
          <a:xfrm>
            <a:off x="779764" y="3582111"/>
            <a:ext cx="11180945" cy="67980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584200">
              <a:lnSpc>
                <a:spcPct val="120000"/>
              </a:lnSpc>
              <a:defRPr sz="2900" i="0">
                <a:solidFill>
                  <a:srgbClr val="61636A"/>
                </a:solidFill>
              </a:defRPr>
            </a:lvl1pPr>
          </a:lstStyle>
          <a:p>
            <a:r>
              <a:rPr dirty="0" smtClean="0"/>
              <a:t>Leonard Fishman </a:t>
            </a:r>
            <a:r>
              <a:rPr dirty="0"/>
              <a:t>- Director of Business </a:t>
            </a:r>
            <a:r>
              <a:rPr dirty="0" smtClean="0"/>
              <a:t>Development</a:t>
            </a:r>
            <a:r>
              <a:rPr lang="en-US" dirty="0"/>
              <a:t> </a:t>
            </a:r>
            <a:r>
              <a:rPr lang="en-US" dirty="0" smtClean="0"/>
              <a:t>(@lenfishman)</a:t>
            </a:r>
            <a:endParaRPr dirty="0"/>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9" name="world-no-sparkle.png"/>
          <p:cNvPicPr>
            <a:picLocks noChangeAspect="1"/>
          </p:cNvPicPr>
          <p:nvPr/>
        </p:nvPicPr>
        <p:blipFill>
          <a:blip r:embed="rId2">
            <a:extLst/>
          </a:blip>
          <a:stretch>
            <a:fillRect/>
          </a:stretch>
        </p:blipFill>
        <p:spPr>
          <a:xfrm>
            <a:off x="-93134" y="-3617437"/>
            <a:ext cx="27821745" cy="9407352"/>
          </a:xfrm>
          <a:prstGeom prst="rect">
            <a:avLst/>
          </a:prstGeom>
          <a:ln w="12700">
            <a:miter lim="400000"/>
          </a:ln>
        </p:spPr>
      </p:pic>
      <p:sp>
        <p:nvSpPr>
          <p:cNvPr id="3280" name="Shape 3280"/>
          <p:cNvSpPr>
            <a:spLocks noGrp="1"/>
          </p:cNvSpPr>
          <p:nvPr>
            <p:ph type="body" idx="13"/>
          </p:nvPr>
        </p:nvSpPr>
        <p:spPr>
          <a:xfrm>
            <a:off x="787175" y="1753129"/>
            <a:ext cx="3645955" cy="727076"/>
          </a:xfrm>
          <a:prstGeom prst="rect">
            <a:avLst/>
          </a:prstGeom>
        </p:spPr>
        <p:txBody>
          <a:bodyPr/>
          <a:lstStyle>
            <a:lvl1pPr>
              <a:defRPr sz="3900">
                <a:solidFill>
                  <a:srgbClr val="FFFFFF"/>
                </a:solidFill>
              </a:defRPr>
            </a:lvl1pPr>
          </a:lstStyle>
          <a:p>
            <a:r>
              <a:t>Introducing</a:t>
            </a:r>
          </a:p>
        </p:txBody>
      </p:sp>
      <p:grpSp>
        <p:nvGrpSpPr>
          <p:cNvPr id="3283" name="Group 3283"/>
          <p:cNvGrpSpPr/>
          <p:nvPr/>
        </p:nvGrpSpPr>
        <p:grpSpPr>
          <a:xfrm>
            <a:off x="1639665" y="2523189"/>
            <a:ext cx="5106069" cy="866776"/>
            <a:chOff x="0" y="0"/>
            <a:chExt cx="5106068" cy="866775"/>
          </a:xfrm>
        </p:grpSpPr>
        <p:pic>
          <p:nvPicPr>
            <p:cNvPr id="3281" name="pasted-image.pdf"/>
            <p:cNvPicPr>
              <a:picLocks noChangeAspect="1"/>
            </p:cNvPicPr>
            <p:nvPr/>
          </p:nvPicPr>
          <p:blipFill>
            <a:blip r:embed="rId3">
              <a:extLst/>
            </a:blip>
            <a:stretch>
              <a:fillRect/>
            </a:stretch>
          </p:blipFill>
          <p:spPr>
            <a:xfrm>
              <a:off x="1052018" y="106044"/>
              <a:ext cx="4054051" cy="610718"/>
            </a:xfrm>
            <a:prstGeom prst="rect">
              <a:avLst/>
            </a:prstGeom>
            <a:ln w="12700" cap="flat">
              <a:noFill/>
              <a:miter lim="400000"/>
            </a:ln>
            <a:effectLst/>
          </p:spPr>
        </p:pic>
        <p:pic>
          <p:nvPicPr>
            <p:cNvPr id="3282" name="pasted-image.pdf"/>
            <p:cNvPicPr>
              <a:picLocks noChangeAspect="1"/>
            </p:cNvPicPr>
            <p:nvPr/>
          </p:nvPicPr>
          <p:blipFill>
            <a:blip r:embed="rId4">
              <a:extLst/>
            </a:blip>
            <a:stretch>
              <a:fillRect/>
            </a:stretch>
          </p:blipFill>
          <p:spPr>
            <a:xfrm>
              <a:off x="0" y="0"/>
              <a:ext cx="866775" cy="866775"/>
            </a:xfrm>
            <a:prstGeom prst="rect">
              <a:avLst/>
            </a:prstGeom>
            <a:ln w="12700" cap="flat">
              <a:noFill/>
              <a:miter lim="400000"/>
            </a:ln>
            <a:effectLst/>
          </p:spPr>
        </p:pic>
      </p:grpSp>
      <p:sp>
        <p:nvSpPr>
          <p:cNvPr id="3284" name="Shape 3284"/>
          <p:cNvSpPr/>
          <p:nvPr/>
        </p:nvSpPr>
        <p:spPr>
          <a:xfrm>
            <a:off x="3180815" y="3444882"/>
            <a:ext cx="7034474" cy="650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nSpc>
                <a:spcPct val="150000"/>
              </a:lnSpc>
              <a:spcBef>
                <a:spcPts val="2000"/>
              </a:spcBef>
              <a:defRPr sz="3300">
                <a:solidFill>
                  <a:srgbClr val="FFFFFF"/>
                </a:solidFill>
              </a:defRPr>
            </a:lvl1pPr>
          </a:lstStyle>
          <a:p>
            <a:pPr>
              <a:defRPr sz="3000"/>
            </a:pPr>
            <a:r>
              <a:rPr sz="3300"/>
              <a:t>We solve open data’s First-Mile Problem.</a:t>
            </a:r>
          </a:p>
        </p:txBody>
      </p:sp>
      <p:sp>
        <p:nvSpPr>
          <p:cNvPr id="3285" name="Shape 3285"/>
          <p:cNvSpPr/>
          <p:nvPr/>
        </p:nvSpPr>
        <p:spPr>
          <a:xfrm>
            <a:off x="3583156" y="7026592"/>
            <a:ext cx="17217689" cy="50476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nSpc>
                <a:spcPct val="120000"/>
              </a:lnSpc>
              <a:spcBef>
                <a:spcPts val="7300"/>
              </a:spcBef>
              <a:defRPr sz="4500" i="0">
                <a:solidFill>
                  <a:srgbClr val="4E5057"/>
                </a:solidFill>
                <a:latin typeface="+mn-lt"/>
                <a:ea typeface="+mn-ea"/>
                <a:cs typeface="+mn-cs"/>
                <a:sym typeface="Lato Light"/>
              </a:defRPr>
            </a:pPr>
            <a:r>
              <a:t>We’re building the most </a:t>
            </a:r>
            <a:r>
              <a:rPr>
                <a:solidFill>
                  <a:srgbClr val="6CCBE5"/>
                </a:solidFill>
                <a:latin typeface="Lato Bold"/>
                <a:ea typeface="Lato Bold"/>
                <a:cs typeface="Lato Bold"/>
                <a:sym typeface="Lato Bold"/>
              </a:rPr>
              <a:t>meaningful</a:t>
            </a:r>
            <a:r>
              <a:t>, </a:t>
            </a:r>
            <a:r>
              <a:rPr>
                <a:solidFill>
                  <a:srgbClr val="A696D4"/>
                </a:solidFill>
                <a:latin typeface="Lato Bold"/>
                <a:ea typeface="Lato Bold"/>
                <a:cs typeface="Lato Bold"/>
                <a:sym typeface="Lato Bold"/>
              </a:rPr>
              <a:t>collaborative</a:t>
            </a:r>
            <a:r>
              <a:t>, and </a:t>
            </a:r>
            <a:r>
              <a:rPr>
                <a:solidFill>
                  <a:srgbClr val="77C883"/>
                </a:solidFill>
                <a:latin typeface="Lato Bold"/>
                <a:ea typeface="Lato Bold"/>
                <a:cs typeface="Lato Bold"/>
                <a:sym typeface="Lato Bold"/>
              </a:rPr>
              <a:t>abundant</a:t>
            </a:r>
            <a:r>
              <a:rPr>
                <a:solidFill>
                  <a:srgbClr val="77C883"/>
                </a:solidFill>
              </a:rPr>
              <a:t> </a:t>
            </a:r>
            <a:r>
              <a:rPr>
                <a:solidFill>
                  <a:srgbClr val="61636A"/>
                </a:solidFill>
              </a:rPr>
              <a:t>data resource in the world</a:t>
            </a:r>
            <a:r>
              <a:t> by dismantling the barriers between data and people.</a:t>
            </a:r>
          </a:p>
          <a:p>
            <a:pPr>
              <a:lnSpc>
                <a:spcPct val="120000"/>
              </a:lnSpc>
              <a:spcBef>
                <a:spcPts val="7300"/>
              </a:spcBef>
              <a:defRPr sz="4500" i="0">
                <a:solidFill>
                  <a:srgbClr val="4E5057"/>
                </a:solidFill>
                <a:latin typeface="+mn-lt"/>
                <a:ea typeface="+mn-ea"/>
                <a:cs typeface="+mn-cs"/>
                <a:sym typeface="Lato Light"/>
              </a:defRPr>
            </a:pPr>
            <a:r>
              <a:t>Our platform helps people who work with open data solve problems faster by creating new ways to discover, prep, and collaborate. </a:t>
            </a:r>
          </a:p>
        </p:txBody>
      </p:sp>
    </p:spTree>
  </p:cSld>
  <p:clrMapOvr>
    <a:masterClrMapping/>
  </p:clrMapOvr>
  <p:transition xmlns:p14="http://schemas.microsoft.com/office/powerpoint/2010/mai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 name="Shape 3287"/>
          <p:cNvSpPr/>
          <p:nvPr/>
        </p:nvSpPr>
        <p:spPr>
          <a:xfrm>
            <a:off x="-35620" y="7726173"/>
            <a:ext cx="25081310" cy="4840189"/>
          </a:xfrm>
          <a:prstGeom prst="rect">
            <a:avLst/>
          </a:prstGeom>
          <a:solidFill>
            <a:srgbClr val="6CCBE5">
              <a:alpha val="12510"/>
            </a:srgbClr>
          </a:solidFill>
          <a:ln w="12700">
            <a:miter lim="400000"/>
          </a:ln>
        </p:spPr>
        <p:txBody>
          <a:bodyPr lIns="71437" tIns="71437" rIns="71437" bIns="71437" anchor="ctr"/>
          <a:lstStyle/>
          <a:p>
            <a:pPr algn="ctr">
              <a:defRPr sz="3200" i="0">
                <a:solidFill>
                  <a:srgbClr val="FFFFFF"/>
                </a:solidFill>
                <a:latin typeface="Helvetica Light"/>
                <a:ea typeface="Helvetica Light"/>
                <a:cs typeface="Helvetica Light"/>
                <a:sym typeface="Helvetica Light"/>
              </a:defRPr>
            </a:pPr>
            <a:endParaRPr/>
          </a:p>
        </p:txBody>
      </p:sp>
      <p:sp>
        <p:nvSpPr>
          <p:cNvPr id="3288" name="Shape 3288"/>
          <p:cNvSpPr/>
          <p:nvPr/>
        </p:nvSpPr>
        <p:spPr>
          <a:xfrm>
            <a:off x="-35620" y="3257731"/>
            <a:ext cx="25081310" cy="2552337"/>
          </a:xfrm>
          <a:prstGeom prst="rect">
            <a:avLst/>
          </a:prstGeom>
          <a:solidFill>
            <a:srgbClr val="6CCBE5">
              <a:alpha val="12510"/>
            </a:srgbClr>
          </a:solidFill>
          <a:ln w="12700">
            <a:miter lim="400000"/>
          </a:ln>
        </p:spPr>
        <p:txBody>
          <a:bodyPr lIns="71437" tIns="71437" rIns="71437" bIns="71437" anchor="ctr"/>
          <a:lstStyle/>
          <a:p>
            <a:pPr algn="ctr">
              <a:defRPr sz="3200" i="0">
                <a:solidFill>
                  <a:srgbClr val="FFFFFF"/>
                </a:solidFill>
                <a:latin typeface="Helvetica Light"/>
                <a:ea typeface="Helvetica Light"/>
                <a:cs typeface="Helvetica Light"/>
                <a:sym typeface="Helvetica Light"/>
              </a:defRPr>
            </a:pPr>
            <a:endParaRPr/>
          </a:p>
        </p:txBody>
      </p:sp>
      <p:sp>
        <p:nvSpPr>
          <p:cNvPr id="3289" name="Shape 3289"/>
          <p:cNvSpPr/>
          <p:nvPr/>
        </p:nvSpPr>
        <p:spPr>
          <a:xfrm>
            <a:off x="9085564" y="2303061"/>
            <a:ext cx="2307718" cy="71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584200">
              <a:spcBef>
                <a:spcPts val="4200"/>
              </a:spcBef>
              <a:defRPr sz="3700" i="0" cap="all">
                <a:solidFill>
                  <a:srgbClr val="61636A"/>
                </a:solidFill>
                <a:latin typeface="Lato Bold"/>
                <a:ea typeface="Lato Bold"/>
                <a:cs typeface="Lato Bold"/>
                <a:sym typeface="Lato Bold"/>
              </a:defRPr>
            </a:lvl1pPr>
          </a:lstStyle>
          <a:p>
            <a:r>
              <a:t>The Web </a:t>
            </a:r>
          </a:p>
        </p:txBody>
      </p:sp>
      <p:sp>
        <p:nvSpPr>
          <p:cNvPr id="3290" name="Shape 3290"/>
          <p:cNvSpPr/>
          <p:nvPr/>
        </p:nvSpPr>
        <p:spPr>
          <a:xfrm>
            <a:off x="9085564" y="3815851"/>
            <a:ext cx="2228216" cy="128841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584200">
              <a:lnSpc>
                <a:spcPct val="120000"/>
              </a:lnSpc>
              <a:defRPr sz="3400" i="0">
                <a:solidFill>
                  <a:srgbClr val="61636A"/>
                </a:solidFill>
              </a:defRPr>
            </a:pPr>
            <a:r>
              <a:t>Pageviews</a:t>
            </a:r>
          </a:p>
          <a:p>
            <a:pPr defTabSz="584200">
              <a:lnSpc>
                <a:spcPct val="120000"/>
              </a:lnSpc>
              <a:defRPr sz="3400" i="0">
                <a:solidFill>
                  <a:srgbClr val="61636A"/>
                </a:solidFill>
              </a:defRPr>
            </a:pPr>
            <a:r>
              <a:t>Visits</a:t>
            </a:r>
          </a:p>
        </p:txBody>
      </p:sp>
      <p:sp>
        <p:nvSpPr>
          <p:cNvPr id="3291" name="Shape 3291"/>
          <p:cNvSpPr/>
          <p:nvPr/>
        </p:nvSpPr>
        <p:spPr>
          <a:xfrm>
            <a:off x="9085564" y="8326297"/>
            <a:ext cx="4179520" cy="3762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584200">
              <a:spcBef>
                <a:spcPts val="2000"/>
              </a:spcBef>
              <a:defRPr sz="3400" i="0">
                <a:solidFill>
                  <a:srgbClr val="61636A"/>
                </a:solidFill>
              </a:defRPr>
            </a:pPr>
            <a:r>
              <a:t>Click tracking</a:t>
            </a:r>
          </a:p>
          <a:p>
            <a:pPr defTabSz="584200">
              <a:spcBef>
                <a:spcPts val="2000"/>
              </a:spcBef>
              <a:defRPr sz="3400" i="0">
                <a:solidFill>
                  <a:srgbClr val="61636A"/>
                </a:solidFill>
              </a:defRPr>
            </a:pPr>
            <a:r>
              <a:t>A/B test results</a:t>
            </a:r>
          </a:p>
          <a:p>
            <a:pPr defTabSz="584200">
              <a:spcBef>
                <a:spcPts val="2000"/>
              </a:spcBef>
              <a:defRPr sz="3400" i="0">
                <a:solidFill>
                  <a:srgbClr val="61636A"/>
                </a:solidFill>
              </a:defRPr>
            </a:pPr>
            <a:r>
              <a:t>Average Order Value</a:t>
            </a:r>
          </a:p>
          <a:p>
            <a:pPr defTabSz="584200">
              <a:spcBef>
                <a:spcPts val="2000"/>
              </a:spcBef>
              <a:defRPr sz="3400" i="0">
                <a:solidFill>
                  <a:srgbClr val="61636A"/>
                </a:solidFill>
              </a:defRPr>
            </a:pPr>
            <a:r>
              <a:t>Conversion</a:t>
            </a:r>
          </a:p>
          <a:p>
            <a:pPr defTabSz="584200">
              <a:spcBef>
                <a:spcPts val="2000"/>
              </a:spcBef>
              <a:defRPr sz="3400" i="0">
                <a:solidFill>
                  <a:srgbClr val="61636A"/>
                </a:solidFill>
              </a:defRPr>
            </a:pPr>
            <a:r>
              <a:t>Ad campaign ROI</a:t>
            </a:r>
          </a:p>
        </p:txBody>
      </p:sp>
      <p:sp>
        <p:nvSpPr>
          <p:cNvPr id="3292" name="Shape 3292"/>
          <p:cNvSpPr/>
          <p:nvPr/>
        </p:nvSpPr>
        <p:spPr>
          <a:xfrm>
            <a:off x="9085564" y="6398973"/>
            <a:ext cx="13663340" cy="727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defTabSz="584200">
              <a:spcBef>
                <a:spcPts val="4200"/>
              </a:spcBef>
              <a:defRPr sz="3800" i="0" cap="all">
                <a:solidFill>
                  <a:srgbClr val="A696D4"/>
                </a:solidFill>
              </a:defRPr>
            </a:pPr>
            <a:r>
              <a:t>Interest is exciting, but </a:t>
            </a:r>
            <a:r>
              <a:rPr>
                <a:latin typeface="Lato Bold"/>
                <a:ea typeface="Lato Bold"/>
                <a:cs typeface="Lato Bold"/>
                <a:sym typeface="Lato Bold"/>
              </a:rPr>
              <a:t>IMPACT</a:t>
            </a:r>
            <a:r>
              <a:t> is the goal</a:t>
            </a:r>
          </a:p>
        </p:txBody>
      </p:sp>
      <p:grpSp>
        <p:nvGrpSpPr>
          <p:cNvPr id="3297" name="Group 3297"/>
          <p:cNvGrpSpPr/>
          <p:nvPr/>
        </p:nvGrpSpPr>
        <p:grpSpPr>
          <a:xfrm>
            <a:off x="988656" y="3815851"/>
            <a:ext cx="1648078" cy="1343283"/>
            <a:chOff x="0" y="0"/>
            <a:chExt cx="1648076" cy="1343281"/>
          </a:xfrm>
        </p:grpSpPr>
        <p:sp>
          <p:nvSpPr>
            <p:cNvPr id="3293" name="Shape 3293"/>
            <p:cNvSpPr/>
            <p:nvPr/>
          </p:nvSpPr>
          <p:spPr>
            <a:xfrm>
              <a:off x="430540" y="695613"/>
              <a:ext cx="356456" cy="647669"/>
            </a:xfrm>
            <a:prstGeom prst="roundRect">
              <a:avLst>
                <a:gd name="adj" fmla="val 20555"/>
              </a:avLst>
            </a:prstGeom>
            <a:solidFill>
              <a:srgbClr val="61636A">
                <a:alpha val="25153"/>
              </a:srgbClr>
            </a:solidFill>
            <a:ln w="12700" cap="flat">
              <a:noFill/>
              <a:miter lim="400000"/>
            </a:ln>
            <a:effectLst/>
          </p:spPr>
          <p:txBody>
            <a:bodyPr wrap="square" lIns="71437" tIns="71437" rIns="71437" bIns="71437" numCol="1" anchor="ctr">
              <a:noAutofit/>
            </a:bodyPr>
            <a:lstStyle/>
            <a:p>
              <a:pPr algn="ctr">
                <a:defRPr sz="3200" i="0">
                  <a:solidFill>
                    <a:srgbClr val="FFFFFF"/>
                  </a:solidFill>
                  <a:latin typeface="Helvetica Light"/>
                  <a:ea typeface="Helvetica Light"/>
                  <a:cs typeface="Helvetica Light"/>
                  <a:sym typeface="Helvetica Light"/>
                </a:defRPr>
              </a:pPr>
              <a:endParaRPr/>
            </a:p>
          </p:txBody>
        </p:sp>
        <p:sp>
          <p:nvSpPr>
            <p:cNvPr id="3294" name="Shape 3294"/>
            <p:cNvSpPr/>
            <p:nvPr/>
          </p:nvSpPr>
          <p:spPr>
            <a:xfrm>
              <a:off x="861080" y="324913"/>
              <a:ext cx="356456" cy="1018369"/>
            </a:xfrm>
            <a:prstGeom prst="roundRect">
              <a:avLst>
                <a:gd name="adj" fmla="val 20555"/>
              </a:avLst>
            </a:prstGeom>
            <a:solidFill>
              <a:srgbClr val="61636A">
                <a:alpha val="25153"/>
              </a:srgbClr>
            </a:solidFill>
            <a:ln w="12700" cap="flat">
              <a:noFill/>
              <a:miter lim="400000"/>
            </a:ln>
            <a:effectLst/>
          </p:spPr>
          <p:txBody>
            <a:bodyPr wrap="square" lIns="71437" tIns="71437" rIns="71437" bIns="71437" numCol="1" anchor="ctr">
              <a:noAutofit/>
            </a:bodyPr>
            <a:lstStyle/>
            <a:p>
              <a:pPr algn="ctr">
                <a:defRPr sz="3200" i="0">
                  <a:solidFill>
                    <a:srgbClr val="FFFFFF"/>
                  </a:solidFill>
                  <a:latin typeface="Helvetica Light"/>
                  <a:ea typeface="Helvetica Light"/>
                  <a:cs typeface="Helvetica Light"/>
                  <a:sym typeface="Helvetica Light"/>
                </a:defRPr>
              </a:pPr>
              <a:endParaRPr/>
            </a:p>
          </p:txBody>
        </p:sp>
        <p:sp>
          <p:nvSpPr>
            <p:cNvPr id="3295" name="Shape 3295"/>
            <p:cNvSpPr/>
            <p:nvPr/>
          </p:nvSpPr>
          <p:spPr>
            <a:xfrm>
              <a:off x="1291621" y="0"/>
              <a:ext cx="356456" cy="1343282"/>
            </a:xfrm>
            <a:prstGeom prst="roundRect">
              <a:avLst>
                <a:gd name="adj" fmla="val 20555"/>
              </a:avLst>
            </a:prstGeom>
            <a:solidFill>
              <a:srgbClr val="61636A">
                <a:alpha val="25153"/>
              </a:srgbClr>
            </a:solidFill>
            <a:ln w="12700" cap="flat">
              <a:noFill/>
              <a:miter lim="400000"/>
            </a:ln>
            <a:effectLst/>
          </p:spPr>
          <p:txBody>
            <a:bodyPr wrap="square" lIns="71437" tIns="71437" rIns="71437" bIns="71437" numCol="1" anchor="ctr">
              <a:noAutofit/>
            </a:bodyPr>
            <a:lstStyle/>
            <a:p>
              <a:pPr algn="ctr">
                <a:defRPr sz="3200" i="0">
                  <a:solidFill>
                    <a:srgbClr val="FFFFFF"/>
                  </a:solidFill>
                  <a:latin typeface="Helvetica Light"/>
                  <a:ea typeface="Helvetica Light"/>
                  <a:cs typeface="Helvetica Light"/>
                  <a:sym typeface="Helvetica Light"/>
                </a:defRPr>
              </a:pPr>
              <a:endParaRPr/>
            </a:p>
          </p:txBody>
        </p:sp>
        <p:sp>
          <p:nvSpPr>
            <p:cNvPr id="3296" name="Shape 3296"/>
            <p:cNvSpPr/>
            <p:nvPr/>
          </p:nvSpPr>
          <p:spPr>
            <a:xfrm>
              <a:off x="0" y="1022596"/>
              <a:ext cx="356456" cy="320686"/>
            </a:xfrm>
            <a:prstGeom prst="roundRect">
              <a:avLst>
                <a:gd name="adj" fmla="val 22847"/>
              </a:avLst>
            </a:prstGeom>
            <a:solidFill>
              <a:srgbClr val="6CCBE5"/>
            </a:solidFill>
            <a:ln w="12700" cap="flat">
              <a:noFill/>
              <a:miter lim="400000"/>
            </a:ln>
            <a:effectLst/>
          </p:spPr>
          <p:txBody>
            <a:bodyPr wrap="square" lIns="71437" tIns="71437" rIns="71437" bIns="71437" numCol="1" anchor="ctr">
              <a:noAutofit/>
            </a:bodyPr>
            <a:lstStyle/>
            <a:p>
              <a:pPr algn="ctr">
                <a:defRPr sz="3200" i="0">
                  <a:solidFill>
                    <a:srgbClr val="FFFFFF"/>
                  </a:solidFill>
                  <a:latin typeface="Helvetica Light"/>
                  <a:ea typeface="Helvetica Light"/>
                  <a:cs typeface="Helvetica Light"/>
                  <a:sym typeface="Helvetica Light"/>
                </a:defRPr>
              </a:pPr>
              <a:endParaRPr/>
            </a:p>
          </p:txBody>
        </p:sp>
      </p:grpSp>
      <p:sp>
        <p:nvSpPr>
          <p:cNvPr id="3298" name="Shape 3298"/>
          <p:cNvSpPr/>
          <p:nvPr/>
        </p:nvSpPr>
        <p:spPr>
          <a:xfrm>
            <a:off x="3102672" y="3844554"/>
            <a:ext cx="2977325" cy="128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584200">
              <a:spcBef>
                <a:spcPts val="4200"/>
              </a:spcBef>
              <a:defRPr sz="3700" i="0" cap="all">
                <a:solidFill>
                  <a:srgbClr val="61636A"/>
                </a:solidFill>
                <a:latin typeface="Lato Bold"/>
                <a:ea typeface="Lato Bold"/>
                <a:cs typeface="Lato Bold"/>
                <a:sym typeface="Lato Bold"/>
              </a:defRPr>
            </a:pPr>
            <a:r>
              <a:t>Interest</a:t>
            </a:r>
          </a:p>
          <a:p>
            <a:pPr defTabSz="584200">
              <a:defRPr sz="3700" i="0" cap="all">
                <a:solidFill>
                  <a:srgbClr val="6CCBE5"/>
                </a:solidFill>
              </a:defRPr>
            </a:pPr>
            <a:r>
              <a:t>Low Signal</a:t>
            </a:r>
          </a:p>
        </p:txBody>
      </p:sp>
      <p:grpSp>
        <p:nvGrpSpPr>
          <p:cNvPr id="3305" name="Group 3305"/>
          <p:cNvGrpSpPr/>
          <p:nvPr/>
        </p:nvGrpSpPr>
        <p:grpSpPr>
          <a:xfrm>
            <a:off x="990599" y="9474626"/>
            <a:ext cx="5036655" cy="1343283"/>
            <a:chOff x="0" y="0"/>
            <a:chExt cx="5036653" cy="1343281"/>
          </a:xfrm>
        </p:grpSpPr>
        <p:grpSp>
          <p:nvGrpSpPr>
            <p:cNvPr id="3303" name="Group 3303"/>
            <p:cNvGrpSpPr/>
            <p:nvPr/>
          </p:nvGrpSpPr>
          <p:grpSpPr>
            <a:xfrm>
              <a:off x="0" y="0"/>
              <a:ext cx="1648077" cy="1343282"/>
              <a:chOff x="0" y="0"/>
              <a:chExt cx="1648076" cy="1343281"/>
            </a:xfrm>
          </p:grpSpPr>
          <p:sp>
            <p:nvSpPr>
              <p:cNvPr id="3299" name="Shape 3299"/>
              <p:cNvSpPr/>
              <p:nvPr/>
            </p:nvSpPr>
            <p:spPr>
              <a:xfrm>
                <a:off x="430540" y="695613"/>
                <a:ext cx="356456" cy="647669"/>
              </a:xfrm>
              <a:prstGeom prst="roundRect">
                <a:avLst>
                  <a:gd name="adj" fmla="val 20555"/>
                </a:avLst>
              </a:prstGeom>
              <a:solidFill>
                <a:srgbClr val="6CCBE5"/>
              </a:solidFill>
              <a:ln w="12700" cap="flat">
                <a:noFill/>
                <a:miter lim="400000"/>
              </a:ln>
              <a:effectLst/>
            </p:spPr>
            <p:txBody>
              <a:bodyPr wrap="square" lIns="71437" tIns="71437" rIns="71437" bIns="71437" numCol="1" anchor="ctr">
                <a:noAutofit/>
              </a:bodyPr>
              <a:lstStyle/>
              <a:p>
                <a:pPr algn="ctr">
                  <a:defRPr sz="3200" i="0">
                    <a:solidFill>
                      <a:srgbClr val="FFFFFF"/>
                    </a:solidFill>
                    <a:latin typeface="Helvetica Light"/>
                    <a:ea typeface="Helvetica Light"/>
                    <a:cs typeface="Helvetica Light"/>
                    <a:sym typeface="Helvetica Light"/>
                  </a:defRPr>
                </a:pPr>
                <a:endParaRPr/>
              </a:p>
            </p:txBody>
          </p:sp>
          <p:sp>
            <p:nvSpPr>
              <p:cNvPr id="3300" name="Shape 3300"/>
              <p:cNvSpPr/>
              <p:nvPr/>
            </p:nvSpPr>
            <p:spPr>
              <a:xfrm>
                <a:off x="861080" y="324913"/>
                <a:ext cx="356456" cy="1018369"/>
              </a:xfrm>
              <a:prstGeom prst="roundRect">
                <a:avLst>
                  <a:gd name="adj" fmla="val 20555"/>
                </a:avLst>
              </a:prstGeom>
              <a:solidFill>
                <a:srgbClr val="6CCBE5"/>
              </a:solidFill>
              <a:ln w="12700" cap="flat">
                <a:noFill/>
                <a:miter lim="400000"/>
              </a:ln>
              <a:effectLst/>
            </p:spPr>
            <p:txBody>
              <a:bodyPr wrap="square" lIns="71437" tIns="71437" rIns="71437" bIns="71437" numCol="1" anchor="ctr">
                <a:noAutofit/>
              </a:bodyPr>
              <a:lstStyle/>
              <a:p>
                <a:pPr algn="ctr">
                  <a:defRPr sz="3200" i="0">
                    <a:solidFill>
                      <a:srgbClr val="FFFFFF"/>
                    </a:solidFill>
                    <a:latin typeface="Helvetica Light"/>
                    <a:ea typeface="Helvetica Light"/>
                    <a:cs typeface="Helvetica Light"/>
                    <a:sym typeface="Helvetica Light"/>
                  </a:defRPr>
                </a:pPr>
                <a:endParaRPr/>
              </a:p>
            </p:txBody>
          </p:sp>
          <p:sp>
            <p:nvSpPr>
              <p:cNvPr id="3301" name="Shape 3301"/>
              <p:cNvSpPr/>
              <p:nvPr/>
            </p:nvSpPr>
            <p:spPr>
              <a:xfrm>
                <a:off x="1291621" y="0"/>
                <a:ext cx="356456" cy="1343282"/>
              </a:xfrm>
              <a:prstGeom prst="roundRect">
                <a:avLst>
                  <a:gd name="adj" fmla="val 20555"/>
                </a:avLst>
              </a:prstGeom>
              <a:solidFill>
                <a:srgbClr val="6CCBE5"/>
              </a:solidFill>
              <a:ln w="12700" cap="flat">
                <a:noFill/>
                <a:miter lim="400000"/>
              </a:ln>
              <a:effectLst/>
            </p:spPr>
            <p:txBody>
              <a:bodyPr wrap="square" lIns="71437" tIns="71437" rIns="71437" bIns="71437" numCol="1" anchor="ctr">
                <a:noAutofit/>
              </a:bodyPr>
              <a:lstStyle/>
              <a:p>
                <a:pPr algn="ctr">
                  <a:defRPr sz="3200" i="0">
                    <a:solidFill>
                      <a:srgbClr val="FFFFFF"/>
                    </a:solidFill>
                    <a:latin typeface="Helvetica Light"/>
                    <a:ea typeface="Helvetica Light"/>
                    <a:cs typeface="Helvetica Light"/>
                    <a:sym typeface="Helvetica Light"/>
                  </a:defRPr>
                </a:pPr>
                <a:endParaRPr/>
              </a:p>
            </p:txBody>
          </p:sp>
          <p:sp>
            <p:nvSpPr>
              <p:cNvPr id="3302" name="Shape 3302"/>
              <p:cNvSpPr/>
              <p:nvPr/>
            </p:nvSpPr>
            <p:spPr>
              <a:xfrm>
                <a:off x="0" y="1022596"/>
                <a:ext cx="356456" cy="320686"/>
              </a:xfrm>
              <a:prstGeom prst="roundRect">
                <a:avLst>
                  <a:gd name="adj" fmla="val 22847"/>
                </a:avLst>
              </a:prstGeom>
              <a:solidFill>
                <a:srgbClr val="6CCBE5"/>
              </a:solidFill>
              <a:ln w="12700" cap="flat">
                <a:noFill/>
                <a:miter lim="400000"/>
              </a:ln>
              <a:effectLst/>
            </p:spPr>
            <p:txBody>
              <a:bodyPr wrap="square" lIns="71437" tIns="71437" rIns="71437" bIns="71437" numCol="1" anchor="ctr">
                <a:noAutofit/>
              </a:bodyPr>
              <a:lstStyle/>
              <a:p>
                <a:pPr algn="ctr">
                  <a:defRPr sz="3200" i="0">
                    <a:solidFill>
                      <a:srgbClr val="FFFFFF"/>
                    </a:solidFill>
                    <a:latin typeface="Helvetica Light"/>
                    <a:ea typeface="Helvetica Light"/>
                    <a:cs typeface="Helvetica Light"/>
                    <a:sym typeface="Helvetica Light"/>
                  </a:defRPr>
                </a:pPr>
                <a:endParaRPr/>
              </a:p>
            </p:txBody>
          </p:sp>
        </p:grpSp>
        <p:sp>
          <p:nvSpPr>
            <p:cNvPr id="3304" name="Shape 3304"/>
            <p:cNvSpPr/>
            <p:nvPr/>
          </p:nvSpPr>
          <p:spPr>
            <a:xfrm>
              <a:off x="1936215" y="51478"/>
              <a:ext cx="3100439" cy="12858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defTabSz="584200">
                <a:spcBef>
                  <a:spcPts val="4200"/>
                </a:spcBef>
                <a:defRPr sz="3700" i="0" cap="all">
                  <a:solidFill>
                    <a:srgbClr val="61636A"/>
                  </a:solidFill>
                  <a:latin typeface="Lato Bold"/>
                  <a:ea typeface="Lato Bold"/>
                  <a:cs typeface="Lato Bold"/>
                  <a:sym typeface="Lato Bold"/>
                </a:defRPr>
              </a:pPr>
              <a:r>
                <a:t>Impact</a:t>
              </a:r>
            </a:p>
            <a:p>
              <a:pPr defTabSz="584200">
                <a:defRPr sz="3700" i="0" cap="all">
                  <a:solidFill>
                    <a:srgbClr val="6CCBE5"/>
                  </a:solidFill>
                </a:defRPr>
              </a:pPr>
              <a:r>
                <a:t>High Signal</a:t>
              </a:r>
            </a:p>
          </p:txBody>
        </p:sp>
      </p:grpSp>
      <p:sp>
        <p:nvSpPr>
          <p:cNvPr id="3306" name="Shape 3306"/>
          <p:cNvSpPr/>
          <p:nvPr/>
        </p:nvSpPr>
        <p:spPr>
          <a:xfrm>
            <a:off x="17481266" y="2303061"/>
            <a:ext cx="1372617" cy="71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584200">
              <a:spcBef>
                <a:spcPts val="4200"/>
              </a:spcBef>
              <a:defRPr sz="3700" i="0" cap="all">
                <a:solidFill>
                  <a:srgbClr val="61636A"/>
                </a:solidFill>
                <a:latin typeface="Lato Bold"/>
                <a:ea typeface="Lato Bold"/>
                <a:cs typeface="Lato Bold"/>
                <a:sym typeface="Lato Bold"/>
              </a:defRPr>
            </a:lvl1pPr>
          </a:lstStyle>
          <a:p>
            <a:r>
              <a:t>Data</a:t>
            </a:r>
          </a:p>
        </p:txBody>
      </p:sp>
      <p:sp>
        <p:nvSpPr>
          <p:cNvPr id="3307" name="Shape 3307"/>
          <p:cNvSpPr/>
          <p:nvPr/>
        </p:nvSpPr>
        <p:spPr>
          <a:xfrm>
            <a:off x="17481266" y="3815851"/>
            <a:ext cx="2644039" cy="128841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584200">
              <a:lnSpc>
                <a:spcPct val="120000"/>
              </a:lnSpc>
              <a:defRPr sz="3400" i="0">
                <a:solidFill>
                  <a:srgbClr val="61636A"/>
                </a:solidFill>
              </a:defRPr>
            </a:pPr>
            <a:r>
              <a:t># of datasets</a:t>
            </a:r>
          </a:p>
          <a:p>
            <a:pPr defTabSz="584200">
              <a:lnSpc>
                <a:spcPct val="120000"/>
              </a:lnSpc>
              <a:defRPr sz="3400" i="0">
                <a:solidFill>
                  <a:srgbClr val="61636A"/>
                </a:solidFill>
              </a:defRPr>
            </a:pPr>
            <a:r>
              <a:t>Downloads</a:t>
            </a:r>
          </a:p>
        </p:txBody>
      </p:sp>
      <p:sp>
        <p:nvSpPr>
          <p:cNvPr id="3308" name="Shape 3308"/>
          <p:cNvSpPr/>
          <p:nvPr/>
        </p:nvSpPr>
        <p:spPr>
          <a:xfrm>
            <a:off x="17481266" y="8326297"/>
            <a:ext cx="5119117" cy="3762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584200">
              <a:spcBef>
                <a:spcPts val="2000"/>
              </a:spcBef>
              <a:defRPr sz="3400" i="0">
                <a:solidFill>
                  <a:srgbClr val="61636A"/>
                </a:solidFill>
              </a:defRPr>
            </a:pPr>
            <a:r>
              <a:t>Social activity</a:t>
            </a:r>
          </a:p>
          <a:p>
            <a:pPr defTabSz="584200">
              <a:spcBef>
                <a:spcPts val="2000"/>
              </a:spcBef>
              <a:defRPr sz="3400" i="0">
                <a:solidFill>
                  <a:srgbClr val="61636A"/>
                </a:solidFill>
              </a:defRPr>
            </a:pPr>
            <a:r>
              <a:t>Queries / analysis</a:t>
            </a:r>
          </a:p>
          <a:p>
            <a:pPr defTabSz="584200">
              <a:spcBef>
                <a:spcPts val="2000"/>
              </a:spcBef>
              <a:defRPr sz="3400" i="0">
                <a:solidFill>
                  <a:srgbClr val="61636A"/>
                </a:solidFill>
              </a:defRPr>
            </a:pPr>
            <a:r>
              <a:t>Research citations</a:t>
            </a:r>
          </a:p>
          <a:p>
            <a:pPr defTabSz="584200">
              <a:spcBef>
                <a:spcPts val="2000"/>
              </a:spcBef>
              <a:defRPr sz="3400" i="0">
                <a:solidFill>
                  <a:srgbClr val="61636A"/>
                </a:solidFill>
              </a:defRPr>
            </a:pPr>
            <a:r>
              <a:t>Public benefit innovations</a:t>
            </a:r>
          </a:p>
          <a:p>
            <a:pPr defTabSz="584200">
              <a:spcBef>
                <a:spcPts val="2000"/>
              </a:spcBef>
              <a:defRPr sz="3400" i="0">
                <a:solidFill>
                  <a:srgbClr val="61636A"/>
                </a:solidFill>
              </a:defRPr>
            </a:pPr>
            <a:r>
              <a:t>Policy changes</a:t>
            </a:r>
          </a:p>
        </p:txBody>
      </p:sp>
      <p:sp>
        <p:nvSpPr>
          <p:cNvPr id="3309" name="Shape 3309"/>
          <p:cNvSpPr/>
          <p:nvPr/>
        </p:nvSpPr>
        <p:spPr>
          <a:xfrm>
            <a:off x="848148" y="588962"/>
            <a:ext cx="8639049" cy="1158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6700" i="0" cap="all">
                <a:solidFill>
                  <a:srgbClr val="4E5057"/>
                </a:solidFill>
                <a:latin typeface="+mn-lt"/>
                <a:ea typeface="+mn-ea"/>
                <a:cs typeface="+mn-cs"/>
                <a:sym typeface="Lato Light"/>
              </a:defRPr>
            </a:lvl1pPr>
          </a:lstStyle>
          <a:p>
            <a:r>
              <a:t>Interest vs. impact</a:t>
            </a:r>
          </a:p>
        </p:txBody>
      </p:sp>
    </p:spTree>
  </p:cSld>
  <p:clrMapOvr>
    <a:masterClrMapping/>
  </p:clrMapOvr>
  <p:transition xmlns:p14="http://schemas.microsoft.com/office/powerpoint/2010/mai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1" name="Shape 3311"/>
          <p:cNvSpPr/>
          <p:nvPr/>
        </p:nvSpPr>
        <p:spPr>
          <a:xfrm>
            <a:off x="-5754" y="3010549"/>
            <a:ext cx="24511001" cy="2868786"/>
          </a:xfrm>
          <a:prstGeom prst="rect">
            <a:avLst/>
          </a:prstGeom>
          <a:solidFill>
            <a:srgbClr val="6CCBE5">
              <a:alpha val="12510"/>
            </a:srgbClr>
          </a:solidFill>
          <a:ln w="12700">
            <a:miter lim="400000"/>
          </a:ln>
        </p:spPr>
        <p:txBody>
          <a:bodyPr lIns="71437" tIns="71437" rIns="71437" bIns="71437" anchor="ctr"/>
          <a:lstStyle/>
          <a:p>
            <a:pPr algn="ctr">
              <a:defRPr sz="3200" i="0">
                <a:solidFill>
                  <a:srgbClr val="FFFFFF"/>
                </a:solidFill>
                <a:latin typeface="Helvetica Light"/>
                <a:ea typeface="Helvetica Light"/>
                <a:cs typeface="Helvetica Light"/>
                <a:sym typeface="Helvetica Light"/>
              </a:defRPr>
            </a:pPr>
            <a:endParaRPr/>
          </a:p>
        </p:txBody>
      </p:sp>
      <p:sp>
        <p:nvSpPr>
          <p:cNvPr id="3312" name="Shape 3312"/>
          <p:cNvSpPr>
            <a:spLocks noGrp="1"/>
          </p:cNvSpPr>
          <p:nvPr>
            <p:ph type="body" idx="13"/>
          </p:nvPr>
        </p:nvSpPr>
        <p:spPr>
          <a:xfrm>
            <a:off x="848148" y="588962"/>
            <a:ext cx="18626488" cy="1158876"/>
          </a:xfrm>
          <a:prstGeom prst="rect">
            <a:avLst/>
          </a:prstGeom>
        </p:spPr>
        <p:txBody>
          <a:bodyPr/>
          <a:lstStyle/>
          <a:p>
            <a:r>
              <a:t>data.world partnership with U.S. Census</a:t>
            </a:r>
          </a:p>
        </p:txBody>
      </p:sp>
      <p:sp>
        <p:nvSpPr>
          <p:cNvPr id="3313" name="Shape 3313"/>
          <p:cNvSpPr/>
          <p:nvPr/>
        </p:nvSpPr>
        <p:spPr>
          <a:xfrm>
            <a:off x="-56554" y="6082122"/>
            <a:ext cx="24645938" cy="2868786"/>
          </a:xfrm>
          <a:prstGeom prst="rect">
            <a:avLst/>
          </a:prstGeom>
          <a:solidFill>
            <a:srgbClr val="6CCBE5">
              <a:alpha val="12510"/>
            </a:srgbClr>
          </a:solidFill>
          <a:ln w="12700">
            <a:miter lim="400000"/>
          </a:ln>
        </p:spPr>
        <p:txBody>
          <a:bodyPr lIns="71437" tIns="71437" rIns="71437" bIns="71437" anchor="ctr"/>
          <a:lstStyle/>
          <a:p>
            <a:pPr algn="ctr">
              <a:defRPr sz="3200" i="0">
                <a:solidFill>
                  <a:srgbClr val="FFFFFF"/>
                </a:solidFill>
                <a:latin typeface="Helvetica Light"/>
                <a:ea typeface="Helvetica Light"/>
                <a:cs typeface="Helvetica Light"/>
                <a:sym typeface="Helvetica Light"/>
              </a:defRPr>
            </a:pPr>
            <a:endParaRPr/>
          </a:p>
        </p:txBody>
      </p:sp>
      <p:sp>
        <p:nvSpPr>
          <p:cNvPr id="3314" name="Shape 3314"/>
          <p:cNvSpPr/>
          <p:nvPr/>
        </p:nvSpPr>
        <p:spPr>
          <a:xfrm>
            <a:off x="-56553" y="9155689"/>
            <a:ext cx="24645937" cy="2870201"/>
          </a:xfrm>
          <a:prstGeom prst="rect">
            <a:avLst/>
          </a:prstGeom>
          <a:solidFill>
            <a:srgbClr val="6CCBE5">
              <a:alpha val="12510"/>
            </a:srgbClr>
          </a:solidFill>
          <a:ln w="12700">
            <a:miter lim="400000"/>
          </a:ln>
        </p:spPr>
        <p:txBody>
          <a:bodyPr lIns="71437" tIns="71437" rIns="71437" bIns="71437" anchor="ctr"/>
          <a:lstStyle/>
          <a:p>
            <a:pPr algn="ctr">
              <a:defRPr sz="3200" i="0">
                <a:solidFill>
                  <a:srgbClr val="FFFFFF"/>
                </a:solidFill>
                <a:latin typeface="Helvetica Light"/>
                <a:ea typeface="Helvetica Light"/>
                <a:cs typeface="Helvetica Light"/>
                <a:sym typeface="Helvetica Light"/>
              </a:defRPr>
            </a:pPr>
            <a:endParaRPr/>
          </a:p>
        </p:txBody>
      </p:sp>
      <p:sp>
        <p:nvSpPr>
          <p:cNvPr id="3315" name="Shape 3315"/>
          <p:cNvSpPr/>
          <p:nvPr/>
        </p:nvSpPr>
        <p:spPr>
          <a:xfrm>
            <a:off x="1275364" y="4056004"/>
            <a:ext cx="2016076" cy="777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584200">
              <a:lnSpc>
                <a:spcPct val="120000"/>
              </a:lnSpc>
              <a:defRPr sz="4200" i="0">
                <a:solidFill>
                  <a:srgbClr val="61636A"/>
                </a:solidFill>
              </a:defRPr>
            </a:lvl1pPr>
          </a:lstStyle>
          <a:p>
            <a:r>
              <a:t>Method</a:t>
            </a:r>
          </a:p>
        </p:txBody>
      </p:sp>
      <p:sp>
        <p:nvSpPr>
          <p:cNvPr id="3316" name="Shape 3316"/>
          <p:cNvSpPr/>
          <p:nvPr/>
        </p:nvSpPr>
        <p:spPr>
          <a:xfrm>
            <a:off x="1224564" y="7127577"/>
            <a:ext cx="2656156" cy="777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584200">
              <a:lnSpc>
                <a:spcPct val="120000"/>
              </a:lnSpc>
              <a:defRPr sz="4200" i="0">
                <a:solidFill>
                  <a:srgbClr val="61636A"/>
                </a:solidFill>
              </a:defRPr>
            </a:lvl1pPr>
          </a:lstStyle>
          <a:p>
            <a:r>
              <a:t>Objectives</a:t>
            </a:r>
          </a:p>
        </p:txBody>
      </p:sp>
      <p:sp>
        <p:nvSpPr>
          <p:cNvPr id="3317" name="Shape 3317"/>
          <p:cNvSpPr/>
          <p:nvPr/>
        </p:nvSpPr>
        <p:spPr>
          <a:xfrm>
            <a:off x="1224566" y="10201851"/>
            <a:ext cx="2571344" cy="777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584200">
              <a:lnSpc>
                <a:spcPct val="120000"/>
              </a:lnSpc>
              <a:defRPr sz="4200" i="0">
                <a:solidFill>
                  <a:srgbClr val="61636A"/>
                </a:solidFill>
              </a:defRPr>
            </a:lvl1pPr>
          </a:lstStyle>
          <a:p>
            <a:r>
              <a:t>Outcomes</a:t>
            </a:r>
          </a:p>
        </p:txBody>
      </p:sp>
      <p:sp>
        <p:nvSpPr>
          <p:cNvPr id="3318" name="Shape 3318"/>
          <p:cNvSpPr/>
          <p:nvPr/>
        </p:nvSpPr>
        <p:spPr>
          <a:xfrm>
            <a:off x="5080000" y="3579754"/>
            <a:ext cx="18670551" cy="17303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marL="228600" indent="-228600" defTabSz="584200">
              <a:lnSpc>
                <a:spcPct val="150000"/>
              </a:lnSpc>
              <a:buSzPct val="100000"/>
              <a:buChar char="•"/>
              <a:defRPr sz="4200" i="0">
                <a:solidFill>
                  <a:srgbClr val="61636A"/>
                </a:solidFill>
              </a:defRPr>
            </a:pPr>
            <a:r>
              <a:t>   Build linked data representation of Census data</a:t>
            </a:r>
          </a:p>
          <a:p>
            <a:pPr marL="228600" indent="-228600" defTabSz="584200">
              <a:lnSpc>
                <a:spcPct val="150000"/>
              </a:lnSpc>
              <a:buSzPct val="100000"/>
              <a:buChar char="•"/>
              <a:defRPr sz="4200" i="0">
                <a:solidFill>
                  <a:srgbClr val="61636A"/>
                </a:solidFill>
              </a:defRPr>
            </a:pPr>
            <a:r>
              <a:t>   Develop a schema and ontology to make Census data joinable to other data</a:t>
            </a:r>
          </a:p>
        </p:txBody>
      </p:sp>
      <p:sp>
        <p:nvSpPr>
          <p:cNvPr id="3319" name="Shape 3319"/>
          <p:cNvSpPr/>
          <p:nvPr/>
        </p:nvSpPr>
        <p:spPr>
          <a:xfrm>
            <a:off x="5029200" y="6651327"/>
            <a:ext cx="18669000" cy="17303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marL="228600" indent="-228600" defTabSz="584200">
              <a:lnSpc>
                <a:spcPct val="150000"/>
              </a:lnSpc>
              <a:buSzPct val="100000"/>
              <a:buChar char="•"/>
              <a:defRPr sz="4200" i="0">
                <a:solidFill>
                  <a:srgbClr val="61636A"/>
                </a:solidFill>
              </a:defRPr>
            </a:pPr>
            <a:r>
              <a:t>  Improved discoverability, interoperability, and metadata</a:t>
            </a:r>
          </a:p>
          <a:p>
            <a:pPr marL="228600" indent="-228600" defTabSz="584200">
              <a:lnSpc>
                <a:spcPct val="150000"/>
              </a:lnSpc>
              <a:buSzPct val="100000"/>
              <a:buChar char="•"/>
              <a:defRPr sz="4200" i="0">
                <a:solidFill>
                  <a:srgbClr val="61636A"/>
                </a:solidFill>
              </a:defRPr>
            </a:pPr>
            <a:r>
              <a:t>   Richer and more detailed usage metrics for Census</a:t>
            </a:r>
          </a:p>
        </p:txBody>
      </p:sp>
      <p:sp>
        <p:nvSpPr>
          <p:cNvPr id="3320" name="Shape 3320"/>
          <p:cNvSpPr/>
          <p:nvPr/>
        </p:nvSpPr>
        <p:spPr>
          <a:xfrm>
            <a:off x="5029201" y="9725601"/>
            <a:ext cx="18670551" cy="17303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marL="228600" indent="-228600" defTabSz="584200">
              <a:lnSpc>
                <a:spcPct val="150000"/>
              </a:lnSpc>
              <a:buClr>
                <a:srgbClr val="61636A"/>
              </a:buClr>
              <a:buSzPct val="100000"/>
              <a:buChar char="•"/>
              <a:defRPr sz="4200" i="0">
                <a:solidFill>
                  <a:srgbClr val="61636A"/>
                </a:solidFill>
              </a:defRPr>
            </a:pPr>
            <a:r>
              <a:t>   Existing data users gain more accurate, timely, and granular data</a:t>
            </a:r>
          </a:p>
          <a:p>
            <a:pPr defTabSz="584200">
              <a:lnSpc>
                <a:spcPct val="150000"/>
              </a:lnSpc>
              <a:buClr>
                <a:srgbClr val="61636A"/>
              </a:buClr>
              <a:buSzPct val="100000"/>
              <a:buChar char="•"/>
              <a:defRPr sz="4200" i="0">
                <a:solidFill>
                  <a:srgbClr val="61636A"/>
                </a:solidFill>
              </a:defRPr>
            </a:pPr>
            <a:r>
              <a:t>   Discoverability will make Census data accessible to more data users</a:t>
            </a:r>
          </a:p>
        </p:txBody>
      </p:sp>
    </p:spTree>
  </p:cSld>
  <p:clrMapOvr>
    <a:masterClrMapping/>
  </p:clrMapOvr>
  <p:transition xmlns:p14="http://schemas.microsoft.com/office/powerpoint/2010/mai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2" name="Shape 3322"/>
          <p:cNvSpPr/>
          <p:nvPr/>
        </p:nvSpPr>
        <p:spPr>
          <a:xfrm>
            <a:off x="8299767" y="5448829"/>
            <a:ext cx="7784466" cy="1666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0000" i="0" cap="all">
                <a:solidFill>
                  <a:srgbClr val="FFFFFF"/>
                </a:solidFill>
                <a:latin typeface="+mn-lt"/>
                <a:ea typeface="+mn-ea"/>
                <a:cs typeface="+mn-cs"/>
                <a:sym typeface="Lato Light"/>
              </a:defRPr>
            </a:lvl1pPr>
          </a:lstStyle>
          <a:p>
            <a:r>
              <a:t>thank you!</a:t>
            </a:r>
          </a:p>
        </p:txBody>
      </p:sp>
    </p:spTree>
  </p:cSld>
  <p:clrMapOvr>
    <a:masterClrMapping/>
  </p:clrMapOvr>
  <p:transition xmlns:p14="http://schemas.microsoft.com/office/powerpoint/2010/mai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FFFFFF"/>
      </a:dk1>
      <a:lt1>
        <a:srgbClr val="6290C3"/>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Lato Black"/>
        <a:ea typeface="Lato Black"/>
        <a:cs typeface="Lato Black"/>
      </a:majorFont>
      <a:minorFont>
        <a:latin typeface="Lato Light"/>
        <a:ea typeface="Lato Light"/>
        <a:cs typeface="Lat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6290C3"/>
            </a:solidFill>
            <a:effectLst/>
            <a:uFillTx/>
            <a:latin typeface="Lato Regular"/>
            <a:ea typeface="Lato Regular"/>
            <a:cs typeface="Lato Regular"/>
            <a:sym typeface="La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Lato Black"/>
        <a:ea typeface="Lato Black"/>
        <a:cs typeface="Lato Black"/>
      </a:majorFont>
      <a:minorFont>
        <a:latin typeface="Lato Light"/>
        <a:ea typeface="Lato Light"/>
        <a:cs typeface="Lat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6290C3"/>
            </a:solidFill>
            <a:effectLst/>
            <a:uFillTx/>
            <a:latin typeface="Lato Regular"/>
            <a:ea typeface="Lato Regular"/>
            <a:cs typeface="Lato Regular"/>
            <a:sym typeface="La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205</Words>
  <Application>Microsoft Macintosh PowerPoint</Application>
  <PresentationFormat>Custom</PresentationFormat>
  <Paragraphs>40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White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Jeff Meisel</cp:lastModifiedBy>
  <cp:revision>1</cp:revision>
  <dcterms:modified xsi:type="dcterms:W3CDTF">2016-09-28T16:44:34Z</dcterms:modified>
</cp:coreProperties>
</file>