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  <p:sldMasterId id="2147483771" r:id="rId2"/>
  </p:sldMasterIdLst>
  <p:notesMasterIdLst>
    <p:notesMasterId r:id="rId8"/>
  </p:notesMasterIdLst>
  <p:sldIdLst>
    <p:sldId id="312" r:id="rId3"/>
    <p:sldId id="320" r:id="rId4"/>
    <p:sldId id="268" r:id="rId5"/>
    <p:sldId id="307" r:id="rId6"/>
    <p:sldId id="308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lyn McCall-Kiley - XFA" initials="" lastIdx="2" clrIdx="0"/>
  <p:cmAuthor id="1" name="Drew Zachary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8076" autoAdjust="0"/>
    <p:restoredTop sz="94133" autoAdjust="0"/>
  </p:normalViewPr>
  <p:slideViewPr>
    <p:cSldViewPr snapToGrid="0" snapToObjects="1">
      <p:cViewPr>
        <p:scale>
          <a:sx n="72" d="100"/>
          <a:sy n="72" d="100"/>
        </p:scale>
        <p:origin x="6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a-DK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21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a-DK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39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32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Streetwyze</a:t>
            </a:r>
            <a:endParaRPr dirty="0"/>
          </a:p>
        </p:txBody>
      </p:sp>
      <p:sp>
        <p:nvSpPr>
          <p:cNvPr id="1149" name="Shape 1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1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5" name="Shape 1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93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1000" y="46038"/>
            <a:ext cx="8229600" cy="5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4E4E4E"/>
              </a:buClr>
              <a:buFont typeface="Calibri"/>
              <a:buNone/>
              <a:defRPr sz="3000" b="1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26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spcBef>
                <a:spcPts val="44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26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4F3177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609600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a-DK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Are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81000" y="46038"/>
            <a:ext cx="8229600" cy="5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4E4E4E"/>
              </a:buClr>
              <a:buFont typeface="Calibri"/>
              <a:buNone/>
              <a:defRPr sz="3000" b="1" i="0" u="none" strike="noStrike" cap="none">
                <a:solidFill>
                  <a:srgbClr val="4E4E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a-DK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Content_Gree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76313" y="231775"/>
            <a:ext cx="8040600" cy="7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1B5098"/>
              </a:buClr>
              <a:buFont typeface="Arial"/>
              <a:buNone/>
              <a:defRPr sz="2400" b="1" i="0" u="none" strike="noStrike" cap="none">
                <a:solidFill>
                  <a:srgbClr val="1B509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038" marR="0" lvl="1" indent="-12538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Open Sans"/>
              <a:buNone/>
              <a:defRPr sz="2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077" marR="0" lvl="2" indent="-12377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117" marR="0" lvl="3" indent="-12217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Open Sans"/>
              <a:buNone/>
              <a:defRPr sz="2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156" marR="0" lvl="4" indent="-12056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3714" marR="0" lvl="5" indent="-113414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970753" marR="0" lvl="6" indent="-11325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427793" marR="0" lvl="7" indent="-11309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884832" marR="0" lvl="8" indent="-112932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76312" y="1100455"/>
            <a:ext cx="8040600" cy="493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27000" algn="l" rtl="0"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-13970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Open Sans"/>
              <a:buChar char="–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576262" marR="0" lvl="2" indent="-55562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684212" marR="0" lvl="3" indent="-49212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Open Sans"/>
              <a:buChar char="–"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804862" marR="0" lvl="4" indent="-68262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3714" marR="0" lvl="5" indent="-113414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970753" marR="0" lvl="6" indent="-11325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427793" marR="0" lvl="7" indent="-11309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884832" marR="0" lvl="8" indent="-112932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686" y="-2828"/>
            <a:ext cx="888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title"/>
          </p:nvPr>
        </p:nvSpPr>
        <p:spPr>
          <a:xfrm>
            <a:off x="892968" y="1151929"/>
            <a:ext cx="7358062" cy="2321718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7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0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5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30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892968" y="3536156"/>
            <a:ext cx="7358062" cy="794742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7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892968" y="2268140"/>
            <a:ext cx="7358062" cy="2321718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7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0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5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30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pic" idx="2"/>
          </p:nvPr>
        </p:nvSpPr>
        <p:spPr>
          <a:xfrm>
            <a:off x="4723804" y="449239"/>
            <a:ext cx="3744681" cy="5777508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t" anchorCtr="0"/>
          <a:lstStyle>
            <a:lvl1pPr marL="317500" marR="0" lvl="0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669726" y="446484"/>
            <a:ext cx="3750468" cy="280392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7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0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5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30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69726" y="3348632"/>
            <a:ext cx="3750468" cy="2893218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7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xfrm>
            <a:off x="669726" y="178593"/>
            <a:ext cx="7804546" cy="1518046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7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0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5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30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/>
          </p:nvPr>
        </p:nvSpPr>
        <p:spPr>
          <a:xfrm>
            <a:off x="669726" y="178593"/>
            <a:ext cx="7804546" cy="1518046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7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0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5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30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69726" y="1821656"/>
            <a:ext cx="7804546" cy="4420195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317500" marR="0" lvl="0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/>
          </p:cNvSpPr>
          <p:nvPr>
            <p:ph type="pic" idx="2"/>
          </p:nvPr>
        </p:nvSpPr>
        <p:spPr>
          <a:xfrm>
            <a:off x="4723804" y="1821656"/>
            <a:ext cx="3750468" cy="4420195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t" anchorCtr="0"/>
          <a:lstStyle>
            <a:lvl1pPr marL="317500" marR="0" lvl="0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669726" y="178593"/>
            <a:ext cx="7804546" cy="1518046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7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0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5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30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69726" y="1821656"/>
            <a:ext cx="3750468" cy="4420195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241300" marR="0" lvl="0" indent="-152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397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81100" marR="0" lvl="3" indent="-152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85900" marR="0" lvl="4" indent="-1397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69726" y="892968"/>
            <a:ext cx="7804546" cy="5072062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317500" marR="0" lvl="0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/>
          </p:cNvSpPr>
          <p:nvPr>
            <p:ph type="pic" idx="2"/>
          </p:nvPr>
        </p:nvSpPr>
        <p:spPr>
          <a:xfrm>
            <a:off x="4732734" y="3491507"/>
            <a:ext cx="3750468" cy="2741414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t" anchorCtr="0"/>
          <a:lstStyle>
            <a:lvl1pPr marL="317500" marR="0" lvl="0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2" name="Shape 652"/>
          <p:cNvSpPr>
            <a:spLocks noGrp="1"/>
          </p:cNvSpPr>
          <p:nvPr>
            <p:ph type="pic" idx="3"/>
          </p:nvPr>
        </p:nvSpPr>
        <p:spPr>
          <a:xfrm>
            <a:off x="4732734" y="446484"/>
            <a:ext cx="3750468" cy="2741414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t" anchorCtr="0"/>
          <a:lstStyle>
            <a:lvl1pPr marL="317500" marR="0" lvl="0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3" name="Shape 653"/>
          <p:cNvSpPr>
            <a:spLocks noGrp="1"/>
          </p:cNvSpPr>
          <p:nvPr>
            <p:ph type="pic" idx="4"/>
          </p:nvPr>
        </p:nvSpPr>
        <p:spPr>
          <a:xfrm>
            <a:off x="669726" y="446484"/>
            <a:ext cx="3750468" cy="5786437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t" anchorCtr="0"/>
          <a:lstStyle>
            <a:lvl1pPr marL="317500" marR="0" lvl="0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892968" y="4473773"/>
            <a:ext cx="7358062" cy="330398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7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body" idx="2"/>
          </p:nvPr>
        </p:nvSpPr>
        <p:spPr>
          <a:xfrm>
            <a:off x="892968" y="3000375"/>
            <a:ext cx="7358062" cy="482203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3999" cy="6857999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t" anchorCtr="0"/>
          <a:lstStyle>
            <a:lvl1pPr marL="317500" marR="0" lvl="0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-DK" sz="1000">
                <a:solidFill>
                  <a:schemeClr val="dk2"/>
                </a:solidFill>
              </a:rPr>
              <a:t>‹#›</a:t>
            </a:fld>
            <a:endParaRPr lang="da-DK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669726" y="178593"/>
            <a:ext cx="7804546" cy="1518046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7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0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5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30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669726" y="1821656"/>
            <a:ext cx="7804546" cy="4420195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/>
          <a:lstStyle>
            <a:lvl1pPr marL="317500" marR="0" lvl="0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2300" marR="0" lvl="1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9800" marR="0" lvl="2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44600" marR="0" lvl="3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9600" marR="0" lvl="5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4400" marR="0" lvl="6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1900" marR="0" lvl="7" indent="-190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06700" marR="0" lvl="8" indent="-177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74074"/>
              <a:buFont typeface="Helvetica Neue"/>
              <a:buChar char="•"/>
              <a:defRPr sz="2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4437983" y="6509742"/>
            <a:ext cx="259104" cy="26789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da-DK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da-DK" sz="13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" y="0"/>
            <a:ext cx="912397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76252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01"/>
            <a:ext cx="9106368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Shape 7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2078"/>
            <a:ext cx="9144000" cy="591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Shape 1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7" y="832219"/>
            <a:ext cx="9230855" cy="5193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Shape 1152"/>
          <p:cNvSpPr/>
          <p:nvPr/>
        </p:nvSpPr>
        <p:spPr>
          <a:xfrm>
            <a:off x="6213871" y="6572249"/>
            <a:ext cx="2886000" cy="198300"/>
          </a:xfrm>
          <a:prstGeom prst="rect">
            <a:avLst/>
          </a:prstGeom>
          <a:noFill/>
          <a:ln>
            <a:noFill/>
          </a:ln>
        </p:spPr>
        <p:txBody>
          <a:bodyPr lIns="32125" tIns="32125" rIns="32125" bIns="32125" anchor="ctr" anchorCtr="0">
            <a:noAutofit/>
          </a:bodyPr>
          <a:lstStyle/>
          <a:p>
            <a:pPr marL="0" marR="31750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ct val="25000"/>
              <a:buFont typeface="Helvetica Neue"/>
              <a:buNone/>
            </a:pPr>
            <a:r>
              <a:rPr lang="da-DK" sz="700" b="1" i="0" u="none" strike="noStrike" cap="non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Copyright Streetwyze Data. All rights reserved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Shape 1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68" y="837779"/>
            <a:ext cx="9226174" cy="520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Shape 1158"/>
          <p:cNvSpPr/>
          <p:nvPr/>
        </p:nvSpPr>
        <p:spPr>
          <a:xfrm>
            <a:off x="6272212" y="6572249"/>
            <a:ext cx="2886000" cy="198300"/>
          </a:xfrm>
          <a:prstGeom prst="rect">
            <a:avLst/>
          </a:prstGeom>
          <a:noFill/>
          <a:ln>
            <a:noFill/>
          </a:ln>
        </p:spPr>
        <p:txBody>
          <a:bodyPr lIns="32125" tIns="32125" rIns="32125" bIns="32125" anchor="ctr" anchorCtr="0">
            <a:noAutofit/>
          </a:bodyPr>
          <a:lstStyle/>
          <a:p>
            <a:pPr marL="0" marR="31750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ct val="25000"/>
              <a:buFont typeface="Helvetica Neue"/>
              <a:buNone/>
            </a:pPr>
            <a:r>
              <a:rPr lang="da-DK" sz="700" b="1" i="0" u="none" strike="noStrike" cap="non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Copyright Streetwyze Data. All rights reserved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6851</TotalTime>
  <Words>18</Words>
  <Application>Microsoft Macintosh PowerPoint</Application>
  <PresentationFormat>On-screen Show (4:3)</PresentationFormat>
  <Paragraphs>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simple-light-2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OPPORTUNITY PROJECT</dc:title>
  <dc:creator>Van Noppen, Aden</dc:creator>
  <cp:lastModifiedBy>Jeff Meisel</cp:lastModifiedBy>
  <cp:revision>33</cp:revision>
  <dcterms:modified xsi:type="dcterms:W3CDTF">2016-09-28T17:04:42Z</dcterms:modified>
</cp:coreProperties>
</file>