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6e1478c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6e1478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86db32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786db32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86db32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86db32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8b69b96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8b69b96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b69b969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8b69b969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786db32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e786db32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86db32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86db32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86db32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86db32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786db32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786db32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86db32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86db32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786db320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786db32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86db32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86db32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64a20fa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64a20fa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1815350" y="78000"/>
            <a:ext cx="550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The “Right” Answer</a:t>
            </a:r>
            <a:endParaRPr b="1" sz="3400"/>
          </a:p>
        </p:txBody>
      </p:sp>
      <p:sp>
        <p:nvSpPr>
          <p:cNvPr id="120" name="Google Shape;120;p23"/>
          <p:cNvSpPr txBox="1"/>
          <p:nvPr/>
        </p:nvSpPr>
        <p:spPr>
          <a:xfrm>
            <a:off x="0" y="3970800"/>
            <a:ext cx="905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	 		1-Base		 2-LowNoiseLayer2    	3-LowNoiseLayer3    	4-MedNoiseLayer5    	5-MedNoiseLayer4    	6-MedNoiseLayer1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1-Base		 	- - - - -    		[726, 274, 0]    		[837, 163, 0]    		[967, 33, 0]    		[965, 35, 0]    		[975, 25, 0]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2-LowNoiseLayer2    	[274, 726, 0]    	- - - - -    			[668, 332, 0]    		[940, 60, 0]    		[965, 35, 0]    		[964, 36, 0]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3-LowNoiseLayer3    	[163, 837, 0]    	[332, 668, 0]    		- - - - -    			[526, 474, 0]    		[913, 87, 0]    		[778, 222, 0]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4-MedNoiseLayer5    	[33, 967, 0]    	[60, 940, 0]    		[474, 526, 0]    		- - - - -    			[592, 408, 0]    		[858, 141, 1]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5-MedNoiseLayer4    	[35, 965, 0]    	[35, 965, 0]    		[87, 913, 0]    		[408, 592, 0]    		- - - - -    			[909, 79, 12]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6-MedNoiseLayer1    	[25, 975, 0]    	[36, 964, 0]    		[222, 778, 0]    		[141, 858, 1]    		[79, 909, 12]    		- - - - -       </a:t>
            </a:r>
            <a:endParaRPr sz="900"/>
          </a:p>
        </p:txBody>
      </p:sp>
      <p:sp>
        <p:nvSpPr>
          <p:cNvPr id="121" name="Google Shape;121;p23"/>
          <p:cNvSpPr txBox="1"/>
          <p:nvPr/>
        </p:nvSpPr>
        <p:spPr>
          <a:xfrm>
            <a:off x="1231100" y="552950"/>
            <a:ext cx="743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			</a:t>
            </a:r>
            <a:r>
              <a:rPr i="1" lang="en" sz="2400" u="sng">
                <a:solidFill>
                  <a:schemeClr val="dk1"/>
                </a:solidFill>
              </a:rPr>
              <a:t>[Wins, Losses, Draws]</a:t>
            </a:r>
            <a:endParaRPr i="1"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1-Base 						[4470, 530, 0]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2-LowNoiseLayer2 			[3811, 1189, 0] 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3-LowNoiseLayer3 			[2712, 2288, 0]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4-MedNoiseLayer5 			[2017, 2982, 1]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5-MedNoiseLayer4 			[1474, 3514, 12]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6-MedNoiseLayer1			[503, 4484, 13] </a:t>
            </a:r>
            <a:endParaRPr sz="2400"/>
          </a:p>
        </p:txBody>
      </p:sp>
      <p:sp>
        <p:nvSpPr>
          <p:cNvPr id="122" name="Google Shape;122;p23"/>
          <p:cNvSpPr txBox="1"/>
          <p:nvPr/>
        </p:nvSpPr>
        <p:spPr>
          <a:xfrm>
            <a:off x="117225" y="3560875"/>
            <a:ext cx="78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Round-robin Tournament results - 1000 games per matchup, alternating playing 1st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0" y="0"/>
            <a:ext cx="72927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1-Base vs HeurBaseK:    [41, 959,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1-Base vs HeurBase3:    [41, 959,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1-Base vs HeurBase2:    [172, 828,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1-Base vs Aggressive:    [156, 844,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1-Base vs Defensive:    [11, 666, 323]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1-Base vs bRANDy:    [982, 18,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Total score for 1-Base    [1403, 4274, 323](1-Base)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2-LowNoiseLayer2 vs HeurBaseK:    [10, 990,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2-LowNoiseLayer2 vs HeurBase3:    [10, 990,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2-LowNoiseLayer2 vs HeurBase2:    [163, 837,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2-LowNoiseLayer2 vs Aggressive:    [1, 999,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2-LowNoiseLayer2 vs Defensive:    [0, 720, 280]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2-LowNoiseLayer2 vs bRANDy:    [942, 57, 1]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Total score for 2-LowNoiseLayer2    [1126, 4593, 281](2-LowNoiseLayer2)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3-LowNoiseLayer3 vs HeurBaseK:    [5, 995,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3-LowNoiseLayer3 vs HeurBase3:    [7, 993,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3-LowNoiseLayer3 vs HeurBase2:    [73, 927,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3-LowNoiseLayer3 vs Aggressive:    [40, 960,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3-LowNoiseLayer3 vs Defensive:    [8, 557, 435]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3-LowNoiseLayer3 vs bRANDy:    [929, 67, 4]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Total score for 3-LowNoiseLayer3    [1062, 4499, 439](3-LowNoiseLayer3)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4-MedNoiseLayer5 vs HeurBaseK:    [0, 1000,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4-MedNoiseLayer5 vs HeurBase3:    [2, 998,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4-MedNoiseLayer5 vs HeurBase2:    [10, 990,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4-MedNoiseLayer5 vs Aggressive:    [0, 1000,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4-MedNoiseLayer5 vs Defensive:    [0, 810, 190]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4-MedNoiseLayer5 vs bRANDy:    [730, 263, 7]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Total score for 4-MedNoiseLayer5    [742, 5061, 197](4-MedNoiseLayer5)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5-MedNoiseLayer4 vs HeurBaseK:    [0, 1000,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5-MedNoiseLayer4 vs HeurBase3:    [1, 999,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5-MedNoiseLayer4 vs HeurBase2:    [27, 973,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5-MedNoiseLayer4 vs Aggressive:    [0, 1000,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5-MedNoiseLayer4 vs Defensive:    [0, 855, 145]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5-MedNoiseLayer4 vs bRANDy:    [814, 182, 4]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Total score for 5-MedNoiseLayer4    [842, 5009, 149](5-MedNoiseLayer4)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6-MedNoiseLayer1 vs HeurBaseK:    [3, 997,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6-MedNoiseLayer1 vs HeurBase3:    [0, 1000,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6-MedNoiseLayer1 vs HeurBase2:    [2, 998,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6-MedNoiseLayer1 vs Aggressive:    [8, 992, 0]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6-MedNoiseLayer1 vs Defensive:    [0, 845, 155]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6-MedNoiseLayer1 vs bRANDy:    [480, 499, 21]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Total score for 6-MedNoiseLayer1    [493, 5331, 176](6-MedNoiseLayer1)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196" y="0"/>
            <a:ext cx="72636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74" y="0"/>
            <a:ext cx="72172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94" y="0"/>
            <a:ext cx="72412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43" y="0"/>
            <a:ext cx="729851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94" y="0"/>
            <a:ext cx="72412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52" y="0"/>
            <a:ext cx="72276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12" y="0"/>
            <a:ext cx="72803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963"/>
            <a:ext cx="9143999" cy="2910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815350" y="78000"/>
            <a:ext cx="550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9-4-4</a:t>
            </a:r>
            <a:endParaRPr b="1"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