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56" r:id="rId5"/>
    <p:sldMasterId id="2147483654" r:id="rId6"/>
  </p:sldMasterIdLst>
  <p:notesMasterIdLst>
    <p:notesMasterId r:id="rId13"/>
  </p:notesMasterIdLst>
  <p:handoutMasterIdLst>
    <p:handoutMasterId r:id="rId14"/>
  </p:handoutMasterIdLst>
  <p:sldIdLst>
    <p:sldId id="283" r:id="rId7"/>
    <p:sldId id="296" r:id="rId8"/>
    <p:sldId id="272" r:id="rId9"/>
    <p:sldId id="306" r:id="rId10"/>
    <p:sldId id="307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Shun" initials="JS" lastIdx="1" clrIdx="0">
    <p:extLst>
      <p:ext uri="{19B8F6BF-5375-455C-9EA6-DF929625EA0E}">
        <p15:presenceInfo xmlns:p15="http://schemas.microsoft.com/office/powerpoint/2012/main" userId="Jia Sh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507C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149AC-D094-409E-BD6D-0F754463F746}" v="26" dt="2020-02-06T13:08:58.377"/>
    <p1510:client id="{1510A013-BBDE-6C42-01F1-37E4EAF917C9}" v="258" dt="2020-02-07T02:12:13.487"/>
    <p1510:client id="{4A592EED-3837-443C-9CF2-0B753C07F84F}" v="59" dt="2020-02-07T02:12:39.434"/>
    <p1510:client id="{D45427DA-E1D9-4B8E-ACD4-AA93A9491A0F}" v="19" dt="2020-02-06T14:41:12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6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608FE-96D5-4444-B454-783068FA64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9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04FEC5A-FE9A-463C-92F8-C2BB350D4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5352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Bahnschrift" panose="020B0502040204020203" pitchFamily="34" charset="0"/>
            </a:endParaRP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Bahnschrift" panose="020B0502040204020203" pitchFamily="34" charset="0"/>
                <a:cs typeface="Arial" pitchFamily="34" charset="0"/>
              </a:defRPr>
            </a:lvl1pPr>
          </a:lstStyle>
          <a:p>
            <a:r>
              <a:rPr lang="en-US" altLang="ko-KR"/>
              <a:t>Insert Your Image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Bahnschrift" panose="020B0502040204020203" pitchFamily="34" charset="0"/>
                <a:cs typeface="Arial" pitchFamily="34" charset="0"/>
              </a:defRPr>
            </a:lvl1pPr>
          </a:lstStyle>
          <a:p>
            <a:r>
              <a:rPr lang="en-US" altLang="ko-KR"/>
              <a:t>Insert Your Image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Bahnschrift" panose="020B0502040204020203" pitchFamily="34" charset="0"/>
                <a:cs typeface="Arial" pitchFamily="34" charset="0"/>
              </a:defRPr>
            </a:lvl1pPr>
          </a:lstStyle>
          <a:p>
            <a:r>
              <a:rPr lang="en-US" altLang="ko-KR"/>
              <a:t>Insert Your Image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2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B11D52-2D2A-47E9-8A08-27A67ED5F477}"/>
              </a:ext>
            </a:extLst>
          </p:cNvPr>
          <p:cNvGrpSpPr/>
          <p:nvPr/>
        </p:nvGrpSpPr>
        <p:grpSpPr>
          <a:xfrm>
            <a:off x="3087158" y="284905"/>
            <a:ext cx="6067597" cy="3998426"/>
            <a:chOff x="2010490" y="69385"/>
            <a:chExt cx="6067597" cy="3998426"/>
          </a:xfrm>
        </p:grpSpPr>
        <p:sp>
          <p:nvSpPr>
            <p:cNvPr id="9" name="Oval 50">
              <a:extLst>
                <a:ext uri="{FF2B5EF4-FFF2-40B4-BE49-F238E27FC236}">
                  <a16:creationId xmlns:a16="http://schemas.microsoft.com/office/drawing/2014/main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Bahnschrift" panose="020B0502040204020203" pitchFamily="34" charset="0"/>
              </a:endParaRPr>
            </a:p>
          </p:txBody>
        </p:sp>
        <p:sp>
          <p:nvSpPr>
            <p:cNvPr id="10" name="Heart 17">
              <a:extLst>
                <a:ext uri="{FF2B5EF4-FFF2-40B4-BE49-F238E27FC236}">
                  <a16:creationId xmlns:a16="http://schemas.microsoft.com/office/drawing/2014/main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Bahnschrift" panose="020B0502040204020203" pitchFamily="34" charset="0"/>
              </a:endParaRPr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Bahnschrift" panose="020B0502040204020203" pitchFamily="34" charset="0"/>
              </a:endParaRPr>
            </a:p>
          </p:txBody>
        </p:sp>
        <p:sp>
          <p:nvSpPr>
            <p:cNvPr id="12" name="Chord 32">
              <a:extLst>
                <a:ext uri="{FF2B5EF4-FFF2-40B4-BE49-F238E27FC236}">
                  <a16:creationId xmlns:a16="http://schemas.microsoft.com/office/drawing/2014/main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Bahnschrift" panose="020B0502040204020203" pitchFamily="34" charset="0"/>
              </a:endParaRPr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:a16="http://schemas.microsoft.com/office/drawing/2014/main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Bahnschrift" panose="020B0502040204020203" pitchFamily="34" charset="0"/>
              </a:endParaRPr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Bahnschrift" panose="020B0502040204020203" pitchFamily="34" charset="0"/>
              </a:endParaRPr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Bahnschrift" panose="020B0502040204020203" pitchFamily="34" charset="0"/>
              </a:endParaRPr>
            </a:p>
          </p:txBody>
        </p:sp>
        <p:sp>
          <p:nvSpPr>
            <p:cNvPr id="16" name="Block Arc 20">
              <a:extLst>
                <a:ext uri="{FF2B5EF4-FFF2-40B4-BE49-F238E27FC236}">
                  <a16:creationId xmlns:a16="http://schemas.microsoft.com/office/drawing/2014/main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:a16="http://schemas.microsoft.com/office/drawing/2014/main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Bahnschrift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8F52D0-5D87-405E-BA65-56AF9A3D3B55}"/>
              </a:ext>
            </a:extLst>
          </p:cNvPr>
          <p:cNvGrpSpPr/>
          <p:nvPr/>
        </p:nvGrpSpPr>
        <p:grpSpPr>
          <a:xfrm>
            <a:off x="6172789" y="2796272"/>
            <a:ext cx="5568426" cy="3353348"/>
            <a:chOff x="4098364" y="1571764"/>
            <a:chExt cx="7301609" cy="4397082"/>
          </a:xfrm>
        </p:grpSpPr>
        <p:grpSp>
          <p:nvGrpSpPr>
            <p:cNvPr id="20" name="Graphic 55">
              <a:extLst>
                <a:ext uri="{FF2B5EF4-FFF2-40B4-BE49-F238E27FC236}">
                  <a16:creationId xmlns:a16="http://schemas.microsoft.com/office/drawing/2014/main" id="{07BE0110-21CB-4784-9B73-FEE3B5C2DEA1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8DDAAD3-86AB-4285-B5F7-C45BFBCFD756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5EB9123-3753-4506-8222-5AE88DB42380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C465DD1-D51B-44F8-9FAB-02FD1D91A35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7C2D32A-B04B-46BB-805A-C60E1D827259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D4A462-4BB3-4A05-9E71-1E9AC4BB6AE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CA2D96-E508-47C2-A9EF-895D686523AD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4323EA9-46E0-44C7-A679-35CF00964FC7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F89EF9-240A-4E3A-A2A1-1AD7BE777947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D319BF-502F-4B01-9A50-925E0BA06648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61CDEF-C35C-4A53-902B-B6F3C170EF7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F0D9B5-C0C4-4BA7-9966-F3F2A3253E25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3B2B87-AA1B-44D3-97FF-C682904E26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E46983-336E-4100-B102-BEAB82823F7D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FE1EE9-7098-4FF1-B9EC-804DE3F15399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3D32BD3-87FC-4E1C-BF31-706ADE045D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3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F99F9A-9A87-4190-84E4-3DCE83F28BAB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58BB07-BFB4-4E82-AE43-F161D2204CA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39CE0CB-EC42-4597-97A4-19C220DAE374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60ECCDE-F1ED-434F-878B-DC8999730C36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210918-F9C4-40DF-BD45-1AB90F6476C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D4A0BB-C66A-4126-B48A-13B49C831FF6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D2BACFF-8116-4135-8532-A217259F7D39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C852A78-743F-4E84-9C43-D529C350950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6AF0ED0-7BEC-4D26-961A-A3BFFC01F6ED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E7F9931-CBA5-4004-87EB-0F7AFC1B6455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F0A894-797C-4988-B19B-81CBD533CD91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1E387C-4FC3-44EF-828B-747F9B7B6658}"/>
              </a:ext>
            </a:extLst>
          </p:cNvPr>
          <p:cNvGrpSpPr/>
          <p:nvPr/>
        </p:nvGrpSpPr>
        <p:grpSpPr>
          <a:xfrm flipH="1">
            <a:off x="7334691" y="1141781"/>
            <a:ext cx="3111042" cy="4288508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:a16="http://schemas.microsoft.com/office/drawing/2014/main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728457-B81C-4DC1-B26A-8008FD02DC19}"/>
                </a:ext>
              </a:extLst>
            </p:cNvPr>
            <p:cNvGrpSpPr/>
            <p:nvPr/>
          </p:nvGrpSpPr>
          <p:grpSpPr>
            <a:xfrm>
              <a:off x="6825564" y="3607496"/>
              <a:ext cx="1709728" cy="1673930"/>
              <a:chOff x="6825564" y="3607496"/>
              <a:chExt cx="1709728" cy="1673930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4" y="3698609"/>
                <a:ext cx="884412" cy="1582817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" panose="020B0502040204020203" pitchFamily="34" charset="0"/>
                  </a:endParaRPr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" panose="020B0502040204020203" pitchFamily="34" charset="0"/>
                </a:endParaRP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950C2EF-A7FD-4BD6-AF79-2C087EFA08CB}"/>
              </a:ext>
            </a:extLst>
          </p:cNvPr>
          <p:cNvGrpSpPr/>
          <p:nvPr/>
        </p:nvGrpSpPr>
        <p:grpSpPr>
          <a:xfrm>
            <a:off x="9889971" y="260114"/>
            <a:ext cx="1826517" cy="448882"/>
            <a:chOff x="3275856" y="1242391"/>
            <a:chExt cx="1656184" cy="407020"/>
          </a:xfrm>
        </p:grpSpPr>
        <p:sp>
          <p:nvSpPr>
            <p:cNvPr id="81" name="Rounded Rectangle 10">
              <a:extLst>
                <a:ext uri="{FF2B5EF4-FFF2-40B4-BE49-F238E27FC236}">
                  <a16:creationId xmlns:a16="http://schemas.microsoft.com/office/drawing/2014/main" id="{816F25ED-47BD-47FC-9088-70273D4752BA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Bahnschrift" panose="020B0502040204020203" pitchFamily="34" charset="0"/>
              </a:endParaRPr>
            </a:p>
          </p:txBody>
        </p:sp>
        <p:pic>
          <p:nvPicPr>
            <p:cNvPr id="82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55E8BE3D-F7A4-4711-87AC-38508CE21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EA42F33-EEC5-4AE1-9F85-264882282CAB}"/>
              </a:ext>
            </a:extLst>
          </p:cNvPr>
          <p:cNvSpPr txBox="1"/>
          <p:nvPr/>
        </p:nvSpPr>
        <p:spPr>
          <a:xfrm>
            <a:off x="712869" y="5965318"/>
            <a:ext cx="482048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By Sarah &amp;  Alan</a:t>
            </a:r>
            <a:endParaRPr lang="ko-KR" altLang="en-US" b="1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A7943DF-2BEF-4361-8272-16D2181D6CAB}"/>
              </a:ext>
            </a:extLst>
          </p:cNvPr>
          <p:cNvGrpSpPr/>
          <p:nvPr/>
        </p:nvGrpSpPr>
        <p:grpSpPr>
          <a:xfrm>
            <a:off x="712869" y="3245066"/>
            <a:ext cx="4860711" cy="2635060"/>
            <a:chOff x="352045" y="2761104"/>
            <a:chExt cx="6155104" cy="318842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926F20-DE46-48FA-9510-FF7D1ABD2A85}"/>
                </a:ext>
              </a:extLst>
            </p:cNvPr>
            <p:cNvSpPr txBox="1"/>
            <p:nvPr/>
          </p:nvSpPr>
          <p:spPr>
            <a:xfrm>
              <a:off x="352045" y="2761104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err="1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Singa</a:t>
              </a:r>
              <a:endParaRPr lang="ko-KR" altLang="en-US" sz="6600" b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C8FF4C-D454-4B26-B3A7-F6722A194465}"/>
                </a:ext>
              </a:extLst>
            </p:cNvPr>
            <p:cNvSpPr txBox="1"/>
            <p:nvPr/>
          </p:nvSpPr>
          <p:spPr>
            <a:xfrm>
              <a:off x="352045" y="3691300"/>
              <a:ext cx="6155104" cy="13406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Hospital</a:t>
              </a:r>
              <a:endParaRPr lang="ko-KR" altLang="en-US" sz="6600" b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F8964BE-5969-46E4-8B8E-2B6259A28CE8}"/>
                </a:ext>
              </a:extLst>
            </p:cNvPr>
            <p:cNvSpPr txBox="1"/>
            <p:nvPr/>
          </p:nvSpPr>
          <p:spPr>
            <a:xfrm>
              <a:off x="352045" y="4608850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Application</a:t>
              </a:r>
              <a:endParaRPr lang="ko-KR" altLang="en-US" sz="6600" b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48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B0E6190-4066-4D8C-B17B-AA587BABF0C2}"/>
              </a:ext>
            </a:extLst>
          </p:cNvPr>
          <p:cNvSpPr/>
          <p:nvPr/>
        </p:nvSpPr>
        <p:spPr>
          <a:xfrm>
            <a:off x="0" y="-121579"/>
            <a:ext cx="12192000" cy="1413888"/>
          </a:xfrm>
          <a:prstGeom prst="rect">
            <a:avLst/>
          </a:prstGeom>
          <a:solidFill>
            <a:srgbClr val="507C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pic>
        <p:nvPicPr>
          <p:cNvPr id="17" name="Picture Placeholder 16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D326DE45-8A5D-43CF-A500-EA8827DA07D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0" b="15370"/>
          <a:stretch>
            <a:fillRect/>
          </a:stretch>
        </p:blipFill>
        <p:spPr>
          <a:xfrm>
            <a:off x="6246813" y="1926672"/>
            <a:ext cx="2298700" cy="2089150"/>
          </a:xfrm>
        </p:spPr>
      </p:pic>
      <p:pic>
        <p:nvPicPr>
          <p:cNvPr id="8" name="Picture Placeholder 7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F3AC873F-B51F-4990-9675-20826D43351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7" b="15287"/>
          <a:stretch>
            <a:fillRect/>
          </a:stretch>
        </p:blipFill>
        <p:spPr>
          <a:xfrm>
            <a:off x="3559175" y="1926672"/>
            <a:ext cx="2297113" cy="2089150"/>
          </a:xfrm>
        </p:spPr>
      </p:pic>
      <p:sp>
        <p:nvSpPr>
          <p:cNvPr id="30" name="Rectangle 29"/>
          <p:cNvSpPr/>
          <p:nvPr/>
        </p:nvSpPr>
        <p:spPr>
          <a:xfrm>
            <a:off x="3558480" y="4005603"/>
            <a:ext cx="229816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Bahnschrif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3900" y="4005603"/>
            <a:ext cx="2304058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Bahnschrift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35929" y="3689150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Bahnschrift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47560" y="3689150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Bahnschrift" panose="020B0502040204020203" pitchFamily="34" charset="0"/>
            </a:endParaRPr>
          </a:p>
        </p:txBody>
      </p:sp>
      <p:grpSp>
        <p:nvGrpSpPr>
          <p:cNvPr id="58" name="Group 43">
            <a:extLst>
              <a:ext uri="{FF2B5EF4-FFF2-40B4-BE49-F238E27FC236}">
                <a16:creationId xmlns:a16="http://schemas.microsoft.com/office/drawing/2014/main" id="{E02580E0-F44A-409B-BA6B-6F08B11E72A8}"/>
              </a:ext>
            </a:extLst>
          </p:cNvPr>
          <p:cNvGrpSpPr/>
          <p:nvPr/>
        </p:nvGrpSpPr>
        <p:grpSpPr>
          <a:xfrm>
            <a:off x="4170408" y="5408108"/>
            <a:ext cx="1074299" cy="309125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F3DB0138-140B-4DA6-951E-BDE1F86DB01D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Rounded Rectangle 39">
              <a:extLst>
                <a:ext uri="{FF2B5EF4-FFF2-40B4-BE49-F238E27FC236}">
                  <a16:creationId xmlns:a16="http://schemas.microsoft.com/office/drawing/2014/main" id="{13C1A4AA-6C00-4BF0-9A96-35C77997C16A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Bahnschrift" panose="020B0502040204020203" pitchFamily="34" charset="0"/>
              </a:endParaRPr>
            </a:p>
          </p:txBody>
        </p:sp>
        <p:sp>
          <p:nvSpPr>
            <p:cNvPr id="61" name="Rounded Rectangle 2">
              <a:extLst>
                <a:ext uri="{FF2B5EF4-FFF2-40B4-BE49-F238E27FC236}">
                  <a16:creationId xmlns:a16="http://schemas.microsoft.com/office/drawing/2014/main" id="{1DAF9866-38FF-4A07-95F3-E2E9B031B20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62" name="Group 47">
            <a:extLst>
              <a:ext uri="{FF2B5EF4-FFF2-40B4-BE49-F238E27FC236}">
                <a16:creationId xmlns:a16="http://schemas.microsoft.com/office/drawing/2014/main" id="{D4E9EBEA-D170-43C0-A865-44EC02AE25E4}"/>
              </a:ext>
            </a:extLst>
          </p:cNvPr>
          <p:cNvGrpSpPr/>
          <p:nvPr/>
        </p:nvGrpSpPr>
        <p:grpSpPr>
          <a:xfrm>
            <a:off x="6858777" y="5408108"/>
            <a:ext cx="1074299" cy="309125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CADFFD4B-11A0-47AC-B923-7AE4B849B627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5" name="Rounded Rectangle 39">
              <a:extLst>
                <a:ext uri="{FF2B5EF4-FFF2-40B4-BE49-F238E27FC236}">
                  <a16:creationId xmlns:a16="http://schemas.microsoft.com/office/drawing/2014/main" id="{E8A2669F-0AAA-4F76-9D6A-14D064DAF3AA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Bahnschrift" panose="020B0502040204020203" pitchFamily="34" charset="0"/>
              </a:endParaRPr>
            </a:p>
          </p:txBody>
        </p:sp>
        <p:sp>
          <p:nvSpPr>
            <p:cNvPr id="66" name="Rounded Rectangle 2">
              <a:extLst>
                <a:ext uri="{FF2B5EF4-FFF2-40B4-BE49-F238E27FC236}">
                  <a16:creationId xmlns:a16="http://schemas.microsoft.com/office/drawing/2014/main" id="{9CEE9ADB-9703-4151-A260-2D352801DB47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C2066E4E-310F-4726-952E-9D03B24E5421}"/>
              </a:ext>
            </a:extLst>
          </p:cNvPr>
          <p:cNvGrpSpPr/>
          <p:nvPr/>
        </p:nvGrpSpPr>
        <p:grpSpPr>
          <a:xfrm>
            <a:off x="3807460" y="4661711"/>
            <a:ext cx="1800200" cy="521878"/>
            <a:chOff x="2851759" y="3796461"/>
            <a:chExt cx="1800000" cy="521878"/>
          </a:xfrm>
        </p:grpSpPr>
        <p:sp>
          <p:nvSpPr>
            <p:cNvPr id="52" name="Text Placeholder 3">
              <a:extLst>
                <a:ext uri="{FF2B5EF4-FFF2-40B4-BE49-F238E27FC236}">
                  <a16:creationId xmlns:a16="http://schemas.microsoft.com/office/drawing/2014/main" id="{D2435410-E46B-479E-A7EA-2A27D65D5141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Alan</a:t>
              </a:r>
            </a:p>
          </p:txBody>
        </p:sp>
        <p:sp>
          <p:nvSpPr>
            <p:cNvPr id="53" name="Text Placeholder 5">
              <a:extLst>
                <a:ext uri="{FF2B5EF4-FFF2-40B4-BE49-F238E27FC236}">
                  <a16:creationId xmlns:a16="http://schemas.microsoft.com/office/drawing/2014/main" id="{A454D1C6-94DC-469D-A102-D03EE7C893A9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accent1"/>
                  </a:solidFill>
                  <a:latin typeface="Bahnschrift" panose="020B0502040204020203" pitchFamily="34" charset="0"/>
                </a:rPr>
                <a:t>Student 1</a:t>
              </a:r>
              <a:endParaRPr lang="ko-KR" altLang="en-US" sz="1200">
                <a:solidFill>
                  <a:schemeClr val="accent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71" name="Group 19">
            <a:extLst>
              <a:ext uri="{FF2B5EF4-FFF2-40B4-BE49-F238E27FC236}">
                <a16:creationId xmlns:a16="http://schemas.microsoft.com/office/drawing/2014/main" id="{EC86C5F1-F7F5-4873-A80B-6816C2022DE7}"/>
              </a:ext>
            </a:extLst>
          </p:cNvPr>
          <p:cNvGrpSpPr/>
          <p:nvPr/>
        </p:nvGrpSpPr>
        <p:grpSpPr>
          <a:xfrm>
            <a:off x="6495829" y="4661711"/>
            <a:ext cx="1800200" cy="521878"/>
            <a:chOff x="2851759" y="3796461"/>
            <a:chExt cx="1800000" cy="521878"/>
          </a:xfrm>
        </p:grpSpPr>
        <p:sp>
          <p:nvSpPr>
            <p:cNvPr id="72" name="Text Placeholder 3">
              <a:extLst>
                <a:ext uri="{FF2B5EF4-FFF2-40B4-BE49-F238E27FC236}">
                  <a16:creationId xmlns:a16="http://schemas.microsoft.com/office/drawing/2014/main" id="{A3C5B6D6-9DA1-4E40-B495-BC88A2CCFA73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Sarah</a:t>
              </a:r>
            </a:p>
          </p:txBody>
        </p:sp>
        <p:sp>
          <p:nvSpPr>
            <p:cNvPr id="73" name="Text Placeholder 5">
              <a:extLst>
                <a:ext uri="{FF2B5EF4-FFF2-40B4-BE49-F238E27FC236}">
                  <a16:creationId xmlns:a16="http://schemas.microsoft.com/office/drawing/2014/main" id="{39DB6430-840A-4A9F-8FE8-FD3AEFA0E8EC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accent2"/>
                  </a:solidFill>
                  <a:latin typeface="Bahnschrift" panose="020B0502040204020203" pitchFamily="34" charset="0"/>
                </a:rPr>
                <a:t>Student 2</a:t>
              </a:r>
            </a:p>
          </p:txBody>
        </p:sp>
      </p:grpSp>
      <p:sp>
        <p:nvSpPr>
          <p:cNvPr id="85" name="Freeform 99">
            <a:extLst>
              <a:ext uri="{FF2B5EF4-FFF2-40B4-BE49-F238E27FC236}">
                <a16:creationId xmlns:a16="http://schemas.microsoft.com/office/drawing/2014/main" id="{879A8744-9651-4DA1-98F9-1DF689ACF1B9}"/>
              </a:ext>
            </a:extLst>
          </p:cNvPr>
          <p:cNvSpPr>
            <a:spLocks noChangeAspect="1"/>
          </p:cNvSpPr>
          <p:nvPr/>
        </p:nvSpPr>
        <p:spPr>
          <a:xfrm>
            <a:off x="7239298" y="3856134"/>
            <a:ext cx="326255" cy="408223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Bahnschrift" panose="020B0502040204020203" pitchFamily="34" charset="0"/>
            </a:endParaRP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59453AEF-0AAA-4A32-9036-36719CB7C99B}"/>
              </a:ext>
            </a:extLst>
          </p:cNvPr>
          <p:cNvSpPr>
            <a:spLocks noChangeAspect="1"/>
          </p:cNvSpPr>
          <p:nvPr/>
        </p:nvSpPr>
        <p:spPr>
          <a:xfrm>
            <a:off x="4437483" y="375044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Bahnschrift" panose="020B0502040204020203" pitchFamily="34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DC00963-A229-47EC-A561-836765288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/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57293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EFC499B-6B36-4F19-AE6E-41C156DCE682}"/>
              </a:ext>
            </a:extLst>
          </p:cNvPr>
          <p:cNvSpPr/>
          <p:nvPr/>
        </p:nvSpPr>
        <p:spPr>
          <a:xfrm flipH="1">
            <a:off x="3201904" y="-9427"/>
            <a:ext cx="8940980" cy="6858000"/>
          </a:xfrm>
          <a:custGeom>
            <a:avLst/>
            <a:gdLst>
              <a:gd name="connsiteX0" fmla="*/ 8940980 w 8940980"/>
              <a:gd name="connsiteY0" fmla="*/ 0 h 6858000"/>
              <a:gd name="connsiteX1" fmla="*/ 2278043 w 8940980"/>
              <a:gd name="connsiteY1" fmla="*/ 0 h 6858000"/>
              <a:gd name="connsiteX2" fmla="*/ 0 w 8940980"/>
              <a:gd name="connsiteY2" fmla="*/ 5319796 h 6858000"/>
              <a:gd name="connsiteX3" fmla="*/ 0 w 8940980"/>
              <a:gd name="connsiteY3" fmla="*/ 6858000 h 6858000"/>
              <a:gd name="connsiteX4" fmla="*/ 6004247 w 89409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0980" h="6858000">
                <a:moveTo>
                  <a:pt x="8940980" y="0"/>
                </a:moveTo>
                <a:lnTo>
                  <a:pt x="2278043" y="0"/>
                </a:lnTo>
                <a:lnTo>
                  <a:pt x="0" y="5319796"/>
                </a:lnTo>
                <a:lnTo>
                  <a:pt x="0" y="6858000"/>
                </a:lnTo>
                <a:lnTo>
                  <a:pt x="6004247" y="6858000"/>
                </a:lnTo>
                <a:close/>
              </a:path>
            </a:pathLst>
          </a:cu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507C89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6A0BEF-587B-4A93-80CD-8999022E5E6D}"/>
              </a:ext>
            </a:extLst>
          </p:cNvPr>
          <p:cNvGrpSpPr/>
          <p:nvPr/>
        </p:nvGrpSpPr>
        <p:grpSpPr>
          <a:xfrm>
            <a:off x="1757356" y="2409769"/>
            <a:ext cx="1143794" cy="2010733"/>
            <a:chOff x="4871870" y="1763729"/>
            <a:chExt cx="2448272" cy="4303935"/>
          </a:xfrm>
        </p:grpSpPr>
        <p:grpSp>
          <p:nvGrpSpPr>
            <p:cNvPr id="16" name="Group 3">
              <a:extLst>
                <a:ext uri="{FF2B5EF4-FFF2-40B4-BE49-F238E27FC236}">
                  <a16:creationId xmlns:a16="http://schemas.microsoft.com/office/drawing/2014/main" id="{D4BC684C-041F-4B88-9CF0-ECE0DDA3532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9B4A4720-3BBC-4B27-BC9F-959A89549D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Bahnschrift" panose="020B0502040204020203" pitchFamily="34" charset="0"/>
                </a:endParaRPr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20F8CC13-EFAD-45FD-BA3E-7E5207421F9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Bahnschrift" panose="020B0502040204020203" pitchFamily="34" charset="0"/>
                </a:endParaRPr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842CD73E-6103-4AEA-A445-1D2B0CCB0F0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CD9D617B-7D93-48B9-ADD1-FB24762646B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04CCA352-6596-4EE3-BCF8-248E86B334B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>
                    <a:latin typeface="Bahnschrift" panose="020B0502040204020203" pitchFamily="34" charset="0"/>
                  </a:endParaRPr>
                </a:p>
              </p:txBody>
            </p:sp>
          </p:grpSp>
        </p:grpSp>
        <p:sp>
          <p:nvSpPr>
            <p:cNvPr id="17" name="Picture Placeholder 2">
              <a:extLst>
                <a:ext uri="{FF2B5EF4-FFF2-40B4-BE49-F238E27FC236}">
                  <a16:creationId xmlns:a16="http://schemas.microsoft.com/office/drawing/2014/main" id="{77EB584B-0620-49F6-9167-284CAC6C356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Bahnschrift" panose="020B0502040204020203" pitchFamily="34" charset="0"/>
              </a:endParaRPr>
            </a:p>
          </p:txBody>
        </p:sp>
      </p:grpSp>
      <p:sp>
        <p:nvSpPr>
          <p:cNvPr id="46" name="Heart 45">
            <a:extLst>
              <a:ext uri="{FF2B5EF4-FFF2-40B4-BE49-F238E27FC236}">
                <a16:creationId xmlns:a16="http://schemas.microsoft.com/office/drawing/2014/main" id="{0D61234A-9078-497B-B44F-C85C29220E10}"/>
              </a:ext>
            </a:extLst>
          </p:cNvPr>
          <p:cNvSpPr/>
          <p:nvPr/>
        </p:nvSpPr>
        <p:spPr>
          <a:xfrm>
            <a:off x="1899454" y="2978692"/>
            <a:ext cx="874316" cy="874316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CEE53-7F4A-4984-ADDF-72E44539565F}"/>
              </a:ext>
            </a:extLst>
          </p:cNvPr>
          <p:cNvSpPr/>
          <p:nvPr/>
        </p:nvSpPr>
        <p:spPr>
          <a:xfrm rot="16200000">
            <a:off x="1499930" y="5979380"/>
            <a:ext cx="164592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FF1C3E-318E-4D13-BF8C-EB8A9AABF41D}"/>
              </a:ext>
            </a:extLst>
          </p:cNvPr>
          <p:cNvSpPr/>
          <p:nvPr/>
        </p:nvSpPr>
        <p:spPr>
          <a:xfrm rot="16200000">
            <a:off x="2061821" y="3108294"/>
            <a:ext cx="522150" cy="5221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id="{8B4D6C70-F433-47A4-A279-102747793736}"/>
              </a:ext>
            </a:extLst>
          </p:cNvPr>
          <p:cNvSpPr>
            <a:spLocks/>
          </p:cNvSpPr>
          <p:nvPr/>
        </p:nvSpPr>
        <p:spPr bwMode="auto">
          <a:xfrm>
            <a:off x="1063474" y="3837822"/>
            <a:ext cx="2527532" cy="1488821"/>
          </a:xfrm>
          <a:custGeom>
            <a:avLst/>
            <a:gdLst/>
            <a:ahLst/>
            <a:cxnLst/>
            <a:rect l="l" t="t" r="r" b="b"/>
            <a:pathLst>
              <a:path w="1255887" h="739769">
                <a:moveTo>
                  <a:pt x="0" y="0"/>
                </a:moveTo>
                <a:lnTo>
                  <a:pt x="101935" y="0"/>
                </a:lnTo>
                <a:lnTo>
                  <a:pt x="126181" y="48492"/>
                </a:lnTo>
                <a:lnTo>
                  <a:pt x="165558" y="135996"/>
                </a:lnTo>
                <a:lnTo>
                  <a:pt x="194726" y="204540"/>
                </a:lnTo>
                <a:lnTo>
                  <a:pt x="223893" y="276001"/>
                </a:lnTo>
                <a:lnTo>
                  <a:pt x="255978" y="341629"/>
                </a:lnTo>
                <a:lnTo>
                  <a:pt x="288062" y="408715"/>
                </a:lnTo>
                <a:lnTo>
                  <a:pt x="327439" y="467050"/>
                </a:lnTo>
                <a:lnTo>
                  <a:pt x="369732" y="522469"/>
                </a:lnTo>
                <a:lnTo>
                  <a:pt x="423693" y="567679"/>
                </a:lnTo>
                <a:lnTo>
                  <a:pt x="452861" y="588097"/>
                </a:lnTo>
                <a:lnTo>
                  <a:pt x="489320" y="612889"/>
                </a:lnTo>
                <a:lnTo>
                  <a:pt x="528697" y="631848"/>
                </a:lnTo>
                <a:lnTo>
                  <a:pt x="573907" y="646432"/>
                </a:lnTo>
                <a:lnTo>
                  <a:pt x="622034" y="655183"/>
                </a:lnTo>
                <a:lnTo>
                  <a:pt x="674536" y="649349"/>
                </a:lnTo>
                <a:lnTo>
                  <a:pt x="741622" y="628932"/>
                </a:lnTo>
                <a:lnTo>
                  <a:pt x="799957" y="599764"/>
                </a:lnTo>
                <a:lnTo>
                  <a:pt x="849543" y="561846"/>
                </a:lnTo>
                <a:lnTo>
                  <a:pt x="894753" y="519552"/>
                </a:lnTo>
                <a:lnTo>
                  <a:pt x="935588" y="469967"/>
                </a:lnTo>
                <a:lnTo>
                  <a:pt x="969131" y="416007"/>
                </a:lnTo>
                <a:lnTo>
                  <a:pt x="998298" y="357671"/>
                </a:lnTo>
                <a:lnTo>
                  <a:pt x="1027466" y="296419"/>
                </a:lnTo>
                <a:lnTo>
                  <a:pt x="1053717" y="236625"/>
                </a:lnTo>
                <a:lnTo>
                  <a:pt x="1081427" y="175372"/>
                </a:lnTo>
                <a:lnTo>
                  <a:pt x="1107678" y="111203"/>
                </a:lnTo>
                <a:lnTo>
                  <a:pt x="1159187" y="0"/>
                </a:lnTo>
                <a:lnTo>
                  <a:pt x="1255887" y="0"/>
                </a:lnTo>
                <a:lnTo>
                  <a:pt x="1250600" y="10574"/>
                </a:lnTo>
                <a:lnTo>
                  <a:pt x="1218515" y="74743"/>
                </a:lnTo>
                <a:lnTo>
                  <a:pt x="1186431" y="140371"/>
                </a:lnTo>
                <a:lnTo>
                  <a:pt x="1160180" y="207457"/>
                </a:lnTo>
                <a:lnTo>
                  <a:pt x="1131012" y="273084"/>
                </a:lnTo>
                <a:lnTo>
                  <a:pt x="1101844" y="337254"/>
                </a:lnTo>
                <a:lnTo>
                  <a:pt x="1072676" y="399964"/>
                </a:lnTo>
                <a:lnTo>
                  <a:pt x="1040592" y="458300"/>
                </a:lnTo>
                <a:lnTo>
                  <a:pt x="1004132" y="515177"/>
                </a:lnTo>
                <a:lnTo>
                  <a:pt x="964755" y="567679"/>
                </a:lnTo>
                <a:lnTo>
                  <a:pt x="919545" y="615806"/>
                </a:lnTo>
                <a:lnTo>
                  <a:pt x="868502" y="655183"/>
                </a:lnTo>
                <a:lnTo>
                  <a:pt x="810166" y="690184"/>
                </a:lnTo>
                <a:lnTo>
                  <a:pt x="744539" y="719352"/>
                </a:lnTo>
                <a:lnTo>
                  <a:pt x="670161" y="736852"/>
                </a:lnTo>
                <a:lnTo>
                  <a:pt x="605991" y="739769"/>
                </a:lnTo>
                <a:lnTo>
                  <a:pt x="544739" y="732477"/>
                </a:lnTo>
                <a:lnTo>
                  <a:pt x="489320" y="710601"/>
                </a:lnTo>
                <a:lnTo>
                  <a:pt x="436818" y="687267"/>
                </a:lnTo>
                <a:lnTo>
                  <a:pt x="391608" y="658099"/>
                </a:lnTo>
                <a:lnTo>
                  <a:pt x="353690" y="631848"/>
                </a:lnTo>
                <a:lnTo>
                  <a:pt x="308480" y="591013"/>
                </a:lnTo>
                <a:lnTo>
                  <a:pt x="269103" y="544345"/>
                </a:lnTo>
                <a:lnTo>
                  <a:pt x="237019" y="490385"/>
                </a:lnTo>
                <a:lnTo>
                  <a:pt x="207851" y="434966"/>
                </a:lnTo>
                <a:lnTo>
                  <a:pt x="181600" y="376630"/>
                </a:lnTo>
                <a:lnTo>
                  <a:pt x="155349" y="315378"/>
                </a:lnTo>
                <a:lnTo>
                  <a:pt x="115972" y="227874"/>
                </a:lnTo>
                <a:lnTo>
                  <a:pt x="70762" y="140371"/>
                </a:lnTo>
                <a:lnTo>
                  <a:pt x="25552" y="528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2C5C9A3E-99C9-4205-B483-5AB38D9831DC}"/>
              </a:ext>
            </a:extLst>
          </p:cNvPr>
          <p:cNvSpPr>
            <a:spLocks/>
          </p:cNvSpPr>
          <p:nvPr/>
        </p:nvSpPr>
        <p:spPr bwMode="auto">
          <a:xfrm>
            <a:off x="842914" y="1864093"/>
            <a:ext cx="2959964" cy="1980369"/>
          </a:xfrm>
          <a:custGeom>
            <a:avLst/>
            <a:gdLst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8813 w 1608138"/>
              <a:gd name="connsiteY49" fmla="*/ 19050 h 1075928"/>
              <a:gd name="connsiteX50" fmla="*/ 663575 w 1608138"/>
              <a:gd name="connsiteY50" fmla="*/ 25400 h 1075928"/>
              <a:gd name="connsiteX51" fmla="*/ 676275 w 1608138"/>
              <a:gd name="connsiteY51" fmla="*/ 53975 h 1075928"/>
              <a:gd name="connsiteX52" fmla="*/ 676275 w 1608138"/>
              <a:gd name="connsiteY52" fmla="*/ 85725 h 1075928"/>
              <a:gd name="connsiteX53" fmla="*/ 666750 w 1608138"/>
              <a:gd name="connsiteY53" fmla="*/ 114300 h 1075928"/>
              <a:gd name="connsiteX54" fmla="*/ 649288 w 1608138"/>
              <a:gd name="connsiteY54" fmla="*/ 138113 h 1075928"/>
              <a:gd name="connsiteX55" fmla="*/ 617538 w 1608138"/>
              <a:gd name="connsiteY55" fmla="*/ 149225 h 1075928"/>
              <a:gd name="connsiteX56" fmla="*/ 585788 w 1608138"/>
              <a:gd name="connsiteY56" fmla="*/ 149225 h 1075928"/>
              <a:gd name="connsiteX57" fmla="*/ 550863 w 1608138"/>
              <a:gd name="connsiteY57" fmla="*/ 141288 h 1075928"/>
              <a:gd name="connsiteX58" fmla="*/ 517525 w 1608138"/>
              <a:gd name="connsiteY58" fmla="*/ 131763 h 1075928"/>
              <a:gd name="connsiteX59" fmla="*/ 479425 w 1608138"/>
              <a:gd name="connsiteY59" fmla="*/ 128588 h 1075928"/>
              <a:gd name="connsiteX60" fmla="*/ 441325 w 1608138"/>
              <a:gd name="connsiteY60" fmla="*/ 131763 h 1075928"/>
              <a:gd name="connsiteX61" fmla="*/ 360363 w 1608138"/>
              <a:gd name="connsiteY61" fmla="*/ 158750 h 1075928"/>
              <a:gd name="connsiteX62" fmla="*/ 292100 w 1608138"/>
              <a:gd name="connsiteY62" fmla="*/ 198438 h 1075928"/>
              <a:gd name="connsiteX63" fmla="*/ 231775 w 1608138"/>
              <a:gd name="connsiteY63" fmla="*/ 250825 h 1075928"/>
              <a:gd name="connsiteX64" fmla="*/ 182563 w 1608138"/>
              <a:gd name="connsiteY64" fmla="*/ 307975 h 1075928"/>
              <a:gd name="connsiteX65" fmla="*/ 141288 w 1608138"/>
              <a:gd name="connsiteY65" fmla="*/ 377825 h 1075928"/>
              <a:gd name="connsiteX66" fmla="*/ 109538 w 1608138"/>
              <a:gd name="connsiteY66" fmla="*/ 455613 h 1075928"/>
              <a:gd name="connsiteX67" fmla="*/ 98425 w 1608138"/>
              <a:gd name="connsiteY67" fmla="*/ 512763 h 1075928"/>
              <a:gd name="connsiteX68" fmla="*/ 92075 w 1608138"/>
              <a:gd name="connsiteY68" fmla="*/ 576263 h 1075928"/>
              <a:gd name="connsiteX69" fmla="*/ 95250 w 1608138"/>
              <a:gd name="connsiteY69" fmla="*/ 642938 h 1075928"/>
              <a:gd name="connsiteX70" fmla="*/ 101600 w 1608138"/>
              <a:gd name="connsiteY70" fmla="*/ 709613 h 1075928"/>
              <a:gd name="connsiteX71" fmla="*/ 109538 w 1608138"/>
              <a:gd name="connsiteY71" fmla="*/ 773113 h 1075928"/>
              <a:gd name="connsiteX72" fmla="*/ 123825 w 1608138"/>
              <a:gd name="connsiteY72" fmla="*/ 825500 h 1075928"/>
              <a:gd name="connsiteX73" fmla="*/ 161925 w 1608138"/>
              <a:gd name="connsiteY73" fmla="*/ 928688 h 1075928"/>
              <a:gd name="connsiteX74" fmla="*/ 207963 w 1608138"/>
              <a:gd name="connsiteY74" fmla="*/ 1030288 h 1075928"/>
              <a:gd name="connsiteX75" fmla="*/ 230783 w 1608138"/>
              <a:gd name="connsiteY75" fmla="*/ 1075928 h 1075928"/>
              <a:gd name="connsiteX76" fmla="*/ 119823 w 1608138"/>
              <a:gd name="connsiteY76" fmla="*/ 1075928 h 1075928"/>
              <a:gd name="connsiteX77" fmla="*/ 101600 w 1608138"/>
              <a:gd name="connsiteY77" fmla="*/ 1038225 h 1075928"/>
              <a:gd name="connsiteX78" fmla="*/ 60325 w 1608138"/>
              <a:gd name="connsiteY78" fmla="*/ 938213 h 1075928"/>
              <a:gd name="connsiteX79" fmla="*/ 28575 w 1608138"/>
              <a:gd name="connsiteY79" fmla="*/ 830263 h 1075928"/>
              <a:gd name="connsiteX80" fmla="*/ 14288 w 1608138"/>
              <a:gd name="connsiteY80" fmla="*/ 769938 h 1075928"/>
              <a:gd name="connsiteX81" fmla="*/ 6350 w 1608138"/>
              <a:gd name="connsiteY81" fmla="*/ 700088 h 1075928"/>
              <a:gd name="connsiteX82" fmla="*/ 0 w 1608138"/>
              <a:gd name="connsiteY82" fmla="*/ 628650 h 1075928"/>
              <a:gd name="connsiteX83" fmla="*/ 0 w 1608138"/>
              <a:gd name="connsiteY83" fmla="*/ 554038 h 1075928"/>
              <a:gd name="connsiteX84" fmla="*/ 9525 w 1608138"/>
              <a:gd name="connsiteY84" fmla="*/ 487363 h 1075928"/>
              <a:gd name="connsiteX85" fmla="*/ 23813 w 1608138"/>
              <a:gd name="connsiteY85" fmla="*/ 423863 h 1075928"/>
              <a:gd name="connsiteX86" fmla="*/ 52388 w 1608138"/>
              <a:gd name="connsiteY86" fmla="*/ 342900 h 1075928"/>
              <a:gd name="connsiteX87" fmla="*/ 95250 w 1608138"/>
              <a:gd name="connsiteY87" fmla="*/ 271463 h 1075928"/>
              <a:gd name="connsiteX88" fmla="*/ 144463 w 1608138"/>
              <a:gd name="connsiteY88" fmla="*/ 204788 h 1075928"/>
              <a:gd name="connsiteX89" fmla="*/ 204788 w 1608138"/>
              <a:gd name="connsiteY89" fmla="*/ 146050 h 1075928"/>
              <a:gd name="connsiteX90" fmla="*/ 271463 w 1608138"/>
              <a:gd name="connsiteY90" fmla="*/ 96838 h 1075928"/>
              <a:gd name="connsiteX91" fmla="*/ 346075 w 1608138"/>
              <a:gd name="connsiteY91" fmla="*/ 63500 h 1075928"/>
              <a:gd name="connsiteX92" fmla="*/ 395288 w 1608138"/>
              <a:gd name="connsiteY92" fmla="*/ 49213 h 1075928"/>
              <a:gd name="connsiteX93" fmla="*/ 447675 w 1608138"/>
              <a:gd name="connsiteY93" fmla="*/ 36513 h 1075928"/>
              <a:gd name="connsiteX94" fmla="*/ 500063 w 1608138"/>
              <a:gd name="connsiteY94" fmla="*/ 28575 h 1075928"/>
              <a:gd name="connsiteX95" fmla="*/ 549275 w 1608138"/>
              <a:gd name="connsiteY95" fmla="*/ 17463 h 1075928"/>
              <a:gd name="connsiteX96" fmla="*/ 595313 w 1608138"/>
              <a:gd name="connsiteY96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8813 w 1608138"/>
              <a:gd name="connsiteY48" fmla="*/ 19050 h 1075928"/>
              <a:gd name="connsiteX49" fmla="*/ 663575 w 1608138"/>
              <a:gd name="connsiteY49" fmla="*/ 25400 h 1075928"/>
              <a:gd name="connsiteX50" fmla="*/ 676275 w 1608138"/>
              <a:gd name="connsiteY50" fmla="*/ 53975 h 1075928"/>
              <a:gd name="connsiteX51" fmla="*/ 676275 w 1608138"/>
              <a:gd name="connsiteY51" fmla="*/ 85725 h 1075928"/>
              <a:gd name="connsiteX52" fmla="*/ 666750 w 1608138"/>
              <a:gd name="connsiteY52" fmla="*/ 114300 h 1075928"/>
              <a:gd name="connsiteX53" fmla="*/ 649288 w 1608138"/>
              <a:gd name="connsiteY53" fmla="*/ 138113 h 1075928"/>
              <a:gd name="connsiteX54" fmla="*/ 617538 w 1608138"/>
              <a:gd name="connsiteY54" fmla="*/ 149225 h 1075928"/>
              <a:gd name="connsiteX55" fmla="*/ 585788 w 1608138"/>
              <a:gd name="connsiteY55" fmla="*/ 149225 h 1075928"/>
              <a:gd name="connsiteX56" fmla="*/ 550863 w 1608138"/>
              <a:gd name="connsiteY56" fmla="*/ 141288 h 1075928"/>
              <a:gd name="connsiteX57" fmla="*/ 517525 w 1608138"/>
              <a:gd name="connsiteY57" fmla="*/ 131763 h 1075928"/>
              <a:gd name="connsiteX58" fmla="*/ 479425 w 1608138"/>
              <a:gd name="connsiteY58" fmla="*/ 128588 h 1075928"/>
              <a:gd name="connsiteX59" fmla="*/ 441325 w 1608138"/>
              <a:gd name="connsiteY59" fmla="*/ 131763 h 1075928"/>
              <a:gd name="connsiteX60" fmla="*/ 360363 w 1608138"/>
              <a:gd name="connsiteY60" fmla="*/ 158750 h 1075928"/>
              <a:gd name="connsiteX61" fmla="*/ 292100 w 1608138"/>
              <a:gd name="connsiteY61" fmla="*/ 198438 h 1075928"/>
              <a:gd name="connsiteX62" fmla="*/ 231775 w 1608138"/>
              <a:gd name="connsiteY62" fmla="*/ 250825 h 1075928"/>
              <a:gd name="connsiteX63" fmla="*/ 182563 w 1608138"/>
              <a:gd name="connsiteY63" fmla="*/ 307975 h 1075928"/>
              <a:gd name="connsiteX64" fmla="*/ 141288 w 1608138"/>
              <a:gd name="connsiteY64" fmla="*/ 377825 h 1075928"/>
              <a:gd name="connsiteX65" fmla="*/ 109538 w 1608138"/>
              <a:gd name="connsiteY65" fmla="*/ 455613 h 1075928"/>
              <a:gd name="connsiteX66" fmla="*/ 98425 w 1608138"/>
              <a:gd name="connsiteY66" fmla="*/ 512763 h 1075928"/>
              <a:gd name="connsiteX67" fmla="*/ 92075 w 1608138"/>
              <a:gd name="connsiteY67" fmla="*/ 576263 h 1075928"/>
              <a:gd name="connsiteX68" fmla="*/ 95250 w 1608138"/>
              <a:gd name="connsiteY68" fmla="*/ 642938 h 1075928"/>
              <a:gd name="connsiteX69" fmla="*/ 101600 w 1608138"/>
              <a:gd name="connsiteY69" fmla="*/ 709613 h 1075928"/>
              <a:gd name="connsiteX70" fmla="*/ 109538 w 1608138"/>
              <a:gd name="connsiteY70" fmla="*/ 773113 h 1075928"/>
              <a:gd name="connsiteX71" fmla="*/ 123825 w 1608138"/>
              <a:gd name="connsiteY71" fmla="*/ 825500 h 1075928"/>
              <a:gd name="connsiteX72" fmla="*/ 161925 w 1608138"/>
              <a:gd name="connsiteY72" fmla="*/ 928688 h 1075928"/>
              <a:gd name="connsiteX73" fmla="*/ 207963 w 1608138"/>
              <a:gd name="connsiteY73" fmla="*/ 1030288 h 1075928"/>
              <a:gd name="connsiteX74" fmla="*/ 230783 w 1608138"/>
              <a:gd name="connsiteY74" fmla="*/ 1075928 h 1075928"/>
              <a:gd name="connsiteX75" fmla="*/ 119823 w 1608138"/>
              <a:gd name="connsiteY75" fmla="*/ 1075928 h 1075928"/>
              <a:gd name="connsiteX76" fmla="*/ 101600 w 1608138"/>
              <a:gd name="connsiteY76" fmla="*/ 1038225 h 1075928"/>
              <a:gd name="connsiteX77" fmla="*/ 60325 w 1608138"/>
              <a:gd name="connsiteY77" fmla="*/ 938213 h 1075928"/>
              <a:gd name="connsiteX78" fmla="*/ 28575 w 1608138"/>
              <a:gd name="connsiteY78" fmla="*/ 830263 h 1075928"/>
              <a:gd name="connsiteX79" fmla="*/ 14288 w 1608138"/>
              <a:gd name="connsiteY79" fmla="*/ 769938 h 1075928"/>
              <a:gd name="connsiteX80" fmla="*/ 6350 w 1608138"/>
              <a:gd name="connsiteY80" fmla="*/ 700088 h 1075928"/>
              <a:gd name="connsiteX81" fmla="*/ 0 w 1608138"/>
              <a:gd name="connsiteY81" fmla="*/ 628650 h 1075928"/>
              <a:gd name="connsiteX82" fmla="*/ 0 w 1608138"/>
              <a:gd name="connsiteY82" fmla="*/ 554038 h 1075928"/>
              <a:gd name="connsiteX83" fmla="*/ 9525 w 1608138"/>
              <a:gd name="connsiteY83" fmla="*/ 487363 h 1075928"/>
              <a:gd name="connsiteX84" fmla="*/ 23813 w 1608138"/>
              <a:gd name="connsiteY84" fmla="*/ 423863 h 1075928"/>
              <a:gd name="connsiteX85" fmla="*/ 52388 w 1608138"/>
              <a:gd name="connsiteY85" fmla="*/ 342900 h 1075928"/>
              <a:gd name="connsiteX86" fmla="*/ 95250 w 1608138"/>
              <a:gd name="connsiteY86" fmla="*/ 271463 h 1075928"/>
              <a:gd name="connsiteX87" fmla="*/ 144463 w 1608138"/>
              <a:gd name="connsiteY87" fmla="*/ 204788 h 1075928"/>
              <a:gd name="connsiteX88" fmla="*/ 204788 w 1608138"/>
              <a:gd name="connsiteY88" fmla="*/ 146050 h 1075928"/>
              <a:gd name="connsiteX89" fmla="*/ 271463 w 1608138"/>
              <a:gd name="connsiteY89" fmla="*/ 96838 h 1075928"/>
              <a:gd name="connsiteX90" fmla="*/ 346075 w 1608138"/>
              <a:gd name="connsiteY90" fmla="*/ 63500 h 1075928"/>
              <a:gd name="connsiteX91" fmla="*/ 395288 w 1608138"/>
              <a:gd name="connsiteY91" fmla="*/ 49213 h 1075928"/>
              <a:gd name="connsiteX92" fmla="*/ 447675 w 1608138"/>
              <a:gd name="connsiteY92" fmla="*/ 36513 h 1075928"/>
              <a:gd name="connsiteX93" fmla="*/ 500063 w 1608138"/>
              <a:gd name="connsiteY93" fmla="*/ 28575 h 1075928"/>
              <a:gd name="connsiteX94" fmla="*/ 549275 w 1608138"/>
              <a:gd name="connsiteY94" fmla="*/ 17463 h 1075928"/>
              <a:gd name="connsiteX95" fmla="*/ 595313 w 1608138"/>
              <a:gd name="connsiteY95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63575 w 1608138"/>
              <a:gd name="connsiteY48" fmla="*/ 25400 h 1075928"/>
              <a:gd name="connsiteX49" fmla="*/ 676275 w 1608138"/>
              <a:gd name="connsiteY49" fmla="*/ 53975 h 1075928"/>
              <a:gd name="connsiteX50" fmla="*/ 676275 w 1608138"/>
              <a:gd name="connsiteY50" fmla="*/ 85725 h 1075928"/>
              <a:gd name="connsiteX51" fmla="*/ 666750 w 1608138"/>
              <a:gd name="connsiteY51" fmla="*/ 114300 h 1075928"/>
              <a:gd name="connsiteX52" fmla="*/ 649288 w 1608138"/>
              <a:gd name="connsiteY52" fmla="*/ 138113 h 1075928"/>
              <a:gd name="connsiteX53" fmla="*/ 617538 w 1608138"/>
              <a:gd name="connsiteY53" fmla="*/ 149225 h 1075928"/>
              <a:gd name="connsiteX54" fmla="*/ 585788 w 1608138"/>
              <a:gd name="connsiteY54" fmla="*/ 149225 h 1075928"/>
              <a:gd name="connsiteX55" fmla="*/ 550863 w 1608138"/>
              <a:gd name="connsiteY55" fmla="*/ 141288 h 1075928"/>
              <a:gd name="connsiteX56" fmla="*/ 517525 w 1608138"/>
              <a:gd name="connsiteY56" fmla="*/ 131763 h 1075928"/>
              <a:gd name="connsiteX57" fmla="*/ 479425 w 1608138"/>
              <a:gd name="connsiteY57" fmla="*/ 128588 h 1075928"/>
              <a:gd name="connsiteX58" fmla="*/ 441325 w 1608138"/>
              <a:gd name="connsiteY58" fmla="*/ 131763 h 1075928"/>
              <a:gd name="connsiteX59" fmla="*/ 360363 w 1608138"/>
              <a:gd name="connsiteY59" fmla="*/ 158750 h 1075928"/>
              <a:gd name="connsiteX60" fmla="*/ 292100 w 1608138"/>
              <a:gd name="connsiteY60" fmla="*/ 198438 h 1075928"/>
              <a:gd name="connsiteX61" fmla="*/ 231775 w 1608138"/>
              <a:gd name="connsiteY61" fmla="*/ 250825 h 1075928"/>
              <a:gd name="connsiteX62" fmla="*/ 182563 w 1608138"/>
              <a:gd name="connsiteY62" fmla="*/ 307975 h 1075928"/>
              <a:gd name="connsiteX63" fmla="*/ 141288 w 1608138"/>
              <a:gd name="connsiteY63" fmla="*/ 377825 h 1075928"/>
              <a:gd name="connsiteX64" fmla="*/ 109538 w 1608138"/>
              <a:gd name="connsiteY64" fmla="*/ 455613 h 1075928"/>
              <a:gd name="connsiteX65" fmla="*/ 98425 w 1608138"/>
              <a:gd name="connsiteY65" fmla="*/ 512763 h 1075928"/>
              <a:gd name="connsiteX66" fmla="*/ 92075 w 1608138"/>
              <a:gd name="connsiteY66" fmla="*/ 576263 h 1075928"/>
              <a:gd name="connsiteX67" fmla="*/ 95250 w 1608138"/>
              <a:gd name="connsiteY67" fmla="*/ 642938 h 1075928"/>
              <a:gd name="connsiteX68" fmla="*/ 101600 w 1608138"/>
              <a:gd name="connsiteY68" fmla="*/ 709613 h 1075928"/>
              <a:gd name="connsiteX69" fmla="*/ 109538 w 1608138"/>
              <a:gd name="connsiteY69" fmla="*/ 773113 h 1075928"/>
              <a:gd name="connsiteX70" fmla="*/ 123825 w 1608138"/>
              <a:gd name="connsiteY70" fmla="*/ 825500 h 1075928"/>
              <a:gd name="connsiteX71" fmla="*/ 161925 w 1608138"/>
              <a:gd name="connsiteY71" fmla="*/ 928688 h 1075928"/>
              <a:gd name="connsiteX72" fmla="*/ 207963 w 1608138"/>
              <a:gd name="connsiteY72" fmla="*/ 1030288 h 1075928"/>
              <a:gd name="connsiteX73" fmla="*/ 230783 w 1608138"/>
              <a:gd name="connsiteY73" fmla="*/ 1075928 h 1075928"/>
              <a:gd name="connsiteX74" fmla="*/ 119823 w 1608138"/>
              <a:gd name="connsiteY74" fmla="*/ 1075928 h 1075928"/>
              <a:gd name="connsiteX75" fmla="*/ 101600 w 1608138"/>
              <a:gd name="connsiteY75" fmla="*/ 1038225 h 1075928"/>
              <a:gd name="connsiteX76" fmla="*/ 60325 w 1608138"/>
              <a:gd name="connsiteY76" fmla="*/ 938213 h 1075928"/>
              <a:gd name="connsiteX77" fmla="*/ 28575 w 1608138"/>
              <a:gd name="connsiteY77" fmla="*/ 830263 h 1075928"/>
              <a:gd name="connsiteX78" fmla="*/ 14288 w 1608138"/>
              <a:gd name="connsiteY78" fmla="*/ 769938 h 1075928"/>
              <a:gd name="connsiteX79" fmla="*/ 6350 w 1608138"/>
              <a:gd name="connsiteY79" fmla="*/ 700088 h 1075928"/>
              <a:gd name="connsiteX80" fmla="*/ 0 w 1608138"/>
              <a:gd name="connsiteY80" fmla="*/ 628650 h 1075928"/>
              <a:gd name="connsiteX81" fmla="*/ 0 w 1608138"/>
              <a:gd name="connsiteY81" fmla="*/ 554038 h 1075928"/>
              <a:gd name="connsiteX82" fmla="*/ 9525 w 1608138"/>
              <a:gd name="connsiteY82" fmla="*/ 487363 h 1075928"/>
              <a:gd name="connsiteX83" fmla="*/ 23813 w 1608138"/>
              <a:gd name="connsiteY83" fmla="*/ 423863 h 1075928"/>
              <a:gd name="connsiteX84" fmla="*/ 52388 w 1608138"/>
              <a:gd name="connsiteY84" fmla="*/ 342900 h 1075928"/>
              <a:gd name="connsiteX85" fmla="*/ 95250 w 1608138"/>
              <a:gd name="connsiteY85" fmla="*/ 271463 h 1075928"/>
              <a:gd name="connsiteX86" fmla="*/ 144463 w 1608138"/>
              <a:gd name="connsiteY86" fmla="*/ 204788 h 1075928"/>
              <a:gd name="connsiteX87" fmla="*/ 204788 w 1608138"/>
              <a:gd name="connsiteY87" fmla="*/ 146050 h 1075928"/>
              <a:gd name="connsiteX88" fmla="*/ 271463 w 1608138"/>
              <a:gd name="connsiteY88" fmla="*/ 96838 h 1075928"/>
              <a:gd name="connsiteX89" fmla="*/ 346075 w 1608138"/>
              <a:gd name="connsiteY89" fmla="*/ 63500 h 1075928"/>
              <a:gd name="connsiteX90" fmla="*/ 395288 w 1608138"/>
              <a:gd name="connsiteY90" fmla="*/ 49213 h 1075928"/>
              <a:gd name="connsiteX91" fmla="*/ 447675 w 1608138"/>
              <a:gd name="connsiteY91" fmla="*/ 36513 h 1075928"/>
              <a:gd name="connsiteX92" fmla="*/ 500063 w 1608138"/>
              <a:gd name="connsiteY92" fmla="*/ 28575 h 1075928"/>
              <a:gd name="connsiteX93" fmla="*/ 549275 w 1608138"/>
              <a:gd name="connsiteY93" fmla="*/ 17463 h 1075928"/>
              <a:gd name="connsiteX94" fmla="*/ 595313 w 1608138"/>
              <a:gd name="connsiteY94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76275 w 1608138"/>
              <a:gd name="connsiteY48" fmla="*/ 85725 h 1075928"/>
              <a:gd name="connsiteX49" fmla="*/ 666750 w 1608138"/>
              <a:gd name="connsiteY49" fmla="*/ 114300 h 1075928"/>
              <a:gd name="connsiteX50" fmla="*/ 649288 w 1608138"/>
              <a:gd name="connsiteY50" fmla="*/ 138113 h 1075928"/>
              <a:gd name="connsiteX51" fmla="*/ 617538 w 1608138"/>
              <a:gd name="connsiteY51" fmla="*/ 149225 h 1075928"/>
              <a:gd name="connsiteX52" fmla="*/ 585788 w 1608138"/>
              <a:gd name="connsiteY52" fmla="*/ 149225 h 1075928"/>
              <a:gd name="connsiteX53" fmla="*/ 550863 w 1608138"/>
              <a:gd name="connsiteY53" fmla="*/ 141288 h 1075928"/>
              <a:gd name="connsiteX54" fmla="*/ 517525 w 1608138"/>
              <a:gd name="connsiteY54" fmla="*/ 131763 h 1075928"/>
              <a:gd name="connsiteX55" fmla="*/ 479425 w 1608138"/>
              <a:gd name="connsiteY55" fmla="*/ 128588 h 1075928"/>
              <a:gd name="connsiteX56" fmla="*/ 441325 w 1608138"/>
              <a:gd name="connsiteY56" fmla="*/ 131763 h 1075928"/>
              <a:gd name="connsiteX57" fmla="*/ 360363 w 1608138"/>
              <a:gd name="connsiteY57" fmla="*/ 158750 h 1075928"/>
              <a:gd name="connsiteX58" fmla="*/ 292100 w 1608138"/>
              <a:gd name="connsiteY58" fmla="*/ 198438 h 1075928"/>
              <a:gd name="connsiteX59" fmla="*/ 231775 w 1608138"/>
              <a:gd name="connsiteY59" fmla="*/ 250825 h 1075928"/>
              <a:gd name="connsiteX60" fmla="*/ 182563 w 1608138"/>
              <a:gd name="connsiteY60" fmla="*/ 307975 h 1075928"/>
              <a:gd name="connsiteX61" fmla="*/ 141288 w 1608138"/>
              <a:gd name="connsiteY61" fmla="*/ 377825 h 1075928"/>
              <a:gd name="connsiteX62" fmla="*/ 109538 w 1608138"/>
              <a:gd name="connsiteY62" fmla="*/ 455613 h 1075928"/>
              <a:gd name="connsiteX63" fmla="*/ 98425 w 1608138"/>
              <a:gd name="connsiteY63" fmla="*/ 512763 h 1075928"/>
              <a:gd name="connsiteX64" fmla="*/ 92075 w 1608138"/>
              <a:gd name="connsiteY64" fmla="*/ 576263 h 1075928"/>
              <a:gd name="connsiteX65" fmla="*/ 95250 w 1608138"/>
              <a:gd name="connsiteY65" fmla="*/ 642938 h 1075928"/>
              <a:gd name="connsiteX66" fmla="*/ 101600 w 1608138"/>
              <a:gd name="connsiteY66" fmla="*/ 709613 h 1075928"/>
              <a:gd name="connsiteX67" fmla="*/ 109538 w 1608138"/>
              <a:gd name="connsiteY67" fmla="*/ 773113 h 1075928"/>
              <a:gd name="connsiteX68" fmla="*/ 123825 w 1608138"/>
              <a:gd name="connsiteY68" fmla="*/ 825500 h 1075928"/>
              <a:gd name="connsiteX69" fmla="*/ 161925 w 1608138"/>
              <a:gd name="connsiteY69" fmla="*/ 928688 h 1075928"/>
              <a:gd name="connsiteX70" fmla="*/ 207963 w 1608138"/>
              <a:gd name="connsiteY70" fmla="*/ 1030288 h 1075928"/>
              <a:gd name="connsiteX71" fmla="*/ 230783 w 1608138"/>
              <a:gd name="connsiteY71" fmla="*/ 1075928 h 1075928"/>
              <a:gd name="connsiteX72" fmla="*/ 119823 w 1608138"/>
              <a:gd name="connsiteY72" fmla="*/ 1075928 h 1075928"/>
              <a:gd name="connsiteX73" fmla="*/ 101600 w 1608138"/>
              <a:gd name="connsiteY73" fmla="*/ 1038225 h 1075928"/>
              <a:gd name="connsiteX74" fmla="*/ 60325 w 1608138"/>
              <a:gd name="connsiteY74" fmla="*/ 938213 h 1075928"/>
              <a:gd name="connsiteX75" fmla="*/ 28575 w 1608138"/>
              <a:gd name="connsiteY75" fmla="*/ 830263 h 1075928"/>
              <a:gd name="connsiteX76" fmla="*/ 14288 w 1608138"/>
              <a:gd name="connsiteY76" fmla="*/ 769938 h 1075928"/>
              <a:gd name="connsiteX77" fmla="*/ 6350 w 1608138"/>
              <a:gd name="connsiteY77" fmla="*/ 700088 h 1075928"/>
              <a:gd name="connsiteX78" fmla="*/ 0 w 1608138"/>
              <a:gd name="connsiteY78" fmla="*/ 628650 h 1075928"/>
              <a:gd name="connsiteX79" fmla="*/ 0 w 1608138"/>
              <a:gd name="connsiteY79" fmla="*/ 554038 h 1075928"/>
              <a:gd name="connsiteX80" fmla="*/ 9525 w 1608138"/>
              <a:gd name="connsiteY80" fmla="*/ 487363 h 1075928"/>
              <a:gd name="connsiteX81" fmla="*/ 23813 w 1608138"/>
              <a:gd name="connsiteY81" fmla="*/ 423863 h 1075928"/>
              <a:gd name="connsiteX82" fmla="*/ 52388 w 1608138"/>
              <a:gd name="connsiteY82" fmla="*/ 342900 h 1075928"/>
              <a:gd name="connsiteX83" fmla="*/ 95250 w 1608138"/>
              <a:gd name="connsiteY83" fmla="*/ 271463 h 1075928"/>
              <a:gd name="connsiteX84" fmla="*/ 144463 w 1608138"/>
              <a:gd name="connsiteY84" fmla="*/ 204788 h 1075928"/>
              <a:gd name="connsiteX85" fmla="*/ 204788 w 1608138"/>
              <a:gd name="connsiteY85" fmla="*/ 146050 h 1075928"/>
              <a:gd name="connsiteX86" fmla="*/ 271463 w 1608138"/>
              <a:gd name="connsiteY86" fmla="*/ 96838 h 1075928"/>
              <a:gd name="connsiteX87" fmla="*/ 346075 w 1608138"/>
              <a:gd name="connsiteY87" fmla="*/ 63500 h 1075928"/>
              <a:gd name="connsiteX88" fmla="*/ 395288 w 1608138"/>
              <a:gd name="connsiteY88" fmla="*/ 49213 h 1075928"/>
              <a:gd name="connsiteX89" fmla="*/ 447675 w 1608138"/>
              <a:gd name="connsiteY89" fmla="*/ 36513 h 1075928"/>
              <a:gd name="connsiteX90" fmla="*/ 500063 w 1608138"/>
              <a:gd name="connsiteY90" fmla="*/ 28575 h 1075928"/>
              <a:gd name="connsiteX91" fmla="*/ 549275 w 1608138"/>
              <a:gd name="connsiteY91" fmla="*/ 17463 h 1075928"/>
              <a:gd name="connsiteX92" fmla="*/ 595313 w 1608138"/>
              <a:gd name="connsiteY92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66750 w 1608138"/>
              <a:gd name="connsiteY48" fmla="*/ 114300 h 1075928"/>
              <a:gd name="connsiteX49" fmla="*/ 649288 w 1608138"/>
              <a:gd name="connsiteY49" fmla="*/ 138113 h 1075928"/>
              <a:gd name="connsiteX50" fmla="*/ 617538 w 1608138"/>
              <a:gd name="connsiteY50" fmla="*/ 149225 h 1075928"/>
              <a:gd name="connsiteX51" fmla="*/ 585788 w 1608138"/>
              <a:gd name="connsiteY51" fmla="*/ 149225 h 1075928"/>
              <a:gd name="connsiteX52" fmla="*/ 550863 w 1608138"/>
              <a:gd name="connsiteY52" fmla="*/ 141288 h 1075928"/>
              <a:gd name="connsiteX53" fmla="*/ 517525 w 1608138"/>
              <a:gd name="connsiteY53" fmla="*/ 131763 h 1075928"/>
              <a:gd name="connsiteX54" fmla="*/ 479425 w 1608138"/>
              <a:gd name="connsiteY54" fmla="*/ 128588 h 1075928"/>
              <a:gd name="connsiteX55" fmla="*/ 441325 w 1608138"/>
              <a:gd name="connsiteY55" fmla="*/ 131763 h 1075928"/>
              <a:gd name="connsiteX56" fmla="*/ 360363 w 1608138"/>
              <a:gd name="connsiteY56" fmla="*/ 158750 h 1075928"/>
              <a:gd name="connsiteX57" fmla="*/ 292100 w 1608138"/>
              <a:gd name="connsiteY57" fmla="*/ 198438 h 1075928"/>
              <a:gd name="connsiteX58" fmla="*/ 231775 w 1608138"/>
              <a:gd name="connsiteY58" fmla="*/ 250825 h 1075928"/>
              <a:gd name="connsiteX59" fmla="*/ 182563 w 1608138"/>
              <a:gd name="connsiteY59" fmla="*/ 307975 h 1075928"/>
              <a:gd name="connsiteX60" fmla="*/ 141288 w 1608138"/>
              <a:gd name="connsiteY60" fmla="*/ 377825 h 1075928"/>
              <a:gd name="connsiteX61" fmla="*/ 109538 w 1608138"/>
              <a:gd name="connsiteY61" fmla="*/ 455613 h 1075928"/>
              <a:gd name="connsiteX62" fmla="*/ 98425 w 1608138"/>
              <a:gd name="connsiteY62" fmla="*/ 512763 h 1075928"/>
              <a:gd name="connsiteX63" fmla="*/ 92075 w 1608138"/>
              <a:gd name="connsiteY63" fmla="*/ 576263 h 1075928"/>
              <a:gd name="connsiteX64" fmla="*/ 95250 w 1608138"/>
              <a:gd name="connsiteY64" fmla="*/ 642938 h 1075928"/>
              <a:gd name="connsiteX65" fmla="*/ 101600 w 1608138"/>
              <a:gd name="connsiteY65" fmla="*/ 709613 h 1075928"/>
              <a:gd name="connsiteX66" fmla="*/ 109538 w 1608138"/>
              <a:gd name="connsiteY66" fmla="*/ 773113 h 1075928"/>
              <a:gd name="connsiteX67" fmla="*/ 123825 w 1608138"/>
              <a:gd name="connsiteY67" fmla="*/ 825500 h 1075928"/>
              <a:gd name="connsiteX68" fmla="*/ 161925 w 1608138"/>
              <a:gd name="connsiteY68" fmla="*/ 928688 h 1075928"/>
              <a:gd name="connsiteX69" fmla="*/ 207963 w 1608138"/>
              <a:gd name="connsiteY69" fmla="*/ 1030288 h 1075928"/>
              <a:gd name="connsiteX70" fmla="*/ 230783 w 1608138"/>
              <a:gd name="connsiteY70" fmla="*/ 1075928 h 1075928"/>
              <a:gd name="connsiteX71" fmla="*/ 119823 w 1608138"/>
              <a:gd name="connsiteY71" fmla="*/ 1075928 h 1075928"/>
              <a:gd name="connsiteX72" fmla="*/ 101600 w 1608138"/>
              <a:gd name="connsiteY72" fmla="*/ 1038225 h 1075928"/>
              <a:gd name="connsiteX73" fmla="*/ 60325 w 1608138"/>
              <a:gd name="connsiteY73" fmla="*/ 938213 h 1075928"/>
              <a:gd name="connsiteX74" fmla="*/ 28575 w 1608138"/>
              <a:gd name="connsiteY74" fmla="*/ 830263 h 1075928"/>
              <a:gd name="connsiteX75" fmla="*/ 14288 w 1608138"/>
              <a:gd name="connsiteY75" fmla="*/ 769938 h 1075928"/>
              <a:gd name="connsiteX76" fmla="*/ 6350 w 1608138"/>
              <a:gd name="connsiteY76" fmla="*/ 700088 h 1075928"/>
              <a:gd name="connsiteX77" fmla="*/ 0 w 1608138"/>
              <a:gd name="connsiteY77" fmla="*/ 628650 h 1075928"/>
              <a:gd name="connsiteX78" fmla="*/ 0 w 1608138"/>
              <a:gd name="connsiteY78" fmla="*/ 554038 h 1075928"/>
              <a:gd name="connsiteX79" fmla="*/ 9525 w 1608138"/>
              <a:gd name="connsiteY79" fmla="*/ 487363 h 1075928"/>
              <a:gd name="connsiteX80" fmla="*/ 23813 w 1608138"/>
              <a:gd name="connsiteY80" fmla="*/ 423863 h 1075928"/>
              <a:gd name="connsiteX81" fmla="*/ 52388 w 1608138"/>
              <a:gd name="connsiteY81" fmla="*/ 342900 h 1075928"/>
              <a:gd name="connsiteX82" fmla="*/ 95250 w 1608138"/>
              <a:gd name="connsiteY82" fmla="*/ 271463 h 1075928"/>
              <a:gd name="connsiteX83" fmla="*/ 144463 w 1608138"/>
              <a:gd name="connsiteY83" fmla="*/ 204788 h 1075928"/>
              <a:gd name="connsiteX84" fmla="*/ 204788 w 1608138"/>
              <a:gd name="connsiteY84" fmla="*/ 146050 h 1075928"/>
              <a:gd name="connsiteX85" fmla="*/ 271463 w 1608138"/>
              <a:gd name="connsiteY85" fmla="*/ 96838 h 1075928"/>
              <a:gd name="connsiteX86" fmla="*/ 346075 w 1608138"/>
              <a:gd name="connsiteY86" fmla="*/ 63500 h 1075928"/>
              <a:gd name="connsiteX87" fmla="*/ 395288 w 1608138"/>
              <a:gd name="connsiteY87" fmla="*/ 49213 h 1075928"/>
              <a:gd name="connsiteX88" fmla="*/ 447675 w 1608138"/>
              <a:gd name="connsiteY88" fmla="*/ 36513 h 1075928"/>
              <a:gd name="connsiteX89" fmla="*/ 500063 w 1608138"/>
              <a:gd name="connsiteY89" fmla="*/ 28575 h 1075928"/>
              <a:gd name="connsiteX90" fmla="*/ 549275 w 1608138"/>
              <a:gd name="connsiteY90" fmla="*/ 17463 h 1075928"/>
              <a:gd name="connsiteX91" fmla="*/ 595313 w 1608138"/>
              <a:gd name="connsiteY91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608138" h="1075928">
                <a:moveTo>
                  <a:pt x="1012825" y="4763"/>
                </a:moveTo>
                <a:lnTo>
                  <a:pt x="1062038" y="4763"/>
                </a:lnTo>
                <a:lnTo>
                  <a:pt x="1108075" y="17463"/>
                </a:lnTo>
                <a:lnTo>
                  <a:pt x="1157288" y="36513"/>
                </a:lnTo>
                <a:lnTo>
                  <a:pt x="1201738" y="57150"/>
                </a:lnTo>
                <a:lnTo>
                  <a:pt x="1241425" y="74613"/>
                </a:lnTo>
                <a:lnTo>
                  <a:pt x="1301750" y="106363"/>
                </a:lnTo>
                <a:lnTo>
                  <a:pt x="1365250" y="149225"/>
                </a:lnTo>
                <a:lnTo>
                  <a:pt x="1423988" y="198438"/>
                </a:lnTo>
                <a:lnTo>
                  <a:pt x="1474788" y="258763"/>
                </a:lnTo>
                <a:lnTo>
                  <a:pt x="1520826" y="328613"/>
                </a:lnTo>
                <a:lnTo>
                  <a:pt x="1558926" y="406400"/>
                </a:lnTo>
                <a:lnTo>
                  <a:pt x="1587501" y="490538"/>
                </a:lnTo>
                <a:lnTo>
                  <a:pt x="1604963" y="579438"/>
                </a:lnTo>
                <a:lnTo>
                  <a:pt x="1608138" y="677863"/>
                </a:lnTo>
                <a:lnTo>
                  <a:pt x="1597026" y="779463"/>
                </a:lnTo>
                <a:lnTo>
                  <a:pt x="1576388" y="865188"/>
                </a:lnTo>
                <a:lnTo>
                  <a:pt x="1547813" y="942975"/>
                </a:lnTo>
                <a:lnTo>
                  <a:pt x="1516063" y="1017588"/>
                </a:lnTo>
                <a:lnTo>
                  <a:pt x="1486893" y="1075928"/>
                </a:lnTo>
                <a:lnTo>
                  <a:pt x="1381632" y="1075928"/>
                </a:lnTo>
                <a:lnTo>
                  <a:pt x="1495426" y="830263"/>
                </a:lnTo>
                <a:lnTo>
                  <a:pt x="1506538" y="762000"/>
                </a:lnTo>
                <a:lnTo>
                  <a:pt x="1509713" y="685800"/>
                </a:lnTo>
                <a:lnTo>
                  <a:pt x="1506538" y="608013"/>
                </a:lnTo>
                <a:lnTo>
                  <a:pt x="1495426" y="536575"/>
                </a:lnTo>
                <a:lnTo>
                  <a:pt x="1477963" y="466725"/>
                </a:lnTo>
                <a:lnTo>
                  <a:pt x="1457326" y="403225"/>
                </a:lnTo>
                <a:lnTo>
                  <a:pt x="1431926" y="354013"/>
                </a:lnTo>
                <a:lnTo>
                  <a:pt x="1389063" y="296863"/>
                </a:lnTo>
                <a:lnTo>
                  <a:pt x="1336675" y="239713"/>
                </a:lnTo>
                <a:lnTo>
                  <a:pt x="1273175" y="190500"/>
                </a:lnTo>
                <a:lnTo>
                  <a:pt x="1201738" y="149225"/>
                </a:lnTo>
                <a:lnTo>
                  <a:pt x="1125538" y="127000"/>
                </a:lnTo>
                <a:lnTo>
                  <a:pt x="1096963" y="123825"/>
                </a:lnTo>
                <a:lnTo>
                  <a:pt x="1071563" y="131763"/>
                </a:lnTo>
                <a:lnTo>
                  <a:pt x="1042988" y="138113"/>
                </a:lnTo>
                <a:lnTo>
                  <a:pt x="1012825" y="146050"/>
                </a:lnTo>
                <a:lnTo>
                  <a:pt x="981075" y="144463"/>
                </a:lnTo>
                <a:lnTo>
                  <a:pt x="966788" y="127000"/>
                </a:lnTo>
                <a:lnTo>
                  <a:pt x="958850" y="100013"/>
                </a:lnTo>
                <a:lnTo>
                  <a:pt x="955675" y="71438"/>
                </a:lnTo>
                <a:lnTo>
                  <a:pt x="962025" y="42863"/>
                </a:lnTo>
                <a:cubicBezTo>
                  <a:pt x="968676" y="19878"/>
                  <a:pt x="973268" y="9235"/>
                  <a:pt x="1012825" y="4763"/>
                </a:cubicBezTo>
                <a:close/>
                <a:moveTo>
                  <a:pt x="595313" y="0"/>
                </a:moveTo>
                <a:lnTo>
                  <a:pt x="638177" y="4762"/>
                </a:lnTo>
                <a:cubicBezTo>
                  <a:pt x="650876" y="21166"/>
                  <a:pt x="663578" y="17002"/>
                  <a:pt x="676275" y="53975"/>
                </a:cubicBezTo>
                <a:cubicBezTo>
                  <a:pt x="678127" y="76200"/>
                  <a:pt x="679649" y="118123"/>
                  <a:pt x="649288" y="138113"/>
                </a:cubicBezTo>
                <a:lnTo>
                  <a:pt x="617538" y="149225"/>
                </a:lnTo>
                <a:lnTo>
                  <a:pt x="585788" y="149225"/>
                </a:lnTo>
                <a:lnTo>
                  <a:pt x="550863" y="141288"/>
                </a:lnTo>
                <a:lnTo>
                  <a:pt x="517525" y="131763"/>
                </a:lnTo>
                <a:lnTo>
                  <a:pt x="479425" y="128588"/>
                </a:lnTo>
                <a:lnTo>
                  <a:pt x="441325" y="131763"/>
                </a:lnTo>
                <a:lnTo>
                  <a:pt x="360363" y="158750"/>
                </a:lnTo>
                <a:lnTo>
                  <a:pt x="292100" y="198438"/>
                </a:lnTo>
                <a:lnTo>
                  <a:pt x="231775" y="250825"/>
                </a:lnTo>
                <a:lnTo>
                  <a:pt x="182563" y="307975"/>
                </a:lnTo>
                <a:lnTo>
                  <a:pt x="141288" y="377825"/>
                </a:lnTo>
                <a:lnTo>
                  <a:pt x="109538" y="455613"/>
                </a:lnTo>
                <a:lnTo>
                  <a:pt x="98425" y="512763"/>
                </a:lnTo>
                <a:lnTo>
                  <a:pt x="92075" y="576263"/>
                </a:lnTo>
                <a:lnTo>
                  <a:pt x="95250" y="642938"/>
                </a:lnTo>
                <a:lnTo>
                  <a:pt x="101600" y="709613"/>
                </a:lnTo>
                <a:lnTo>
                  <a:pt x="109538" y="773113"/>
                </a:lnTo>
                <a:lnTo>
                  <a:pt x="123825" y="825500"/>
                </a:lnTo>
                <a:lnTo>
                  <a:pt x="161925" y="928688"/>
                </a:lnTo>
                <a:lnTo>
                  <a:pt x="207963" y="1030288"/>
                </a:lnTo>
                <a:lnTo>
                  <a:pt x="230783" y="1075928"/>
                </a:lnTo>
                <a:lnTo>
                  <a:pt x="119823" y="1075928"/>
                </a:lnTo>
                <a:lnTo>
                  <a:pt x="101600" y="1038225"/>
                </a:lnTo>
                <a:lnTo>
                  <a:pt x="60325" y="938213"/>
                </a:lnTo>
                <a:lnTo>
                  <a:pt x="28575" y="830263"/>
                </a:lnTo>
                <a:lnTo>
                  <a:pt x="14288" y="769938"/>
                </a:lnTo>
                <a:lnTo>
                  <a:pt x="6350" y="700088"/>
                </a:lnTo>
                <a:lnTo>
                  <a:pt x="0" y="628650"/>
                </a:lnTo>
                <a:lnTo>
                  <a:pt x="0" y="554038"/>
                </a:lnTo>
                <a:lnTo>
                  <a:pt x="9525" y="487363"/>
                </a:lnTo>
                <a:lnTo>
                  <a:pt x="23813" y="423863"/>
                </a:lnTo>
                <a:lnTo>
                  <a:pt x="52388" y="342900"/>
                </a:lnTo>
                <a:lnTo>
                  <a:pt x="95250" y="271463"/>
                </a:lnTo>
                <a:lnTo>
                  <a:pt x="144463" y="204788"/>
                </a:lnTo>
                <a:lnTo>
                  <a:pt x="204788" y="146050"/>
                </a:lnTo>
                <a:lnTo>
                  <a:pt x="271463" y="96838"/>
                </a:lnTo>
                <a:lnTo>
                  <a:pt x="346075" y="63500"/>
                </a:lnTo>
                <a:lnTo>
                  <a:pt x="395288" y="49213"/>
                </a:lnTo>
                <a:lnTo>
                  <a:pt x="447675" y="36513"/>
                </a:lnTo>
                <a:lnTo>
                  <a:pt x="500063" y="28575"/>
                </a:lnTo>
                <a:lnTo>
                  <a:pt x="549275" y="17463"/>
                </a:lnTo>
                <a:lnTo>
                  <a:pt x="5953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C9091-E2CC-453B-AE70-FBCB4E70649E}"/>
              </a:ext>
            </a:extLst>
          </p:cNvPr>
          <p:cNvSpPr txBox="1"/>
          <p:nvPr/>
        </p:nvSpPr>
        <p:spPr>
          <a:xfrm>
            <a:off x="4448531" y="52483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Bahnschrift"/>
                <a:cs typeface="Arial"/>
              </a:rPr>
              <a:t>ASSUMPTIONS</a:t>
            </a:r>
            <a:endParaRPr lang="ko-KR" altLang="en-US" sz="5400">
              <a:solidFill>
                <a:schemeClr val="bg1"/>
              </a:solidFill>
              <a:latin typeface="Bahnschrift"/>
              <a:cs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17FB75-26BA-4171-83BA-2C690240D132}"/>
              </a:ext>
            </a:extLst>
          </p:cNvPr>
          <p:cNvGrpSpPr/>
          <p:nvPr/>
        </p:nvGrpSpPr>
        <p:grpSpPr>
          <a:xfrm>
            <a:off x="4265796" y="1021547"/>
            <a:ext cx="6398318" cy="779458"/>
            <a:chOff x="5616952" y="2573611"/>
            <a:chExt cx="6109416" cy="7794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4794E4-49F3-4DD8-BB68-0BC6F3467870}"/>
                </a:ext>
              </a:extLst>
            </p:cNvPr>
            <p:cNvGrpSpPr/>
            <p:nvPr/>
          </p:nvGrpSpPr>
          <p:grpSpPr>
            <a:xfrm>
              <a:off x="6460710" y="2608889"/>
              <a:ext cx="5265658" cy="744180"/>
              <a:chOff x="6770451" y="1644143"/>
              <a:chExt cx="5265658" cy="74418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C5ED36-8D40-4B78-B6BC-F03C74264789}"/>
                  </a:ext>
                </a:extLst>
              </p:cNvPr>
              <p:cNvSpPr txBox="1"/>
              <p:nvPr/>
            </p:nvSpPr>
            <p:spPr>
              <a:xfrm>
                <a:off x="6770451" y="1644143"/>
                <a:ext cx="5265658" cy="4770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500" b="1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Made strictly for Hospital Staff</a:t>
                </a:r>
                <a:endParaRPr lang="ko-KR" altLang="en-US" sz="2500" b="1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1CA996-43E9-4B53-AC2B-BB97D70E01F3}"/>
                  </a:ext>
                </a:extLst>
              </p:cNvPr>
              <p:cNvSpPr txBox="1"/>
              <p:nvPr/>
            </p:nvSpPr>
            <p:spPr>
              <a:xfrm>
                <a:off x="6828538" y="2111324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Patient will not have access to this program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E7021E-F2A3-48E7-8ECE-C457F15E7944}"/>
                </a:ext>
              </a:extLst>
            </p:cNvPr>
            <p:cNvSpPr txBox="1"/>
            <p:nvPr/>
          </p:nvSpPr>
          <p:spPr>
            <a:xfrm>
              <a:off x="5616952" y="257361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01</a:t>
              </a:r>
              <a:endParaRPr lang="ko-KR" altLang="en-US" sz="3600" b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7DB320-28D6-47BE-999C-80FCDBF642E3}"/>
              </a:ext>
            </a:extLst>
          </p:cNvPr>
          <p:cNvGrpSpPr/>
          <p:nvPr/>
        </p:nvGrpSpPr>
        <p:grpSpPr>
          <a:xfrm>
            <a:off x="4629420" y="1778448"/>
            <a:ext cx="5805224" cy="780224"/>
            <a:chOff x="5616952" y="2552145"/>
            <a:chExt cx="5351450" cy="78021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5418451-C216-47DB-B80F-A60C249DAF3F}"/>
                </a:ext>
              </a:extLst>
            </p:cNvPr>
            <p:cNvGrpSpPr/>
            <p:nvPr/>
          </p:nvGrpSpPr>
          <p:grpSpPr>
            <a:xfrm>
              <a:off x="6442238" y="2613114"/>
              <a:ext cx="4526164" cy="719248"/>
              <a:chOff x="6751979" y="1648368"/>
              <a:chExt cx="4526164" cy="71924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21FBEB-CC27-42D1-A8F5-CFC7A787EF9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Can enter data (</a:t>
                </a:r>
                <a:r>
                  <a:rPr lang="en-US" altLang="ko-KR" sz="1200" err="1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ie</a:t>
                </a:r>
                <a:r>
                  <a:rPr lang="en-US" altLang="ko-KR" sz="1200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. Admission Date) later than today’s date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DD5AC9-180A-444A-A011-CE85A5231801}"/>
                  </a:ext>
                </a:extLst>
              </p:cNvPr>
              <p:cNvSpPr txBox="1"/>
              <p:nvPr/>
            </p:nvSpPr>
            <p:spPr>
              <a:xfrm>
                <a:off x="6751979" y="1648368"/>
                <a:ext cx="4507692" cy="50782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Can enter bed data anytime</a:t>
                </a:r>
                <a:endParaRPr lang="ko-KR" altLang="en-US" sz="2700" b="1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9A621-6ACF-4774-B967-865A20E7C217}"/>
                </a:ext>
              </a:extLst>
            </p:cNvPr>
            <p:cNvSpPr txBox="1"/>
            <p:nvPr/>
          </p:nvSpPr>
          <p:spPr>
            <a:xfrm>
              <a:off x="5616952" y="255214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77972C-A022-4E99-95F1-0B31C475F014}"/>
              </a:ext>
            </a:extLst>
          </p:cNvPr>
          <p:cNvGrpSpPr/>
          <p:nvPr/>
        </p:nvGrpSpPr>
        <p:grpSpPr>
          <a:xfrm>
            <a:off x="4982604" y="2547965"/>
            <a:ext cx="6192426" cy="2247701"/>
            <a:chOff x="5616952" y="2493870"/>
            <a:chExt cx="6759484" cy="9336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F276FA6-D59D-4B4E-A838-48428C4B34F4}"/>
                </a:ext>
              </a:extLst>
            </p:cNvPr>
            <p:cNvGrpSpPr/>
            <p:nvPr/>
          </p:nvGrpSpPr>
          <p:grpSpPr>
            <a:xfrm>
              <a:off x="6397137" y="2503132"/>
              <a:ext cx="5979299" cy="924434"/>
              <a:chOff x="6706878" y="1538386"/>
              <a:chExt cx="5979299" cy="92443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1968B4-E39B-4C44-B4B0-072E0D5F16BC}"/>
                  </a:ext>
                </a:extLst>
              </p:cNvPr>
              <p:cNvSpPr txBox="1"/>
              <p:nvPr/>
            </p:nvSpPr>
            <p:spPr>
              <a:xfrm>
                <a:off x="6706878" y="1538386"/>
                <a:ext cx="5979299" cy="42379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b="1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Bed Details Cleared after Discharge</a:t>
                </a:r>
                <a:endParaRPr lang="ko-KR" altLang="en-US" sz="2800" b="1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25DB6C-833A-4F5D-AD95-E3ADA3DD1DDF}"/>
                  </a:ext>
                </a:extLst>
              </p:cNvPr>
              <p:cNvSpPr txBox="1"/>
              <p:nvPr/>
            </p:nvSpPr>
            <p:spPr>
              <a:xfrm>
                <a:off x="6706878" y="1939312"/>
                <a:ext cx="4935741" cy="523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After the patient is discharged, his bed stay information in the bed stay list will not be kept. If he is admitted again at a later date, another bed stay object will be created again 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1669EA-03DC-4A32-8956-A8D663EBD2C9}"/>
                </a:ext>
              </a:extLst>
            </p:cNvPr>
            <p:cNvSpPr txBox="1"/>
            <p:nvPr/>
          </p:nvSpPr>
          <p:spPr>
            <a:xfrm>
              <a:off x="5616952" y="2493870"/>
              <a:ext cx="958096" cy="52350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03</a:t>
              </a:r>
              <a:endParaRPr lang="ko-KR" altLang="en-US" sz="3600" b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739B4D-095D-4022-8F12-5E0C6A5AAAAA}"/>
              </a:ext>
            </a:extLst>
          </p:cNvPr>
          <p:cNvGrpSpPr/>
          <p:nvPr/>
        </p:nvGrpSpPr>
        <p:grpSpPr>
          <a:xfrm>
            <a:off x="5544724" y="4187183"/>
            <a:ext cx="5321605" cy="923330"/>
            <a:chOff x="5616952" y="2630866"/>
            <a:chExt cx="5321605" cy="923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F788F6-5985-463E-BE3D-5AB1A4633A61}"/>
                </a:ext>
              </a:extLst>
            </p:cNvPr>
            <p:cNvSpPr txBox="1"/>
            <p:nvPr/>
          </p:nvSpPr>
          <p:spPr>
            <a:xfrm>
              <a:off x="6430865" y="2630866"/>
              <a:ext cx="4507692" cy="923331"/>
            </a:xfrm>
            <a:prstGeom prst="rect">
              <a:avLst/>
            </a:prstGeom>
            <a:noFill/>
          </p:spPr>
          <p:txBody>
            <a:bodyPr wrap="square" lIns="108000" rIns="108000" rtlCol="0" anchor="t">
              <a:spAutoFit/>
            </a:bodyPr>
            <a:lstStyle/>
            <a:p>
              <a:r>
                <a:rPr lang="en-US" altLang="ko-KR" sz="2600" b="1">
                  <a:solidFill>
                    <a:schemeClr val="bg1"/>
                  </a:solidFill>
                  <a:latin typeface="Bahnschrift" panose="020B0502040204020203" pitchFamily="34" charset="0"/>
                  <a:cs typeface="Arial"/>
                </a:rPr>
                <a:t>Date MUST be inputted in “dd/MM/</a:t>
              </a:r>
              <a:r>
                <a:rPr lang="en-US" altLang="ko-KR" sz="2600" b="1" err="1">
                  <a:solidFill>
                    <a:schemeClr val="bg1"/>
                  </a:solidFill>
                  <a:latin typeface="Bahnschrift" panose="020B0502040204020203" pitchFamily="34" charset="0"/>
                  <a:cs typeface="Arial"/>
                </a:rPr>
                <a:t>yyyy</a:t>
              </a:r>
              <a:r>
                <a:rPr lang="en-US" altLang="ko-KR" sz="2600" b="1">
                  <a:solidFill>
                    <a:schemeClr val="bg1"/>
                  </a:solidFill>
                  <a:latin typeface="Bahnschrift" panose="020B0502040204020203" pitchFamily="34" charset="0"/>
                  <a:cs typeface="Arial"/>
                </a:rPr>
                <a:t>” format</a:t>
              </a:r>
              <a:endParaRPr lang="en-US" altLang="ko-KR" sz="260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DB01A7-3BAD-41B1-809C-FF6674EB15C4}"/>
                </a:ext>
              </a:extLst>
            </p:cNvPr>
            <p:cNvSpPr txBox="1"/>
            <p:nvPr/>
          </p:nvSpPr>
          <p:spPr>
            <a:xfrm>
              <a:off x="5616952" y="2691667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04</a:t>
              </a:r>
              <a:endParaRPr lang="ko-KR" altLang="en-US" sz="3600" b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C77D5-2587-46D8-A268-CA228B4A098C}"/>
              </a:ext>
            </a:extLst>
          </p:cNvPr>
          <p:cNvSpPr/>
          <p:nvPr/>
        </p:nvSpPr>
        <p:spPr>
          <a:xfrm rot="16200000">
            <a:off x="690692" y="1573052"/>
            <a:ext cx="329184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D9DB49-0254-44A0-BE69-F368A157C8BA}"/>
              </a:ext>
            </a:extLst>
          </p:cNvPr>
          <p:cNvGrpSpPr/>
          <p:nvPr/>
        </p:nvGrpSpPr>
        <p:grpSpPr>
          <a:xfrm>
            <a:off x="2134833" y="3181305"/>
            <a:ext cx="376126" cy="376126"/>
            <a:chOff x="1733181" y="3181305"/>
            <a:chExt cx="376126" cy="37612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3CAEC-985A-4B21-955A-E622106FA4B4}"/>
                </a:ext>
              </a:extLst>
            </p:cNvPr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C6A506-154C-470E-A60B-988C7FC2B1BA}"/>
                </a:ext>
              </a:extLst>
            </p:cNvPr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DE85E2-17CB-4EE3-9E0F-D4D1CFA65AD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0EC2304-E5AD-4602-A0FC-368782C1DE04}"/>
              </a:ext>
            </a:extLst>
          </p:cNvPr>
          <p:cNvGrpSpPr/>
          <p:nvPr/>
        </p:nvGrpSpPr>
        <p:grpSpPr>
          <a:xfrm>
            <a:off x="5926424" y="5158161"/>
            <a:ext cx="5526321" cy="1051775"/>
            <a:chOff x="5616952" y="2542645"/>
            <a:chExt cx="5458083" cy="89255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CE4F7A-7DE3-433E-AB16-7B47B6A0DD56}"/>
                </a:ext>
              </a:extLst>
            </p:cNvPr>
            <p:cNvSpPr txBox="1"/>
            <p:nvPr/>
          </p:nvSpPr>
          <p:spPr>
            <a:xfrm>
              <a:off x="6567343" y="2542645"/>
              <a:ext cx="4507692" cy="892553"/>
            </a:xfrm>
            <a:prstGeom prst="rect">
              <a:avLst/>
            </a:prstGeom>
            <a:noFill/>
          </p:spPr>
          <p:txBody>
            <a:bodyPr wrap="square" lIns="108000" rIns="108000" rtlCol="0" anchor="t">
              <a:spAutoFit/>
            </a:bodyPr>
            <a:lstStyle/>
            <a:p>
              <a:r>
                <a:rPr lang="en-US" altLang="ko-KR" sz="2600" b="1">
                  <a:solidFill>
                    <a:schemeClr val="bg1"/>
                  </a:solidFill>
                  <a:latin typeface="Bahnschrift"/>
                  <a:cs typeface="Arial"/>
                </a:rPr>
                <a:t>Assuming Name can have Numbers inside</a:t>
              </a:r>
              <a:endParaRPr lang="en-US" altLang="ko-KR" sz="2600" b="1">
                <a:solidFill>
                  <a:schemeClr val="bg1"/>
                </a:solidFill>
                <a:latin typeface="Bahnschrift" panose="020B0502040204020203" pitchFamily="34" charset="0"/>
                <a:cs typeface="Arial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2C4984-3161-40D7-9125-0F43F00D2928}"/>
                </a:ext>
              </a:extLst>
            </p:cNvPr>
            <p:cNvSpPr txBox="1"/>
            <p:nvPr/>
          </p:nvSpPr>
          <p:spPr>
            <a:xfrm>
              <a:off x="5616952" y="2691667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 anchor="t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latin typeface="Bahnschrift"/>
                  <a:cs typeface="Arial"/>
                </a:rPr>
                <a:t>05</a:t>
              </a:r>
              <a:endParaRPr lang="ko-KR" altLang="en-US" sz="3600" b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FE129C-C13E-40B6-9D79-310C7450F3B8}"/>
              </a:ext>
            </a:extLst>
          </p:cNvPr>
          <p:cNvSpPr txBox="1"/>
          <p:nvPr/>
        </p:nvSpPr>
        <p:spPr>
          <a:xfrm>
            <a:off x="6919415" y="5986817"/>
            <a:ext cx="42217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Bahnschrift"/>
              </a:rPr>
              <a:t>Foreign countries allow numbers in their names, i.e. Hawaii</a:t>
            </a:r>
            <a:endParaRPr lang="en-US" sz="1200">
              <a:solidFill>
                <a:schemeClr val="bg1"/>
              </a:solidFill>
              <a:latin typeface="Bahnschrif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9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>
            <a:extLst>
              <a:ext uri="{FF2B5EF4-FFF2-40B4-BE49-F238E27FC236}">
                <a16:creationId xmlns:a16="http://schemas.microsoft.com/office/drawing/2014/main" id="{7D7254B3-28A1-481C-86B5-F7DFEFB95218}"/>
              </a:ext>
            </a:extLst>
          </p:cNvPr>
          <p:cNvGrpSpPr/>
          <p:nvPr/>
        </p:nvGrpSpPr>
        <p:grpSpPr>
          <a:xfrm flipH="1">
            <a:off x="618701" y="3593430"/>
            <a:ext cx="5638800" cy="2056191"/>
            <a:chOff x="279806" y="1309619"/>
            <a:chExt cx="11620500" cy="42374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0F494B-5281-4EE3-BF2B-D6BCC8014531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1188ED-A65D-443B-B8B3-CE21E7E7ADD2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67FE90-7A0E-42DB-816C-30DA05A606C7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D33045A-CDED-4056-BDF0-69D9F07FA7BD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DF5068-3094-44EF-8639-A3F18E1CABA7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64343A-0AD4-4CE5-BB7B-D64A16A4B9E2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0747D4-4A72-43C8-AD9A-D3B15F47D55D}"/>
              </a:ext>
            </a:extLst>
          </p:cNvPr>
          <p:cNvSpPr/>
          <p:nvPr/>
        </p:nvSpPr>
        <p:spPr>
          <a:xfrm rot="21387757" flipH="1">
            <a:off x="6234361" y="4444066"/>
            <a:ext cx="596531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63277-5CB5-42BE-8237-0775F86A1D6F}"/>
              </a:ext>
            </a:extLst>
          </p:cNvPr>
          <p:cNvSpPr txBox="1"/>
          <p:nvPr/>
        </p:nvSpPr>
        <p:spPr>
          <a:xfrm>
            <a:off x="-339231" y="3056864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0">
                <a:ln>
                  <a:solidFill>
                    <a:schemeClr val="tx1">
                      <a:alpha val="99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APPLICATION DEMO</a:t>
            </a:r>
            <a:endParaRPr lang="ko-KR" altLang="en-US" sz="5000">
              <a:ln>
                <a:solidFill>
                  <a:schemeClr val="tx1">
                    <a:alpha val="99000"/>
                  </a:schemeClr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D6EA4-7A3B-4F28-AA4B-4E5BFEB5C47B}"/>
              </a:ext>
            </a:extLst>
          </p:cNvPr>
          <p:cNvSpPr/>
          <p:nvPr/>
        </p:nvSpPr>
        <p:spPr>
          <a:xfrm rot="212243">
            <a:off x="6953300" y="1922777"/>
            <a:ext cx="5259425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Bahnschrift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36CB-8C49-4DF4-B436-733A0B074E7E}"/>
              </a:ext>
            </a:extLst>
          </p:cNvPr>
          <p:cNvGrpSpPr/>
          <p:nvPr/>
        </p:nvGrpSpPr>
        <p:grpSpPr>
          <a:xfrm>
            <a:off x="4431008" y="850821"/>
            <a:ext cx="3167828" cy="1614613"/>
            <a:chOff x="394498" y="4213077"/>
            <a:chExt cx="4289882" cy="21865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A8159E-7EDA-46D3-ADDE-D1A812693146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1179A5-7F4C-4720-8A6F-B8FB52A0DA89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682FCE-3105-4D8E-88A0-AC13D237BD97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9D149A-447A-49D4-8C89-82E60599E5DA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3985C0-61D1-433B-B56E-FC54D085289F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9D2CE-D2A5-44C2-809B-E3E3A47B9AE2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19DEB9-05AD-4D4F-955B-8EC4D24AEA2B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59B39C-1571-4EBD-9A09-4AEA4D808C0D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B809EDD-DB7B-41B7-B0E1-1DD8302E22F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EFE4C6-1735-4FCB-9451-3DE02AF6A51F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D72E71-C6E4-47ED-A3EE-0D35358517BB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AE004C-C972-456F-BD55-D9F5AFD2CE0F}"/>
                </a:ext>
              </a:extLst>
            </p:cNvPr>
            <p:cNvSpPr/>
            <p:nvPr/>
          </p:nvSpPr>
          <p:spPr>
            <a:xfrm>
              <a:off x="3997472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6C7947-9143-4A51-A8E9-75772A68250E}"/>
                </a:ext>
              </a:extLst>
            </p:cNvPr>
            <p:cNvSpPr/>
            <p:nvPr/>
          </p:nvSpPr>
          <p:spPr>
            <a:xfrm>
              <a:off x="4231388" y="4286353"/>
              <a:ext cx="187887" cy="183188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0269FB1-73FE-4BCF-BF93-ADAC0FD954D6}"/>
                </a:ext>
              </a:extLst>
            </p:cNvPr>
            <p:cNvSpPr/>
            <p:nvPr/>
          </p:nvSpPr>
          <p:spPr>
            <a:xfrm>
              <a:off x="1341698" y="428635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D67350-7ABF-4500-9064-760E637D8345}"/>
                </a:ext>
              </a:extLst>
            </p:cNvPr>
            <p:cNvSpPr/>
            <p:nvPr/>
          </p:nvSpPr>
          <p:spPr>
            <a:xfrm>
              <a:off x="1576048" y="4286353"/>
              <a:ext cx="187887" cy="183188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5E077F-1D48-4DEE-B0CA-96490EEDD9A6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2C55437-D489-4AF5-8606-5F05739D448A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61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>
            <a:extLst>
              <a:ext uri="{FF2B5EF4-FFF2-40B4-BE49-F238E27FC236}">
                <a16:creationId xmlns:a16="http://schemas.microsoft.com/office/drawing/2014/main" id="{7D7254B3-28A1-481C-86B5-F7DFEFB95218}"/>
              </a:ext>
            </a:extLst>
          </p:cNvPr>
          <p:cNvGrpSpPr/>
          <p:nvPr/>
        </p:nvGrpSpPr>
        <p:grpSpPr>
          <a:xfrm flipH="1">
            <a:off x="2091110" y="4104940"/>
            <a:ext cx="5638800" cy="2056191"/>
            <a:chOff x="279806" y="1309619"/>
            <a:chExt cx="11620500" cy="42374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0F494B-5281-4EE3-BF2B-D6BCC8014531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1188ED-A65D-443B-B8B3-CE21E7E7ADD2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67FE90-7A0E-42DB-816C-30DA05A606C7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D33045A-CDED-4056-BDF0-69D9F07FA7BD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DF5068-3094-44EF-8639-A3F18E1CABA7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64343A-0AD4-4CE5-BB7B-D64A16A4B9E2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0747D4-4A72-43C8-AD9A-D3B15F47D55D}"/>
              </a:ext>
            </a:extLst>
          </p:cNvPr>
          <p:cNvSpPr/>
          <p:nvPr/>
        </p:nvSpPr>
        <p:spPr>
          <a:xfrm rot="21079519" flipH="1">
            <a:off x="7609334" y="4685538"/>
            <a:ext cx="596531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63277-5CB5-42BE-8237-0775F86A1D6F}"/>
              </a:ext>
            </a:extLst>
          </p:cNvPr>
          <p:cNvSpPr txBox="1"/>
          <p:nvPr/>
        </p:nvSpPr>
        <p:spPr>
          <a:xfrm>
            <a:off x="153928" y="2841762"/>
            <a:ext cx="12038072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0" b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BITBUCKET</a:t>
            </a:r>
            <a:endParaRPr lang="ko-KR" altLang="en-US" sz="5000" b="1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D6EA4-7A3B-4F28-AA4B-4E5BFEB5C47B}"/>
              </a:ext>
            </a:extLst>
          </p:cNvPr>
          <p:cNvSpPr/>
          <p:nvPr/>
        </p:nvSpPr>
        <p:spPr>
          <a:xfrm rot="1370563">
            <a:off x="-853226" y="3378899"/>
            <a:ext cx="3144416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2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362DE-7CF7-4E73-B515-E1B146925C08}"/>
              </a:ext>
            </a:extLst>
          </p:cNvPr>
          <p:cNvSpPr txBox="1"/>
          <p:nvPr/>
        </p:nvSpPr>
        <p:spPr>
          <a:xfrm>
            <a:off x="2392165" y="2705725"/>
            <a:ext cx="7407669" cy="1446550"/>
          </a:xfrm>
          <a:custGeom>
            <a:avLst/>
            <a:gdLst>
              <a:gd name="connsiteX0" fmla="*/ 0 w 7407669"/>
              <a:gd name="connsiteY0" fmla="*/ 0 h 1446550"/>
              <a:gd name="connsiteX1" fmla="*/ 599348 w 7407669"/>
              <a:gd name="connsiteY1" fmla="*/ 0 h 1446550"/>
              <a:gd name="connsiteX2" fmla="*/ 1050542 w 7407669"/>
              <a:gd name="connsiteY2" fmla="*/ 0 h 1446550"/>
              <a:gd name="connsiteX3" fmla="*/ 1872120 w 7407669"/>
              <a:gd name="connsiteY3" fmla="*/ 0 h 1446550"/>
              <a:gd name="connsiteX4" fmla="*/ 2471468 w 7407669"/>
              <a:gd name="connsiteY4" fmla="*/ 0 h 1446550"/>
              <a:gd name="connsiteX5" fmla="*/ 3070816 w 7407669"/>
              <a:gd name="connsiteY5" fmla="*/ 0 h 1446550"/>
              <a:gd name="connsiteX6" fmla="*/ 3892393 w 7407669"/>
              <a:gd name="connsiteY6" fmla="*/ 0 h 1446550"/>
              <a:gd name="connsiteX7" fmla="*/ 4417664 w 7407669"/>
              <a:gd name="connsiteY7" fmla="*/ 0 h 1446550"/>
              <a:gd name="connsiteX8" fmla="*/ 5239242 w 7407669"/>
              <a:gd name="connsiteY8" fmla="*/ 0 h 1446550"/>
              <a:gd name="connsiteX9" fmla="*/ 6060820 w 7407669"/>
              <a:gd name="connsiteY9" fmla="*/ 0 h 1446550"/>
              <a:gd name="connsiteX10" fmla="*/ 6734245 w 7407669"/>
              <a:gd name="connsiteY10" fmla="*/ 0 h 1446550"/>
              <a:gd name="connsiteX11" fmla="*/ 7407669 w 7407669"/>
              <a:gd name="connsiteY11" fmla="*/ 0 h 1446550"/>
              <a:gd name="connsiteX12" fmla="*/ 7407669 w 7407669"/>
              <a:gd name="connsiteY12" fmla="*/ 467718 h 1446550"/>
              <a:gd name="connsiteX13" fmla="*/ 7407669 w 7407669"/>
              <a:gd name="connsiteY13" fmla="*/ 906505 h 1446550"/>
              <a:gd name="connsiteX14" fmla="*/ 7407669 w 7407669"/>
              <a:gd name="connsiteY14" fmla="*/ 1446550 h 1446550"/>
              <a:gd name="connsiteX15" fmla="*/ 6734245 w 7407669"/>
              <a:gd name="connsiteY15" fmla="*/ 1446550 h 1446550"/>
              <a:gd name="connsiteX16" fmla="*/ 6060820 w 7407669"/>
              <a:gd name="connsiteY16" fmla="*/ 1446550 h 1446550"/>
              <a:gd name="connsiteX17" fmla="*/ 5239242 w 7407669"/>
              <a:gd name="connsiteY17" fmla="*/ 1446550 h 1446550"/>
              <a:gd name="connsiteX18" fmla="*/ 4565818 w 7407669"/>
              <a:gd name="connsiteY18" fmla="*/ 1446550 h 1446550"/>
              <a:gd name="connsiteX19" fmla="*/ 4114623 w 7407669"/>
              <a:gd name="connsiteY19" fmla="*/ 1446550 h 1446550"/>
              <a:gd name="connsiteX20" fmla="*/ 3589352 w 7407669"/>
              <a:gd name="connsiteY20" fmla="*/ 1446550 h 1446550"/>
              <a:gd name="connsiteX21" fmla="*/ 2767775 w 7407669"/>
              <a:gd name="connsiteY21" fmla="*/ 1446550 h 1446550"/>
              <a:gd name="connsiteX22" fmla="*/ 2094350 w 7407669"/>
              <a:gd name="connsiteY22" fmla="*/ 1446550 h 1446550"/>
              <a:gd name="connsiteX23" fmla="*/ 1569079 w 7407669"/>
              <a:gd name="connsiteY23" fmla="*/ 1446550 h 1446550"/>
              <a:gd name="connsiteX24" fmla="*/ 895655 w 7407669"/>
              <a:gd name="connsiteY24" fmla="*/ 1446550 h 1446550"/>
              <a:gd name="connsiteX25" fmla="*/ 0 w 7407669"/>
              <a:gd name="connsiteY25" fmla="*/ 1446550 h 1446550"/>
              <a:gd name="connsiteX26" fmla="*/ 0 w 7407669"/>
              <a:gd name="connsiteY26" fmla="*/ 1007763 h 1446550"/>
              <a:gd name="connsiteX27" fmla="*/ 0 w 7407669"/>
              <a:gd name="connsiteY27" fmla="*/ 511114 h 1446550"/>
              <a:gd name="connsiteX28" fmla="*/ 0 w 7407669"/>
              <a:gd name="connsiteY28" fmla="*/ 0 h 14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407669" h="1446550" extrusionOk="0">
                <a:moveTo>
                  <a:pt x="0" y="0"/>
                </a:moveTo>
                <a:cubicBezTo>
                  <a:pt x="198844" y="7964"/>
                  <a:pt x="397086" y="-15321"/>
                  <a:pt x="599348" y="0"/>
                </a:cubicBezTo>
                <a:cubicBezTo>
                  <a:pt x="801610" y="15321"/>
                  <a:pt x="849486" y="-7826"/>
                  <a:pt x="1050542" y="0"/>
                </a:cubicBezTo>
                <a:cubicBezTo>
                  <a:pt x="1251598" y="7826"/>
                  <a:pt x="1570707" y="-5270"/>
                  <a:pt x="1872120" y="0"/>
                </a:cubicBezTo>
                <a:cubicBezTo>
                  <a:pt x="2173533" y="5270"/>
                  <a:pt x="2288481" y="-8549"/>
                  <a:pt x="2471468" y="0"/>
                </a:cubicBezTo>
                <a:cubicBezTo>
                  <a:pt x="2654455" y="8549"/>
                  <a:pt x="2853990" y="-9961"/>
                  <a:pt x="3070816" y="0"/>
                </a:cubicBezTo>
                <a:cubicBezTo>
                  <a:pt x="3287642" y="9961"/>
                  <a:pt x="3681581" y="-11212"/>
                  <a:pt x="3892393" y="0"/>
                </a:cubicBezTo>
                <a:cubicBezTo>
                  <a:pt x="4103205" y="11212"/>
                  <a:pt x="4179894" y="20384"/>
                  <a:pt x="4417664" y="0"/>
                </a:cubicBezTo>
                <a:cubicBezTo>
                  <a:pt x="4655434" y="-20384"/>
                  <a:pt x="4994896" y="19669"/>
                  <a:pt x="5239242" y="0"/>
                </a:cubicBezTo>
                <a:cubicBezTo>
                  <a:pt x="5483588" y="-19669"/>
                  <a:pt x="5761703" y="-26180"/>
                  <a:pt x="6060820" y="0"/>
                </a:cubicBezTo>
                <a:cubicBezTo>
                  <a:pt x="6359937" y="26180"/>
                  <a:pt x="6498233" y="-33235"/>
                  <a:pt x="6734245" y="0"/>
                </a:cubicBezTo>
                <a:cubicBezTo>
                  <a:pt x="6970257" y="33235"/>
                  <a:pt x="7256282" y="-26255"/>
                  <a:pt x="7407669" y="0"/>
                </a:cubicBezTo>
                <a:cubicBezTo>
                  <a:pt x="7397063" y="102148"/>
                  <a:pt x="7389751" y="306350"/>
                  <a:pt x="7407669" y="467718"/>
                </a:cubicBezTo>
                <a:cubicBezTo>
                  <a:pt x="7425587" y="629086"/>
                  <a:pt x="7386362" y="790329"/>
                  <a:pt x="7407669" y="906505"/>
                </a:cubicBezTo>
                <a:cubicBezTo>
                  <a:pt x="7428976" y="1022681"/>
                  <a:pt x="7415102" y="1275252"/>
                  <a:pt x="7407669" y="1446550"/>
                </a:cubicBezTo>
                <a:cubicBezTo>
                  <a:pt x="7107769" y="1442404"/>
                  <a:pt x="7033158" y="1468479"/>
                  <a:pt x="6734245" y="1446550"/>
                </a:cubicBezTo>
                <a:cubicBezTo>
                  <a:pt x="6435332" y="1424621"/>
                  <a:pt x="6196006" y="1448276"/>
                  <a:pt x="6060820" y="1446550"/>
                </a:cubicBezTo>
                <a:cubicBezTo>
                  <a:pt x="5925635" y="1444824"/>
                  <a:pt x="5537734" y="1419189"/>
                  <a:pt x="5239242" y="1446550"/>
                </a:cubicBezTo>
                <a:cubicBezTo>
                  <a:pt x="4940750" y="1473911"/>
                  <a:pt x="4751744" y="1452298"/>
                  <a:pt x="4565818" y="1446550"/>
                </a:cubicBezTo>
                <a:cubicBezTo>
                  <a:pt x="4379892" y="1440802"/>
                  <a:pt x="4205823" y="1465034"/>
                  <a:pt x="4114623" y="1446550"/>
                </a:cubicBezTo>
                <a:cubicBezTo>
                  <a:pt x="4023423" y="1428066"/>
                  <a:pt x="3832706" y="1456165"/>
                  <a:pt x="3589352" y="1446550"/>
                </a:cubicBezTo>
                <a:cubicBezTo>
                  <a:pt x="3345998" y="1436935"/>
                  <a:pt x="3052781" y="1477071"/>
                  <a:pt x="2767775" y="1446550"/>
                </a:cubicBezTo>
                <a:cubicBezTo>
                  <a:pt x="2482769" y="1416029"/>
                  <a:pt x="2417422" y="1462384"/>
                  <a:pt x="2094350" y="1446550"/>
                </a:cubicBezTo>
                <a:cubicBezTo>
                  <a:pt x="1771279" y="1430716"/>
                  <a:pt x="1802860" y="1429500"/>
                  <a:pt x="1569079" y="1446550"/>
                </a:cubicBezTo>
                <a:cubicBezTo>
                  <a:pt x="1335298" y="1463600"/>
                  <a:pt x="1190673" y="1418242"/>
                  <a:pt x="895655" y="1446550"/>
                </a:cubicBezTo>
                <a:cubicBezTo>
                  <a:pt x="600637" y="1474858"/>
                  <a:pt x="323456" y="1463832"/>
                  <a:pt x="0" y="1446550"/>
                </a:cubicBezTo>
                <a:cubicBezTo>
                  <a:pt x="14687" y="1245232"/>
                  <a:pt x="18805" y="1109971"/>
                  <a:pt x="0" y="1007763"/>
                </a:cubicBezTo>
                <a:cubicBezTo>
                  <a:pt x="-18805" y="905555"/>
                  <a:pt x="15145" y="693341"/>
                  <a:pt x="0" y="511114"/>
                </a:cubicBezTo>
                <a:cubicBezTo>
                  <a:pt x="-15145" y="328887"/>
                  <a:pt x="4701" y="13577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88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39832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3770845ACE6E48ABCCBAF969614A82" ma:contentTypeVersion="7" ma:contentTypeDescription="Create a new document." ma:contentTypeScope="" ma:versionID="e1c0d2a0cd45f7901f7f4a62e2ae6823">
  <xsd:schema xmlns:xsd="http://www.w3.org/2001/XMLSchema" xmlns:xs="http://www.w3.org/2001/XMLSchema" xmlns:p="http://schemas.microsoft.com/office/2006/metadata/properties" xmlns:ns3="2458dc50-db47-4569-acbb-014b1c9aaf28" xmlns:ns4="4ad47099-96e0-46ae-8891-8f63007487e0" targetNamespace="http://schemas.microsoft.com/office/2006/metadata/properties" ma:root="true" ma:fieldsID="57ef3475f6b51f31bd462c1062711596" ns3:_="" ns4:_="">
    <xsd:import namespace="2458dc50-db47-4569-acbb-014b1c9aaf28"/>
    <xsd:import namespace="4ad47099-96e0-46ae-8891-8f63007487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8dc50-db47-4569-acbb-014b1c9aa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47099-96e0-46ae-8891-8f63007487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6E9C6B-5F9C-4846-81FB-F3A08E26B6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58dc50-db47-4569-acbb-014b1c9aaf28"/>
    <ds:schemaRef ds:uri="4ad47099-96e0-46ae-8891-8f63007487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40A585-9709-4EB1-BC48-BB598CEA6E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B03CEC-163B-40E1-9D82-B562A27D2D5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revision>2</cp:revision>
  <dcterms:created xsi:type="dcterms:W3CDTF">2019-01-14T06:35:35Z</dcterms:created>
  <dcterms:modified xsi:type="dcterms:W3CDTF">2020-02-16T08:33:22Z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0x010100D83770845ACE6E48ABCCBAF969614A82</vt:lpwstr>
  </property>
</Properties>
</file>