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66" r:id="rId4"/>
  </p:sldMasterIdLst>
  <p:notesMasterIdLst>
    <p:notesMasterId r:id="rId29"/>
  </p:notesMasterIdLst>
  <p:handoutMasterIdLst>
    <p:handoutMasterId r:id="rId30"/>
  </p:handoutMasterIdLst>
  <p:sldIdLst>
    <p:sldId id="266" r:id="rId5"/>
    <p:sldId id="261" r:id="rId6"/>
    <p:sldId id="445" r:id="rId7"/>
    <p:sldId id="279" r:id="rId8"/>
    <p:sldId id="447" r:id="rId9"/>
    <p:sldId id="340" r:id="rId10"/>
    <p:sldId id="355" r:id="rId11"/>
    <p:sldId id="342" r:id="rId12"/>
    <p:sldId id="446" r:id="rId13"/>
    <p:sldId id="346" r:id="rId14"/>
    <p:sldId id="344" r:id="rId15"/>
    <p:sldId id="350" r:id="rId16"/>
    <p:sldId id="285" r:id="rId17"/>
    <p:sldId id="365" r:id="rId18"/>
    <p:sldId id="356" r:id="rId19"/>
    <p:sldId id="357" r:id="rId20"/>
    <p:sldId id="349" r:id="rId21"/>
    <p:sldId id="366" r:id="rId22"/>
    <p:sldId id="339" r:id="rId23"/>
    <p:sldId id="286" r:id="rId24"/>
    <p:sldId id="360" r:id="rId25"/>
    <p:sldId id="448" r:id="rId26"/>
    <p:sldId id="449" r:id="rId27"/>
    <p:sldId id="36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08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Lecture</c:v>
                      </c:pt>
                      <c:pt idx="1">
                        <c:v>Practical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334-47B7-9E51-7EF618C68E20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FC3118-C579-D44A-B50B-A6F7A3508B40}">
      <dgm:prSet phldrT="[Text]"/>
      <dgm:spPr/>
      <dgm:t>
        <a:bodyPr/>
        <a:lstStyle/>
        <a:p>
          <a:r>
            <a:rPr lang="en-US" dirty="0"/>
            <a:t>Module Synopsis &amp; Aims</a:t>
          </a:r>
        </a:p>
      </dgm:t>
    </dgm:pt>
    <dgm:pt modelId="{BD99BB3F-AF74-AA48-B403-07AA679614D9}" type="parTrans" cxnId="{A369C1B6-9F3C-2640-9E86-3F49908644D6}">
      <dgm:prSet/>
      <dgm:spPr/>
      <dgm:t>
        <a:bodyPr/>
        <a:lstStyle/>
        <a:p>
          <a:endParaRPr lang="en-US"/>
        </a:p>
      </dgm:t>
    </dgm:pt>
    <dgm:pt modelId="{51E70833-6C74-A64D-8A1C-320B63437ABE}" type="sibTrans" cxnId="{A369C1B6-9F3C-2640-9E86-3F49908644D6}">
      <dgm:prSet/>
      <dgm:spPr/>
      <dgm:t>
        <a:bodyPr/>
        <a:lstStyle/>
        <a:p>
          <a:endParaRPr lang="en-US"/>
        </a:p>
      </dgm:t>
    </dgm:pt>
    <dgm:pt modelId="{F3EF841A-528B-BE41-AD7B-CB4BDF20DA3B}">
      <dgm:prSet phldrT="[Text]"/>
      <dgm:spPr/>
      <dgm:t>
        <a:bodyPr/>
        <a:lstStyle/>
        <a:p>
          <a:r>
            <a:rPr lang="en-US" baseline="0" dirty="0"/>
            <a:t>Online Tool: Microsoft Teams</a:t>
          </a:r>
          <a:endParaRPr lang="en-US" dirty="0"/>
        </a:p>
      </dgm:t>
    </dgm:pt>
    <dgm:pt modelId="{04F71CDD-4059-9646-A4C5-DA397BD2C48B}" type="parTrans" cxnId="{2722F4C6-3D21-B546-842E-6832930C04D8}">
      <dgm:prSet/>
      <dgm:spPr/>
      <dgm:t>
        <a:bodyPr/>
        <a:lstStyle/>
        <a:p>
          <a:endParaRPr lang="en-US"/>
        </a:p>
      </dgm:t>
    </dgm:pt>
    <dgm:pt modelId="{05E19732-BDD2-5A40-9EA8-572F4FFBC28C}" type="sibTrans" cxnId="{2722F4C6-3D21-B546-842E-6832930C04D8}">
      <dgm:prSet/>
      <dgm:spPr/>
      <dgm:t>
        <a:bodyPr/>
        <a:lstStyle/>
        <a:p>
          <a:endParaRPr lang="en-US"/>
        </a:p>
      </dgm:t>
    </dgm:pt>
    <dgm:pt modelId="{47A4C1FB-30D1-E043-BCEB-ACC48870E702}">
      <dgm:prSet phldrT="[Text]"/>
      <dgm:spPr/>
      <dgm:t>
        <a:bodyPr/>
        <a:lstStyle/>
        <a:p>
          <a:r>
            <a:rPr lang="en-US" dirty="0"/>
            <a:t>Teaching &amp; Learning Approach: Experiential Learning</a:t>
          </a:r>
        </a:p>
      </dgm:t>
    </dgm:pt>
    <dgm:pt modelId="{A61CBF8F-8B7F-C24A-8726-70D3CA174F06}" type="parTrans" cxnId="{D71AC71B-A57F-CA4F-B9FD-BE51A6E32B4A}">
      <dgm:prSet/>
      <dgm:spPr/>
      <dgm:t>
        <a:bodyPr/>
        <a:lstStyle/>
        <a:p>
          <a:endParaRPr lang="en-US"/>
        </a:p>
      </dgm:t>
    </dgm:pt>
    <dgm:pt modelId="{15BDEC59-01E2-1E46-8A55-B2F20F124082}" type="sibTrans" cxnId="{D71AC71B-A57F-CA4F-B9FD-BE51A6E32B4A}">
      <dgm:prSet/>
      <dgm:spPr/>
      <dgm:t>
        <a:bodyPr/>
        <a:lstStyle/>
        <a:p>
          <a:endParaRPr lang="en-US"/>
        </a:p>
      </dgm:t>
    </dgm:pt>
    <dgm:pt modelId="{137DE8DC-EC37-407D-A300-E81A7F360A39}">
      <dgm:prSet phldrT="[Text]"/>
      <dgm:spPr/>
      <dgm:t>
        <a:bodyPr/>
        <a:lstStyle/>
        <a:p>
          <a:endParaRPr lang="en-SG"/>
        </a:p>
      </dgm:t>
    </dgm:pt>
    <dgm:pt modelId="{0EB697B6-C9FC-4C56-899D-17175EA466EE}" type="parTrans" cxnId="{347E059F-B103-454C-BC4A-0650F474BEE9}">
      <dgm:prSet/>
      <dgm:spPr/>
      <dgm:t>
        <a:bodyPr/>
        <a:lstStyle/>
        <a:p>
          <a:endParaRPr lang="en-US"/>
        </a:p>
      </dgm:t>
    </dgm:pt>
    <dgm:pt modelId="{8A046034-8103-4A71-BDF2-26A845AC5F0D}" type="sibTrans" cxnId="{347E059F-B103-454C-BC4A-0650F474BEE9}">
      <dgm:prSet/>
      <dgm:spPr/>
      <dgm:t>
        <a:bodyPr/>
        <a:lstStyle/>
        <a:p>
          <a:endParaRPr lang="en-US"/>
        </a:p>
      </dgm:t>
    </dgm:pt>
    <dgm:pt modelId="{6EA2456B-9345-44B5-8F32-59251181932D}">
      <dgm:prSet phldrT="[Text]"/>
      <dgm:spPr/>
      <dgm:t>
        <a:bodyPr/>
        <a:lstStyle/>
        <a:p>
          <a:r>
            <a:rPr lang="en-US" dirty="0"/>
            <a:t>Development Tool: Visual Studio 2017 VM Image</a:t>
          </a:r>
        </a:p>
      </dgm:t>
    </dgm:pt>
    <dgm:pt modelId="{985DCBA9-1B32-40A0-ABC8-3B1883F94DCB}" type="parTrans" cxnId="{B48ED41E-00EB-4A8D-BA60-10C80013D54D}">
      <dgm:prSet/>
      <dgm:spPr/>
      <dgm:t>
        <a:bodyPr/>
        <a:lstStyle/>
        <a:p>
          <a:endParaRPr lang="en-SG"/>
        </a:p>
      </dgm:t>
    </dgm:pt>
    <dgm:pt modelId="{9BC92ECC-8CF7-4DBD-A234-C82AF11AE0BC}" type="sibTrans" cxnId="{B48ED41E-00EB-4A8D-BA60-10C80013D54D}">
      <dgm:prSet/>
      <dgm:spPr/>
      <dgm:t>
        <a:bodyPr/>
        <a:lstStyle/>
        <a:p>
          <a:endParaRPr lang="en-SG"/>
        </a:p>
      </dgm:t>
    </dgm:pt>
    <dgm:pt modelId="{7B61583B-D355-40A6-8324-C4C480DDEA84}">
      <dgm:prSet phldrT="[Text]"/>
      <dgm:spPr/>
      <dgm:t>
        <a:bodyPr/>
        <a:lstStyle/>
        <a:p>
          <a:r>
            <a:rPr lang="en-US"/>
            <a:t>Module Assessments</a:t>
          </a:r>
          <a:endParaRPr lang="en-US" dirty="0"/>
        </a:p>
      </dgm:t>
    </dgm:pt>
    <dgm:pt modelId="{BEC386A0-DAF1-4686-B2DC-B056E12AE5F6}" type="parTrans" cxnId="{A965A2FB-DC36-40BA-BA68-7CDC78DE7ADD}">
      <dgm:prSet/>
      <dgm:spPr/>
      <dgm:t>
        <a:bodyPr/>
        <a:lstStyle/>
        <a:p>
          <a:endParaRPr lang="en-SG"/>
        </a:p>
      </dgm:t>
    </dgm:pt>
    <dgm:pt modelId="{84A37FDC-0E81-4DC6-B0A4-BC6928DBBBA9}" type="sibTrans" cxnId="{A965A2FB-DC36-40BA-BA68-7CDC78DE7ADD}">
      <dgm:prSet/>
      <dgm:spPr/>
      <dgm:t>
        <a:bodyPr/>
        <a:lstStyle/>
        <a:p>
          <a:endParaRPr lang="en-SG"/>
        </a:p>
      </dgm:t>
    </dgm:pt>
    <dgm:pt modelId="{5F126547-7B6C-49BC-A64F-F82732D4633B}">
      <dgm:prSet phldrT="[Text]"/>
      <dgm:spPr/>
      <dgm:t>
        <a:bodyPr/>
        <a:lstStyle/>
        <a:p>
          <a:r>
            <a:rPr lang="en-US" dirty="0"/>
            <a:t>Remote Learning Instructions</a:t>
          </a:r>
        </a:p>
      </dgm:t>
    </dgm:pt>
    <dgm:pt modelId="{B22146D1-7525-462F-9B5C-3C957EED290B}" type="parTrans" cxnId="{E1BC62D3-5CFC-46A1-B13E-BE93E80DB24E}">
      <dgm:prSet/>
      <dgm:spPr/>
      <dgm:t>
        <a:bodyPr/>
        <a:lstStyle/>
        <a:p>
          <a:endParaRPr lang="en-SG"/>
        </a:p>
      </dgm:t>
    </dgm:pt>
    <dgm:pt modelId="{35D7A150-53D6-4E15-A85B-DCDC6FB68329}" type="sibTrans" cxnId="{E1BC62D3-5CFC-46A1-B13E-BE93E80DB24E}">
      <dgm:prSet/>
      <dgm:spPr/>
      <dgm:t>
        <a:bodyPr/>
        <a:lstStyle/>
        <a:p>
          <a:endParaRPr lang="en-SG"/>
        </a:p>
      </dgm:t>
    </dgm:pt>
    <dgm:pt modelId="{5C8E573E-3057-4250-B03E-80F2C0D1E5C1}">
      <dgm:prSet phldrT="[Text]"/>
      <dgm:spPr/>
      <dgm:t>
        <a:bodyPr/>
        <a:lstStyle/>
        <a:p>
          <a:r>
            <a:rPr lang="en-US"/>
            <a:t>Important Details &amp; Ground Rules</a:t>
          </a:r>
          <a:endParaRPr lang="en-US" dirty="0"/>
        </a:p>
      </dgm:t>
    </dgm:pt>
    <dgm:pt modelId="{EF3C2641-B827-4B2E-8EFF-2CC3B79FE583}" type="parTrans" cxnId="{43D91533-603A-4C63-A991-319FBE863A32}">
      <dgm:prSet/>
      <dgm:spPr/>
      <dgm:t>
        <a:bodyPr/>
        <a:lstStyle/>
        <a:p>
          <a:endParaRPr lang="en-SG"/>
        </a:p>
      </dgm:t>
    </dgm:pt>
    <dgm:pt modelId="{860BBF93-B7B3-44ED-B55D-825C67E59EBA}" type="sibTrans" cxnId="{43D91533-603A-4C63-A991-319FBE863A32}">
      <dgm:prSet/>
      <dgm:spPr/>
      <dgm:t>
        <a:bodyPr/>
        <a:lstStyle/>
        <a:p>
          <a:endParaRPr lang="en-SG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7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  <dgm:t>
        <a:bodyPr/>
        <a:lstStyle/>
        <a:p>
          <a:endParaRPr lang="en-US"/>
        </a:p>
      </dgm:t>
    </dgm:pt>
    <dgm:pt modelId="{7D2544BA-1B36-4B41-B78C-90DCEC926C24}" type="pres">
      <dgm:prSet presAssocID="{E74A7434-A34C-D840-A26F-22ED13A4DFDD}" presName="extraNode" presStyleLbl="node1" presStyleIdx="0" presStyleCnt="7"/>
      <dgm:spPr/>
    </dgm:pt>
    <dgm:pt modelId="{0044D4CB-C82E-4642-92FE-FBF8D6533890}" type="pres">
      <dgm:prSet presAssocID="{E74A7434-A34C-D840-A26F-22ED13A4DFDD}" presName="dstNode" presStyleLbl="node1" presStyleIdx="0" presStyleCnt="7"/>
      <dgm:spPr/>
    </dgm:pt>
    <dgm:pt modelId="{5AA46E50-460B-429D-B202-D46C42F7EDF6}" type="pres">
      <dgm:prSet presAssocID="{5F126547-7B6C-49BC-A64F-F82732D4633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E4689-A2C8-40F7-A168-D243164A30F2}" type="pres">
      <dgm:prSet presAssocID="{5F126547-7B6C-49BC-A64F-F82732D4633B}" presName="accent_1" presStyleCnt="0"/>
      <dgm:spPr/>
    </dgm:pt>
    <dgm:pt modelId="{FE83AB91-C088-4D99-B402-2951A56E7FD3}" type="pres">
      <dgm:prSet presAssocID="{5F126547-7B6C-49BC-A64F-F82732D4633B}" presName="accentRepeatNode" presStyleLbl="solidFgAcc1" presStyleIdx="0" presStyleCnt="7"/>
      <dgm:spPr/>
    </dgm:pt>
    <dgm:pt modelId="{3B21A05D-2E47-4695-B97E-76BA59740038}" type="pres">
      <dgm:prSet presAssocID="{5C8E573E-3057-4250-B03E-80F2C0D1E5C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D9EA6-1C04-4256-A598-7EF9A5A1577A}" type="pres">
      <dgm:prSet presAssocID="{5C8E573E-3057-4250-B03E-80F2C0D1E5C1}" presName="accent_2" presStyleCnt="0"/>
      <dgm:spPr/>
    </dgm:pt>
    <dgm:pt modelId="{7C1E53C0-4BD7-4941-9A42-3108F951E06A}" type="pres">
      <dgm:prSet presAssocID="{5C8E573E-3057-4250-B03E-80F2C0D1E5C1}" presName="accentRepeatNode" presStyleLbl="solidFgAcc1" presStyleIdx="1" presStyleCnt="7"/>
      <dgm:spPr/>
    </dgm:pt>
    <dgm:pt modelId="{A0D87026-07B0-4079-9142-EDD038A42E56}" type="pres">
      <dgm:prSet presAssocID="{76FC3118-C579-D44A-B50B-A6F7A3508B40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8B27D-36FD-4078-8EAA-1A04AA8D50D7}" type="pres">
      <dgm:prSet presAssocID="{76FC3118-C579-D44A-B50B-A6F7A3508B40}" presName="accent_3" presStyleCnt="0"/>
      <dgm:spPr/>
    </dgm:pt>
    <dgm:pt modelId="{CDE0C9D9-3EFE-4349-A8E6-3D404E6CBE93}" type="pres">
      <dgm:prSet presAssocID="{76FC3118-C579-D44A-B50B-A6F7A3508B40}" presName="accentRepeatNode" presStyleLbl="solidFgAcc1" presStyleIdx="2" presStyleCnt="7"/>
      <dgm:spPr/>
    </dgm:pt>
    <dgm:pt modelId="{E206E2D6-DA29-4EB6-AA3A-AE874A96FEFB}" type="pres">
      <dgm:prSet presAssocID="{47A4C1FB-30D1-E043-BCEB-ACC48870E702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03571-1C48-4B00-BEFC-B0B869C98CAD}" type="pres">
      <dgm:prSet presAssocID="{47A4C1FB-30D1-E043-BCEB-ACC48870E702}" presName="accent_4" presStyleCnt="0"/>
      <dgm:spPr/>
    </dgm:pt>
    <dgm:pt modelId="{73F9A9B1-6086-8D40-A2ED-5C6470BC72B4}" type="pres">
      <dgm:prSet presAssocID="{47A4C1FB-30D1-E043-BCEB-ACC48870E702}" presName="accentRepeatNode" presStyleLbl="solidFgAcc1" presStyleIdx="3" presStyleCnt="7"/>
      <dgm:spPr/>
    </dgm:pt>
    <dgm:pt modelId="{AA833E4A-03DC-4647-AAE3-5F50202FD89B}" type="pres">
      <dgm:prSet presAssocID="{7B61583B-D355-40A6-8324-C4C480DDEA84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DBCEE8-CAEA-42A4-8A79-D864438BF71A}" type="pres">
      <dgm:prSet presAssocID="{7B61583B-D355-40A6-8324-C4C480DDEA84}" presName="accent_5" presStyleCnt="0"/>
      <dgm:spPr/>
    </dgm:pt>
    <dgm:pt modelId="{2EA33E81-9BB3-45D4-9F67-52AEB9D70FD4}" type="pres">
      <dgm:prSet presAssocID="{7B61583B-D355-40A6-8324-C4C480DDEA84}" presName="accentRepeatNode" presStyleLbl="solidFgAcc1" presStyleIdx="4" presStyleCnt="7"/>
      <dgm:spPr/>
    </dgm:pt>
    <dgm:pt modelId="{F868F939-2977-47BC-AD0C-871528CC2005}" type="pres">
      <dgm:prSet presAssocID="{F3EF841A-528B-BE41-AD7B-CB4BDF20DA3B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004AE-4710-4C7C-B614-63D2EDD8485B}" type="pres">
      <dgm:prSet presAssocID="{F3EF841A-528B-BE41-AD7B-CB4BDF20DA3B}" presName="accent_6" presStyleCnt="0"/>
      <dgm:spPr/>
    </dgm:pt>
    <dgm:pt modelId="{69BB6B7F-327D-FA4B-BE01-2EF0C5AE3DF5}" type="pres">
      <dgm:prSet presAssocID="{F3EF841A-528B-BE41-AD7B-CB4BDF20DA3B}" presName="accentRepeatNode" presStyleLbl="solidFgAcc1" presStyleIdx="5" presStyleCnt="7"/>
      <dgm:spPr/>
    </dgm:pt>
    <dgm:pt modelId="{E4D1DE74-B14B-42BE-BF1A-2EB6148F6F3E}" type="pres">
      <dgm:prSet presAssocID="{6EA2456B-9345-44B5-8F32-59251181932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29F04-57A1-436A-88D8-6869D412D0E9}" type="pres">
      <dgm:prSet presAssocID="{6EA2456B-9345-44B5-8F32-59251181932D}" presName="accent_7" presStyleCnt="0"/>
      <dgm:spPr/>
    </dgm:pt>
    <dgm:pt modelId="{438B965A-946C-4A4F-9040-204A8C6D09DC}" type="pres">
      <dgm:prSet presAssocID="{6EA2456B-9345-44B5-8F32-59251181932D}" presName="accentRepeatNode" presStyleLbl="solidFgAcc1" presStyleIdx="6" presStyleCnt="7"/>
      <dgm:spPr/>
    </dgm:pt>
  </dgm:ptLst>
  <dgm:cxnLst>
    <dgm:cxn modelId="{A369C1B6-9F3C-2640-9E86-3F49908644D6}" srcId="{E74A7434-A34C-D840-A26F-22ED13A4DFDD}" destId="{76FC3118-C579-D44A-B50B-A6F7A3508B40}" srcOrd="2" destOrd="0" parTransId="{BD99BB3F-AF74-AA48-B403-07AA679614D9}" sibTransId="{51E70833-6C74-A64D-8A1C-320B63437ABE}"/>
    <dgm:cxn modelId="{347E059F-B103-454C-BC4A-0650F474BEE9}" srcId="{E74A7434-A34C-D840-A26F-22ED13A4DFDD}" destId="{137DE8DC-EC37-407D-A300-E81A7F360A39}" srcOrd="7" destOrd="0" parTransId="{0EB697B6-C9FC-4C56-899D-17175EA466EE}" sibTransId="{8A046034-8103-4A71-BDF2-26A845AC5F0D}"/>
    <dgm:cxn modelId="{E1BC62D3-5CFC-46A1-B13E-BE93E80DB24E}" srcId="{E74A7434-A34C-D840-A26F-22ED13A4DFDD}" destId="{5F126547-7B6C-49BC-A64F-F82732D4633B}" srcOrd="0" destOrd="0" parTransId="{B22146D1-7525-462F-9B5C-3C957EED290B}" sibTransId="{35D7A150-53D6-4E15-A85B-DCDC6FB68329}"/>
    <dgm:cxn modelId="{9EC282E6-EAD3-4320-A486-C684387CA6E7}" type="presOf" srcId="{47A4C1FB-30D1-E043-BCEB-ACC48870E702}" destId="{E206E2D6-DA29-4EB6-AA3A-AE874A96FEFB}" srcOrd="0" destOrd="0" presId="urn:microsoft.com/office/officeart/2008/layout/VerticalCurvedList"/>
    <dgm:cxn modelId="{43D91533-603A-4C63-A991-319FBE863A32}" srcId="{E74A7434-A34C-D840-A26F-22ED13A4DFDD}" destId="{5C8E573E-3057-4250-B03E-80F2C0D1E5C1}" srcOrd="1" destOrd="0" parTransId="{EF3C2641-B827-4B2E-8EFF-2CC3B79FE583}" sibTransId="{860BBF93-B7B3-44ED-B55D-825C67E59EBA}"/>
    <dgm:cxn modelId="{BC938DA4-7053-4C50-8DBB-632472D606FE}" type="presOf" srcId="{F3EF841A-528B-BE41-AD7B-CB4BDF20DA3B}" destId="{F868F939-2977-47BC-AD0C-871528CC2005}" srcOrd="0" destOrd="0" presId="urn:microsoft.com/office/officeart/2008/layout/VerticalCurvedList"/>
    <dgm:cxn modelId="{E0A3D8CA-F6A9-4695-B49D-8E870D0DC773}" type="presOf" srcId="{5C8E573E-3057-4250-B03E-80F2C0D1E5C1}" destId="{3B21A05D-2E47-4695-B97E-76BA59740038}" srcOrd="0" destOrd="0" presId="urn:microsoft.com/office/officeart/2008/layout/VerticalCurvedList"/>
    <dgm:cxn modelId="{4C384DB0-733F-4057-BA0F-3785EA7EAD66}" type="presOf" srcId="{35D7A150-53D6-4E15-A85B-DCDC6FB68329}" destId="{04932873-04F1-1948-9D09-1DEBC426018D}" srcOrd="0" destOrd="0" presId="urn:microsoft.com/office/officeart/2008/layout/VerticalCurvedList"/>
    <dgm:cxn modelId="{573014F0-DF0E-4BFF-B061-F81AFBF4D3B5}" type="presOf" srcId="{76FC3118-C579-D44A-B50B-A6F7A3508B40}" destId="{A0D87026-07B0-4079-9142-EDD038A42E56}" srcOrd="0" destOrd="0" presId="urn:microsoft.com/office/officeart/2008/layout/VerticalCurvedList"/>
    <dgm:cxn modelId="{CE373E67-6D2A-45EA-BA79-EA91A810F30C}" type="presOf" srcId="{6EA2456B-9345-44B5-8F32-59251181932D}" destId="{E4D1DE74-B14B-42BE-BF1A-2EB6148F6F3E}" srcOrd="0" destOrd="0" presId="urn:microsoft.com/office/officeart/2008/layout/VerticalCurvedList"/>
    <dgm:cxn modelId="{D71AC71B-A57F-CA4F-B9FD-BE51A6E32B4A}" srcId="{E74A7434-A34C-D840-A26F-22ED13A4DFDD}" destId="{47A4C1FB-30D1-E043-BCEB-ACC48870E702}" srcOrd="3" destOrd="0" parTransId="{A61CBF8F-8B7F-C24A-8726-70D3CA174F06}" sibTransId="{15BDEC59-01E2-1E46-8A55-B2F20F124082}"/>
    <dgm:cxn modelId="{F26F6434-E8AB-4A37-97E3-286332BD9671}" type="presOf" srcId="{5F126547-7B6C-49BC-A64F-F82732D4633B}" destId="{5AA46E50-460B-429D-B202-D46C42F7EDF6}" srcOrd="0" destOrd="0" presId="urn:microsoft.com/office/officeart/2008/layout/VerticalCurvedList"/>
    <dgm:cxn modelId="{875EE76E-C679-884E-B247-5D77D26C4217}" type="presOf" srcId="{E74A7434-A34C-D840-A26F-22ED13A4DFDD}" destId="{FACA2EB4-7352-3848-9C7B-BEC9D897A791}" srcOrd="0" destOrd="0" presId="urn:microsoft.com/office/officeart/2008/layout/VerticalCurvedList"/>
    <dgm:cxn modelId="{B3F08846-B0A0-4BF6-BD27-8693D13FA254}" type="presOf" srcId="{7B61583B-D355-40A6-8324-C4C480DDEA84}" destId="{AA833E4A-03DC-4647-AAE3-5F50202FD89B}" srcOrd="0" destOrd="0" presId="urn:microsoft.com/office/officeart/2008/layout/VerticalCurvedList"/>
    <dgm:cxn modelId="{2722F4C6-3D21-B546-842E-6832930C04D8}" srcId="{E74A7434-A34C-D840-A26F-22ED13A4DFDD}" destId="{F3EF841A-528B-BE41-AD7B-CB4BDF20DA3B}" srcOrd="5" destOrd="0" parTransId="{04F71CDD-4059-9646-A4C5-DA397BD2C48B}" sibTransId="{05E19732-BDD2-5A40-9EA8-572F4FFBC28C}"/>
    <dgm:cxn modelId="{B48ED41E-00EB-4A8D-BA60-10C80013D54D}" srcId="{E74A7434-A34C-D840-A26F-22ED13A4DFDD}" destId="{6EA2456B-9345-44B5-8F32-59251181932D}" srcOrd="6" destOrd="0" parTransId="{985DCBA9-1B32-40A0-ABC8-3B1883F94DCB}" sibTransId="{9BC92ECC-8CF7-4DBD-A234-C82AF11AE0BC}"/>
    <dgm:cxn modelId="{A965A2FB-DC36-40BA-BA68-7CDC78DE7ADD}" srcId="{E74A7434-A34C-D840-A26F-22ED13A4DFDD}" destId="{7B61583B-D355-40A6-8324-C4C480DDEA84}" srcOrd="4" destOrd="0" parTransId="{BEC386A0-DAF1-4686-B2DC-B056E12AE5F6}" sibTransId="{84A37FDC-0E81-4DC6-B0A4-BC6928DBBBA9}"/>
    <dgm:cxn modelId="{F91142D9-2AA9-3D48-9FCC-116AA35EE4EB}" type="presParOf" srcId="{FACA2EB4-7352-3848-9C7B-BEC9D897A791}" destId="{312F260F-0160-C343-B3E6-1BFAA47C3917}" srcOrd="0" destOrd="0" presId="urn:microsoft.com/office/officeart/2008/layout/VerticalCurvedList"/>
    <dgm:cxn modelId="{CD21C66C-931F-244E-B849-19D00B584855}" type="presParOf" srcId="{312F260F-0160-C343-B3E6-1BFAA47C3917}" destId="{F0734DC9-3E71-164C-A000-E95149639F1E}" srcOrd="0" destOrd="0" presId="urn:microsoft.com/office/officeart/2008/layout/VerticalCurvedList"/>
    <dgm:cxn modelId="{E55C2331-DBFB-6548-ADEF-A70370E75012}" type="presParOf" srcId="{F0734DC9-3E71-164C-A000-E95149639F1E}" destId="{EFAE883E-5B32-9543-99CF-193EEB61D6C5}" srcOrd="0" destOrd="0" presId="urn:microsoft.com/office/officeart/2008/layout/VerticalCurvedList"/>
    <dgm:cxn modelId="{A61F8211-B156-A142-B3B5-ECA105F11A60}" type="presParOf" srcId="{F0734DC9-3E71-164C-A000-E95149639F1E}" destId="{04932873-04F1-1948-9D09-1DEBC426018D}" srcOrd="1" destOrd="0" presId="urn:microsoft.com/office/officeart/2008/layout/VerticalCurvedList"/>
    <dgm:cxn modelId="{ABC4FC33-8BC6-E541-911B-C66F6B7D5032}" type="presParOf" srcId="{F0734DC9-3E71-164C-A000-E95149639F1E}" destId="{7D2544BA-1B36-4B41-B78C-90DCEC926C24}" srcOrd="2" destOrd="0" presId="urn:microsoft.com/office/officeart/2008/layout/VerticalCurvedList"/>
    <dgm:cxn modelId="{4351C39F-32F1-824B-AF7B-18463A2E4E0A}" type="presParOf" srcId="{F0734DC9-3E71-164C-A000-E95149639F1E}" destId="{0044D4CB-C82E-4642-92FE-FBF8D6533890}" srcOrd="3" destOrd="0" presId="urn:microsoft.com/office/officeart/2008/layout/VerticalCurvedList"/>
    <dgm:cxn modelId="{F0104C43-F374-4696-83AA-CA37BF2BEF14}" type="presParOf" srcId="{312F260F-0160-C343-B3E6-1BFAA47C3917}" destId="{5AA46E50-460B-429D-B202-D46C42F7EDF6}" srcOrd="1" destOrd="0" presId="urn:microsoft.com/office/officeart/2008/layout/VerticalCurvedList"/>
    <dgm:cxn modelId="{6C87F1DA-CEAA-4F4C-BC17-7D29D277DD1F}" type="presParOf" srcId="{312F260F-0160-C343-B3E6-1BFAA47C3917}" destId="{463E4689-A2C8-40F7-A168-D243164A30F2}" srcOrd="2" destOrd="0" presId="urn:microsoft.com/office/officeart/2008/layout/VerticalCurvedList"/>
    <dgm:cxn modelId="{64E593CA-5CDE-42AD-93D4-E1FFE2DD0D2C}" type="presParOf" srcId="{463E4689-A2C8-40F7-A168-D243164A30F2}" destId="{FE83AB91-C088-4D99-B402-2951A56E7FD3}" srcOrd="0" destOrd="0" presId="urn:microsoft.com/office/officeart/2008/layout/VerticalCurvedList"/>
    <dgm:cxn modelId="{4A0D24C8-9FBB-4623-926C-0D971310E08C}" type="presParOf" srcId="{312F260F-0160-C343-B3E6-1BFAA47C3917}" destId="{3B21A05D-2E47-4695-B97E-76BA59740038}" srcOrd="3" destOrd="0" presId="urn:microsoft.com/office/officeart/2008/layout/VerticalCurvedList"/>
    <dgm:cxn modelId="{00CCD7BD-29D1-4807-900F-557DAD5B8DB3}" type="presParOf" srcId="{312F260F-0160-C343-B3E6-1BFAA47C3917}" destId="{FDDD9EA6-1C04-4256-A598-7EF9A5A1577A}" srcOrd="4" destOrd="0" presId="urn:microsoft.com/office/officeart/2008/layout/VerticalCurvedList"/>
    <dgm:cxn modelId="{060C715C-559D-4614-AE95-352DF56F5A9E}" type="presParOf" srcId="{FDDD9EA6-1C04-4256-A598-7EF9A5A1577A}" destId="{7C1E53C0-4BD7-4941-9A42-3108F951E06A}" srcOrd="0" destOrd="0" presId="urn:microsoft.com/office/officeart/2008/layout/VerticalCurvedList"/>
    <dgm:cxn modelId="{11BE8ABE-E517-4EC6-9BE5-4C62947E1585}" type="presParOf" srcId="{312F260F-0160-C343-B3E6-1BFAA47C3917}" destId="{A0D87026-07B0-4079-9142-EDD038A42E56}" srcOrd="5" destOrd="0" presId="urn:microsoft.com/office/officeart/2008/layout/VerticalCurvedList"/>
    <dgm:cxn modelId="{3F5C469B-B6BA-4EAA-B29E-1C9C5CC291B3}" type="presParOf" srcId="{312F260F-0160-C343-B3E6-1BFAA47C3917}" destId="{3868B27D-36FD-4078-8EAA-1A04AA8D50D7}" srcOrd="6" destOrd="0" presId="urn:microsoft.com/office/officeart/2008/layout/VerticalCurvedList"/>
    <dgm:cxn modelId="{3AB9F373-C4A9-4056-92AC-EB444E727DD9}" type="presParOf" srcId="{3868B27D-36FD-4078-8EAA-1A04AA8D50D7}" destId="{CDE0C9D9-3EFE-4349-A8E6-3D404E6CBE93}" srcOrd="0" destOrd="0" presId="urn:microsoft.com/office/officeart/2008/layout/VerticalCurvedList"/>
    <dgm:cxn modelId="{4FFF3D09-614E-4EA1-B21C-027162FFDC6A}" type="presParOf" srcId="{312F260F-0160-C343-B3E6-1BFAA47C3917}" destId="{E206E2D6-DA29-4EB6-AA3A-AE874A96FEFB}" srcOrd="7" destOrd="0" presId="urn:microsoft.com/office/officeart/2008/layout/VerticalCurvedList"/>
    <dgm:cxn modelId="{B6C91D0A-FD15-480F-8710-2F4E70D6243D}" type="presParOf" srcId="{312F260F-0160-C343-B3E6-1BFAA47C3917}" destId="{51003571-1C48-4B00-BEFC-B0B869C98CAD}" srcOrd="8" destOrd="0" presId="urn:microsoft.com/office/officeart/2008/layout/VerticalCurvedList"/>
    <dgm:cxn modelId="{E708C6D5-7A78-4E27-8076-44477613D004}" type="presParOf" srcId="{51003571-1C48-4B00-BEFC-B0B869C98CAD}" destId="{73F9A9B1-6086-8D40-A2ED-5C6470BC72B4}" srcOrd="0" destOrd="0" presId="urn:microsoft.com/office/officeart/2008/layout/VerticalCurvedList"/>
    <dgm:cxn modelId="{59CEEC6F-8F1F-4B7C-809B-F3A31EA1D9AA}" type="presParOf" srcId="{312F260F-0160-C343-B3E6-1BFAA47C3917}" destId="{AA833E4A-03DC-4647-AAE3-5F50202FD89B}" srcOrd="9" destOrd="0" presId="urn:microsoft.com/office/officeart/2008/layout/VerticalCurvedList"/>
    <dgm:cxn modelId="{32FE0ABF-2575-4EE4-B380-180F01CCC108}" type="presParOf" srcId="{312F260F-0160-C343-B3E6-1BFAA47C3917}" destId="{CEDBCEE8-CAEA-42A4-8A79-D864438BF71A}" srcOrd="10" destOrd="0" presId="urn:microsoft.com/office/officeart/2008/layout/VerticalCurvedList"/>
    <dgm:cxn modelId="{374CA52B-27E9-4B9C-B27B-1BD6938D02EE}" type="presParOf" srcId="{CEDBCEE8-CAEA-42A4-8A79-D864438BF71A}" destId="{2EA33E81-9BB3-45D4-9F67-52AEB9D70FD4}" srcOrd="0" destOrd="0" presId="urn:microsoft.com/office/officeart/2008/layout/VerticalCurvedList"/>
    <dgm:cxn modelId="{1A940008-8C86-45AE-BA4F-29A96F70539E}" type="presParOf" srcId="{312F260F-0160-C343-B3E6-1BFAA47C3917}" destId="{F868F939-2977-47BC-AD0C-871528CC2005}" srcOrd="11" destOrd="0" presId="urn:microsoft.com/office/officeart/2008/layout/VerticalCurvedList"/>
    <dgm:cxn modelId="{1687B451-0A2F-4F43-93A1-B9251775A717}" type="presParOf" srcId="{312F260F-0160-C343-B3E6-1BFAA47C3917}" destId="{0C4004AE-4710-4C7C-B614-63D2EDD8485B}" srcOrd="12" destOrd="0" presId="urn:microsoft.com/office/officeart/2008/layout/VerticalCurvedList"/>
    <dgm:cxn modelId="{CAE1FC71-4CCD-41D7-B971-862F0F6E6272}" type="presParOf" srcId="{0C4004AE-4710-4C7C-B614-63D2EDD8485B}" destId="{69BB6B7F-327D-FA4B-BE01-2EF0C5AE3DF5}" srcOrd="0" destOrd="0" presId="urn:microsoft.com/office/officeart/2008/layout/VerticalCurvedList"/>
    <dgm:cxn modelId="{3A47924B-F9BA-463B-A788-64FB9F784E48}" type="presParOf" srcId="{312F260F-0160-C343-B3E6-1BFAA47C3917}" destId="{E4D1DE74-B14B-42BE-BF1A-2EB6148F6F3E}" srcOrd="13" destOrd="0" presId="urn:microsoft.com/office/officeart/2008/layout/VerticalCurvedList"/>
    <dgm:cxn modelId="{9033940E-2AAA-45D1-AD7B-13F73348DA4D}" type="presParOf" srcId="{312F260F-0160-C343-B3E6-1BFAA47C3917}" destId="{B4E29F04-57A1-436A-88D8-6869D412D0E9}" srcOrd="14" destOrd="0" presId="urn:microsoft.com/office/officeart/2008/layout/VerticalCurvedList"/>
    <dgm:cxn modelId="{D113CC8B-18E1-487C-AD4E-4E07093C6CC5}" type="presParOf" srcId="{B4E29F04-57A1-436A-88D8-6869D412D0E9}" destId="{438B965A-946C-4A4F-9040-204A8C6D09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C53A17-B0C8-5746-B821-0F8CF50BE82D}" type="doc">
      <dgm:prSet loTypeId="urn:microsoft.com/office/officeart/2005/8/layout/cycle6" loCatId="" qsTypeId="urn:microsoft.com/office/officeart/2005/8/quickstyle/simple4" qsCatId="simple" csTypeId="urn:microsoft.com/office/officeart/2005/8/colors/colorful3" csCatId="colorful" phldr="1"/>
      <dgm:spPr/>
    </dgm:pt>
    <dgm:pt modelId="{BDD657C6-5768-AA47-A621-394E59683EAE}">
      <dgm:prSet phldrT="[Text]"/>
      <dgm:spPr/>
      <dgm:t>
        <a:bodyPr/>
        <a:lstStyle/>
        <a:p>
          <a:r>
            <a:rPr lang="en-US" dirty="0"/>
            <a:t>Skill</a:t>
          </a:r>
        </a:p>
      </dgm:t>
    </dgm:pt>
    <dgm:pt modelId="{170C0E95-F7E8-C74B-8E29-61F17797CC32}" type="parTrans" cxnId="{3B9AF809-5840-C749-BC36-2A132115E2CA}">
      <dgm:prSet/>
      <dgm:spPr/>
      <dgm:t>
        <a:bodyPr/>
        <a:lstStyle/>
        <a:p>
          <a:endParaRPr lang="en-US"/>
        </a:p>
      </dgm:t>
    </dgm:pt>
    <dgm:pt modelId="{DC42D66C-9D0B-3F41-830F-3455989D419F}" type="sibTrans" cxnId="{3B9AF809-5840-C749-BC36-2A132115E2CA}">
      <dgm:prSet/>
      <dgm:spPr/>
      <dgm:t>
        <a:bodyPr/>
        <a:lstStyle/>
        <a:p>
          <a:endParaRPr lang="en-US"/>
        </a:p>
      </dgm:t>
    </dgm:pt>
    <dgm:pt modelId="{3373941B-8B45-A449-A630-67D85E4FCF3C}">
      <dgm:prSet phldrT="[Text]"/>
      <dgm:spPr/>
      <dgm:t>
        <a:bodyPr/>
        <a:lstStyle/>
        <a:p>
          <a:r>
            <a:rPr lang="en-US"/>
            <a:t>Knowledge</a:t>
          </a:r>
        </a:p>
      </dgm:t>
    </dgm:pt>
    <dgm:pt modelId="{38AB2B3C-F05B-8F40-9C15-803D2CABAB10}" type="parTrans" cxnId="{A595B730-E525-1640-A79C-AC4651DD6EE8}">
      <dgm:prSet/>
      <dgm:spPr/>
      <dgm:t>
        <a:bodyPr/>
        <a:lstStyle/>
        <a:p>
          <a:endParaRPr lang="en-US"/>
        </a:p>
      </dgm:t>
    </dgm:pt>
    <dgm:pt modelId="{1E1C9AA6-4CE4-BD42-A0C2-A9CF52CF39BB}" type="sibTrans" cxnId="{A595B730-E525-1640-A79C-AC4651DD6EE8}">
      <dgm:prSet/>
      <dgm:spPr/>
      <dgm:t>
        <a:bodyPr/>
        <a:lstStyle/>
        <a:p>
          <a:endParaRPr lang="en-US"/>
        </a:p>
      </dgm:t>
    </dgm:pt>
    <dgm:pt modelId="{54ACE437-6CC0-684F-A7C5-BCE8EABC64E6}">
      <dgm:prSet phldrT="[Text]"/>
      <dgm:spPr/>
      <dgm:t>
        <a:bodyPr/>
        <a:lstStyle/>
        <a:p>
          <a:r>
            <a:rPr lang="en-US"/>
            <a:t>Thinking</a:t>
          </a:r>
        </a:p>
      </dgm:t>
    </dgm:pt>
    <dgm:pt modelId="{F68772B6-E2F4-104B-8924-57D5EE8766D5}" type="parTrans" cxnId="{ABB8EAAC-EB3F-974F-BFC8-067B172D34BC}">
      <dgm:prSet/>
      <dgm:spPr/>
      <dgm:t>
        <a:bodyPr/>
        <a:lstStyle/>
        <a:p>
          <a:endParaRPr lang="en-US"/>
        </a:p>
      </dgm:t>
    </dgm:pt>
    <dgm:pt modelId="{25D1E023-2A53-D442-B871-2642117D65F0}" type="sibTrans" cxnId="{ABB8EAAC-EB3F-974F-BFC8-067B172D34BC}">
      <dgm:prSet/>
      <dgm:spPr/>
      <dgm:t>
        <a:bodyPr/>
        <a:lstStyle/>
        <a:p>
          <a:endParaRPr lang="en-US"/>
        </a:p>
      </dgm:t>
    </dgm:pt>
    <dgm:pt modelId="{A1BEEFB1-406D-2A47-BF22-0A9B4681ABEF}">
      <dgm:prSet phldrT="[Text]"/>
      <dgm:spPr/>
      <dgm:t>
        <a:bodyPr/>
        <a:lstStyle/>
        <a:p>
          <a:r>
            <a:rPr lang="en-US"/>
            <a:t>Activity</a:t>
          </a:r>
        </a:p>
      </dgm:t>
    </dgm:pt>
    <dgm:pt modelId="{096C58AA-010F-AB4D-BFB1-0ED480327702}" type="parTrans" cxnId="{FF1D33A6-61B7-694C-AD92-8808360EF346}">
      <dgm:prSet/>
      <dgm:spPr/>
      <dgm:t>
        <a:bodyPr/>
        <a:lstStyle/>
        <a:p>
          <a:endParaRPr lang="en-US"/>
        </a:p>
      </dgm:t>
    </dgm:pt>
    <dgm:pt modelId="{21DED70E-F17D-8E4B-B0E9-D8FD8B8DCDE1}" type="sibTrans" cxnId="{FF1D33A6-61B7-694C-AD92-8808360EF346}">
      <dgm:prSet/>
      <dgm:spPr/>
      <dgm:t>
        <a:bodyPr/>
        <a:lstStyle/>
        <a:p>
          <a:endParaRPr lang="en-US"/>
        </a:p>
      </dgm:t>
    </dgm:pt>
    <dgm:pt modelId="{18ADFC3E-ED0F-7C40-AFF9-7CD5EE35C572}">
      <dgm:prSet phldrT="[Text]"/>
      <dgm:spPr/>
      <dgm:t>
        <a:bodyPr/>
        <a:lstStyle/>
        <a:p>
          <a:r>
            <a:rPr lang="en-US"/>
            <a:t>Feedback</a:t>
          </a:r>
        </a:p>
      </dgm:t>
    </dgm:pt>
    <dgm:pt modelId="{2780C5AD-2733-F541-A93F-3400B88C0A4C}" type="parTrans" cxnId="{77A64CA5-23C1-1F47-8E6A-4B6CBEEDC127}">
      <dgm:prSet/>
      <dgm:spPr/>
      <dgm:t>
        <a:bodyPr/>
        <a:lstStyle/>
        <a:p>
          <a:endParaRPr lang="en-US"/>
        </a:p>
      </dgm:t>
    </dgm:pt>
    <dgm:pt modelId="{1F34537F-75C5-AA48-AE50-2D7F236136C2}" type="sibTrans" cxnId="{77A64CA5-23C1-1F47-8E6A-4B6CBEEDC127}">
      <dgm:prSet/>
      <dgm:spPr/>
      <dgm:t>
        <a:bodyPr/>
        <a:lstStyle/>
        <a:p>
          <a:endParaRPr lang="en-US"/>
        </a:p>
      </dgm:t>
    </dgm:pt>
    <dgm:pt modelId="{CCBB5631-E7DF-DB44-B35E-ABFDE0B6CF4F}" type="pres">
      <dgm:prSet presAssocID="{97C53A17-B0C8-5746-B821-0F8CF50BE82D}" presName="cycle" presStyleCnt="0">
        <dgm:presLayoutVars>
          <dgm:dir/>
          <dgm:resizeHandles val="exact"/>
        </dgm:presLayoutVars>
      </dgm:prSet>
      <dgm:spPr/>
    </dgm:pt>
    <dgm:pt modelId="{BE57ED1C-B508-CE48-AA0D-6C2EA7409F61}" type="pres">
      <dgm:prSet presAssocID="{BDD657C6-5768-AA47-A621-394E59683EA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74219-4639-9149-9F66-6CEC368A79C6}" type="pres">
      <dgm:prSet presAssocID="{BDD657C6-5768-AA47-A621-394E59683EAE}" presName="spNode" presStyleCnt="0"/>
      <dgm:spPr/>
    </dgm:pt>
    <dgm:pt modelId="{4910B3C1-B6FF-A048-AFA5-E68E7B2D3E9C}" type="pres">
      <dgm:prSet presAssocID="{DC42D66C-9D0B-3F41-830F-3455989D419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88FA78E-FB14-2849-BB70-11E240D4E484}" type="pres">
      <dgm:prSet presAssocID="{3373941B-8B45-A449-A630-67D85E4FCF3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BA90-3C73-6F49-B820-5DB2E01D3A24}" type="pres">
      <dgm:prSet presAssocID="{3373941B-8B45-A449-A630-67D85E4FCF3C}" presName="spNode" presStyleCnt="0"/>
      <dgm:spPr/>
    </dgm:pt>
    <dgm:pt modelId="{B96DA3A1-0A8E-194F-B40F-8E7796E1063F}" type="pres">
      <dgm:prSet presAssocID="{1E1C9AA6-4CE4-BD42-A0C2-A9CF52CF39B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60820EB-4F1E-1E48-BA50-BE32676F6F83}" type="pres">
      <dgm:prSet presAssocID="{54ACE437-6CC0-684F-A7C5-BCE8EABC64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558DA-49BC-654A-B940-51CE7BC0D014}" type="pres">
      <dgm:prSet presAssocID="{54ACE437-6CC0-684F-A7C5-BCE8EABC64E6}" presName="spNode" presStyleCnt="0"/>
      <dgm:spPr/>
    </dgm:pt>
    <dgm:pt modelId="{41B5812A-5AAE-C244-A15F-763CEBC70CEB}" type="pres">
      <dgm:prSet presAssocID="{25D1E023-2A53-D442-B871-2642117D65F0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456AAD6-6CC2-6F4F-A548-803509DF6403}" type="pres">
      <dgm:prSet presAssocID="{A1BEEFB1-406D-2A47-BF22-0A9B4681AB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DD774E-6156-6749-AB34-CB19076AF3AA}" type="pres">
      <dgm:prSet presAssocID="{A1BEEFB1-406D-2A47-BF22-0A9B4681ABEF}" presName="spNode" presStyleCnt="0"/>
      <dgm:spPr/>
    </dgm:pt>
    <dgm:pt modelId="{1BC7EFA4-5866-F441-8BE3-DB196A96030B}" type="pres">
      <dgm:prSet presAssocID="{21DED70E-F17D-8E4B-B0E9-D8FD8B8DCDE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34AF5024-04EF-BF45-92EF-990FAAB17FCB}" type="pres">
      <dgm:prSet presAssocID="{18ADFC3E-ED0F-7C40-AFF9-7CD5EE35C57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BEF50-6DB5-F14C-BAB1-929842BC361C}" type="pres">
      <dgm:prSet presAssocID="{18ADFC3E-ED0F-7C40-AFF9-7CD5EE35C572}" presName="spNode" presStyleCnt="0"/>
      <dgm:spPr/>
    </dgm:pt>
    <dgm:pt modelId="{637E75E0-6F53-0D4F-881D-69C3F855FDB4}" type="pres">
      <dgm:prSet presAssocID="{1F34537F-75C5-AA48-AE50-2D7F236136C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A595B730-E525-1640-A79C-AC4651DD6EE8}" srcId="{97C53A17-B0C8-5746-B821-0F8CF50BE82D}" destId="{3373941B-8B45-A449-A630-67D85E4FCF3C}" srcOrd="1" destOrd="0" parTransId="{38AB2B3C-F05B-8F40-9C15-803D2CABAB10}" sibTransId="{1E1C9AA6-4CE4-BD42-A0C2-A9CF52CF39BB}"/>
    <dgm:cxn modelId="{77A64CA5-23C1-1F47-8E6A-4B6CBEEDC127}" srcId="{97C53A17-B0C8-5746-B821-0F8CF50BE82D}" destId="{18ADFC3E-ED0F-7C40-AFF9-7CD5EE35C572}" srcOrd="4" destOrd="0" parTransId="{2780C5AD-2733-F541-A93F-3400B88C0A4C}" sibTransId="{1F34537F-75C5-AA48-AE50-2D7F236136C2}"/>
    <dgm:cxn modelId="{B31ECC02-5E9F-8742-BD76-574784C080E1}" type="presOf" srcId="{54ACE437-6CC0-684F-A7C5-BCE8EABC64E6}" destId="{760820EB-4F1E-1E48-BA50-BE32676F6F83}" srcOrd="0" destOrd="0" presId="urn:microsoft.com/office/officeart/2005/8/layout/cycle6"/>
    <dgm:cxn modelId="{BF274F3B-3A2F-0A49-A397-F026F00FCDC4}" type="presOf" srcId="{DC42D66C-9D0B-3F41-830F-3455989D419F}" destId="{4910B3C1-B6FF-A048-AFA5-E68E7B2D3E9C}" srcOrd="0" destOrd="0" presId="urn:microsoft.com/office/officeart/2005/8/layout/cycle6"/>
    <dgm:cxn modelId="{DCD03B7C-6162-454C-9A74-4B2BCF44092C}" type="presOf" srcId="{25D1E023-2A53-D442-B871-2642117D65F0}" destId="{41B5812A-5AAE-C244-A15F-763CEBC70CEB}" srcOrd="0" destOrd="0" presId="urn:microsoft.com/office/officeart/2005/8/layout/cycle6"/>
    <dgm:cxn modelId="{A4200F8E-28D7-874B-B5FD-74A020DD14DF}" type="presOf" srcId="{18ADFC3E-ED0F-7C40-AFF9-7CD5EE35C572}" destId="{34AF5024-04EF-BF45-92EF-990FAAB17FCB}" srcOrd="0" destOrd="0" presId="urn:microsoft.com/office/officeart/2005/8/layout/cycle6"/>
    <dgm:cxn modelId="{0C1F3F58-C62E-2145-ADB1-12507426E82E}" type="presOf" srcId="{97C53A17-B0C8-5746-B821-0F8CF50BE82D}" destId="{CCBB5631-E7DF-DB44-B35E-ABFDE0B6CF4F}" srcOrd="0" destOrd="0" presId="urn:microsoft.com/office/officeart/2005/8/layout/cycle6"/>
    <dgm:cxn modelId="{FF1D33A6-61B7-694C-AD92-8808360EF346}" srcId="{97C53A17-B0C8-5746-B821-0F8CF50BE82D}" destId="{A1BEEFB1-406D-2A47-BF22-0A9B4681ABEF}" srcOrd="3" destOrd="0" parTransId="{096C58AA-010F-AB4D-BFB1-0ED480327702}" sibTransId="{21DED70E-F17D-8E4B-B0E9-D8FD8B8DCDE1}"/>
    <dgm:cxn modelId="{DDF48812-F9B2-DA4A-86E8-F37A8B480062}" type="presOf" srcId="{A1BEEFB1-406D-2A47-BF22-0A9B4681ABEF}" destId="{2456AAD6-6CC2-6F4F-A548-803509DF6403}" srcOrd="0" destOrd="0" presId="urn:microsoft.com/office/officeart/2005/8/layout/cycle6"/>
    <dgm:cxn modelId="{FE90CF0F-F6AA-8440-9F0A-96FB6AE76713}" type="presOf" srcId="{3373941B-8B45-A449-A630-67D85E4FCF3C}" destId="{888FA78E-FB14-2849-BB70-11E240D4E484}" srcOrd="0" destOrd="0" presId="urn:microsoft.com/office/officeart/2005/8/layout/cycle6"/>
    <dgm:cxn modelId="{427AFF0C-64F7-8443-B7FE-735B744FB3EB}" type="presOf" srcId="{1E1C9AA6-4CE4-BD42-A0C2-A9CF52CF39BB}" destId="{B96DA3A1-0A8E-194F-B40F-8E7796E1063F}" srcOrd="0" destOrd="0" presId="urn:microsoft.com/office/officeart/2005/8/layout/cycle6"/>
    <dgm:cxn modelId="{ABB8EAAC-EB3F-974F-BFC8-067B172D34BC}" srcId="{97C53A17-B0C8-5746-B821-0F8CF50BE82D}" destId="{54ACE437-6CC0-684F-A7C5-BCE8EABC64E6}" srcOrd="2" destOrd="0" parTransId="{F68772B6-E2F4-104B-8924-57D5EE8766D5}" sibTransId="{25D1E023-2A53-D442-B871-2642117D65F0}"/>
    <dgm:cxn modelId="{5A79CDBE-6AF3-2947-AC25-62B2AF68A707}" type="presOf" srcId="{21DED70E-F17D-8E4B-B0E9-D8FD8B8DCDE1}" destId="{1BC7EFA4-5866-F441-8BE3-DB196A96030B}" srcOrd="0" destOrd="0" presId="urn:microsoft.com/office/officeart/2005/8/layout/cycle6"/>
    <dgm:cxn modelId="{5B6E04A1-6A24-514B-859B-94A23DB8FEBB}" type="presOf" srcId="{BDD657C6-5768-AA47-A621-394E59683EAE}" destId="{BE57ED1C-B508-CE48-AA0D-6C2EA7409F61}" srcOrd="0" destOrd="0" presId="urn:microsoft.com/office/officeart/2005/8/layout/cycle6"/>
    <dgm:cxn modelId="{A3BF094E-22AC-D846-9612-4B506E08CCDD}" type="presOf" srcId="{1F34537F-75C5-AA48-AE50-2D7F236136C2}" destId="{637E75E0-6F53-0D4F-881D-69C3F855FDB4}" srcOrd="0" destOrd="0" presId="urn:microsoft.com/office/officeart/2005/8/layout/cycle6"/>
    <dgm:cxn modelId="{3B9AF809-5840-C749-BC36-2A132115E2CA}" srcId="{97C53A17-B0C8-5746-B821-0F8CF50BE82D}" destId="{BDD657C6-5768-AA47-A621-394E59683EAE}" srcOrd="0" destOrd="0" parTransId="{170C0E95-F7E8-C74B-8E29-61F17797CC32}" sibTransId="{DC42D66C-9D0B-3F41-830F-3455989D419F}"/>
    <dgm:cxn modelId="{6B36633C-45D5-DE47-B6AD-59EB79793B87}" type="presParOf" srcId="{CCBB5631-E7DF-DB44-B35E-ABFDE0B6CF4F}" destId="{BE57ED1C-B508-CE48-AA0D-6C2EA7409F61}" srcOrd="0" destOrd="0" presId="urn:microsoft.com/office/officeart/2005/8/layout/cycle6"/>
    <dgm:cxn modelId="{8215018D-8F2F-CA43-80AC-A2CA1D02649A}" type="presParOf" srcId="{CCBB5631-E7DF-DB44-B35E-ABFDE0B6CF4F}" destId="{1E374219-4639-9149-9F66-6CEC368A79C6}" srcOrd="1" destOrd="0" presId="urn:microsoft.com/office/officeart/2005/8/layout/cycle6"/>
    <dgm:cxn modelId="{0F24487A-C320-7540-824D-EF2582B74131}" type="presParOf" srcId="{CCBB5631-E7DF-DB44-B35E-ABFDE0B6CF4F}" destId="{4910B3C1-B6FF-A048-AFA5-E68E7B2D3E9C}" srcOrd="2" destOrd="0" presId="urn:microsoft.com/office/officeart/2005/8/layout/cycle6"/>
    <dgm:cxn modelId="{C34323F8-1DEA-A84D-818C-FC5F6BF18FA0}" type="presParOf" srcId="{CCBB5631-E7DF-DB44-B35E-ABFDE0B6CF4F}" destId="{888FA78E-FB14-2849-BB70-11E240D4E484}" srcOrd="3" destOrd="0" presId="urn:microsoft.com/office/officeart/2005/8/layout/cycle6"/>
    <dgm:cxn modelId="{7226BC8A-88BC-FE47-9454-34DEF6DD2104}" type="presParOf" srcId="{CCBB5631-E7DF-DB44-B35E-ABFDE0B6CF4F}" destId="{8593BA90-3C73-6F49-B820-5DB2E01D3A24}" srcOrd="4" destOrd="0" presId="urn:microsoft.com/office/officeart/2005/8/layout/cycle6"/>
    <dgm:cxn modelId="{04D0CEA4-18C4-7245-9419-19AB1BD81DB9}" type="presParOf" srcId="{CCBB5631-E7DF-DB44-B35E-ABFDE0B6CF4F}" destId="{B96DA3A1-0A8E-194F-B40F-8E7796E1063F}" srcOrd="5" destOrd="0" presId="urn:microsoft.com/office/officeart/2005/8/layout/cycle6"/>
    <dgm:cxn modelId="{BE46785B-8D47-1E42-9B91-0F9D8E040DAF}" type="presParOf" srcId="{CCBB5631-E7DF-DB44-B35E-ABFDE0B6CF4F}" destId="{760820EB-4F1E-1E48-BA50-BE32676F6F83}" srcOrd="6" destOrd="0" presId="urn:microsoft.com/office/officeart/2005/8/layout/cycle6"/>
    <dgm:cxn modelId="{4928E754-1EB4-8F4B-A26A-0C4459B7B3B4}" type="presParOf" srcId="{CCBB5631-E7DF-DB44-B35E-ABFDE0B6CF4F}" destId="{BA3558DA-49BC-654A-B940-51CE7BC0D014}" srcOrd="7" destOrd="0" presId="urn:microsoft.com/office/officeart/2005/8/layout/cycle6"/>
    <dgm:cxn modelId="{FDB342FA-DBD2-3B4F-B2F3-5E90DAC769B5}" type="presParOf" srcId="{CCBB5631-E7DF-DB44-B35E-ABFDE0B6CF4F}" destId="{41B5812A-5AAE-C244-A15F-763CEBC70CEB}" srcOrd="8" destOrd="0" presId="urn:microsoft.com/office/officeart/2005/8/layout/cycle6"/>
    <dgm:cxn modelId="{F5B380B4-B90D-574C-9954-1B8F636F6C01}" type="presParOf" srcId="{CCBB5631-E7DF-DB44-B35E-ABFDE0B6CF4F}" destId="{2456AAD6-6CC2-6F4F-A548-803509DF6403}" srcOrd="9" destOrd="0" presId="urn:microsoft.com/office/officeart/2005/8/layout/cycle6"/>
    <dgm:cxn modelId="{9FC0663A-3AF5-0544-926D-A37C0B815BE6}" type="presParOf" srcId="{CCBB5631-E7DF-DB44-B35E-ABFDE0B6CF4F}" destId="{20DD774E-6156-6749-AB34-CB19076AF3AA}" srcOrd="10" destOrd="0" presId="urn:microsoft.com/office/officeart/2005/8/layout/cycle6"/>
    <dgm:cxn modelId="{97FA3BDB-604D-0545-970B-10D37BB208EA}" type="presParOf" srcId="{CCBB5631-E7DF-DB44-B35E-ABFDE0B6CF4F}" destId="{1BC7EFA4-5866-F441-8BE3-DB196A96030B}" srcOrd="11" destOrd="0" presId="urn:microsoft.com/office/officeart/2005/8/layout/cycle6"/>
    <dgm:cxn modelId="{805B2E5A-992B-FD4C-8F05-8F9600DA35DF}" type="presParOf" srcId="{CCBB5631-E7DF-DB44-B35E-ABFDE0B6CF4F}" destId="{34AF5024-04EF-BF45-92EF-990FAAB17FCB}" srcOrd="12" destOrd="0" presId="urn:microsoft.com/office/officeart/2005/8/layout/cycle6"/>
    <dgm:cxn modelId="{5B030CAD-0861-954F-8DA5-6025719D7B8D}" type="presParOf" srcId="{CCBB5631-E7DF-DB44-B35E-ABFDE0B6CF4F}" destId="{E71BEF50-6DB5-F14C-BAB1-929842BC361C}" srcOrd="13" destOrd="0" presId="urn:microsoft.com/office/officeart/2005/8/layout/cycle6"/>
    <dgm:cxn modelId="{8B5B08CA-D495-1F4A-ACFC-CA83D381C6A1}" type="presParOf" srcId="{CCBB5631-E7DF-DB44-B35E-ABFDE0B6CF4F}" destId="{637E75E0-6F53-0D4F-881D-69C3F855FDB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24A3B-B8CD-47E8-B69E-53DCA33266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D7B20A4-65D2-40CB-92B5-39383FEE6622}">
      <dgm:prSet phldrT="[Text]"/>
      <dgm:spPr/>
      <dgm:t>
        <a:bodyPr/>
        <a:lstStyle/>
        <a:p>
          <a:r>
            <a:rPr lang="en-US"/>
            <a:t>Microsoft Teams</a:t>
          </a:r>
        </a:p>
      </dgm:t>
    </dgm:pt>
    <dgm:pt modelId="{3F4B9F1A-6BF8-4A24-8F10-80D5ED49A509}" type="parTrans" cxnId="{B4783E9D-987A-47F1-955F-5BE73479975C}">
      <dgm:prSet/>
      <dgm:spPr/>
      <dgm:t>
        <a:bodyPr/>
        <a:lstStyle/>
        <a:p>
          <a:endParaRPr lang="en-US"/>
        </a:p>
      </dgm:t>
    </dgm:pt>
    <dgm:pt modelId="{6A517C2C-947C-4C60-8549-D76A1D473B45}" type="sibTrans" cxnId="{B4783E9D-987A-47F1-955F-5BE73479975C}">
      <dgm:prSet/>
      <dgm:spPr/>
      <dgm:t>
        <a:bodyPr/>
        <a:lstStyle/>
        <a:p>
          <a:endParaRPr lang="en-US"/>
        </a:p>
      </dgm:t>
    </dgm:pt>
    <dgm:pt modelId="{A733A679-3BCF-4A50-982D-AF17333DF7F0}">
      <dgm:prSet phldrT="[Text]"/>
      <dgm:spPr/>
      <dgm:t>
        <a:bodyPr/>
        <a:lstStyle/>
        <a:p>
          <a:r>
            <a:rPr lang="en-US"/>
            <a:t>Experiential Learning</a:t>
          </a:r>
        </a:p>
      </dgm:t>
    </dgm:pt>
    <dgm:pt modelId="{EC3830A8-6BA6-41A9-BDFD-FDE823737636}" type="parTrans" cxnId="{349CF1CA-2258-4B65-8307-B39EF39EF58C}">
      <dgm:prSet/>
      <dgm:spPr/>
      <dgm:t>
        <a:bodyPr/>
        <a:lstStyle/>
        <a:p>
          <a:endParaRPr lang="en-US"/>
        </a:p>
      </dgm:t>
    </dgm:pt>
    <dgm:pt modelId="{FF757410-4879-43FD-9B52-F6F48315EA92}" type="sibTrans" cxnId="{349CF1CA-2258-4B65-8307-B39EF39EF58C}">
      <dgm:prSet/>
      <dgm:spPr/>
      <dgm:t>
        <a:bodyPr/>
        <a:lstStyle/>
        <a:p>
          <a:endParaRPr lang="en-US"/>
        </a:p>
      </dgm:t>
    </dgm:pt>
    <dgm:pt modelId="{0DC004C4-740D-4935-BA90-3613611796F6}">
      <dgm:prSet phldrT="[Text]"/>
      <dgm:spPr/>
      <dgm:t>
        <a:bodyPr/>
        <a:lstStyle/>
        <a:p>
          <a:r>
            <a:rPr lang="en-US"/>
            <a:t>Flipped Classroom</a:t>
          </a:r>
        </a:p>
      </dgm:t>
    </dgm:pt>
    <dgm:pt modelId="{70EA7E64-FADE-461A-B630-2ADF6A8DF8FF}" type="parTrans" cxnId="{8ED2DE2F-9FB7-4849-B8FD-4EA6E6D3C8CD}">
      <dgm:prSet/>
      <dgm:spPr/>
      <dgm:t>
        <a:bodyPr/>
        <a:lstStyle/>
        <a:p>
          <a:endParaRPr lang="en-US"/>
        </a:p>
      </dgm:t>
    </dgm:pt>
    <dgm:pt modelId="{85A56088-E60B-4674-9078-DE1BA32C99CE}" type="sibTrans" cxnId="{8ED2DE2F-9FB7-4849-B8FD-4EA6E6D3C8CD}">
      <dgm:prSet/>
      <dgm:spPr/>
      <dgm:t>
        <a:bodyPr/>
        <a:lstStyle/>
        <a:p>
          <a:endParaRPr lang="en-US"/>
        </a:p>
      </dgm:t>
    </dgm:pt>
    <dgm:pt modelId="{F0662ED7-7930-4043-BCA3-ACDCA59081DE}" type="pres">
      <dgm:prSet presAssocID="{94724A3B-B8CD-47E8-B69E-53DCA332667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073D49-68E2-4C6C-BC06-7FB826A07544}" type="pres">
      <dgm:prSet presAssocID="{0D7B20A4-65D2-40CB-92B5-39383FEE6622}" presName="centerShape" presStyleLbl="node0" presStyleIdx="0" presStyleCnt="1"/>
      <dgm:spPr/>
      <dgm:t>
        <a:bodyPr/>
        <a:lstStyle/>
        <a:p>
          <a:endParaRPr lang="en-US"/>
        </a:p>
      </dgm:t>
    </dgm:pt>
    <dgm:pt modelId="{3712FD4B-5B9D-407A-9C9F-75D78E1EF413}" type="pres">
      <dgm:prSet presAssocID="{EC3830A8-6BA6-41A9-BDFD-FDE823737636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CCC899C1-B89E-46E9-BC3D-5E52004B163B}" type="pres">
      <dgm:prSet presAssocID="{A733A679-3BCF-4A50-982D-AF17333DF7F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BC1A3-8D65-40A5-866C-B132E1A59EE3}" type="pres">
      <dgm:prSet presAssocID="{70EA7E64-FADE-461A-B630-2ADF6A8DF8FF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9EC40568-4490-4365-AFE2-4362BF91B48F}" type="pres">
      <dgm:prSet presAssocID="{0DC004C4-740D-4935-BA90-3613611796F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40F4B4-2454-463E-B9DA-823EBBE8E6B4}" type="presOf" srcId="{70EA7E64-FADE-461A-B630-2ADF6A8DF8FF}" destId="{A7ABC1A3-8D65-40A5-866C-B132E1A59EE3}" srcOrd="0" destOrd="0" presId="urn:microsoft.com/office/officeart/2005/8/layout/radial4"/>
    <dgm:cxn modelId="{86756232-134E-4DD4-91D2-A47DDC83CF07}" type="presOf" srcId="{EC3830A8-6BA6-41A9-BDFD-FDE823737636}" destId="{3712FD4B-5B9D-407A-9C9F-75D78E1EF413}" srcOrd="0" destOrd="0" presId="urn:microsoft.com/office/officeart/2005/8/layout/radial4"/>
    <dgm:cxn modelId="{8ED2DE2F-9FB7-4849-B8FD-4EA6E6D3C8CD}" srcId="{0D7B20A4-65D2-40CB-92B5-39383FEE6622}" destId="{0DC004C4-740D-4935-BA90-3613611796F6}" srcOrd="1" destOrd="0" parTransId="{70EA7E64-FADE-461A-B630-2ADF6A8DF8FF}" sibTransId="{85A56088-E60B-4674-9078-DE1BA32C99CE}"/>
    <dgm:cxn modelId="{B4783E9D-987A-47F1-955F-5BE73479975C}" srcId="{94724A3B-B8CD-47E8-B69E-53DCA3326676}" destId="{0D7B20A4-65D2-40CB-92B5-39383FEE6622}" srcOrd="0" destOrd="0" parTransId="{3F4B9F1A-6BF8-4A24-8F10-80D5ED49A509}" sibTransId="{6A517C2C-947C-4C60-8549-D76A1D473B45}"/>
    <dgm:cxn modelId="{8C626C7B-666B-4CEC-A2A0-2B71BC50B902}" type="presOf" srcId="{94724A3B-B8CD-47E8-B69E-53DCA3326676}" destId="{F0662ED7-7930-4043-BCA3-ACDCA59081DE}" srcOrd="0" destOrd="0" presId="urn:microsoft.com/office/officeart/2005/8/layout/radial4"/>
    <dgm:cxn modelId="{349CF1CA-2258-4B65-8307-B39EF39EF58C}" srcId="{0D7B20A4-65D2-40CB-92B5-39383FEE6622}" destId="{A733A679-3BCF-4A50-982D-AF17333DF7F0}" srcOrd="0" destOrd="0" parTransId="{EC3830A8-6BA6-41A9-BDFD-FDE823737636}" sibTransId="{FF757410-4879-43FD-9B52-F6F48315EA92}"/>
    <dgm:cxn modelId="{ED15BE1E-7D7D-49A4-81CD-30EBDADD8C63}" type="presOf" srcId="{0D7B20A4-65D2-40CB-92B5-39383FEE6622}" destId="{AB073D49-68E2-4C6C-BC06-7FB826A07544}" srcOrd="0" destOrd="0" presId="urn:microsoft.com/office/officeart/2005/8/layout/radial4"/>
    <dgm:cxn modelId="{9555F608-499F-4D7C-A136-B24F368C2E44}" type="presOf" srcId="{0DC004C4-740D-4935-BA90-3613611796F6}" destId="{9EC40568-4490-4365-AFE2-4362BF91B48F}" srcOrd="0" destOrd="0" presId="urn:microsoft.com/office/officeart/2005/8/layout/radial4"/>
    <dgm:cxn modelId="{7972F6A3-D4FF-4199-B77F-CD348BA6A1A7}" type="presOf" srcId="{A733A679-3BCF-4A50-982D-AF17333DF7F0}" destId="{CCC899C1-B89E-46E9-BC3D-5E52004B163B}" srcOrd="0" destOrd="0" presId="urn:microsoft.com/office/officeart/2005/8/layout/radial4"/>
    <dgm:cxn modelId="{1DD1E674-B2BF-49DF-9EE7-AEF19E7AD06E}" type="presParOf" srcId="{F0662ED7-7930-4043-BCA3-ACDCA59081DE}" destId="{AB073D49-68E2-4C6C-BC06-7FB826A07544}" srcOrd="0" destOrd="0" presId="urn:microsoft.com/office/officeart/2005/8/layout/radial4"/>
    <dgm:cxn modelId="{F46FE677-7E86-4469-8861-3000D62318A4}" type="presParOf" srcId="{F0662ED7-7930-4043-BCA3-ACDCA59081DE}" destId="{3712FD4B-5B9D-407A-9C9F-75D78E1EF413}" srcOrd="1" destOrd="0" presId="urn:microsoft.com/office/officeart/2005/8/layout/radial4"/>
    <dgm:cxn modelId="{58314EBB-624C-4E27-AE78-4F098186F83C}" type="presParOf" srcId="{F0662ED7-7930-4043-BCA3-ACDCA59081DE}" destId="{CCC899C1-B89E-46E9-BC3D-5E52004B163B}" srcOrd="2" destOrd="0" presId="urn:microsoft.com/office/officeart/2005/8/layout/radial4"/>
    <dgm:cxn modelId="{81BD0972-75C9-4E3B-9582-23D6BCD0D8DA}" type="presParOf" srcId="{F0662ED7-7930-4043-BCA3-ACDCA59081DE}" destId="{A7ABC1A3-8D65-40A5-866C-B132E1A59EE3}" srcOrd="3" destOrd="0" presId="urn:microsoft.com/office/officeart/2005/8/layout/radial4"/>
    <dgm:cxn modelId="{E523F064-8C40-4483-822C-5C897D5D4FE7}" type="presParOf" srcId="{F0662ED7-7930-4043-BCA3-ACDCA59081DE}" destId="{9EC40568-4490-4365-AFE2-4362BF91B48F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ABD2D9-8DCF-4F59-B816-A0063D15BE8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65101B-0F6E-4B99-A2C1-4EA863ACF92E}">
      <dgm:prSet phldrT="[Text]"/>
      <dgm:spPr/>
      <dgm:t>
        <a:bodyPr/>
        <a:lstStyle/>
        <a:p>
          <a:r>
            <a:rPr lang="en-US" dirty="0" err="1"/>
            <a:t>Mr</a:t>
          </a:r>
          <a:r>
            <a:rPr lang="en-US" dirty="0"/>
            <a:t> Francis </a:t>
          </a:r>
          <a:r>
            <a:rPr lang="en-US" dirty="0" err="1"/>
            <a:t>Soh</a:t>
          </a:r>
          <a:r>
            <a:rPr lang="en-US" dirty="0"/>
            <a:t> </a:t>
          </a:r>
        </a:p>
      </dgm:t>
    </dgm:pt>
    <dgm:pt modelId="{7BF2CA49-8003-41D9-8CC2-B7AD8CF42D2E}" type="parTrans" cxnId="{445DE1A8-4F8E-4E87-8463-E120A68FA30E}">
      <dgm:prSet/>
      <dgm:spPr/>
      <dgm:t>
        <a:bodyPr/>
        <a:lstStyle/>
        <a:p>
          <a:endParaRPr lang="en-US"/>
        </a:p>
      </dgm:t>
    </dgm:pt>
    <dgm:pt modelId="{10560372-D00B-4B3D-9291-7C099C2B624D}" type="sibTrans" cxnId="{445DE1A8-4F8E-4E87-8463-E120A68FA30E}">
      <dgm:prSet/>
      <dgm:spPr/>
      <dgm:t>
        <a:bodyPr/>
        <a:lstStyle/>
        <a:p>
          <a:endParaRPr lang="en-US"/>
        </a:p>
      </dgm:t>
    </dgm:pt>
    <dgm:pt modelId="{6D44E9A1-2C35-4F71-959B-ADAB89EFBEAC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Student group: P03</a:t>
          </a:r>
        </a:p>
      </dgm:t>
    </dgm:pt>
    <dgm:pt modelId="{AE944789-B6EE-4667-9225-6CC2648BEF09}" type="parTrans" cxnId="{94C95E02-22F2-46FA-95E4-78682840916A}">
      <dgm:prSet/>
      <dgm:spPr/>
      <dgm:t>
        <a:bodyPr/>
        <a:lstStyle/>
        <a:p>
          <a:endParaRPr lang="en-US"/>
        </a:p>
      </dgm:t>
    </dgm:pt>
    <dgm:pt modelId="{542878D2-4BE3-42E6-AE7C-A624B5F1A0CB}" type="sibTrans" cxnId="{94C95E02-22F2-46FA-95E4-78682840916A}">
      <dgm:prSet/>
      <dgm:spPr/>
      <dgm:t>
        <a:bodyPr/>
        <a:lstStyle/>
        <a:p>
          <a:endParaRPr lang="en-US"/>
        </a:p>
      </dgm:t>
    </dgm:pt>
    <dgm:pt modelId="{C5DC47FC-54F3-4704-B44C-CDB825FBCF9C}">
      <dgm:prSet phldrT="[Text]"/>
      <dgm:spPr/>
      <dgm:t>
        <a:bodyPr/>
        <a:lstStyle/>
        <a:p>
          <a:r>
            <a:rPr lang="en-US" dirty="0"/>
            <a:t>Email: Divyan_KONIDALA@np.edu.sg</a:t>
          </a:r>
        </a:p>
      </dgm:t>
    </dgm:pt>
    <dgm:pt modelId="{A28BCF80-F79E-4D91-BF78-F96679A222E2}" type="parTrans" cxnId="{B5773FD5-2662-43AE-AD56-C311C9122024}">
      <dgm:prSet/>
      <dgm:spPr/>
      <dgm:t>
        <a:bodyPr/>
        <a:lstStyle/>
        <a:p>
          <a:endParaRPr lang="en-US"/>
        </a:p>
      </dgm:t>
    </dgm:pt>
    <dgm:pt modelId="{28D03C0B-B747-4141-B1A1-B26EFCE99328}" type="sibTrans" cxnId="{B5773FD5-2662-43AE-AD56-C311C9122024}">
      <dgm:prSet/>
      <dgm:spPr/>
      <dgm:t>
        <a:bodyPr/>
        <a:lstStyle/>
        <a:p>
          <a:endParaRPr lang="en-US"/>
        </a:p>
      </dgm:t>
    </dgm:pt>
    <dgm:pt modelId="{32205365-0BA1-425C-8E24-53E393C970A3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Student group: P04</a:t>
          </a:r>
        </a:p>
      </dgm:t>
    </dgm:pt>
    <dgm:pt modelId="{3C02D907-65D2-43A6-B94A-8AB229A1EE4A}" type="parTrans" cxnId="{A52FFBD7-091F-41BD-AFAB-E458A99920D0}">
      <dgm:prSet/>
      <dgm:spPr/>
      <dgm:t>
        <a:bodyPr/>
        <a:lstStyle/>
        <a:p>
          <a:endParaRPr lang="en-US"/>
        </a:p>
      </dgm:t>
    </dgm:pt>
    <dgm:pt modelId="{91CDEBF0-6B63-4C0C-A649-ECD0664D4263}" type="sibTrans" cxnId="{A52FFBD7-091F-41BD-AFAB-E458A99920D0}">
      <dgm:prSet/>
      <dgm:spPr/>
      <dgm:t>
        <a:bodyPr/>
        <a:lstStyle/>
        <a:p>
          <a:endParaRPr lang="en-US"/>
        </a:p>
      </dgm:t>
    </dgm:pt>
    <dgm:pt modelId="{06814693-31D5-4C74-B3C6-DA688F6D8782}">
      <dgm:prSet phldrT="[Text]"/>
      <dgm:spPr/>
      <dgm:t>
        <a:bodyPr/>
        <a:lstStyle/>
        <a:p>
          <a:r>
            <a:rPr lang="en-US" dirty="0"/>
            <a:t>Email: Francis_Soh@np.edu.sg</a:t>
          </a:r>
        </a:p>
      </dgm:t>
    </dgm:pt>
    <dgm:pt modelId="{007427EE-CF09-4154-8618-441FD04C0647}" type="parTrans" cxnId="{A3D0E563-A087-482E-9A01-F0CFB6F6648D}">
      <dgm:prSet/>
      <dgm:spPr/>
      <dgm:t>
        <a:bodyPr/>
        <a:lstStyle/>
        <a:p>
          <a:endParaRPr lang="en-US"/>
        </a:p>
      </dgm:t>
    </dgm:pt>
    <dgm:pt modelId="{35AE98D4-9B26-4CD9-A833-F640989F5759}" type="sibTrans" cxnId="{A3D0E563-A087-482E-9A01-F0CFB6F6648D}">
      <dgm:prSet/>
      <dgm:spPr/>
      <dgm:t>
        <a:bodyPr/>
        <a:lstStyle/>
        <a:p>
          <a:endParaRPr lang="en-US"/>
        </a:p>
      </dgm:t>
    </dgm:pt>
    <dgm:pt modelId="{A2220840-2AE1-45C6-B7A3-D9ED7D7491F9}">
      <dgm:prSet phldrT="[Text]"/>
      <dgm:spPr/>
      <dgm:t>
        <a:bodyPr/>
        <a:lstStyle/>
        <a:p>
          <a:r>
            <a:rPr lang="en-US" dirty="0" err="1"/>
            <a:t>Divyan</a:t>
          </a:r>
          <a:r>
            <a:rPr lang="en-US" dirty="0"/>
            <a:t> M. </a:t>
          </a:r>
          <a:r>
            <a:rPr lang="en-US" dirty="0" err="1"/>
            <a:t>Konidala</a:t>
          </a:r>
          <a:r>
            <a:rPr lang="en-US" dirty="0"/>
            <a:t> (</a:t>
          </a:r>
          <a:r>
            <a:rPr lang="en-US" dirty="0" err="1"/>
            <a:t>Dr</a:t>
          </a:r>
          <a:r>
            <a:rPr lang="en-US" dirty="0"/>
            <a:t>)</a:t>
          </a:r>
        </a:p>
      </dgm:t>
    </dgm:pt>
    <dgm:pt modelId="{575F0F9D-EF9A-4FC8-A7BD-454A4C6AE4E2}" type="parTrans" cxnId="{44B52B91-1A29-41A7-B7BB-43638995D527}">
      <dgm:prSet/>
      <dgm:spPr/>
      <dgm:t>
        <a:bodyPr/>
        <a:lstStyle/>
        <a:p>
          <a:endParaRPr lang="en-US"/>
        </a:p>
      </dgm:t>
    </dgm:pt>
    <dgm:pt modelId="{1C908049-BBCB-4398-860A-939B23E2C604}" type="sibTrans" cxnId="{44B52B91-1A29-41A7-B7BB-43638995D527}">
      <dgm:prSet/>
      <dgm:spPr/>
      <dgm:t>
        <a:bodyPr/>
        <a:lstStyle/>
        <a:p>
          <a:endParaRPr lang="en-US"/>
        </a:p>
      </dgm:t>
    </dgm:pt>
    <dgm:pt modelId="{E6131C4A-E728-43D2-BA45-EAC2173C9B74}">
      <dgm:prSet phldrT="[Text]"/>
      <dgm:spPr/>
      <dgm:t>
        <a:bodyPr/>
        <a:lstStyle/>
        <a:p>
          <a:r>
            <a:rPr lang="en-US" dirty="0" err="1"/>
            <a:t>Mr</a:t>
          </a:r>
          <a:r>
            <a:rPr lang="en-US" dirty="0"/>
            <a:t> </a:t>
          </a:r>
          <a:r>
            <a:rPr lang="en-US" dirty="0" err="1"/>
            <a:t>Mohd</a:t>
          </a:r>
          <a:r>
            <a:rPr lang="en-US" dirty="0"/>
            <a:t> Saifulamri Omar (Module Leader)</a:t>
          </a:r>
        </a:p>
      </dgm:t>
    </dgm:pt>
    <dgm:pt modelId="{48A415C6-0311-4203-A560-18F9105EDE3A}" type="parTrans" cxnId="{0442C841-EDD4-4A1C-AD7E-BEF3B5AAC242}">
      <dgm:prSet/>
      <dgm:spPr/>
      <dgm:t>
        <a:bodyPr/>
        <a:lstStyle/>
        <a:p>
          <a:endParaRPr lang="en-US"/>
        </a:p>
      </dgm:t>
    </dgm:pt>
    <dgm:pt modelId="{C778107F-AAE7-451F-B397-587DD194DB3F}" type="sibTrans" cxnId="{0442C841-EDD4-4A1C-AD7E-BEF3B5AAC242}">
      <dgm:prSet/>
      <dgm:spPr/>
      <dgm:t>
        <a:bodyPr/>
        <a:lstStyle/>
        <a:p>
          <a:endParaRPr lang="en-US"/>
        </a:p>
      </dgm:t>
    </dgm:pt>
    <dgm:pt modelId="{49EEC779-9A0F-4C5F-82C1-68B579FCA9DC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Student groups: P01, P02</a:t>
          </a:r>
        </a:p>
      </dgm:t>
    </dgm:pt>
    <dgm:pt modelId="{14563565-76C9-411A-9B76-C4F901CC8ABB}" type="parTrans" cxnId="{015D0177-2FAD-468C-ABBA-BE48E2E82860}">
      <dgm:prSet/>
      <dgm:spPr/>
      <dgm:t>
        <a:bodyPr/>
        <a:lstStyle/>
        <a:p>
          <a:endParaRPr lang="en-US"/>
        </a:p>
      </dgm:t>
    </dgm:pt>
    <dgm:pt modelId="{4972B366-E55D-4192-97F8-3E2DB7475E97}" type="sibTrans" cxnId="{015D0177-2FAD-468C-ABBA-BE48E2E82860}">
      <dgm:prSet/>
      <dgm:spPr/>
      <dgm:t>
        <a:bodyPr/>
        <a:lstStyle/>
        <a:p>
          <a:endParaRPr lang="en-US"/>
        </a:p>
      </dgm:t>
    </dgm:pt>
    <dgm:pt modelId="{5894EB85-3758-4114-8914-3CB6DC19432A}">
      <dgm:prSet phldrT="[Text]"/>
      <dgm:spPr/>
      <dgm:t>
        <a:bodyPr/>
        <a:lstStyle/>
        <a:p>
          <a:r>
            <a:rPr lang="en-US" dirty="0"/>
            <a:t>Email: Mohamed_Saifulamri_OMAR@np.edu.sg</a:t>
          </a:r>
        </a:p>
      </dgm:t>
    </dgm:pt>
    <dgm:pt modelId="{E1B0BF22-4987-4EE5-9504-27A2C72C3E16}" type="parTrans" cxnId="{73C85032-0B93-4F68-9410-19E1931322D6}">
      <dgm:prSet/>
      <dgm:spPr/>
      <dgm:t>
        <a:bodyPr/>
        <a:lstStyle/>
        <a:p>
          <a:endParaRPr lang="en-US"/>
        </a:p>
      </dgm:t>
    </dgm:pt>
    <dgm:pt modelId="{5E6F1F0A-95D5-4341-AB24-6C4637F5473E}" type="sibTrans" cxnId="{73C85032-0B93-4F68-9410-19E1931322D6}">
      <dgm:prSet/>
      <dgm:spPr/>
      <dgm:t>
        <a:bodyPr/>
        <a:lstStyle/>
        <a:p>
          <a:endParaRPr lang="en-US"/>
        </a:p>
      </dgm:t>
    </dgm:pt>
    <dgm:pt modelId="{E7FB0118-28BF-4661-8E1A-14B901BD556C}" type="pres">
      <dgm:prSet presAssocID="{21ABD2D9-8DCF-4F59-B816-A0063D15BE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7FBDE4-38F4-4650-A78B-AB65350004FE}" type="pres">
      <dgm:prSet presAssocID="{1C65101B-0F6E-4B99-A2C1-4EA863ACF92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C7B99-7249-4E30-8D0A-7827575F8DC8}" type="pres">
      <dgm:prSet presAssocID="{1C65101B-0F6E-4B99-A2C1-4EA863ACF92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EE2D6-FA4B-46B1-95C6-C5075FF0E426}" type="pres">
      <dgm:prSet presAssocID="{A2220840-2AE1-45C6-B7A3-D9ED7D7491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0078C-D50D-4B8A-8836-76BBD1027FAB}" type="pres">
      <dgm:prSet presAssocID="{A2220840-2AE1-45C6-B7A3-D9ED7D7491F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48C91-A21D-451E-B583-E2CE997A9421}" type="pres">
      <dgm:prSet presAssocID="{E6131C4A-E728-43D2-BA45-EAC2173C9B7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96B9E-9A9A-468A-AE94-D247CB8F4881}" type="pres">
      <dgm:prSet presAssocID="{E6131C4A-E728-43D2-BA45-EAC2173C9B7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2FFBD7-091F-41BD-AFAB-E458A99920D0}" srcId="{1C65101B-0F6E-4B99-A2C1-4EA863ACF92E}" destId="{32205365-0BA1-425C-8E24-53E393C970A3}" srcOrd="0" destOrd="0" parTransId="{3C02D907-65D2-43A6-B94A-8AB229A1EE4A}" sibTransId="{91CDEBF0-6B63-4C0C-A649-ECD0664D4263}"/>
    <dgm:cxn modelId="{4DB62790-8102-41EF-8775-073EC2A30847}" type="presOf" srcId="{6D44E9A1-2C35-4F71-959B-ADAB89EFBEAC}" destId="{41D0078C-D50D-4B8A-8836-76BBD1027FAB}" srcOrd="0" destOrd="0" presId="urn:microsoft.com/office/officeart/2005/8/layout/vList2"/>
    <dgm:cxn modelId="{015D0177-2FAD-468C-ABBA-BE48E2E82860}" srcId="{E6131C4A-E728-43D2-BA45-EAC2173C9B74}" destId="{49EEC779-9A0F-4C5F-82C1-68B579FCA9DC}" srcOrd="0" destOrd="0" parTransId="{14563565-76C9-411A-9B76-C4F901CC8ABB}" sibTransId="{4972B366-E55D-4192-97F8-3E2DB7475E97}"/>
    <dgm:cxn modelId="{97B913B4-E2BF-474B-A311-8437816EA6B2}" type="presOf" srcId="{32205365-0BA1-425C-8E24-53E393C970A3}" destId="{C82C7B99-7249-4E30-8D0A-7827575F8DC8}" srcOrd="0" destOrd="0" presId="urn:microsoft.com/office/officeart/2005/8/layout/vList2"/>
    <dgm:cxn modelId="{B5773FD5-2662-43AE-AD56-C311C9122024}" srcId="{A2220840-2AE1-45C6-B7A3-D9ED7D7491F9}" destId="{C5DC47FC-54F3-4704-B44C-CDB825FBCF9C}" srcOrd="1" destOrd="0" parTransId="{A28BCF80-F79E-4D91-BF78-F96679A222E2}" sibTransId="{28D03C0B-B747-4141-B1A1-B26EFCE99328}"/>
    <dgm:cxn modelId="{445DE1A8-4F8E-4E87-8463-E120A68FA30E}" srcId="{21ABD2D9-8DCF-4F59-B816-A0063D15BE8F}" destId="{1C65101B-0F6E-4B99-A2C1-4EA863ACF92E}" srcOrd="0" destOrd="0" parTransId="{7BF2CA49-8003-41D9-8CC2-B7AD8CF42D2E}" sibTransId="{10560372-D00B-4B3D-9291-7C099C2B624D}"/>
    <dgm:cxn modelId="{6A788259-AA15-46D4-A884-31AA293F659D}" type="presOf" srcId="{5894EB85-3758-4114-8914-3CB6DC19432A}" destId="{02496B9E-9A9A-468A-AE94-D247CB8F4881}" srcOrd="0" destOrd="1" presId="urn:microsoft.com/office/officeart/2005/8/layout/vList2"/>
    <dgm:cxn modelId="{923C985C-B1A8-4CA8-95A5-CA49603EA3D3}" type="presOf" srcId="{C5DC47FC-54F3-4704-B44C-CDB825FBCF9C}" destId="{41D0078C-D50D-4B8A-8836-76BBD1027FAB}" srcOrd="0" destOrd="1" presId="urn:microsoft.com/office/officeart/2005/8/layout/vList2"/>
    <dgm:cxn modelId="{44B52B91-1A29-41A7-B7BB-43638995D527}" srcId="{21ABD2D9-8DCF-4F59-B816-A0063D15BE8F}" destId="{A2220840-2AE1-45C6-B7A3-D9ED7D7491F9}" srcOrd="1" destOrd="0" parTransId="{575F0F9D-EF9A-4FC8-A7BD-454A4C6AE4E2}" sibTransId="{1C908049-BBCB-4398-860A-939B23E2C604}"/>
    <dgm:cxn modelId="{0442C841-EDD4-4A1C-AD7E-BEF3B5AAC242}" srcId="{21ABD2D9-8DCF-4F59-B816-A0063D15BE8F}" destId="{E6131C4A-E728-43D2-BA45-EAC2173C9B74}" srcOrd="2" destOrd="0" parTransId="{48A415C6-0311-4203-A560-18F9105EDE3A}" sibTransId="{C778107F-AAE7-451F-B397-587DD194DB3F}"/>
    <dgm:cxn modelId="{E01221DD-D482-4D27-8620-D48B9CF24261}" type="presOf" srcId="{1C65101B-0F6E-4B99-A2C1-4EA863ACF92E}" destId="{187FBDE4-38F4-4650-A78B-AB65350004FE}" srcOrd="0" destOrd="0" presId="urn:microsoft.com/office/officeart/2005/8/layout/vList2"/>
    <dgm:cxn modelId="{83C00B9D-D251-421E-9468-6B9A5325A0D7}" type="presOf" srcId="{A2220840-2AE1-45C6-B7A3-D9ED7D7491F9}" destId="{76EEE2D6-FA4B-46B1-95C6-C5075FF0E426}" srcOrd="0" destOrd="0" presId="urn:microsoft.com/office/officeart/2005/8/layout/vList2"/>
    <dgm:cxn modelId="{73C85032-0B93-4F68-9410-19E1931322D6}" srcId="{E6131C4A-E728-43D2-BA45-EAC2173C9B74}" destId="{5894EB85-3758-4114-8914-3CB6DC19432A}" srcOrd="1" destOrd="0" parTransId="{E1B0BF22-4987-4EE5-9504-27A2C72C3E16}" sibTransId="{5E6F1F0A-95D5-4341-AB24-6C4637F5473E}"/>
    <dgm:cxn modelId="{A3D0E563-A087-482E-9A01-F0CFB6F6648D}" srcId="{1C65101B-0F6E-4B99-A2C1-4EA863ACF92E}" destId="{06814693-31D5-4C74-B3C6-DA688F6D8782}" srcOrd="1" destOrd="0" parTransId="{007427EE-CF09-4154-8618-441FD04C0647}" sibTransId="{35AE98D4-9B26-4CD9-A833-F640989F5759}"/>
    <dgm:cxn modelId="{950DF924-E253-49D6-A84D-19C6F64E08DF}" type="presOf" srcId="{E6131C4A-E728-43D2-BA45-EAC2173C9B74}" destId="{DB248C91-A21D-451E-B583-E2CE997A9421}" srcOrd="0" destOrd="0" presId="urn:microsoft.com/office/officeart/2005/8/layout/vList2"/>
    <dgm:cxn modelId="{94C95E02-22F2-46FA-95E4-78682840916A}" srcId="{A2220840-2AE1-45C6-B7A3-D9ED7D7491F9}" destId="{6D44E9A1-2C35-4F71-959B-ADAB89EFBEAC}" srcOrd="0" destOrd="0" parTransId="{AE944789-B6EE-4667-9225-6CC2648BEF09}" sibTransId="{542878D2-4BE3-42E6-AE7C-A624B5F1A0CB}"/>
    <dgm:cxn modelId="{075EB44D-1A1F-42D8-9F5E-F680079B4039}" type="presOf" srcId="{21ABD2D9-8DCF-4F59-B816-A0063D15BE8F}" destId="{E7FB0118-28BF-4661-8E1A-14B901BD556C}" srcOrd="0" destOrd="0" presId="urn:microsoft.com/office/officeart/2005/8/layout/vList2"/>
    <dgm:cxn modelId="{A1C05FBC-01DC-4A77-A11C-0B9D5FE701DF}" type="presOf" srcId="{06814693-31D5-4C74-B3C6-DA688F6D8782}" destId="{C82C7B99-7249-4E30-8D0A-7827575F8DC8}" srcOrd="0" destOrd="1" presId="urn:microsoft.com/office/officeart/2005/8/layout/vList2"/>
    <dgm:cxn modelId="{916BF360-7043-4A13-959C-B3D73FDA78AE}" type="presOf" srcId="{49EEC779-9A0F-4C5F-82C1-68B579FCA9DC}" destId="{02496B9E-9A9A-468A-AE94-D247CB8F4881}" srcOrd="0" destOrd="0" presId="urn:microsoft.com/office/officeart/2005/8/layout/vList2"/>
    <dgm:cxn modelId="{CA2AD9EF-F9C8-4995-9633-744DB7B0F4F6}" type="presParOf" srcId="{E7FB0118-28BF-4661-8E1A-14B901BD556C}" destId="{187FBDE4-38F4-4650-A78B-AB65350004FE}" srcOrd="0" destOrd="0" presId="urn:microsoft.com/office/officeart/2005/8/layout/vList2"/>
    <dgm:cxn modelId="{340A250F-7D88-4B02-8703-4CC12E893779}" type="presParOf" srcId="{E7FB0118-28BF-4661-8E1A-14B901BD556C}" destId="{C82C7B99-7249-4E30-8D0A-7827575F8DC8}" srcOrd="1" destOrd="0" presId="urn:microsoft.com/office/officeart/2005/8/layout/vList2"/>
    <dgm:cxn modelId="{49255693-FC41-44E3-AA0D-08EBDA017F8A}" type="presParOf" srcId="{E7FB0118-28BF-4661-8E1A-14B901BD556C}" destId="{76EEE2D6-FA4B-46B1-95C6-C5075FF0E426}" srcOrd="2" destOrd="0" presId="urn:microsoft.com/office/officeart/2005/8/layout/vList2"/>
    <dgm:cxn modelId="{B0D26964-EBA4-464A-BC97-05993CF1F695}" type="presParOf" srcId="{E7FB0118-28BF-4661-8E1A-14B901BD556C}" destId="{41D0078C-D50D-4B8A-8836-76BBD1027FAB}" srcOrd="3" destOrd="0" presId="urn:microsoft.com/office/officeart/2005/8/layout/vList2"/>
    <dgm:cxn modelId="{4B84CC5C-9120-470B-BD17-BB9F57906A93}" type="presParOf" srcId="{E7FB0118-28BF-4661-8E1A-14B901BD556C}" destId="{DB248C91-A21D-451E-B583-E2CE997A9421}" srcOrd="4" destOrd="0" presId="urn:microsoft.com/office/officeart/2005/8/layout/vList2"/>
    <dgm:cxn modelId="{CA0AC022-3A14-4BF7-B2D5-A701820BEE3B}" type="presParOf" srcId="{E7FB0118-28BF-4661-8E1A-14B901BD556C}" destId="{02496B9E-9A9A-468A-AE94-D247CB8F48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80878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46E50-460B-429D-B202-D46C42F7EDF6}">
      <dsp:nvSpPr>
        <dsp:cNvPr id="0" name=""/>
        <dsp:cNvSpPr/>
      </dsp:nvSpPr>
      <dsp:spPr>
        <a:xfrm>
          <a:off x="315380" y="204379"/>
          <a:ext cx="7778000" cy="408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Remote Learning Instructions</a:t>
          </a:r>
        </a:p>
      </dsp:txBody>
      <dsp:txXfrm>
        <a:off x="315380" y="204379"/>
        <a:ext cx="7778000" cy="408578"/>
      </dsp:txXfrm>
    </dsp:sp>
    <dsp:sp modelId="{FE83AB91-C088-4D99-B402-2951A56E7FD3}">
      <dsp:nvSpPr>
        <dsp:cNvPr id="0" name=""/>
        <dsp:cNvSpPr/>
      </dsp:nvSpPr>
      <dsp:spPr>
        <a:xfrm>
          <a:off x="60018" y="153306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1A05D-2E47-4695-B97E-76BA59740038}">
      <dsp:nvSpPr>
        <dsp:cNvPr id="0" name=""/>
        <dsp:cNvSpPr/>
      </dsp:nvSpPr>
      <dsp:spPr>
        <a:xfrm>
          <a:off x="685384" y="817606"/>
          <a:ext cx="7407996" cy="408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Important Details &amp; Ground Rules</a:t>
          </a:r>
          <a:endParaRPr lang="en-US" sz="2200" kern="1200" dirty="0"/>
        </a:p>
      </dsp:txBody>
      <dsp:txXfrm>
        <a:off x="685384" y="817606"/>
        <a:ext cx="7407996" cy="408578"/>
      </dsp:txXfrm>
    </dsp:sp>
    <dsp:sp modelId="{7C1E53C0-4BD7-4941-9A42-3108F951E06A}">
      <dsp:nvSpPr>
        <dsp:cNvPr id="0" name=""/>
        <dsp:cNvSpPr/>
      </dsp:nvSpPr>
      <dsp:spPr>
        <a:xfrm>
          <a:off x="430023" y="766533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87026-07B0-4079-9142-EDD038A42E56}">
      <dsp:nvSpPr>
        <dsp:cNvPr id="0" name=""/>
        <dsp:cNvSpPr/>
      </dsp:nvSpPr>
      <dsp:spPr>
        <a:xfrm>
          <a:off x="888145" y="1430383"/>
          <a:ext cx="7205235" cy="4085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Module Synopsis &amp; Aims</a:t>
          </a:r>
        </a:p>
      </dsp:txBody>
      <dsp:txXfrm>
        <a:off x="888145" y="1430383"/>
        <a:ext cx="7205235" cy="408578"/>
      </dsp:txXfrm>
    </dsp:sp>
    <dsp:sp modelId="{CDE0C9D9-3EFE-4349-A8E6-3D404E6CBE93}">
      <dsp:nvSpPr>
        <dsp:cNvPr id="0" name=""/>
        <dsp:cNvSpPr/>
      </dsp:nvSpPr>
      <dsp:spPr>
        <a:xfrm>
          <a:off x="632783" y="1379311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6E2D6-DA29-4EB6-AA3A-AE874A96FEFB}">
      <dsp:nvSpPr>
        <dsp:cNvPr id="0" name=""/>
        <dsp:cNvSpPr/>
      </dsp:nvSpPr>
      <dsp:spPr>
        <a:xfrm>
          <a:off x="952884" y="2043610"/>
          <a:ext cx="7140496" cy="4085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Teaching &amp; Learning Approach: Experiential Learning</a:t>
          </a:r>
        </a:p>
      </dsp:txBody>
      <dsp:txXfrm>
        <a:off x="952884" y="2043610"/>
        <a:ext cx="7140496" cy="408578"/>
      </dsp:txXfrm>
    </dsp:sp>
    <dsp:sp modelId="{73F9A9B1-6086-8D40-A2ED-5C6470BC72B4}">
      <dsp:nvSpPr>
        <dsp:cNvPr id="0" name=""/>
        <dsp:cNvSpPr/>
      </dsp:nvSpPr>
      <dsp:spPr>
        <a:xfrm>
          <a:off x="697523" y="1992538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33E4A-03DC-4647-AAE3-5F50202FD89B}">
      <dsp:nvSpPr>
        <dsp:cNvPr id="0" name=""/>
        <dsp:cNvSpPr/>
      </dsp:nvSpPr>
      <dsp:spPr>
        <a:xfrm>
          <a:off x="888145" y="2656837"/>
          <a:ext cx="7205235" cy="4085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Module Assessments</a:t>
          </a:r>
          <a:endParaRPr lang="en-US" sz="2200" kern="1200" dirty="0"/>
        </a:p>
      </dsp:txBody>
      <dsp:txXfrm>
        <a:off x="888145" y="2656837"/>
        <a:ext cx="7205235" cy="408578"/>
      </dsp:txXfrm>
    </dsp:sp>
    <dsp:sp modelId="{2EA33E81-9BB3-45D4-9F67-52AEB9D70FD4}">
      <dsp:nvSpPr>
        <dsp:cNvPr id="0" name=""/>
        <dsp:cNvSpPr/>
      </dsp:nvSpPr>
      <dsp:spPr>
        <a:xfrm>
          <a:off x="632783" y="2605765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8F939-2977-47BC-AD0C-871528CC2005}">
      <dsp:nvSpPr>
        <dsp:cNvPr id="0" name=""/>
        <dsp:cNvSpPr/>
      </dsp:nvSpPr>
      <dsp:spPr>
        <a:xfrm>
          <a:off x="685384" y="3269615"/>
          <a:ext cx="7407996" cy="4085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/>
            <a:t>Online Tool: Microsoft Teams</a:t>
          </a:r>
          <a:endParaRPr lang="en-US" sz="2200" kern="1200" dirty="0"/>
        </a:p>
      </dsp:txBody>
      <dsp:txXfrm>
        <a:off x="685384" y="3269615"/>
        <a:ext cx="7407996" cy="408578"/>
      </dsp:txXfrm>
    </dsp:sp>
    <dsp:sp modelId="{69BB6B7F-327D-FA4B-BE01-2EF0C5AE3DF5}">
      <dsp:nvSpPr>
        <dsp:cNvPr id="0" name=""/>
        <dsp:cNvSpPr/>
      </dsp:nvSpPr>
      <dsp:spPr>
        <a:xfrm>
          <a:off x="430023" y="3218543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1DE74-B14B-42BE-BF1A-2EB6148F6F3E}">
      <dsp:nvSpPr>
        <dsp:cNvPr id="0" name=""/>
        <dsp:cNvSpPr/>
      </dsp:nvSpPr>
      <dsp:spPr>
        <a:xfrm>
          <a:off x="315380" y="3882842"/>
          <a:ext cx="7778000" cy="4085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4309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Development Tool: Visual Studio 2017 VM Image</a:t>
          </a:r>
        </a:p>
      </dsp:txBody>
      <dsp:txXfrm>
        <a:off x="315380" y="3882842"/>
        <a:ext cx="7778000" cy="408578"/>
      </dsp:txXfrm>
    </dsp:sp>
    <dsp:sp modelId="{438B965A-946C-4A4F-9040-204A8C6D09DC}">
      <dsp:nvSpPr>
        <dsp:cNvPr id="0" name=""/>
        <dsp:cNvSpPr/>
      </dsp:nvSpPr>
      <dsp:spPr>
        <a:xfrm>
          <a:off x="60018" y="3831770"/>
          <a:ext cx="510722" cy="510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7ED1C-B508-CE48-AA0D-6C2EA7409F61}">
      <dsp:nvSpPr>
        <dsp:cNvPr id="0" name=""/>
        <dsp:cNvSpPr/>
      </dsp:nvSpPr>
      <dsp:spPr>
        <a:xfrm>
          <a:off x="1694236" y="2676"/>
          <a:ext cx="1259612" cy="8187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Skill</a:t>
          </a:r>
        </a:p>
      </dsp:txBody>
      <dsp:txXfrm>
        <a:off x="1734204" y="42644"/>
        <a:ext cx="1179676" cy="738812"/>
      </dsp:txXfrm>
    </dsp:sp>
    <dsp:sp modelId="{4910B3C1-B6FF-A048-AFA5-E68E7B2D3E9C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2273549" y="129798"/>
              </a:moveTo>
              <a:arcTo wR="1635098" hR="1635098" stAng="17579012" swAng="1960479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FA78E-FB14-2849-BB70-11E240D4E484}">
      <dsp:nvSpPr>
        <dsp:cNvPr id="0" name=""/>
        <dsp:cNvSpPr/>
      </dsp:nvSpPr>
      <dsp:spPr>
        <a:xfrm>
          <a:off x="3249306" y="1132501"/>
          <a:ext cx="1259612" cy="818748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Knowledge</a:t>
          </a:r>
        </a:p>
      </dsp:txBody>
      <dsp:txXfrm>
        <a:off x="3289274" y="1172469"/>
        <a:ext cx="1179676" cy="738812"/>
      </dsp:txXfrm>
    </dsp:sp>
    <dsp:sp modelId="{B96DA3A1-0A8E-194F-B40F-8E7796E1063F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3267962" y="1549647"/>
              </a:moveTo>
              <a:arcTo wR="1635098" hR="1635098" stAng="21420260" swAng="2195489"/>
            </a:path>
          </a:pathLst>
        </a:custGeom>
        <a:noFill/>
        <a:ln w="100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820EB-4F1E-1E48-BA50-BE32676F6F83}">
      <dsp:nvSpPr>
        <dsp:cNvPr id="0" name=""/>
        <dsp:cNvSpPr/>
      </dsp:nvSpPr>
      <dsp:spPr>
        <a:xfrm>
          <a:off x="2655322" y="2960596"/>
          <a:ext cx="1259612" cy="818748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Thinking</a:t>
          </a:r>
        </a:p>
      </dsp:txBody>
      <dsp:txXfrm>
        <a:off x="2695290" y="3000564"/>
        <a:ext cx="1179676" cy="738812"/>
      </dsp:txXfrm>
    </dsp:sp>
    <dsp:sp modelId="{41B5812A-5AAE-C244-A15F-763CEBC70CEB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1959887" y="3237614"/>
              </a:moveTo>
              <a:arcTo wR="1635098" hR="1635098" stAng="4712568" swAng="1374865"/>
            </a:path>
          </a:pathLst>
        </a:custGeom>
        <a:noFill/>
        <a:ln w="100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6AAD6-6CC2-6F4F-A548-803509DF6403}">
      <dsp:nvSpPr>
        <dsp:cNvPr id="0" name=""/>
        <dsp:cNvSpPr/>
      </dsp:nvSpPr>
      <dsp:spPr>
        <a:xfrm>
          <a:off x="733149" y="2960596"/>
          <a:ext cx="1259612" cy="818748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Activity</a:t>
          </a:r>
        </a:p>
      </dsp:txBody>
      <dsp:txXfrm>
        <a:off x="773117" y="3000564"/>
        <a:ext cx="1179676" cy="738812"/>
      </dsp:txXfrm>
    </dsp:sp>
    <dsp:sp modelId="{1BC7EFA4-5866-F441-8BE3-DB196A96030B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273124" y="2539848"/>
              </a:moveTo>
              <a:arcTo wR="1635098" hR="1635098" stAng="8784251" swAng="2195489"/>
            </a:path>
          </a:pathLst>
        </a:custGeom>
        <a:noFill/>
        <a:ln w="100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F5024-04EF-BF45-92EF-990FAAB17FCB}">
      <dsp:nvSpPr>
        <dsp:cNvPr id="0" name=""/>
        <dsp:cNvSpPr/>
      </dsp:nvSpPr>
      <dsp:spPr>
        <a:xfrm>
          <a:off x="139165" y="1132501"/>
          <a:ext cx="1259612" cy="81874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Feedback</a:t>
          </a:r>
        </a:p>
      </dsp:txBody>
      <dsp:txXfrm>
        <a:off x="179133" y="1172469"/>
        <a:ext cx="1179676" cy="738812"/>
      </dsp:txXfrm>
    </dsp:sp>
    <dsp:sp modelId="{637E75E0-6F53-0D4F-881D-69C3F855FDB4}">
      <dsp:nvSpPr>
        <dsp:cNvPr id="0" name=""/>
        <dsp:cNvSpPr/>
      </dsp:nvSpPr>
      <dsp:spPr>
        <a:xfrm>
          <a:off x="688944" y="412050"/>
          <a:ext cx="3270196" cy="3270196"/>
        </a:xfrm>
        <a:custGeom>
          <a:avLst/>
          <a:gdLst/>
          <a:ahLst/>
          <a:cxnLst/>
          <a:rect l="0" t="0" r="0" b="0"/>
          <a:pathLst>
            <a:path>
              <a:moveTo>
                <a:pt x="285019" y="712691"/>
              </a:moveTo>
              <a:arcTo wR="1635098" hR="1635098" stAng="12860510" swAng="1960479"/>
            </a:path>
          </a:pathLst>
        </a:custGeom>
        <a:noFill/>
        <a:ln w="100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73D49-68E2-4C6C-BC06-7FB826A07544}">
      <dsp:nvSpPr>
        <dsp:cNvPr id="0" name=""/>
        <dsp:cNvSpPr/>
      </dsp:nvSpPr>
      <dsp:spPr>
        <a:xfrm>
          <a:off x="1142608" y="1276309"/>
          <a:ext cx="1053913" cy="10539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Microsoft Teams</a:t>
          </a:r>
        </a:p>
      </dsp:txBody>
      <dsp:txXfrm>
        <a:off x="1296950" y="1430651"/>
        <a:ext cx="745229" cy="745229"/>
      </dsp:txXfrm>
    </dsp:sp>
    <dsp:sp modelId="{3712FD4B-5B9D-407A-9C9F-75D78E1EF413}">
      <dsp:nvSpPr>
        <dsp:cNvPr id="0" name=""/>
        <dsp:cNvSpPr/>
      </dsp:nvSpPr>
      <dsp:spPr>
        <a:xfrm rot="12900000">
          <a:off x="426969" y="1079599"/>
          <a:ext cx="847153" cy="300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899C1-B89E-46E9-BC3D-5E52004B163B}">
      <dsp:nvSpPr>
        <dsp:cNvPr id="0" name=""/>
        <dsp:cNvSpPr/>
      </dsp:nvSpPr>
      <dsp:spPr>
        <a:xfrm>
          <a:off x="2963" y="586341"/>
          <a:ext cx="1001217" cy="8009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Experiential Learning</a:t>
          </a:r>
        </a:p>
      </dsp:txBody>
      <dsp:txXfrm>
        <a:off x="26423" y="609801"/>
        <a:ext cx="954297" cy="754054"/>
      </dsp:txXfrm>
    </dsp:sp>
    <dsp:sp modelId="{A7ABC1A3-8D65-40A5-866C-B132E1A59EE3}">
      <dsp:nvSpPr>
        <dsp:cNvPr id="0" name=""/>
        <dsp:cNvSpPr/>
      </dsp:nvSpPr>
      <dsp:spPr>
        <a:xfrm rot="19500000">
          <a:off x="2065008" y="1079599"/>
          <a:ext cx="847153" cy="30036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0568-4490-4365-AFE2-4362BF91B48F}">
      <dsp:nvSpPr>
        <dsp:cNvPr id="0" name=""/>
        <dsp:cNvSpPr/>
      </dsp:nvSpPr>
      <dsp:spPr>
        <a:xfrm>
          <a:off x="2334950" y="586341"/>
          <a:ext cx="1001217" cy="800974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Flipped Classroom</a:t>
          </a:r>
        </a:p>
      </dsp:txBody>
      <dsp:txXfrm>
        <a:off x="2358410" y="609801"/>
        <a:ext cx="954297" cy="754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FBDE4-38F4-4650-A78B-AB65350004FE}">
      <dsp:nvSpPr>
        <dsp:cNvPr id="0" name=""/>
        <dsp:cNvSpPr/>
      </dsp:nvSpPr>
      <dsp:spPr>
        <a:xfrm>
          <a:off x="0" y="53812"/>
          <a:ext cx="8153400" cy="702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Mr</a:t>
          </a:r>
          <a:r>
            <a:rPr lang="en-US" sz="3000" kern="1200" dirty="0"/>
            <a:t> Francis </a:t>
          </a:r>
          <a:r>
            <a:rPr lang="en-US" sz="3000" kern="1200" dirty="0" err="1"/>
            <a:t>Soh</a:t>
          </a:r>
          <a:r>
            <a:rPr lang="en-US" sz="3000" kern="1200" dirty="0"/>
            <a:t> </a:t>
          </a:r>
        </a:p>
      </dsp:txBody>
      <dsp:txXfrm>
        <a:off x="34269" y="88081"/>
        <a:ext cx="8084862" cy="633462"/>
      </dsp:txXfrm>
    </dsp:sp>
    <dsp:sp modelId="{C82C7B99-7249-4E30-8D0A-7827575F8DC8}">
      <dsp:nvSpPr>
        <dsp:cNvPr id="0" name=""/>
        <dsp:cNvSpPr/>
      </dsp:nvSpPr>
      <dsp:spPr>
        <a:xfrm>
          <a:off x="0" y="755812"/>
          <a:ext cx="81534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>
              <a:solidFill>
                <a:srgbClr val="FF0000"/>
              </a:solidFill>
            </a:rPr>
            <a:t>Student group: P04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Email: Francis_Soh@np.edu.sg</a:t>
          </a:r>
        </a:p>
      </dsp:txBody>
      <dsp:txXfrm>
        <a:off x="0" y="755812"/>
        <a:ext cx="8153400" cy="760725"/>
      </dsp:txXfrm>
    </dsp:sp>
    <dsp:sp modelId="{76EEE2D6-FA4B-46B1-95C6-C5075FF0E426}">
      <dsp:nvSpPr>
        <dsp:cNvPr id="0" name=""/>
        <dsp:cNvSpPr/>
      </dsp:nvSpPr>
      <dsp:spPr>
        <a:xfrm>
          <a:off x="0" y="1516537"/>
          <a:ext cx="8153400" cy="70200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Divyan</a:t>
          </a:r>
          <a:r>
            <a:rPr lang="en-US" sz="3000" kern="1200" dirty="0"/>
            <a:t> M. </a:t>
          </a:r>
          <a:r>
            <a:rPr lang="en-US" sz="3000" kern="1200" dirty="0" err="1"/>
            <a:t>Konidala</a:t>
          </a:r>
          <a:r>
            <a:rPr lang="en-US" sz="3000" kern="1200" dirty="0"/>
            <a:t> (</a:t>
          </a:r>
          <a:r>
            <a:rPr lang="en-US" sz="3000" kern="1200" dirty="0" err="1"/>
            <a:t>Dr</a:t>
          </a:r>
          <a:r>
            <a:rPr lang="en-US" sz="3000" kern="1200" dirty="0"/>
            <a:t>)</a:t>
          </a:r>
        </a:p>
      </dsp:txBody>
      <dsp:txXfrm>
        <a:off x="34269" y="1550806"/>
        <a:ext cx="8084862" cy="633462"/>
      </dsp:txXfrm>
    </dsp:sp>
    <dsp:sp modelId="{41D0078C-D50D-4B8A-8836-76BBD1027FAB}">
      <dsp:nvSpPr>
        <dsp:cNvPr id="0" name=""/>
        <dsp:cNvSpPr/>
      </dsp:nvSpPr>
      <dsp:spPr>
        <a:xfrm>
          <a:off x="0" y="2218537"/>
          <a:ext cx="81534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>
              <a:solidFill>
                <a:srgbClr val="FF0000"/>
              </a:solidFill>
            </a:rPr>
            <a:t>Student group: P03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Email: Divyan_KONIDALA@np.edu.sg</a:t>
          </a:r>
        </a:p>
      </dsp:txBody>
      <dsp:txXfrm>
        <a:off x="0" y="2218537"/>
        <a:ext cx="8153400" cy="760725"/>
      </dsp:txXfrm>
    </dsp:sp>
    <dsp:sp modelId="{DB248C91-A21D-451E-B583-E2CE997A9421}">
      <dsp:nvSpPr>
        <dsp:cNvPr id="0" name=""/>
        <dsp:cNvSpPr/>
      </dsp:nvSpPr>
      <dsp:spPr>
        <a:xfrm>
          <a:off x="0" y="2979262"/>
          <a:ext cx="8153400" cy="70200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/>
            <a:t>Mr</a:t>
          </a:r>
          <a:r>
            <a:rPr lang="en-US" sz="3000" kern="1200" dirty="0"/>
            <a:t> </a:t>
          </a:r>
          <a:r>
            <a:rPr lang="en-US" sz="3000" kern="1200" dirty="0" err="1"/>
            <a:t>Mohd</a:t>
          </a:r>
          <a:r>
            <a:rPr lang="en-US" sz="3000" kern="1200" dirty="0"/>
            <a:t> Saifulamri Omar (Module Leader)</a:t>
          </a:r>
        </a:p>
      </dsp:txBody>
      <dsp:txXfrm>
        <a:off x="34269" y="3013531"/>
        <a:ext cx="8084862" cy="633462"/>
      </dsp:txXfrm>
    </dsp:sp>
    <dsp:sp modelId="{02496B9E-9A9A-468A-AE94-D247CB8F4881}">
      <dsp:nvSpPr>
        <dsp:cNvPr id="0" name=""/>
        <dsp:cNvSpPr/>
      </dsp:nvSpPr>
      <dsp:spPr>
        <a:xfrm>
          <a:off x="0" y="3681262"/>
          <a:ext cx="8153400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>
              <a:solidFill>
                <a:srgbClr val="FF0000"/>
              </a:solidFill>
            </a:rPr>
            <a:t>Student groups: P01, P02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/>
            <a:t>Email: Mohamed_Saifulamri_OMAR@np.edu.sg</a:t>
          </a:r>
        </a:p>
      </dsp:txBody>
      <dsp:txXfrm>
        <a:off x="0" y="3681262"/>
        <a:ext cx="8153400" cy="760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20/04/2020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20/04/2020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17417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75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3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6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31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Module Overviews ABC123</a:t>
            </a:r>
            <a:br>
              <a:rPr kumimoji="0" lang="en-US"/>
            </a:br>
            <a:r>
              <a:rPr kumimoji="0" lang="en-US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818968269,&quot;Placement&quot;:&quot;Header&quot;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3BQ-M9z8nSM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hyperlink" Target="https://www.youtube.com/watch?v=2qtGOZQ0sGg" TargetMode="External"/><Relationship Id="rId5" Type="http://schemas.openxmlformats.org/officeDocument/2006/relationships/diagramColors" Target="../diagrams/colors3.xml"/><Relationship Id="rId10" Type="http://schemas.openxmlformats.org/officeDocument/2006/relationships/hyperlink" Target="https://www.youtube.com/watch?v=Q7Az0PAjif8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www.youtube.com/watch?v=ssBG4mSjJJ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_kPIQUPp8" TargetMode="External"/><Relationship Id="rId2" Type="http://schemas.openxmlformats.org/officeDocument/2006/relationships/hyperlink" Target="http://www.virtualbox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inyurl.com/y79vpgbq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TM1Cxp" TargetMode="External"/><Relationship Id="rId2" Type="http://schemas.openxmlformats.org/officeDocument/2006/relationships/hyperlink" Target="https://docs.microsoft.com/en-us/aspnet/core/tutorials/razor-p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razor-pages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LnnleREMtQ" TargetMode="External"/><Relationship Id="rId3" Type="http://schemas.openxmlformats.org/officeDocument/2006/relationships/hyperlink" Target="https://docs.microsoft.com/en-us/aspnet/core/tutorials/razor-pages/" TargetMode="External"/><Relationship Id="rId7" Type="http://schemas.openxmlformats.org/officeDocument/2006/relationships/hyperlink" Target="https://www.youtube.com/watch?v=A_5ff11sDHY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hyperlink" Target="https://www.youtube.com/watch?v=zxgKjPYnOMM" TargetMode="External"/><Relationship Id="rId5" Type="http://schemas.openxmlformats.org/officeDocument/2006/relationships/hyperlink" Target="https://www.youtube.com/watch?v=sFVIsdR_RcM" TargetMode="External"/><Relationship Id="rId10" Type="http://schemas.openxmlformats.org/officeDocument/2006/relationships/image" Target="../media/image20.wmf"/><Relationship Id="rId4" Type="http://schemas.openxmlformats.org/officeDocument/2006/relationships/hyperlink" Target="https://www.youtube.com/watch?v=F0SP7Ry4flQ" TargetMode="Externa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0.xml"/><Relationship Id="rId7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</a:t>
            </a:r>
            <a:r>
              <a:rPr lang="en-US" sz="2300" dirty="0" smtClean="0"/>
              <a:t>CSF</a:t>
            </a:r>
            <a:endParaRPr lang="en-US" sz="2300" dirty="0"/>
          </a:p>
          <a:p>
            <a:r>
              <a:rPr lang="en-US" sz="2300" dirty="0"/>
              <a:t>Academic Year (AY) 20/21 – Semester 3 (April `20)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/>
              <a:t>SECURE SOFTWARE DEVELOPMENT (SSD)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Module overview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Updated: 01/04/2020</a:t>
            </a:r>
          </a:p>
        </p:txBody>
      </p:sp>
    </p:spTree>
    <p:extLst>
      <p:ext uri="{BB962C8B-B14F-4D97-AF65-F5344CB8AC3E}">
        <p14:creationId xmlns:p14="http://schemas.microsoft.com/office/powerpoint/2010/main" val="285108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Flipped Classroom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21410"/>
            <a:ext cx="4581521" cy="447459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Students learn content that are traditionally delivered in class, outside class, typically online and on a self-directed mode, prior to lesson time.  </a:t>
            </a:r>
          </a:p>
          <a:p>
            <a:r>
              <a:rPr lang="en-US" dirty="0"/>
              <a:t>Sometimes the online learning include online discussions. </a:t>
            </a:r>
          </a:p>
          <a:p>
            <a:r>
              <a:rPr lang="en-US" dirty="0"/>
              <a:t>When students attend class, time would be devoted to more active learning activities, and deeper learning of the content learnt outside of the classroom.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2B731-50E5-4420-AD0A-14C10173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58" y="1705425"/>
            <a:ext cx="3308757" cy="41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</a:t>
            </a:r>
            <a:br>
              <a:rPr lang="en-US" sz="3600" dirty="0"/>
            </a:br>
            <a:r>
              <a:rPr lang="en-US" sz="3600" dirty="0"/>
              <a:t>No Spoon-feeding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3909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Spoon feeding in the long run teaches us nothing but the shape of the spoon. </a:t>
            </a:r>
            <a:br>
              <a:rPr lang="en-US" sz="2400" dirty="0"/>
            </a:br>
            <a:r>
              <a:rPr lang="en-US" sz="2400" dirty="0"/>
              <a:t>- E. M. Forster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SG" b="1" dirty="0"/>
              <a:t>Spoon</a:t>
            </a:r>
            <a:r>
              <a:rPr lang="en-SG" dirty="0"/>
              <a:t>-</a:t>
            </a:r>
            <a:r>
              <a:rPr lang="en-SG" b="1" dirty="0"/>
              <a:t>feeding</a:t>
            </a:r>
            <a:r>
              <a:rPr lang="en-SG" dirty="0"/>
              <a:t> culture that inhibits critical thinking in students. </a:t>
            </a:r>
            <a:r>
              <a:rPr lang="en-US" sz="1400" dirty="0"/>
              <a:t>https://smiletutor.sg/how-spoon-feeding-is-harmful-to-learning/</a:t>
            </a:r>
            <a:endParaRPr lang="en-US" sz="3200" dirty="0"/>
          </a:p>
          <a:p>
            <a:endParaRPr lang="en-S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62682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Remote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39600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light of the Covid-19 situation, remote learning (online learning) will be part of SSD teaching and learning approaches. This means you will do self-directed learning. As such, you do not have to be physically present in campus for SSD class. </a:t>
            </a:r>
          </a:p>
          <a:p>
            <a:endParaRPr lang="en-US" dirty="0"/>
          </a:p>
          <a:p>
            <a:r>
              <a:rPr lang="en-US" dirty="0"/>
              <a:t>The SSD learning materials, would be made available in MEL. MEL will be the landing page to your other learning materials as </a:t>
            </a:r>
            <a:r>
              <a:rPr lang="en-US" dirty="0" smtClean="0"/>
              <a:t>well, if any.  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be positive about remote learning as it will develop a life-long independent learners in you, who are able to manage their own time and learning.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3EC5C-499B-4C38-BBCB-2A109558B1DE}"/>
              </a:ext>
            </a:extLst>
          </p:cNvPr>
          <p:cNvSpPr txBox="1"/>
          <p:nvPr/>
        </p:nvSpPr>
        <p:spPr>
          <a:xfrm>
            <a:off x="3223722" y="4909608"/>
            <a:ext cx="293125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Read Why Remote Learning?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6A596CB-B70E-4F79-9A19-984E6FFFA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27174"/>
              </p:ext>
            </p:extLst>
          </p:nvPr>
        </p:nvGraphicFramePr>
        <p:xfrm>
          <a:off x="3942274" y="5334990"/>
          <a:ext cx="1494148" cy="129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Acrobat Document" showAsIcon="1" r:id="rId3" imgW="914400" imgH="792685" progId="AcroExch.Document.DC">
                  <p:embed/>
                </p:oleObj>
              </mc:Choice>
              <mc:Fallback>
                <p:oleObj name="Acrobat Document" showAsIcon="1" r:id="rId3" imgW="914400" imgH="79268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2274" y="5334990"/>
                        <a:ext cx="1494148" cy="129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2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 lesson has 5 Components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89326"/>
            <a:ext cx="5421083" cy="36512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School of ICT - CSF - Apr '20 – SSD: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7513542"/>
              </p:ext>
            </p:extLst>
          </p:nvPr>
        </p:nvGraphicFramePr>
        <p:xfrm>
          <a:off x="84171" y="2139885"/>
          <a:ext cx="4648085" cy="3836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D83AF03-01AE-4DF1-8ADE-8A8DFE038A83}"/>
              </a:ext>
            </a:extLst>
          </p:cNvPr>
          <p:cNvGrpSpPr/>
          <p:nvPr/>
        </p:nvGrpSpPr>
        <p:grpSpPr>
          <a:xfrm>
            <a:off x="677463" y="3116382"/>
            <a:ext cx="3461499" cy="1958498"/>
            <a:chOff x="1016542" y="2786914"/>
            <a:chExt cx="3461499" cy="1958498"/>
          </a:xfrm>
        </p:grpSpPr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832504717"/>
                </p:ext>
              </p:extLst>
            </p:nvPr>
          </p:nvGraphicFramePr>
          <p:xfrm>
            <a:off x="1016542" y="2786914"/>
            <a:ext cx="3461499" cy="19584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932058" y="3385551"/>
              <a:ext cx="8152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</a:t>
              </a:r>
              <a:r>
                <a:rPr lang="en-US" sz="1400" dirty="0" err="1"/>
                <a:t>hr</a:t>
              </a:r>
              <a:r>
                <a:rPr lang="en-US" sz="1400" dirty="0"/>
                <a:t> Lecture Lesson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7292" y="3396831"/>
              <a:ext cx="8152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 </a:t>
              </a:r>
              <a:r>
                <a:rPr lang="en-US" sz="1400" dirty="0" err="1"/>
                <a:t>hr</a:t>
              </a:r>
              <a:r>
                <a:rPr lang="en-US" sz="1400" dirty="0"/>
                <a:t> Practical Lesson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C70046-281D-46DD-B189-285F369EEBC6}"/>
              </a:ext>
            </a:extLst>
          </p:cNvPr>
          <p:cNvSpPr txBox="1"/>
          <p:nvPr/>
        </p:nvSpPr>
        <p:spPr>
          <a:xfrm>
            <a:off x="4572000" y="1986128"/>
            <a:ext cx="4487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There are 2 sessions each week for SSD.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session is 2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One session is for lecture/ tutorial.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other session is for practical/assignment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lesson hopes to inculcate skills in learner whereby learner can thereafter, acquire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Learner is also able to participate in mission (activity) to reflect (think) about the concepts taught.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Learner also has the opportunity to feedback on lessons delivered.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891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B9E214-495B-4F17-997C-41E57834BFCA}"/>
              </a:ext>
            </a:extLst>
          </p:cNvPr>
          <p:cNvGrpSpPr/>
          <p:nvPr/>
        </p:nvGrpSpPr>
        <p:grpSpPr>
          <a:xfrm>
            <a:off x="113122" y="1404200"/>
            <a:ext cx="3339131" cy="3789733"/>
            <a:chOff x="533400" y="1819489"/>
            <a:chExt cx="3886200" cy="3829471"/>
          </a:xfrm>
        </p:grpSpPr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995833033"/>
                </p:ext>
              </p:extLst>
            </p:nvPr>
          </p:nvGraphicFramePr>
          <p:xfrm>
            <a:off x="533400" y="1819489"/>
            <a:ext cx="3886200" cy="29471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4471" y="4364902"/>
              <a:ext cx="1284058" cy="128405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D3F22-A518-42AB-971D-4F4892C5F5CF}"/>
              </a:ext>
            </a:extLst>
          </p:cNvPr>
          <p:cNvGrpSpPr/>
          <p:nvPr/>
        </p:nvGrpSpPr>
        <p:grpSpPr>
          <a:xfrm>
            <a:off x="3534381" y="1982307"/>
            <a:ext cx="5421083" cy="3211626"/>
            <a:chOff x="3547110" y="930561"/>
            <a:chExt cx="5257800" cy="26889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C5AAB5-C52A-449F-B2DB-BDB10D866289}"/>
                </a:ext>
              </a:extLst>
            </p:cNvPr>
            <p:cNvSpPr/>
            <p:nvPr/>
          </p:nvSpPr>
          <p:spPr>
            <a:xfrm>
              <a:off x="3547110" y="930561"/>
              <a:ext cx="5257800" cy="25679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06B7A7-E352-4F44-AF02-63D4F693C7EB}"/>
                </a:ext>
              </a:extLst>
            </p:cNvPr>
            <p:cNvSpPr txBox="1"/>
            <p:nvPr/>
          </p:nvSpPr>
          <p:spPr>
            <a:xfrm>
              <a:off x="3657600" y="942132"/>
              <a:ext cx="3314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u="sng" dirty="0"/>
                <a:t>Microsoft Teams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E4DD67-EB14-4FA2-AECD-67A9BD41B869}"/>
                </a:ext>
              </a:extLst>
            </p:cNvPr>
            <p:cNvSpPr txBox="1"/>
            <p:nvPr/>
          </p:nvSpPr>
          <p:spPr>
            <a:xfrm>
              <a:off x="3657601" y="1432169"/>
              <a:ext cx="5013960" cy="48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1. How to Download and Install Teams Desktop Client</a:t>
              </a:r>
            </a:p>
            <a:p>
              <a:r>
                <a:rPr lang="en-SG" sz="1600" dirty="0">
                  <a:solidFill>
                    <a:schemeClr val="bg1"/>
                  </a:solidFill>
                  <a:hlinkClick r:id="rId8"/>
                </a:rPr>
                <a:t>https://www.youtube.com/watch?v=3BQ-M9z8nSM</a:t>
              </a:r>
              <a:r>
                <a:rPr lang="en-SG" sz="1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39613-2C76-4DB1-A473-3CFF8B7D3C10}"/>
                </a:ext>
              </a:extLst>
            </p:cNvPr>
            <p:cNvSpPr txBox="1"/>
            <p:nvPr/>
          </p:nvSpPr>
          <p:spPr>
            <a:xfrm>
              <a:off x="3657600" y="2142169"/>
              <a:ext cx="49911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b="1" dirty="0"/>
                <a:t>2. Introduction to Microsoft Teams Series</a:t>
              </a:r>
            </a:p>
            <a:p>
              <a:r>
                <a:rPr lang="en-SG" dirty="0">
                  <a:hlinkClick r:id="rId9"/>
                </a:rPr>
                <a:t>https://www.youtube.com/watch?v=ssBG4mSjJJ8</a:t>
              </a:r>
              <a:endParaRPr lang="en-SG" dirty="0"/>
            </a:p>
            <a:p>
              <a:r>
                <a:rPr lang="en-SG" dirty="0">
                  <a:hlinkClick r:id="rId10"/>
                </a:rPr>
                <a:t>https://www.youtube.com/watch?v=Q7Az0PAjif8</a:t>
              </a:r>
              <a:endParaRPr lang="en-SG" dirty="0"/>
            </a:p>
            <a:p>
              <a:r>
                <a:rPr lang="en-SG" dirty="0">
                  <a:hlinkClick r:id="rId11"/>
                </a:rPr>
                <a:t>https://www.youtube.com/watch?v=2qtGOZQ0sGg</a:t>
              </a:r>
              <a:endParaRPr lang="en-SG" dirty="0"/>
            </a:p>
            <a:p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85311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Microsoft Teams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9126"/>
          </a:xfrm>
        </p:spPr>
        <p:txBody>
          <a:bodyPr vert="horz" anchor="t">
            <a:normAutofit fontScale="85000" lnSpcReduction="20000"/>
          </a:bodyPr>
          <a:lstStyle/>
          <a:p>
            <a:r>
              <a:rPr lang="en-US" dirty="0"/>
              <a:t>Install Microsoft Teams as per video shown in slide 14</a:t>
            </a:r>
          </a:p>
          <a:p>
            <a:pPr lvl="1"/>
            <a:r>
              <a:rPr lang="en-US" dirty="0"/>
              <a:t>Please use your NP student account information to log in Teams</a:t>
            </a:r>
          </a:p>
          <a:p>
            <a:pPr lvl="1"/>
            <a:endParaRPr lang="en-US" dirty="0"/>
          </a:p>
          <a:p>
            <a:r>
              <a:rPr lang="en-US" dirty="0"/>
              <a:t>Ensure you can see the following Team groups upon successful installation and login:-</a:t>
            </a:r>
          </a:p>
          <a:p>
            <a:pPr lvl="1"/>
            <a:r>
              <a:rPr lang="en-US" dirty="0"/>
              <a:t>SSD-AY2021-xxx-Pxx </a:t>
            </a:r>
          </a:p>
          <a:p>
            <a:pPr marL="685800" lvl="2" indent="0">
              <a:buNone/>
            </a:pPr>
            <a:r>
              <a:rPr lang="en-US" dirty="0"/>
              <a:t>where xxx refers to your tutor name</a:t>
            </a:r>
          </a:p>
          <a:p>
            <a:pPr marL="365760" lvl="1" indent="0">
              <a:buNone/>
            </a:pPr>
            <a:r>
              <a:rPr lang="en-US" dirty="0"/>
              <a:t>               </a:t>
            </a:r>
            <a:r>
              <a:rPr lang="en-US" sz="2200" dirty="0" err="1"/>
              <a:t>Pxx</a:t>
            </a:r>
            <a:r>
              <a:rPr lang="en-US" sz="2200" dirty="0"/>
              <a:t> refers to your class group in SSD </a:t>
            </a:r>
            <a:r>
              <a:rPr lang="en-US" dirty="0"/>
              <a:t> 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Form </a:t>
            </a:r>
            <a:r>
              <a:rPr lang="en-US" dirty="0" smtClean="0"/>
              <a:t>team </a:t>
            </a:r>
            <a:r>
              <a:rPr lang="en-US" dirty="0"/>
              <a:t>of minimum 3 to a maximum </a:t>
            </a:r>
            <a:r>
              <a:rPr lang="en-US" dirty="0" smtClean="0"/>
              <a:t>4 members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Team Name: </a:t>
            </a:r>
          </a:p>
          <a:p>
            <a:pPr lvl="1"/>
            <a:r>
              <a:rPr lang="en-US" dirty="0"/>
              <a:t>Team Members: Name and NP email </a:t>
            </a:r>
          </a:p>
          <a:p>
            <a:pPr marL="0" indent="0">
              <a:buNone/>
            </a:pPr>
            <a:r>
              <a:rPr lang="en-US" dirty="0"/>
              <a:t>      ( </a:t>
            </a:r>
            <a:r>
              <a:rPr lang="en-US" sz="2000" dirty="0"/>
              <a:t>You can use Team’s conversation to </a:t>
            </a:r>
            <a:r>
              <a:rPr lang="en-US" sz="2000" dirty="0" smtClean="0"/>
              <a:t>communicate/coordinate team formation</a:t>
            </a:r>
            <a:r>
              <a:rPr lang="en-US" dirty="0" smtClean="0"/>
              <a:t>) </a:t>
            </a:r>
            <a:endParaRPr lang="en-US" dirty="0"/>
          </a:p>
          <a:p>
            <a:endParaRPr lang="en-US" sz="2000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Microsoft Teams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groups formed are meant as follow:</a:t>
            </a:r>
          </a:p>
          <a:p>
            <a:pPr lvl="1"/>
            <a:r>
              <a:rPr lang="en-US" dirty="0"/>
              <a:t>SSD-AY2021-xxx-Pxx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Discuss among </a:t>
            </a:r>
            <a:r>
              <a:rPr lang="en-US" dirty="0" smtClean="0"/>
              <a:t>group members</a:t>
            </a:r>
          </a:p>
          <a:p>
            <a:pPr lvl="2"/>
            <a:r>
              <a:rPr lang="en-US" dirty="0"/>
              <a:t>Write Wikis</a:t>
            </a:r>
          </a:p>
          <a:p>
            <a:pPr marL="685800" lvl="2" indent="0">
              <a:buNone/>
            </a:pPr>
            <a:endParaRPr lang="en-US" dirty="0">
              <a:cs typeface="Times New Roman"/>
            </a:endParaRPr>
          </a:p>
          <a:p>
            <a:pPr lvl="1"/>
            <a:r>
              <a:rPr lang="en-US" dirty="0"/>
              <a:t>Private channel - Team Name (Tutor will explain)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Discuss among </a:t>
            </a:r>
            <a:r>
              <a:rPr lang="en-US" dirty="0" smtClean="0"/>
              <a:t>team </a:t>
            </a:r>
            <a:r>
              <a:rPr lang="en-US" dirty="0"/>
              <a:t>members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Write Wikis</a:t>
            </a:r>
            <a:endParaRPr lang="en-US" dirty="0">
              <a:cs typeface="Times New Roman"/>
            </a:endParaRPr>
          </a:p>
          <a:p>
            <a:pPr lvl="2"/>
            <a:r>
              <a:rPr lang="en-US" dirty="0"/>
              <a:t>Write individual reflections</a:t>
            </a:r>
            <a:endParaRPr lang="en-US" dirty="0">
              <a:cs typeface="Times New Roman"/>
            </a:endParaRPr>
          </a:p>
          <a:p>
            <a:endParaRPr lang="en-US" dirty="0"/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5D831978-2A0A-4B6F-AA23-427BEA4651A4}"/>
              </a:ext>
            </a:extLst>
          </p:cNvPr>
          <p:cNvSpPr/>
          <p:nvPr/>
        </p:nvSpPr>
        <p:spPr>
          <a:xfrm>
            <a:off x="5825764" y="4223208"/>
            <a:ext cx="2940284" cy="2313888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11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Development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152"/>
              </p:ext>
            </p:extLst>
          </p:nvPr>
        </p:nvGraphicFramePr>
        <p:xfrm>
          <a:off x="533400" y="2217211"/>
          <a:ext cx="8153398" cy="220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100">
                <a:tc>
                  <a:txBody>
                    <a:bodyPr/>
                    <a:lstStyle/>
                    <a:p>
                      <a:r>
                        <a:rPr lang="en-US" dirty="0" err="1"/>
                        <a:t>VirtualBox</a:t>
                      </a:r>
                      <a:r>
                        <a:rPr lang="en-US" dirty="0"/>
                        <a:t> 6.0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944">
                <a:tc>
                  <a:txBody>
                    <a:bodyPr/>
                    <a:lstStyle/>
                    <a:p>
                      <a:r>
                        <a:rPr lang="en-US" dirty="0"/>
                        <a:t>Download and install from (</a:t>
                      </a:r>
                      <a:r>
                        <a:rPr lang="en-US" dirty="0">
                          <a:hlinkClick r:id="rId2"/>
                        </a:rPr>
                        <a:t>www.virtualboxorg</a:t>
                      </a:r>
                      <a:r>
                        <a:rPr lang="en-US" dirty="0"/>
                        <a:t>)</a:t>
                      </a:r>
                    </a:p>
                    <a:p>
                      <a:pPr lvl="1"/>
                      <a:r>
                        <a:rPr lang="en-US" dirty="0"/>
                        <a:t>- Refer to this website - </a:t>
                      </a:r>
                      <a:r>
                        <a:rPr lang="en-US" dirty="0">
                          <a:hlinkClick r:id="rId3"/>
                        </a:rPr>
                        <a:t>https://www.youtube.com/watch?v=63_kPIQUPp8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Install the </a:t>
                      </a:r>
                      <a:r>
                        <a:rPr lang="en-US" dirty="0" err="1"/>
                        <a:t>VirtualBox</a:t>
                      </a:r>
                      <a:r>
                        <a:rPr lang="en-US" dirty="0"/>
                        <a:t> Extension Pack</a:t>
                      </a:r>
                    </a:p>
                    <a:p>
                      <a:pPr lvl="1"/>
                      <a:r>
                        <a:rPr lang="en-US" dirty="0"/>
                        <a:t>- Devices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Insert Guest Additions CD Image  Autorun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1992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946322"/>
              </p:ext>
            </p:extLst>
          </p:nvPr>
        </p:nvGraphicFramePr>
        <p:xfrm>
          <a:off x="533400" y="3826738"/>
          <a:ext cx="81533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444">
                <a:tc>
                  <a:txBody>
                    <a:bodyPr/>
                    <a:lstStyle/>
                    <a:p>
                      <a:r>
                        <a:rPr lang="en-US" dirty="0"/>
                        <a:t>VM Image (Visual Studio 2017 + Tools) – SSD-AY1819-Wtools zipped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3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https://tinyurl.com/y79vpgbq</a:t>
                      </a: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Total </a:t>
                      </a:r>
                      <a:r>
                        <a:rPr lang="en-US" dirty="0"/>
                        <a:t>Size: 23GB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Download zipped SSD VM </a:t>
                      </a:r>
                      <a:r>
                        <a:rPr lang="en-US" dirty="0" smtClean="0"/>
                        <a:t>image </a:t>
                      </a:r>
                      <a:r>
                        <a:rPr lang="en-US" dirty="0"/>
                        <a:t>from link above.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Extract the zipped SSD VM </a:t>
                      </a:r>
                      <a:r>
                        <a:rPr lang="en-US" dirty="0" smtClean="0"/>
                        <a:t>image </a:t>
                      </a:r>
                      <a:r>
                        <a:rPr lang="en-US" dirty="0"/>
                        <a:t>into local notebook/laptop.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SSD VM images contain Visual Studio IDE, </a:t>
                      </a:r>
                      <a:r>
                        <a:rPr lang="en-US" dirty="0" err="1"/>
                        <a:t>BurpSuite</a:t>
                      </a:r>
                      <a:r>
                        <a:rPr lang="en-US" dirty="0"/>
                        <a:t>, XAMMP and many others.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*</a:t>
                      </a:r>
                      <a:r>
                        <a:rPr lang="en-US" baseline="0" dirty="0"/>
                        <a:t>Students may opt to use Visual Studio IDE in own laptop/notebook. However, support is only given to Visual Studio in VM image.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630372-FF70-4027-9DA6-898E47920555}"/>
              </a:ext>
            </a:extLst>
          </p:cNvPr>
          <p:cNvSpPr txBox="1"/>
          <p:nvPr/>
        </p:nvSpPr>
        <p:spPr>
          <a:xfrm>
            <a:off x="609600" y="1621962"/>
            <a:ext cx="7902804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highlight>
                  <a:srgbClr val="FFFF00"/>
                </a:highlight>
              </a:rPr>
              <a:t>Download VirtualBox and SSD VM Image </a:t>
            </a:r>
          </a:p>
        </p:txBody>
      </p:sp>
    </p:spTree>
    <p:extLst>
      <p:ext uri="{BB962C8B-B14F-4D97-AF65-F5344CB8AC3E}">
        <p14:creationId xmlns:p14="http://schemas.microsoft.com/office/powerpoint/2010/main" val="301399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Mission 1.1: Run SSD VM image in VirtualBox in laptop/notebook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zipped SSD VM Image if you have not done so.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click on SSD-AY1819-WTools.vbox to open (add) the SSD VM into VirtualBox.</a:t>
            </a:r>
          </a:p>
          <a:p>
            <a:r>
              <a:rPr lang="en-US" dirty="0"/>
              <a:t>Refer to appended guide to troubleshoot issues on VirtualBox in notebook/laptop.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the added SSD VM in VirtualBox and submit in MEL. 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sstudent</a:t>
            </a:r>
            <a:endParaRPr lang="en-US" dirty="0"/>
          </a:p>
          <a:p>
            <a:r>
              <a:rPr lang="en-US" dirty="0"/>
              <a:t>Use Teams conversation to discuss with friends or tutor, if assistance is needed.</a:t>
            </a:r>
          </a:p>
          <a:p>
            <a:r>
              <a:rPr lang="en-US" dirty="0">
                <a:solidFill>
                  <a:srgbClr val="FF0000"/>
                </a:solidFill>
              </a:rPr>
              <a:t>Deadline: End of Week 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Penalty for late submission</a:t>
            </a:r>
          </a:p>
          <a:p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C4555B-E962-4A45-AE07-40C6793F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2424"/>
              </p:ext>
            </p:extLst>
          </p:nvPr>
        </p:nvGraphicFramePr>
        <p:xfrm>
          <a:off x="1032236" y="34282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Acrobat Document" showAsIcon="1" r:id="rId3" imgW="914400" imgH="792360" progId="AcroExch.Document.DC">
                  <p:embed/>
                </p:oleObj>
              </mc:Choice>
              <mc:Fallback>
                <p:oleObj name="Acrobat Document" showAsIcon="1" r:id="rId3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2236" y="34282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32697E6-7377-40B5-B992-57FA91051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115" y="5083404"/>
            <a:ext cx="1619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Teaching Team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570556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50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275145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C878-5852-4A46-95F5-3F45C6DC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89326"/>
            <a:ext cx="5421083" cy="365125"/>
          </a:xfrm>
        </p:spPr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Assessments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School of ICT - CSF - Apr '20 – SSD: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9528782"/>
              </p:ext>
            </p:extLst>
          </p:nvPr>
        </p:nvGraphicFramePr>
        <p:xfrm>
          <a:off x="533400" y="1653858"/>
          <a:ext cx="8368514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7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Assessment Type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2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Continual Assessment (CA) 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  <a:p>
                      <a:pPr algn="ctr"/>
                      <a:endParaRPr lang="en-US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Mission/Activity submissions (20%)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Wikis, Reflections, Discussion Boards Participation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(5%)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NP’s R3ICG values (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; helping team &amp; class members, 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) (5%)</a:t>
                      </a:r>
                      <a:endParaRPr lang="en-US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Test1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Practical Test (10%)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Quizzes (10%)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568187564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r>
                        <a:rPr lang="en-US" dirty="0"/>
                        <a:t>Group Assignment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Total Percentage</a:t>
                      </a:r>
                    </a:p>
                  </a:txBody>
                  <a:tcPr marL="125605" marR="1256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marL="125605" marR="1256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55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ASP.Net Tutorials </a:t>
            </a:r>
          </a:p>
          <a:p>
            <a:pPr lvl="1"/>
            <a:r>
              <a:rPr lang="pt-BR" dirty="0">
                <a:hlinkClick r:id="rId2"/>
              </a:rPr>
              <a:t>https://docs.microsoft.com/en-us/aspnet/core/tutorials/razor-pages/</a:t>
            </a:r>
            <a:endParaRPr lang="pt-BR" dirty="0"/>
          </a:p>
          <a:p>
            <a:pPr lvl="1"/>
            <a:r>
              <a:rPr lang="pt-BR" dirty="0"/>
              <a:t>Focusing on Razor Pages (MVVM)</a:t>
            </a:r>
          </a:p>
          <a:p>
            <a:r>
              <a:rPr lang="pt-BR" dirty="0"/>
              <a:t>Official (ISC)</a:t>
            </a:r>
            <a:r>
              <a:rPr lang="pt-BR" baseline="30000" dirty="0"/>
              <a:t>2 </a:t>
            </a:r>
            <a:r>
              <a:rPr lang="pt-BR" dirty="0"/>
              <a:t>Guide To The CSSLP CBK - Second Edition – by Mano Paul</a:t>
            </a:r>
          </a:p>
          <a:p>
            <a:pPr lvl="2"/>
            <a:r>
              <a:rPr lang="pt-BR" dirty="0"/>
              <a:t>CSSLP – Certified Secure Software Lifecycle Professional</a:t>
            </a:r>
          </a:p>
          <a:p>
            <a:pPr lvl="2"/>
            <a:r>
              <a:rPr lang="pt-BR" dirty="0"/>
              <a:t>CBK – Common Body of Knowledge</a:t>
            </a:r>
          </a:p>
          <a:p>
            <a:pPr lvl="1"/>
            <a:r>
              <a:rPr lang="pt-BR" dirty="0"/>
              <a:t>NP Library: </a:t>
            </a:r>
            <a:r>
              <a:rPr lang="en-US" dirty="0">
                <a:hlinkClick r:id="rId3"/>
              </a:rPr>
              <a:t>https://bit.ly/2TM1Cxp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6592168" y="5256894"/>
            <a:ext cx="2551831" cy="825721"/>
            <a:chOff x="6448665" y="3169956"/>
            <a:chExt cx="2551831" cy="825721"/>
          </a:xfrm>
        </p:grpSpPr>
        <p:grpSp>
          <p:nvGrpSpPr>
            <p:cNvPr id="13" name="Group 12"/>
            <p:cNvGrpSpPr/>
            <p:nvPr/>
          </p:nvGrpSpPr>
          <p:grpSpPr>
            <a:xfrm>
              <a:off x="6448665" y="3169956"/>
              <a:ext cx="2551831" cy="825721"/>
              <a:chOff x="6448665" y="3169956"/>
              <a:chExt cx="2551831" cy="825721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8665" y="3169956"/>
                <a:ext cx="2551831" cy="759649"/>
              </a:xfrm>
              <a:prstGeom prst="rect">
                <a:avLst/>
              </a:prstGeom>
            </p:spPr>
          </p:pic>
          <p:sp>
            <p:nvSpPr>
              <p:cNvPr id="12" name="Oval 11"/>
              <p:cNvSpPr/>
              <p:nvPr/>
            </p:nvSpPr>
            <p:spPr>
              <a:xfrm>
                <a:off x="6966439" y="3700523"/>
                <a:ext cx="758141" cy="295154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6463038" y="3617499"/>
              <a:ext cx="491902" cy="21813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922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Mission 3.3: Your First Razor Pages Application (Individual)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4928" y="6498235"/>
            <a:ext cx="4805097" cy="365125"/>
          </a:xfrm>
        </p:spPr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2244059"/>
            <a:ext cx="8153400" cy="4254176"/>
          </a:xfrm>
        </p:spPr>
        <p:txBody>
          <a:bodyPr>
            <a:noAutofit/>
          </a:bodyPr>
          <a:lstStyle/>
          <a:p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https://docs.microsoft.com/en-us/aspnet/core/tutorials/razor-pages/</a:t>
            </a:r>
            <a:r>
              <a:rPr lang="en-US" sz="2000" dirty="0"/>
              <a:t> </a:t>
            </a:r>
          </a:p>
          <a:p>
            <a:r>
              <a:rPr lang="en-US" sz="2000" dirty="0"/>
              <a:t>Attempt the following topics:-</a:t>
            </a:r>
          </a:p>
          <a:p>
            <a:pPr lvl="1"/>
            <a:r>
              <a:rPr lang="en-SG" sz="1600" dirty="0"/>
              <a:t>Create a Razor Pages web app</a:t>
            </a:r>
            <a:endParaRPr lang="en-US" sz="1050" dirty="0"/>
          </a:p>
          <a:p>
            <a:pPr lvl="1"/>
            <a:r>
              <a:rPr lang="en-US" sz="1600" dirty="0"/>
              <a:t>Add a model to a Razor Pages app in ASP.NET Core</a:t>
            </a:r>
          </a:p>
          <a:p>
            <a:pPr lvl="1"/>
            <a:r>
              <a:rPr lang="en-US" sz="1600" dirty="0"/>
              <a:t>Scaffolded Razor Pages in ASP.NET Core</a:t>
            </a:r>
          </a:p>
          <a:p>
            <a:pPr lvl="1"/>
            <a:r>
              <a:rPr lang="en-US" sz="1600" dirty="0"/>
              <a:t>Work with a database and ASP.NET Core </a:t>
            </a:r>
          </a:p>
          <a:p>
            <a:pPr lvl="1"/>
            <a:r>
              <a:rPr lang="en-US" sz="1600" dirty="0"/>
              <a:t>Update the generated pages in an ASP.NET Core app</a:t>
            </a:r>
          </a:p>
          <a:p>
            <a:endParaRPr lang="en-US" sz="2000" dirty="0" smtClean="0"/>
          </a:p>
          <a:p>
            <a:r>
              <a:rPr lang="en-US" sz="2000" dirty="0" smtClean="0"/>
              <a:t>Collate </a:t>
            </a:r>
            <a:r>
              <a:rPr lang="en-US" sz="2000" dirty="0"/>
              <a:t>detailed screenshots of each of the completed topic in a word </a:t>
            </a:r>
            <a:r>
              <a:rPr lang="en-US" sz="2000" dirty="0" smtClean="0"/>
              <a:t>document.</a:t>
            </a:r>
            <a:endParaRPr lang="en-US" sz="2000" dirty="0"/>
          </a:p>
          <a:p>
            <a:pPr lvl="1"/>
            <a:r>
              <a:rPr lang="en-US" sz="1800" dirty="0"/>
              <a:t>The screenshots must show the browser’s “Address Bar” to verify the application is running in your laptop</a:t>
            </a:r>
            <a:r>
              <a:rPr lang="en-US" sz="1600" dirty="0" smtClean="0"/>
              <a:t>.</a:t>
            </a:r>
            <a:endParaRPr lang="en-US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5FB6B-1D63-4153-86FD-97B40AB8D0F4}"/>
              </a:ext>
            </a:extLst>
          </p:cNvPr>
          <p:cNvSpPr txBox="1"/>
          <p:nvPr/>
        </p:nvSpPr>
        <p:spPr>
          <a:xfrm>
            <a:off x="612648" y="1573048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note that Razor Pages mission (Week 1-3) is intentionally released early. The intent is to help you pace learning on Razor Pages.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4A9EB-3167-42A6-B8A2-9A2BE7649B99}"/>
              </a:ext>
            </a:extLst>
          </p:cNvPr>
          <p:cNvSpPr txBox="1"/>
          <p:nvPr/>
        </p:nvSpPr>
        <p:spPr>
          <a:xfrm>
            <a:off x="6202988" y="2735735"/>
            <a:ext cx="2591491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Note: Refer to document below for changing to </a:t>
            </a:r>
            <a:r>
              <a:rPr lang="en-US" sz="1600" dirty="0" err="1"/>
              <a:t>NetCore</a:t>
            </a:r>
            <a:r>
              <a:rPr lang="en-US" sz="1600" dirty="0"/>
              <a:t> 2.2 if you are using your own visual studio.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6FF95D-6346-4A23-BAA3-43F9D558C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359569"/>
              </p:ext>
            </p:extLst>
          </p:nvPr>
        </p:nvGraphicFramePr>
        <p:xfrm>
          <a:off x="6885990" y="3840316"/>
          <a:ext cx="1225485" cy="106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Acrobat Document" showAsIcon="1" r:id="rId4" imgW="914400" imgH="792685" progId="AcroExch.Document.DC">
                  <p:embed/>
                </p:oleObj>
              </mc:Choice>
              <mc:Fallback>
                <p:oleObj name="Acrobat Document" showAsIcon="1" r:id="rId4" imgW="914400" imgH="792685" progId="AcroExch.Document.DC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6FF95D-6346-4A23-BAA3-43F9D558CD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5990" y="3840316"/>
                        <a:ext cx="1225485" cy="1061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59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Mission 3.3: Your First Razor Pages Application (Individual</a:t>
            </a:r>
            <a:r>
              <a:rPr lang="en-US" sz="3200" dirty="0" smtClean="0"/>
              <a:t>) – </a:t>
            </a:r>
            <a:r>
              <a:rPr lang="en-US" sz="3200" dirty="0" err="1" smtClean="0"/>
              <a:t>Con’t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4928" y="6498235"/>
            <a:ext cx="4805097" cy="365125"/>
          </a:xfrm>
        </p:spPr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2244059"/>
            <a:ext cx="8153400" cy="4789126"/>
          </a:xfrm>
        </p:spPr>
        <p:txBody>
          <a:bodyPr>
            <a:noAutofit/>
          </a:bodyPr>
          <a:lstStyle/>
          <a:p>
            <a:r>
              <a:rPr lang="en-US" sz="2000" dirty="0"/>
              <a:t>Visit </a:t>
            </a:r>
            <a:r>
              <a:rPr lang="en-US" sz="2000" dirty="0">
                <a:hlinkClick r:id="rId3"/>
              </a:rPr>
              <a:t>https://docs.microsoft.com/en-us/aspnet/core/tutorials/razor-pages/</a:t>
            </a:r>
            <a:r>
              <a:rPr lang="en-US" sz="2000" dirty="0"/>
              <a:t> </a:t>
            </a:r>
          </a:p>
          <a:p>
            <a:r>
              <a:rPr lang="en-US" sz="2000" dirty="0"/>
              <a:t>Attempt the following topics:-</a:t>
            </a:r>
          </a:p>
          <a:p>
            <a:pPr lvl="1"/>
            <a:r>
              <a:rPr lang="en-SG" sz="1600" dirty="0"/>
              <a:t>Create a Razor Pages web app</a:t>
            </a:r>
            <a:endParaRPr lang="en-US" sz="1050" dirty="0"/>
          </a:p>
          <a:p>
            <a:pPr lvl="1"/>
            <a:r>
              <a:rPr lang="en-US" sz="1600" dirty="0"/>
              <a:t>Add a model to a Razor Pages app in ASP.NET Core</a:t>
            </a:r>
          </a:p>
          <a:p>
            <a:pPr lvl="1"/>
            <a:r>
              <a:rPr lang="en-US" sz="1600" dirty="0"/>
              <a:t>Scaffolded Razor Pages in ASP.NET Core</a:t>
            </a:r>
          </a:p>
          <a:p>
            <a:pPr lvl="1"/>
            <a:r>
              <a:rPr lang="en-US" sz="1600" dirty="0"/>
              <a:t>Work with a database and ASP.NET Core </a:t>
            </a:r>
          </a:p>
          <a:p>
            <a:pPr lvl="1"/>
            <a:r>
              <a:rPr lang="en-US" sz="1600" dirty="0"/>
              <a:t>Update the generated pages in an ASP.NET Core </a:t>
            </a:r>
            <a:r>
              <a:rPr lang="en-US" sz="1600" dirty="0" smtClean="0"/>
              <a:t>app</a:t>
            </a:r>
          </a:p>
          <a:p>
            <a:r>
              <a:rPr lang="en-US" sz="2000" dirty="0" smtClean="0"/>
              <a:t>Guided Videos (Visual Studio 2017)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www.youtube.com/watch?v=F0SP7Ry4flQ</a:t>
            </a:r>
            <a:endParaRPr lang="en-US" sz="1600" dirty="0" smtClean="0"/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www.youtube.com/watch?v=sFVIsdR_RcM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www.youtube.com/watch?v=zxgKjPYnOMM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www.youtube.com/watch?v=A_5ff11sDHY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>
                <a:hlinkClick r:id="rId8"/>
              </a:rPr>
              <a:t>https://</a:t>
            </a:r>
            <a:r>
              <a:rPr lang="en-US" sz="1600" dirty="0" smtClean="0">
                <a:hlinkClick r:id="rId8"/>
              </a:rPr>
              <a:t>www.youtube.com/watch?v=yLnnleREMtQ</a:t>
            </a:r>
            <a:r>
              <a:rPr lang="en-US" sz="1600" dirty="0" smtClean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5FB6B-1D63-4153-86FD-97B40AB8D0F4}"/>
              </a:ext>
            </a:extLst>
          </p:cNvPr>
          <p:cNvSpPr txBox="1"/>
          <p:nvPr/>
        </p:nvSpPr>
        <p:spPr>
          <a:xfrm>
            <a:off x="612648" y="1573048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note that Razor Pages mission (Week 1-3) is intentionally released early. The intent is to help you pace learning on Razor Pages.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9070" y="2900957"/>
            <a:ext cx="29525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Visual Studio 2019, refer to attached guide to create/start project in Visual Studio 2019. Once project </a:t>
            </a:r>
            <a:r>
              <a:rPr lang="en-US" dirty="0" smtClean="0"/>
              <a:t>created in 2019, </a:t>
            </a:r>
            <a:r>
              <a:rPr lang="en-US" dirty="0"/>
              <a:t>you can follow steps as per guided worksheet.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07989"/>
              </p:ext>
            </p:extLst>
          </p:nvPr>
        </p:nvGraphicFramePr>
        <p:xfrm>
          <a:off x="6811683" y="4898112"/>
          <a:ext cx="1386475" cy="120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crobat Document" showAsIcon="1" r:id="rId9" imgW="914400" imgH="792360" progId="AcroExch.Document.DC">
                  <p:embed/>
                </p:oleObj>
              </mc:Choice>
              <mc:Fallback>
                <p:oleObj name="Acrobat Document" showAsIcon="1" r:id="rId9" imgW="91440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1683" y="4898112"/>
                        <a:ext cx="1386475" cy="120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26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module provides students with the knowledge of Secure software development lifecycle.</a:t>
            </a:r>
          </a:p>
          <a:p>
            <a:pPr lvl="1"/>
            <a:r>
              <a:rPr lang="en-US" dirty="0"/>
              <a:t>Incorporating security throughout the entire process of software development.</a:t>
            </a:r>
          </a:p>
          <a:p>
            <a:r>
              <a:rPr lang="en-US" dirty="0"/>
              <a:t>Teaching &amp; Learning Approach</a:t>
            </a:r>
          </a:p>
          <a:p>
            <a:pPr lvl="1"/>
            <a:r>
              <a:rPr lang="en-US" dirty="0"/>
              <a:t>Experiential learning	</a:t>
            </a:r>
          </a:p>
          <a:p>
            <a:pPr lvl="1"/>
            <a:r>
              <a:rPr lang="en-US" dirty="0"/>
              <a:t>Flipped Classroom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Module Assessments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CA: 30%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Test 1: 20%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Group Assignment: 50%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5782" y="3615229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MEL / Microsoft Teams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305782" y="3533677"/>
            <a:ext cx="266218" cy="5324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5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Remote Learning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2440100"/>
            <a:ext cx="8153400" cy="759886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u="sng" dirty="0"/>
              <a:t>Step 2</a:t>
            </a:r>
          </a:p>
          <a:p>
            <a:pPr lvl="1"/>
            <a:r>
              <a:rPr lang="en-US" dirty="0"/>
              <a:t>Read Module Synopsis &amp; Aims of the Module</a:t>
            </a:r>
          </a:p>
          <a:p>
            <a:pPr lvl="2"/>
            <a:r>
              <a:rPr lang="en-US" sz="2100" dirty="0"/>
              <a:t>Details in slide 6-7</a:t>
            </a:r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27034"/>
            <a:ext cx="5421083" cy="365125"/>
          </a:xfrm>
        </p:spPr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9600" y="3247235"/>
            <a:ext cx="8153400" cy="759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3</a:t>
            </a:r>
          </a:p>
          <a:p>
            <a:pPr lvl="1" defTabSz="914400"/>
            <a:r>
              <a:rPr lang="en-US" sz="2900" dirty="0"/>
              <a:t>Read Teaching &amp; Learning Approaches</a:t>
            </a:r>
          </a:p>
          <a:p>
            <a:pPr lvl="2" defTabSz="914400"/>
            <a:r>
              <a:rPr lang="en-US" sz="2400" dirty="0"/>
              <a:t>Details in slide 8-13</a:t>
            </a:r>
          </a:p>
          <a:p>
            <a:pPr marL="685800" lvl="2" indent="0" defTabSz="914400">
              <a:buNone/>
            </a:pP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7BE24E4-C79B-456B-91C6-9145BA5692D0}"/>
              </a:ext>
            </a:extLst>
          </p:cNvPr>
          <p:cNvSpPr txBox="1">
            <a:spLocks/>
          </p:cNvSpPr>
          <p:nvPr/>
        </p:nvSpPr>
        <p:spPr>
          <a:xfrm>
            <a:off x="599389" y="4081020"/>
            <a:ext cx="8153400" cy="1192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Step 4</a:t>
            </a:r>
          </a:p>
          <a:p>
            <a:pPr lvl="1" defTabSz="914400"/>
            <a:r>
              <a:rPr lang="en-US" sz="1800" dirty="0"/>
              <a:t>Prepare online tool – MS Teams</a:t>
            </a:r>
          </a:p>
          <a:p>
            <a:pPr lvl="2" defTabSz="914400"/>
            <a:r>
              <a:rPr lang="en-US" sz="1500" dirty="0"/>
              <a:t>Watch video and do activity - slide 14 -16</a:t>
            </a:r>
          </a:p>
          <a:p>
            <a:pPr lvl="1" defTabSz="914400"/>
            <a:r>
              <a:rPr lang="en-US" sz="1800" dirty="0"/>
              <a:t>Do Mission 1.1 (Prepare development tool)</a:t>
            </a:r>
          </a:p>
          <a:p>
            <a:pPr lvl="2" defTabSz="914400"/>
            <a:r>
              <a:rPr lang="en-US" sz="1400" dirty="0"/>
              <a:t>Do activities - slide 17-18 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FB41064D-098A-4B46-9B2B-093E355DBB24}"/>
              </a:ext>
            </a:extLst>
          </p:cNvPr>
          <p:cNvSpPr txBox="1">
            <a:spLocks/>
          </p:cNvSpPr>
          <p:nvPr/>
        </p:nvSpPr>
        <p:spPr>
          <a:xfrm>
            <a:off x="609600" y="5320955"/>
            <a:ext cx="8153400" cy="1123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800" dirty="0"/>
              <a:t>Step 5</a:t>
            </a:r>
          </a:p>
          <a:p>
            <a:pPr lvl="1" defTabSz="914400"/>
            <a:r>
              <a:rPr lang="en-US" sz="1400" dirty="0"/>
              <a:t>Read up Module Teaching Team  &amp; Assessment – slides 19-20</a:t>
            </a:r>
          </a:p>
          <a:p>
            <a:pPr lvl="1" defTabSz="914400"/>
            <a:r>
              <a:rPr lang="en-US" sz="1400" dirty="0"/>
              <a:t>Read up References – slide 21</a:t>
            </a:r>
          </a:p>
          <a:p>
            <a:pPr lvl="1" defTabSz="914400"/>
            <a:r>
              <a:rPr lang="en-US" sz="1400"/>
              <a:t>Attempt </a:t>
            </a:r>
            <a:r>
              <a:rPr lang="en-US" sz="1400" dirty="0"/>
              <a:t>Razor Pages learning – Slide 22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2335D7B-F7A5-4AAB-8D14-CCE7C538B30A}"/>
              </a:ext>
            </a:extLst>
          </p:cNvPr>
          <p:cNvSpPr txBox="1">
            <a:spLocks/>
          </p:cNvSpPr>
          <p:nvPr/>
        </p:nvSpPr>
        <p:spPr>
          <a:xfrm>
            <a:off x="609600" y="1537045"/>
            <a:ext cx="8153400" cy="855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1</a:t>
            </a:r>
          </a:p>
          <a:p>
            <a:pPr lvl="1" defTabSz="914400"/>
            <a:r>
              <a:rPr lang="en-US" sz="2900" dirty="0"/>
              <a:t>Read Important Details &amp; Ground Rules</a:t>
            </a:r>
          </a:p>
          <a:p>
            <a:pPr lvl="2" defTabSz="914400"/>
            <a:r>
              <a:rPr lang="en-US" sz="2400" dirty="0"/>
              <a:t>Details in slide 4-5</a:t>
            </a:r>
          </a:p>
          <a:p>
            <a:pPr marL="685800" lvl="2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Details 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School of ICT - CSF - Apr '20 – SSD: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42332"/>
              </p:ext>
            </p:extLst>
          </p:nvPr>
        </p:nvGraphicFramePr>
        <p:xfrm>
          <a:off x="5835192" y="4330222"/>
          <a:ext cx="3055626" cy="1590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073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rgbClr val="FF0000"/>
                          </a:solidFill>
                        </a:rPr>
                        <a:t>In light of the Covid-19 situation, your cooperation in adhering to the points mentioned is much needed and greatly appreciated.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286ACA-8811-4BE1-987C-FDBC34F8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17733"/>
              </p:ext>
            </p:extLst>
          </p:nvPr>
        </p:nvGraphicFramePr>
        <p:xfrm>
          <a:off x="347450" y="1583702"/>
          <a:ext cx="5120097" cy="4786078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5120097">
                  <a:extLst>
                    <a:ext uri="{9D8B030D-6E8A-4147-A177-3AD203B41FA5}">
                      <a16:colId xmlns:a16="http://schemas.microsoft.com/office/drawing/2014/main" val="4250664297"/>
                    </a:ext>
                  </a:extLst>
                </a:gridCol>
              </a:tblGrid>
              <a:tr h="911100">
                <a:tc>
                  <a:txBody>
                    <a:bodyPr/>
                    <a:lstStyle/>
                    <a:p>
                      <a:pPr algn="ctr"/>
                      <a:r>
                        <a:rPr lang="en-SG" sz="3200" b="1" dirty="0">
                          <a:solidFill>
                            <a:schemeClr val="bg1"/>
                          </a:solidFill>
                        </a:rPr>
                        <a:t>VERY IMPORTANT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91966"/>
                  </a:ext>
                </a:extLst>
              </a:tr>
              <a:tr h="921718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Visit MEL to start each week’s lesson.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Learning materials will ONLY be released in 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44534"/>
                  </a:ext>
                </a:extLst>
              </a:tr>
              <a:tr h="1927266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Attendance Poll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Attempt </a:t>
                      </a:r>
                      <a:r>
                        <a:rPr lang="en-SG" sz="16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TWO</a:t>
                      </a:r>
                      <a:r>
                        <a:rPr lang="en-SG" sz="1600" b="1" dirty="0" smtClean="0">
                          <a:latin typeface="+mj-lt"/>
                        </a:rPr>
                        <a:t> </a:t>
                      </a:r>
                      <a:r>
                        <a:rPr lang="en-SG" sz="1600" b="1" dirty="0">
                          <a:latin typeface="+mj-lt"/>
                        </a:rPr>
                        <a:t>attendance polls </a:t>
                      </a:r>
                      <a:r>
                        <a:rPr lang="en-SG" sz="1600" b="1" dirty="0" smtClean="0">
                          <a:latin typeface="+mj-lt"/>
                        </a:rPr>
                        <a:t>every </a:t>
                      </a:r>
                      <a:r>
                        <a:rPr lang="en-SG" sz="1600" b="1" dirty="0">
                          <a:latin typeface="+mj-lt"/>
                        </a:rPr>
                        <a:t>week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 smtClean="0">
                          <a:latin typeface="+mj-lt"/>
                        </a:rPr>
                        <a:t>Starts Monday </a:t>
                      </a:r>
                      <a:r>
                        <a:rPr lang="en-SG" sz="1600" b="1" dirty="0">
                          <a:latin typeface="+mj-lt"/>
                        </a:rPr>
                        <a:t>(9am</a:t>
                      </a:r>
                      <a:r>
                        <a:rPr lang="en-SG" sz="1600" b="1" dirty="0" smtClean="0">
                          <a:latin typeface="+mj-lt"/>
                        </a:rPr>
                        <a:t>) till Friday (11:59pm)</a:t>
                      </a:r>
                      <a:endParaRPr lang="en-SG" sz="1600" b="1" dirty="0">
                        <a:latin typeface="+mj-lt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Attendance </a:t>
                      </a:r>
                      <a:r>
                        <a:rPr lang="en-SG" sz="1600" b="1" dirty="0" smtClean="0">
                          <a:latin typeface="+mj-lt"/>
                        </a:rPr>
                        <a:t>:– 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 smtClean="0">
                          <a:latin typeface="+mj-lt"/>
                        </a:rPr>
                        <a:t>Week </a:t>
                      </a:r>
                      <a:r>
                        <a:rPr lang="en-SG" sz="1600" b="1" dirty="0">
                          <a:latin typeface="+mj-lt"/>
                        </a:rPr>
                        <a:t>x </a:t>
                      </a:r>
                      <a:r>
                        <a:rPr lang="en-SG" sz="1600" b="1" dirty="0" smtClean="0">
                          <a:latin typeface="+mj-lt"/>
                        </a:rPr>
                        <a:t>Lecture </a:t>
                      </a:r>
                      <a:r>
                        <a:rPr kumimoji="0" lang="en-SG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en-SG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refers to week number</a:t>
                      </a:r>
                      <a:r>
                        <a:rPr kumimoji="0" lang="en-SG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1" dirty="0">
                        <a:latin typeface="+mj-lt"/>
                      </a:endParaRP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 smtClean="0">
                          <a:latin typeface="+mj-lt"/>
                        </a:rPr>
                        <a:t>Week </a:t>
                      </a:r>
                      <a:r>
                        <a:rPr lang="en-SG" sz="1600" b="1" dirty="0">
                          <a:latin typeface="+mj-lt"/>
                        </a:rPr>
                        <a:t>x </a:t>
                      </a:r>
                      <a:r>
                        <a:rPr lang="en-SG" sz="1600" b="1" dirty="0" smtClean="0">
                          <a:latin typeface="+mj-lt"/>
                        </a:rPr>
                        <a:t>Tutorial/Practical</a:t>
                      </a:r>
                      <a:endParaRPr lang="en-SG" sz="1050" b="1" dirty="0" smtClean="0">
                        <a:latin typeface="+mj-lt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 smtClean="0">
                          <a:latin typeface="+mj-lt"/>
                        </a:rPr>
                        <a:t>Just </a:t>
                      </a:r>
                      <a:r>
                        <a:rPr lang="en-SG" sz="1600" b="1" dirty="0">
                          <a:latin typeface="+mj-lt"/>
                        </a:rPr>
                        <a:t>click </a:t>
                      </a:r>
                      <a:r>
                        <a:rPr lang="en-SG" sz="1600" b="1" dirty="0">
                          <a:solidFill>
                            <a:srgbClr val="FF0000"/>
                          </a:solidFill>
                          <a:latin typeface="+mj-lt"/>
                        </a:rPr>
                        <a:t>“Save and Submit”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SG" sz="16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03361"/>
                  </a:ext>
                </a:extLst>
              </a:tr>
              <a:tr h="911100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+mj-lt"/>
                        </a:rPr>
                        <a:t>Always lookout for announcements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600" b="1" dirty="0">
                          <a:latin typeface="+mj-lt"/>
                        </a:rPr>
                        <a:t>Do keep abreast of announcements in MEL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022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DD621B-4168-4B27-9576-EF805572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7" y="1918696"/>
            <a:ext cx="3619598" cy="19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 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School of ICT - CSF - Apr '20 – SSD: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8610"/>
              </p:ext>
            </p:extLst>
          </p:nvPr>
        </p:nvGraphicFramePr>
        <p:xfrm>
          <a:off x="313899" y="5722070"/>
          <a:ext cx="84491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316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Please be reminded that flouting the ground rules may result in deduction of points from Continual Assessment (CA) assessment.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3D4F63-1050-4E05-96F0-053C5B72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4" y="2906919"/>
            <a:ext cx="5951670" cy="2729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0FE3F-968E-4009-8F81-148B2101236E}"/>
              </a:ext>
            </a:extLst>
          </p:cNvPr>
          <p:cNvSpPr txBox="1"/>
          <p:nvPr/>
        </p:nvSpPr>
        <p:spPr>
          <a:xfrm>
            <a:off x="313899" y="1554406"/>
            <a:ext cx="853787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Though lessons are online till week 8, ground rules may be applicable when Face-to-Face (F2F) lesson resumes. Therefore, please note the ground rules for SSD.</a:t>
            </a:r>
          </a:p>
        </p:txBody>
      </p:sp>
    </p:spTree>
    <p:extLst>
      <p:ext uri="{BB962C8B-B14F-4D97-AF65-F5344CB8AC3E}">
        <p14:creationId xmlns:p14="http://schemas.microsoft.com/office/powerpoint/2010/main" val="210123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Synopsis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Most of the current cyber attacks could be prevented by adopting secure software development practices.</a:t>
            </a:r>
          </a:p>
          <a:p>
            <a:endParaRPr lang="en-US"/>
          </a:p>
          <a:p>
            <a:r>
              <a:rPr lang="en-US"/>
              <a:t>This module provides students with the knowledge of</a:t>
            </a:r>
          </a:p>
          <a:p>
            <a:pPr lvl="1"/>
            <a:r>
              <a:rPr lang="en-US"/>
              <a:t>Secure software development lifecycle</a:t>
            </a:r>
          </a:p>
          <a:p>
            <a:pPr lvl="1"/>
            <a:r>
              <a:rPr lang="en-US"/>
              <a:t>Incorporating security throughout the entire process of software development</a:t>
            </a:r>
          </a:p>
          <a:p>
            <a:pPr lvl="1"/>
            <a:r>
              <a:rPr lang="en-US"/>
              <a:t>Designing, coding, testing and deploying software with a security mindset</a:t>
            </a:r>
          </a:p>
          <a:p>
            <a:pPr marL="365760" lvl="1" indent="0">
              <a:buNone/>
            </a:pPr>
            <a:endParaRPr lang="en-US"/>
          </a:p>
          <a:p>
            <a:r>
              <a:rPr lang="en-US"/>
              <a:t>This module trains students on </a:t>
            </a:r>
          </a:p>
          <a:p>
            <a:pPr lvl="1"/>
            <a:r>
              <a:rPr lang="en-US"/>
              <a:t>Identifying, gathering and recording security requirements for a software</a:t>
            </a:r>
          </a:p>
          <a:p>
            <a:pPr lvl="1"/>
            <a:r>
              <a:rPr lang="en-US"/>
              <a:t>Various security frameworks, considerations and methodologies</a:t>
            </a:r>
          </a:p>
          <a:p>
            <a:pPr lvl="1"/>
            <a:r>
              <a:rPr lang="en-US"/>
              <a:t>Software vulnerabilities and how to address their risks</a:t>
            </a:r>
          </a:p>
          <a:p>
            <a:pPr lvl="1"/>
            <a:r>
              <a:rPr lang="en-US"/>
              <a:t>Write secure code that is resilient against critical web application attacks</a:t>
            </a:r>
          </a:p>
          <a:p>
            <a:pPr lvl="1"/>
            <a:r>
              <a:rPr lang="en-US"/>
              <a:t>Secure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12734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 of the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develop the understanding of secure software development lifecycle;</a:t>
            </a:r>
          </a:p>
          <a:p>
            <a:r>
              <a:rPr lang="en-US" dirty="0"/>
              <a:t>To develop the understanding of software vulnerabilities and their risks;</a:t>
            </a:r>
          </a:p>
          <a:p>
            <a:r>
              <a:rPr lang="en-US" dirty="0"/>
              <a:t>To develop the practical skills in secure software requirements gathering;</a:t>
            </a:r>
          </a:p>
          <a:p>
            <a:r>
              <a:rPr lang="en-US" dirty="0"/>
              <a:t>To develop the practical skills in secure software design;</a:t>
            </a:r>
          </a:p>
          <a:p>
            <a:r>
              <a:rPr lang="en-US" dirty="0"/>
              <a:t>To develop the practical skills in secure software coding;</a:t>
            </a:r>
          </a:p>
          <a:p>
            <a:r>
              <a:rPr lang="en-US" dirty="0"/>
              <a:t>To develop the practical skills in secure software testing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368236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3993AC8-5297-47A9-9BEF-CBBAFA06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96000"/>
              </p:ext>
            </p:extLst>
          </p:nvPr>
        </p:nvGraphicFramePr>
        <p:xfrm>
          <a:off x="707010" y="1852285"/>
          <a:ext cx="7729980" cy="45510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64990">
                  <a:extLst>
                    <a:ext uri="{9D8B030D-6E8A-4147-A177-3AD203B41FA5}">
                      <a16:colId xmlns:a16="http://schemas.microsoft.com/office/drawing/2014/main" val="169151516"/>
                    </a:ext>
                  </a:extLst>
                </a:gridCol>
                <a:gridCol w="3864990">
                  <a:extLst>
                    <a:ext uri="{9D8B030D-6E8A-4147-A177-3AD203B41FA5}">
                      <a16:colId xmlns:a16="http://schemas.microsoft.com/office/drawing/2014/main" val="3350206090"/>
                    </a:ext>
                  </a:extLst>
                </a:gridCol>
              </a:tblGrid>
              <a:tr h="2265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2" action="ppaction://hlinksldjump"/>
                        </a:rPr>
                        <a:t>Experiential Learning 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Slide 7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 action="ppaction://hlinksldjump"/>
                        </a:rPr>
                        <a:t>Flipped Classroom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Slide 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32554"/>
                  </a:ext>
                </a:extLst>
              </a:tr>
              <a:tr h="1840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4" action="ppaction://hlinksldjump"/>
                        </a:rPr>
                        <a:t>No Spoon-feeding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Slide 9</a:t>
                      </a:r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 action="ppaction://hlinksldjump"/>
                        </a:rPr>
                        <a:t>Remote Learning</a:t>
                      </a:r>
                      <a:endParaRPr lang="en-US" sz="1800" dirty="0"/>
                    </a:p>
                    <a:p>
                      <a:r>
                        <a:rPr lang="en-SG" dirty="0"/>
                        <a:t>Slide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5376"/>
                  </a:ext>
                </a:extLst>
              </a:tr>
            </a:tbl>
          </a:graphicData>
        </a:graphic>
      </p:graphicFrame>
      <p:pic>
        <p:nvPicPr>
          <p:cNvPr id="12" name="Picture 2" descr="Experiential Learning">
            <a:extLst>
              <a:ext uri="{FF2B5EF4-FFF2-40B4-BE49-F238E27FC236}">
                <a16:creationId xmlns:a16="http://schemas.microsoft.com/office/drawing/2014/main" id="{DB87F5E3-4FA7-45DD-9A7F-ECE5DC7B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23" y="2411570"/>
            <a:ext cx="2118969" cy="15869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63F8A5-9271-4D15-B059-B01B11EC7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1665" y="2412918"/>
            <a:ext cx="2512221" cy="1447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0DC75-DE50-4ABD-B594-112C0946C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517" y="4551559"/>
            <a:ext cx="1585624" cy="15856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BF86C4-2419-4484-9274-9A8B6741B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3861" y="4551559"/>
            <a:ext cx="1491357" cy="17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Teaching &amp; Learning Approach: Experiential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School of ICT - CSF - Apr '20 – SSD: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344965" y="4241794"/>
            <a:ext cx="5092025" cy="2147532"/>
          </a:xfrm>
        </p:spPr>
        <p:txBody>
          <a:bodyPr>
            <a:normAutofit/>
          </a:bodyPr>
          <a:lstStyle/>
          <a:p>
            <a:r>
              <a:rPr lang="en-US" sz="2000" dirty="0"/>
              <a:t>Experiential learning is inductive, learner -centered, and activity oriented. </a:t>
            </a:r>
          </a:p>
          <a:p>
            <a:r>
              <a:rPr lang="en-US" sz="2000" dirty="0"/>
              <a:t>Personalized reflection about the activity or experience and the formulation of plans to apply learning to other contexts are critical factors in effective experiential learning.</a:t>
            </a:r>
          </a:p>
        </p:txBody>
      </p:sp>
      <p:pic>
        <p:nvPicPr>
          <p:cNvPr id="9" name="Picture 2" descr="Experiential Learning">
            <a:extLst>
              <a:ext uri="{FF2B5EF4-FFF2-40B4-BE49-F238E27FC236}">
                <a16:creationId xmlns:a16="http://schemas.microsoft.com/office/drawing/2014/main" id="{312A84A1-7B47-4DA1-B76B-788A6A9A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" y="1683785"/>
            <a:ext cx="2789454" cy="208912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xperiential Learning Cycles: ">
            <a:extLst>
              <a:ext uri="{FF2B5EF4-FFF2-40B4-BE49-F238E27FC236}">
                <a16:creationId xmlns:a16="http://schemas.microsoft.com/office/drawing/2014/main" id="{53FF98DD-7F0A-4316-8EC7-C1BA311E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21" y="3939995"/>
            <a:ext cx="2850116" cy="22980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F28B3B-F0BD-45EF-8551-0B25BD42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03" y="1683785"/>
            <a:ext cx="3365370" cy="2494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003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D8691FBD553D4397DC532467BB7172" ma:contentTypeVersion="4" ma:contentTypeDescription="Create a new document." ma:contentTypeScope="" ma:versionID="80254de31d32067cdae5e29ae7019b79">
  <xsd:schema xmlns:xsd="http://www.w3.org/2001/XMLSchema" xmlns:xs="http://www.w3.org/2001/XMLSchema" xmlns:p="http://schemas.microsoft.com/office/2006/metadata/properties" xmlns:ns2="43117702-bae0-4bfd-9f83-e766ad67c2e6" xmlns:ns3="13f4a771-0e35-408f-bbbe-dc8f15eaef0c" targetNamespace="http://schemas.microsoft.com/office/2006/metadata/properties" ma:root="true" ma:fieldsID="320e5671547560be27003cf804667635" ns2:_="" ns3:_="">
    <xsd:import namespace="43117702-bae0-4bfd-9f83-e766ad67c2e6"/>
    <xsd:import namespace="13f4a771-0e35-408f-bbbe-dc8f15eaef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17702-bae0-4bfd-9f83-e766ad67c2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4a771-0e35-408f-bbbe-dc8f15eaef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03239E-BE92-4A9D-BDE4-1F95B570C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17702-bae0-4bfd-9f83-e766ad67c2e6"/>
    <ds:schemaRef ds:uri="13f4a771-0e35-408f-bbbe-dc8f15eae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F6C21F-C191-4DBC-9AD5-975F0D98932A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13f4a771-0e35-408f-bbbe-dc8f15eaef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3117702-bae0-4bfd-9f83-e766ad67c2e6"/>
  </ds:schemaRefs>
</ds:datastoreItem>
</file>

<file path=customXml/itemProps3.xml><?xml version="1.0" encoding="utf-8"?>
<ds:datastoreItem xmlns:ds="http://schemas.openxmlformats.org/officeDocument/2006/customXml" ds:itemID="{6FA7942F-AE50-4673-8882-5E7834FD0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2052</Words>
  <Application>Microsoft Office PowerPoint</Application>
  <PresentationFormat>On-screen Show (4:3)</PresentationFormat>
  <Paragraphs>311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Wingdings 2</vt:lpstr>
      <vt:lpstr>1_Median</vt:lpstr>
      <vt:lpstr>Acrobat Document</vt:lpstr>
      <vt:lpstr>SECURE SOFTWARE DEVELOPMENT (SSD)</vt:lpstr>
      <vt:lpstr>Contents</vt:lpstr>
      <vt:lpstr>Remote Learning Instructions</vt:lpstr>
      <vt:lpstr>Important Details </vt:lpstr>
      <vt:lpstr>Ground Rules </vt:lpstr>
      <vt:lpstr>Module Synopsis</vt:lpstr>
      <vt:lpstr>Aims of the Module</vt:lpstr>
      <vt:lpstr>Teaching &amp; Learning Approaches</vt:lpstr>
      <vt:lpstr>Teaching &amp; Learning Approach: Experiential Learning</vt:lpstr>
      <vt:lpstr>Teaching &amp; Learning Approach: Flipped Classroom</vt:lpstr>
      <vt:lpstr>Teaching &amp; Learning Approach:  No Spoon-feeding</vt:lpstr>
      <vt:lpstr>Teaching &amp; Learning Approach: Remote Learning</vt:lpstr>
      <vt:lpstr>Every lesson has 5 Components</vt:lpstr>
      <vt:lpstr>Online Tool</vt:lpstr>
      <vt:lpstr>Activity: Microsoft Teams</vt:lpstr>
      <vt:lpstr>Activity: Microsoft Teams</vt:lpstr>
      <vt:lpstr>Activity: Development Tools</vt:lpstr>
      <vt:lpstr>Mission 1.1: Run SSD VM image in VirtualBox in laptop/notebook</vt:lpstr>
      <vt:lpstr>Teaching Team</vt:lpstr>
      <vt:lpstr>Module Assessments</vt:lpstr>
      <vt:lpstr>References</vt:lpstr>
      <vt:lpstr>Mission 3.3: Your First Razor Pages Application (Individual)</vt:lpstr>
      <vt:lpstr>Mission 3.3: Your First Razor Pages Application (Individual) – Con’t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DEVELOPMENT (SSD)</dc:title>
  <dc:creator>Omar Mohamed Saifulamri</dc:creator>
  <cp:lastModifiedBy>Omar Mohamed Saifulamri</cp:lastModifiedBy>
  <cp:revision>112</cp:revision>
  <dcterms:modified xsi:type="dcterms:W3CDTF">2020-04-20T13:14:15Z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0x010100B9D8691FBD553D4397DC532467BB7172</vt:lpwstr>
  </property>
  <property fmtid="{D5CDD505-2E9C-101B-9397-08002B2CF9AE}" pid="3" name="MSIP_Label_84f81056-721b-4b22-8334-0449c6cc893e_Enabled">
    <vt:lpwstr>True</vt:lpwstr>
  </property>
  <property fmtid="{D5CDD505-2E9C-101B-9397-08002B2CF9AE}" pid="4" name="MSIP_Label_84f81056-721b-4b22-8334-0449c6cc893e_SiteId">
    <vt:lpwstr>cba9e115-3016-4462-a1ab-a565cba0cdf1</vt:lpwstr>
  </property>
  <property fmtid="{D5CDD505-2E9C-101B-9397-08002B2CF9AE}" pid="5" name="MSIP_Label_84f81056-721b-4b22-8334-0449c6cc893e_Owner">
    <vt:lpwstr>oms5@np.edu.sg</vt:lpwstr>
  </property>
  <property fmtid="{D5CDD505-2E9C-101B-9397-08002B2CF9AE}" pid="6" name="MSIP_Label_84f81056-721b-4b22-8334-0449c6cc893e_SetDate">
    <vt:lpwstr>2020-04-18T03:34:57.9507641Z</vt:lpwstr>
  </property>
  <property fmtid="{D5CDD505-2E9C-101B-9397-08002B2CF9AE}" pid="7" name="MSIP_Label_84f81056-721b-4b22-8334-0449c6cc893e_Name">
    <vt:lpwstr>Official (Closed)</vt:lpwstr>
  </property>
  <property fmtid="{D5CDD505-2E9C-101B-9397-08002B2CF9AE}" pid="8" name="MSIP_Label_84f81056-721b-4b22-8334-0449c6cc893e_Application">
    <vt:lpwstr>Microsoft Azure Information Protection</vt:lpwstr>
  </property>
  <property fmtid="{D5CDD505-2E9C-101B-9397-08002B2CF9AE}" pid="9" name="MSIP_Label_84f81056-721b-4b22-8334-0449c6cc893e_ActionId">
    <vt:lpwstr>caeac4f5-8bdb-44e2-9fb3-cf11fe0810c8</vt:lpwstr>
  </property>
  <property fmtid="{D5CDD505-2E9C-101B-9397-08002B2CF9AE}" pid="10" name="MSIP_Label_84f81056-721b-4b22-8334-0449c6cc893e_Extended_MSFT_Method">
    <vt:lpwstr>Automatic</vt:lpwstr>
  </property>
  <property fmtid="{D5CDD505-2E9C-101B-9397-08002B2CF9AE}" pid="11" name="MSIP_Label_30286cb9-b49f-4646-87a5-340028348160_Enabled">
    <vt:lpwstr>True</vt:lpwstr>
  </property>
  <property fmtid="{D5CDD505-2E9C-101B-9397-08002B2CF9AE}" pid="12" name="MSIP_Label_30286cb9-b49f-4646-87a5-340028348160_SiteId">
    <vt:lpwstr>cba9e115-3016-4462-a1ab-a565cba0cdf1</vt:lpwstr>
  </property>
  <property fmtid="{D5CDD505-2E9C-101B-9397-08002B2CF9AE}" pid="13" name="MSIP_Label_30286cb9-b49f-4646-87a5-340028348160_Owner">
    <vt:lpwstr>oms5@np.edu.sg</vt:lpwstr>
  </property>
  <property fmtid="{D5CDD505-2E9C-101B-9397-08002B2CF9AE}" pid="14" name="MSIP_Label_30286cb9-b49f-4646-87a5-340028348160_SetDate">
    <vt:lpwstr>2020-04-18T03:34:57.9507641Z</vt:lpwstr>
  </property>
  <property fmtid="{D5CDD505-2E9C-101B-9397-08002B2CF9AE}" pid="15" name="MSIP_Label_30286cb9-b49f-4646-87a5-340028348160_Name">
    <vt:lpwstr>Non Sensitive</vt:lpwstr>
  </property>
  <property fmtid="{D5CDD505-2E9C-101B-9397-08002B2CF9AE}" pid="16" name="MSIP_Label_30286cb9-b49f-4646-87a5-340028348160_Application">
    <vt:lpwstr>Microsoft Azure Information Protection</vt:lpwstr>
  </property>
  <property fmtid="{D5CDD505-2E9C-101B-9397-08002B2CF9AE}" pid="17" name="MSIP_Label_30286cb9-b49f-4646-87a5-340028348160_ActionId">
    <vt:lpwstr>caeac4f5-8bdb-44e2-9fb3-cf11fe0810c8</vt:lpwstr>
  </property>
  <property fmtid="{D5CDD505-2E9C-101B-9397-08002B2CF9AE}" pid="18" name="MSIP_Label_30286cb9-b49f-4646-87a5-340028348160_Parent">
    <vt:lpwstr>84f81056-721b-4b22-8334-0449c6cc893e</vt:lpwstr>
  </property>
  <property fmtid="{D5CDD505-2E9C-101B-9397-08002B2CF9AE}" pid="19" name="MSIP_Label_30286cb9-b49f-4646-87a5-340028348160_Extended_MSFT_Method">
    <vt:lpwstr>Automatic</vt:lpwstr>
  </property>
  <property fmtid="{D5CDD505-2E9C-101B-9397-08002B2CF9AE}" pid="20" name="Sensitivity">
    <vt:lpwstr>Official (Closed) Non Sensitive</vt:lpwstr>
  </property>
</Properties>
</file>