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3" r:id="rId4"/>
  </p:sldMasterIdLst>
  <p:notesMasterIdLst>
    <p:notesMasterId r:id="rId10"/>
  </p:notesMasterIdLst>
  <p:handoutMasterIdLst>
    <p:handoutMasterId r:id="rId11"/>
  </p:handoutMasterIdLst>
  <p:sldIdLst>
    <p:sldId id="266" r:id="rId5"/>
    <p:sldId id="450" r:id="rId6"/>
    <p:sldId id="515" r:id="rId7"/>
    <p:sldId id="461" r:id="rId8"/>
    <p:sldId id="45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06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2114">
          <p15:clr>
            <a:srgbClr val="A4A3A4"/>
          </p15:clr>
        </p15:guide>
        <p15:guide id="5" pos="2759">
          <p15:clr>
            <a:srgbClr val="A4A3A4"/>
          </p15:clr>
        </p15:guide>
        <p15:guide id="6" pos="20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5DEBD-8840-4942-9494-AF1686C7DBB2}" v="2" dt="2019-07-22T02:52:47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603" autoAdjust="0"/>
  </p:normalViewPr>
  <p:slideViewPr>
    <p:cSldViewPr snapToGrid="0" snapToObjects="1">
      <p:cViewPr varScale="1">
        <p:scale>
          <a:sx n="79" d="100"/>
          <a:sy n="79" d="100"/>
        </p:scale>
        <p:origin x="1805" y="77"/>
      </p:cViewPr>
      <p:guideLst>
        <p:guide orient="horz" pos="2160"/>
        <p:guide pos="2406"/>
        <p:guide pos="2880"/>
        <p:guide orient="horz" pos="2114"/>
        <p:guide pos="2759"/>
        <p:guide pos="20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Woo Jin Kai /FI" userId="ed5c5f26-5490-4068-a5b3-6279523967ea" providerId="ADAL" clId="{11BC0182-8AEA-4705-9E93-8B25939DD245}"/>
    <pc:docChg chg="custSel modSld">
      <pc:chgData name="Joshua Woo Jin Kai /FI" userId="ed5c5f26-5490-4068-a5b3-6279523967ea" providerId="ADAL" clId="{11BC0182-8AEA-4705-9E93-8B25939DD245}" dt="2019-07-16T04:48:44.757" v="875" actId="20577"/>
      <pc:docMkLst>
        <pc:docMk/>
      </pc:docMkLst>
      <pc:sldChg chg="modNotesTx">
        <pc:chgData name="Joshua Woo Jin Kai /FI" userId="ed5c5f26-5490-4068-a5b3-6279523967ea" providerId="ADAL" clId="{11BC0182-8AEA-4705-9E93-8B25939DD245}" dt="2019-07-16T04:29:36.417" v="787" actId="20577"/>
        <pc:sldMkLst>
          <pc:docMk/>
          <pc:sldMk cId="3081105520" sldId="401"/>
        </pc:sldMkLst>
      </pc:sldChg>
      <pc:sldChg chg="modNotesTx">
        <pc:chgData name="Joshua Woo Jin Kai /FI" userId="ed5c5f26-5490-4068-a5b3-6279523967ea" providerId="ADAL" clId="{11BC0182-8AEA-4705-9E93-8B25939DD245}" dt="2019-07-16T04:48:44.757" v="875" actId="20577"/>
        <pc:sldMkLst>
          <pc:docMk/>
          <pc:sldMk cId="1952350889" sldId="404"/>
        </pc:sldMkLst>
      </pc:sldChg>
      <pc:sldChg chg="modNotesTx">
        <pc:chgData name="Joshua Woo Jin Kai /FI" userId="ed5c5f26-5490-4068-a5b3-6279523967ea" providerId="ADAL" clId="{11BC0182-8AEA-4705-9E93-8B25939DD245}" dt="2019-07-16T04:25:07.920" v="277" actId="20577"/>
        <pc:sldMkLst>
          <pc:docMk/>
          <pc:sldMk cId="761246998" sldId="408"/>
        </pc:sldMkLst>
      </pc:sldChg>
      <pc:sldChg chg="modNotesTx">
        <pc:chgData name="Joshua Woo Jin Kai /FI" userId="ed5c5f26-5490-4068-a5b3-6279523967ea" providerId="ADAL" clId="{11BC0182-8AEA-4705-9E93-8B25939DD245}" dt="2019-07-16T04:23:54.237" v="105" actId="20577"/>
        <pc:sldMkLst>
          <pc:docMk/>
          <pc:sldMk cId="3745833860" sldId="410"/>
        </pc:sldMkLst>
      </pc:sldChg>
    </pc:docChg>
  </pc:docChgLst>
  <pc:docChgLst>
    <pc:chgData name="Konidala Divyan Munirathnam" userId="e2ebfe62-6476-4e76-a844-708e2daa31c3" providerId="ADAL" clId="{EE45DEBD-8840-4942-9494-AF1686C7DBB2}"/>
    <pc:docChg chg="custSel modSld sldOrd">
      <pc:chgData name="Konidala Divyan Munirathnam" userId="e2ebfe62-6476-4e76-a844-708e2daa31c3" providerId="ADAL" clId="{EE45DEBD-8840-4942-9494-AF1686C7DBB2}" dt="2019-07-22T02:57:59.946" v="411" actId="20577"/>
      <pc:docMkLst>
        <pc:docMk/>
      </pc:docMkLst>
      <pc:sldChg chg="modSp ord">
        <pc:chgData name="Konidala Divyan Munirathnam" userId="e2ebfe62-6476-4e76-a844-708e2daa31c3" providerId="ADAL" clId="{EE45DEBD-8840-4942-9494-AF1686C7DBB2}" dt="2019-07-22T02:57:59.946" v="411" actId="20577"/>
        <pc:sldMkLst>
          <pc:docMk/>
          <pc:sldMk cId="3651951465" sldId="458"/>
        </pc:sldMkLst>
        <pc:spChg chg="mod">
          <ac:chgData name="Konidala Divyan Munirathnam" userId="e2ebfe62-6476-4e76-a844-708e2daa31c3" providerId="ADAL" clId="{EE45DEBD-8840-4942-9494-AF1686C7DBB2}" dt="2019-07-22T02:57:13.718" v="312" actId="255"/>
          <ac:spMkLst>
            <pc:docMk/>
            <pc:sldMk cId="3651951465" sldId="458"/>
            <ac:spMk id="6" creationId="{D2C0A14A-6667-4BC9-8E20-3A565EEF2208}"/>
          </ac:spMkLst>
        </pc:spChg>
        <pc:spChg chg="mod">
          <ac:chgData name="Konidala Divyan Munirathnam" userId="e2ebfe62-6476-4e76-a844-708e2daa31c3" providerId="ADAL" clId="{EE45DEBD-8840-4942-9494-AF1686C7DBB2}" dt="2019-07-22T02:57:59.946" v="411" actId="20577"/>
          <ac:spMkLst>
            <pc:docMk/>
            <pc:sldMk cId="3651951465" sldId="458"/>
            <ac:spMk id="7" creationId="{8A46BC62-5723-4642-AA55-05FAE509480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7434-A34C-D840-A26F-22ED13A4DFD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0CDAFA-B6CB-4CD4-89F3-37E4204303AF}">
      <dgm:prSet custT="1"/>
      <dgm:spPr/>
      <dgm:t>
        <a:bodyPr/>
        <a:lstStyle/>
        <a:p>
          <a:r>
            <a:rPr lang="en-US" sz="3600" dirty="0"/>
            <a:t>Gentle Reminder – SSD Practical Test</a:t>
          </a:r>
        </a:p>
      </dgm:t>
    </dgm:pt>
    <dgm:pt modelId="{0625A966-C0FD-4730-BF07-9705943367AA}" type="parTrans" cxnId="{F090C9C0-5F95-4C73-942D-107EE4F22234}">
      <dgm:prSet/>
      <dgm:spPr/>
      <dgm:t>
        <a:bodyPr/>
        <a:lstStyle/>
        <a:p>
          <a:endParaRPr lang="en-US"/>
        </a:p>
      </dgm:t>
    </dgm:pt>
    <dgm:pt modelId="{3BD92ADF-6399-4CF3-8B62-0C10339672CE}" type="sibTrans" cxnId="{F090C9C0-5F95-4C73-942D-107EE4F22234}">
      <dgm:prSet/>
      <dgm:spPr/>
      <dgm:t>
        <a:bodyPr/>
        <a:lstStyle/>
        <a:p>
          <a:endParaRPr lang="en-US"/>
        </a:p>
      </dgm:t>
    </dgm:pt>
    <dgm:pt modelId="{2C9F90F6-D61A-45DE-AF82-F0E35C4791A7}">
      <dgm:prSet custT="1"/>
      <dgm:spPr/>
      <dgm:t>
        <a:bodyPr/>
        <a:lstStyle/>
        <a:p>
          <a:r>
            <a:rPr lang="en-US" sz="3600" dirty="0"/>
            <a:t>Learning Guidance for Week 15</a:t>
          </a:r>
        </a:p>
      </dgm:t>
    </dgm:pt>
    <dgm:pt modelId="{1DA229CB-BE44-439E-B4A3-38DF87E14E7B}" type="parTrans" cxnId="{DEA8C4C5-3435-46DE-8233-C16A96BD3FA7}">
      <dgm:prSet/>
      <dgm:spPr/>
      <dgm:t>
        <a:bodyPr/>
        <a:lstStyle/>
        <a:p>
          <a:endParaRPr lang="en-US"/>
        </a:p>
      </dgm:t>
    </dgm:pt>
    <dgm:pt modelId="{C44F53AA-D0B4-4379-A6A3-20311993E0A0}" type="sibTrans" cxnId="{DEA8C4C5-3435-46DE-8233-C16A96BD3FA7}">
      <dgm:prSet/>
      <dgm:spPr/>
      <dgm:t>
        <a:bodyPr/>
        <a:lstStyle/>
        <a:p>
          <a:endParaRPr lang="en-US"/>
        </a:p>
      </dgm:t>
    </dgm:pt>
    <dgm:pt modelId="{FACA2EB4-7352-3848-9C7B-BEC9D897A791}" type="pres">
      <dgm:prSet presAssocID="{E74A7434-A34C-D840-A26F-22ED13A4DFDD}" presName="Name0" presStyleCnt="0">
        <dgm:presLayoutVars>
          <dgm:chMax val="7"/>
          <dgm:chPref val="7"/>
          <dgm:dir/>
        </dgm:presLayoutVars>
      </dgm:prSet>
      <dgm:spPr/>
    </dgm:pt>
    <dgm:pt modelId="{312F260F-0160-C343-B3E6-1BFAA47C3917}" type="pres">
      <dgm:prSet presAssocID="{E74A7434-A34C-D840-A26F-22ED13A4DFDD}" presName="Name1" presStyleCnt="0"/>
      <dgm:spPr/>
    </dgm:pt>
    <dgm:pt modelId="{F0734DC9-3E71-164C-A000-E95149639F1E}" type="pres">
      <dgm:prSet presAssocID="{E74A7434-A34C-D840-A26F-22ED13A4DFDD}" presName="cycle" presStyleCnt="0"/>
      <dgm:spPr/>
    </dgm:pt>
    <dgm:pt modelId="{EFAE883E-5B32-9543-99CF-193EEB61D6C5}" type="pres">
      <dgm:prSet presAssocID="{E74A7434-A34C-D840-A26F-22ED13A4DFDD}" presName="srcNode" presStyleLbl="node1" presStyleIdx="0" presStyleCnt="2"/>
      <dgm:spPr/>
    </dgm:pt>
    <dgm:pt modelId="{04932873-04F1-1948-9D09-1DEBC426018D}" type="pres">
      <dgm:prSet presAssocID="{E74A7434-A34C-D840-A26F-22ED13A4DFDD}" presName="conn" presStyleLbl="parChTrans1D2" presStyleIdx="0" presStyleCnt="1"/>
      <dgm:spPr/>
    </dgm:pt>
    <dgm:pt modelId="{7D2544BA-1B36-4B41-B78C-90DCEC926C24}" type="pres">
      <dgm:prSet presAssocID="{E74A7434-A34C-D840-A26F-22ED13A4DFDD}" presName="extraNode" presStyleLbl="node1" presStyleIdx="0" presStyleCnt="2"/>
      <dgm:spPr/>
    </dgm:pt>
    <dgm:pt modelId="{0044D4CB-C82E-4642-92FE-FBF8D6533890}" type="pres">
      <dgm:prSet presAssocID="{E74A7434-A34C-D840-A26F-22ED13A4DFDD}" presName="dstNode" presStyleLbl="node1" presStyleIdx="0" presStyleCnt="2"/>
      <dgm:spPr/>
    </dgm:pt>
    <dgm:pt modelId="{6B250DC3-AC1A-4A30-921B-2E3EDB13BF89}" type="pres">
      <dgm:prSet presAssocID="{2C9F90F6-D61A-45DE-AF82-F0E35C4791A7}" presName="text_1" presStyleLbl="node1" presStyleIdx="0" presStyleCnt="2">
        <dgm:presLayoutVars>
          <dgm:bulletEnabled val="1"/>
        </dgm:presLayoutVars>
      </dgm:prSet>
      <dgm:spPr/>
    </dgm:pt>
    <dgm:pt modelId="{148BBD0C-41D9-4C7C-9A27-107C7699A24F}" type="pres">
      <dgm:prSet presAssocID="{2C9F90F6-D61A-45DE-AF82-F0E35C4791A7}" presName="accent_1" presStyleCnt="0"/>
      <dgm:spPr/>
    </dgm:pt>
    <dgm:pt modelId="{FD550C86-814D-445A-9ECA-01693D4ECA9E}" type="pres">
      <dgm:prSet presAssocID="{2C9F90F6-D61A-45DE-AF82-F0E35C4791A7}" presName="accentRepeatNode" presStyleLbl="solidFgAcc1" presStyleIdx="0" presStyleCnt="2"/>
      <dgm:spPr/>
    </dgm:pt>
    <dgm:pt modelId="{8B273141-FCFD-4CD3-B612-DD03E9336221}" type="pres">
      <dgm:prSet presAssocID="{A60CDAFA-B6CB-4CD4-89F3-37E4204303AF}" presName="text_2" presStyleLbl="node1" presStyleIdx="1" presStyleCnt="2">
        <dgm:presLayoutVars>
          <dgm:bulletEnabled val="1"/>
        </dgm:presLayoutVars>
      </dgm:prSet>
      <dgm:spPr/>
    </dgm:pt>
    <dgm:pt modelId="{BA453E0D-EFFF-4EEA-87CF-35C7C8895D7B}" type="pres">
      <dgm:prSet presAssocID="{A60CDAFA-B6CB-4CD4-89F3-37E4204303AF}" presName="accent_2" presStyleCnt="0"/>
      <dgm:spPr/>
    </dgm:pt>
    <dgm:pt modelId="{07EF0F9B-B24D-4A3D-AFCF-6F88268CB2EA}" type="pres">
      <dgm:prSet presAssocID="{A60CDAFA-B6CB-4CD4-89F3-37E4204303AF}" presName="accentRepeatNode" presStyleLbl="solidFgAcc1" presStyleIdx="1" presStyleCnt="2"/>
      <dgm:spPr/>
    </dgm:pt>
  </dgm:ptLst>
  <dgm:cxnLst>
    <dgm:cxn modelId="{5887862C-D3D7-40ED-871C-AACE0683EF47}" type="presOf" srcId="{C44F53AA-D0B4-4379-A6A3-20311993E0A0}" destId="{04932873-04F1-1948-9D09-1DEBC426018D}" srcOrd="0" destOrd="0" presId="urn:microsoft.com/office/officeart/2008/layout/VerticalCurvedList"/>
    <dgm:cxn modelId="{363F8D3E-0379-47DC-A4B6-3BB400FDFEFC}" type="presOf" srcId="{A60CDAFA-B6CB-4CD4-89F3-37E4204303AF}" destId="{8B273141-FCFD-4CD3-B612-DD03E9336221}" srcOrd="0" destOrd="0" presId="urn:microsoft.com/office/officeart/2008/layout/VerticalCurvedList"/>
    <dgm:cxn modelId="{F090C9C0-5F95-4C73-942D-107EE4F22234}" srcId="{E74A7434-A34C-D840-A26F-22ED13A4DFDD}" destId="{A60CDAFA-B6CB-4CD4-89F3-37E4204303AF}" srcOrd="1" destOrd="0" parTransId="{0625A966-C0FD-4730-BF07-9705943367AA}" sibTransId="{3BD92ADF-6399-4CF3-8B62-0C10339672CE}"/>
    <dgm:cxn modelId="{DEA8C4C5-3435-46DE-8233-C16A96BD3FA7}" srcId="{E74A7434-A34C-D840-A26F-22ED13A4DFDD}" destId="{2C9F90F6-D61A-45DE-AF82-F0E35C4791A7}" srcOrd="0" destOrd="0" parTransId="{1DA229CB-BE44-439E-B4A3-38DF87E14E7B}" sibTransId="{C44F53AA-D0B4-4379-A6A3-20311993E0A0}"/>
    <dgm:cxn modelId="{894C44C9-D368-440B-BE62-3BE74853E5BF}" type="presOf" srcId="{E74A7434-A34C-D840-A26F-22ED13A4DFDD}" destId="{FACA2EB4-7352-3848-9C7B-BEC9D897A791}" srcOrd="0" destOrd="0" presId="urn:microsoft.com/office/officeart/2008/layout/VerticalCurvedList"/>
    <dgm:cxn modelId="{BA10F4E2-F0AB-4C53-B05C-165D8E0F6EF9}" type="presOf" srcId="{2C9F90F6-D61A-45DE-AF82-F0E35C4791A7}" destId="{6B250DC3-AC1A-4A30-921B-2E3EDB13BF89}" srcOrd="0" destOrd="0" presId="urn:microsoft.com/office/officeart/2008/layout/VerticalCurvedList"/>
    <dgm:cxn modelId="{A7F226E1-D882-49E9-90FF-B32A9A732425}" type="presParOf" srcId="{FACA2EB4-7352-3848-9C7B-BEC9D897A791}" destId="{312F260F-0160-C343-B3E6-1BFAA47C3917}" srcOrd="0" destOrd="0" presId="urn:microsoft.com/office/officeart/2008/layout/VerticalCurvedList"/>
    <dgm:cxn modelId="{68858040-4349-44A1-8ADF-B87B288C4993}" type="presParOf" srcId="{312F260F-0160-C343-B3E6-1BFAA47C3917}" destId="{F0734DC9-3E71-164C-A000-E95149639F1E}" srcOrd="0" destOrd="0" presId="urn:microsoft.com/office/officeart/2008/layout/VerticalCurvedList"/>
    <dgm:cxn modelId="{CFBE5100-9D6C-48EA-8134-D6A131002F43}" type="presParOf" srcId="{F0734DC9-3E71-164C-A000-E95149639F1E}" destId="{EFAE883E-5B32-9543-99CF-193EEB61D6C5}" srcOrd="0" destOrd="0" presId="urn:microsoft.com/office/officeart/2008/layout/VerticalCurvedList"/>
    <dgm:cxn modelId="{C4B5A428-3A56-4083-8B13-6652D0F0CC75}" type="presParOf" srcId="{F0734DC9-3E71-164C-A000-E95149639F1E}" destId="{04932873-04F1-1948-9D09-1DEBC426018D}" srcOrd="1" destOrd="0" presId="urn:microsoft.com/office/officeart/2008/layout/VerticalCurvedList"/>
    <dgm:cxn modelId="{9D7069FE-1EA0-4F30-A608-EF6A4E10957B}" type="presParOf" srcId="{F0734DC9-3E71-164C-A000-E95149639F1E}" destId="{7D2544BA-1B36-4B41-B78C-90DCEC926C24}" srcOrd="2" destOrd="0" presId="urn:microsoft.com/office/officeart/2008/layout/VerticalCurvedList"/>
    <dgm:cxn modelId="{52A921A1-1325-4CC6-B46F-C42958345FE0}" type="presParOf" srcId="{F0734DC9-3E71-164C-A000-E95149639F1E}" destId="{0044D4CB-C82E-4642-92FE-FBF8D6533890}" srcOrd="3" destOrd="0" presId="urn:microsoft.com/office/officeart/2008/layout/VerticalCurvedList"/>
    <dgm:cxn modelId="{F86E2538-07A6-4EA2-8677-53ECDB76BD34}" type="presParOf" srcId="{312F260F-0160-C343-B3E6-1BFAA47C3917}" destId="{6B250DC3-AC1A-4A30-921B-2E3EDB13BF89}" srcOrd="1" destOrd="0" presId="urn:microsoft.com/office/officeart/2008/layout/VerticalCurvedList"/>
    <dgm:cxn modelId="{27F43162-06AE-4BA1-A27C-7B543B06DE35}" type="presParOf" srcId="{312F260F-0160-C343-B3E6-1BFAA47C3917}" destId="{148BBD0C-41D9-4C7C-9A27-107C7699A24F}" srcOrd="2" destOrd="0" presId="urn:microsoft.com/office/officeart/2008/layout/VerticalCurvedList"/>
    <dgm:cxn modelId="{7C0552E4-04A7-4BDA-B4D6-733A49AB88C1}" type="presParOf" srcId="{148BBD0C-41D9-4C7C-9A27-107C7699A24F}" destId="{FD550C86-814D-445A-9ECA-01693D4ECA9E}" srcOrd="0" destOrd="0" presId="urn:microsoft.com/office/officeart/2008/layout/VerticalCurvedList"/>
    <dgm:cxn modelId="{06453A23-A324-4D60-8C39-795CB0E3114B}" type="presParOf" srcId="{312F260F-0160-C343-B3E6-1BFAA47C3917}" destId="{8B273141-FCFD-4CD3-B612-DD03E9336221}" srcOrd="3" destOrd="0" presId="urn:microsoft.com/office/officeart/2008/layout/VerticalCurvedList"/>
    <dgm:cxn modelId="{4EE1E66D-BCF1-421E-878B-641BD18167E5}" type="presParOf" srcId="{312F260F-0160-C343-B3E6-1BFAA47C3917}" destId="{BA453E0D-EFFF-4EEA-87CF-35C7C8895D7B}" srcOrd="4" destOrd="0" presId="urn:microsoft.com/office/officeart/2008/layout/VerticalCurvedList"/>
    <dgm:cxn modelId="{51DB5F5D-A527-4A53-BF3C-F24EC40AEFDE}" type="presParOf" srcId="{BA453E0D-EFFF-4EEA-87CF-35C7C8895D7B}" destId="{07EF0F9B-B24D-4A3D-AFCF-6F88268CB2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32873-04F1-1948-9D09-1DEBC426018D}">
      <dsp:nvSpPr>
        <dsp:cNvPr id="0" name=""/>
        <dsp:cNvSpPr/>
      </dsp:nvSpPr>
      <dsp:spPr>
        <a:xfrm>
          <a:off x="-5044575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50DC3-AC1A-4A30-921B-2E3EDB13BF89}">
      <dsp:nvSpPr>
        <dsp:cNvPr id="0" name=""/>
        <dsp:cNvSpPr/>
      </dsp:nvSpPr>
      <dsp:spPr>
        <a:xfrm>
          <a:off x="826440" y="642269"/>
          <a:ext cx="7303244" cy="1284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946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Learning Guidance for Week 15</a:t>
          </a:r>
        </a:p>
      </dsp:txBody>
      <dsp:txXfrm>
        <a:off x="826440" y="642269"/>
        <a:ext cx="7303244" cy="1284360"/>
      </dsp:txXfrm>
    </dsp:sp>
    <dsp:sp modelId="{FD550C86-814D-445A-9ECA-01693D4ECA9E}">
      <dsp:nvSpPr>
        <dsp:cNvPr id="0" name=""/>
        <dsp:cNvSpPr/>
      </dsp:nvSpPr>
      <dsp:spPr>
        <a:xfrm>
          <a:off x="23715" y="481724"/>
          <a:ext cx="1605450" cy="1605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73141-FCFD-4CD3-B612-DD03E9336221}">
      <dsp:nvSpPr>
        <dsp:cNvPr id="0" name=""/>
        <dsp:cNvSpPr/>
      </dsp:nvSpPr>
      <dsp:spPr>
        <a:xfrm>
          <a:off x="826440" y="2569169"/>
          <a:ext cx="7303244" cy="1284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946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Gentle Reminder – SSD Practical Test</a:t>
          </a:r>
        </a:p>
      </dsp:txBody>
      <dsp:txXfrm>
        <a:off x="826440" y="2569169"/>
        <a:ext cx="7303244" cy="1284360"/>
      </dsp:txXfrm>
    </dsp:sp>
    <dsp:sp modelId="{07EF0F9B-B24D-4A3D-AFCF-6F88268CB2EA}">
      <dsp:nvSpPr>
        <dsp:cNvPr id="0" name=""/>
        <dsp:cNvSpPr/>
      </dsp:nvSpPr>
      <dsp:spPr>
        <a:xfrm>
          <a:off x="23715" y="2408624"/>
          <a:ext cx="1605450" cy="1605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1E09-4D64-8F4A-829F-AB997901847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5F1F-6530-0F40-A2DC-34866158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C0DB-AAA5-CD4C-A292-FDBB48A23E12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B9CC-1317-584A-9837-71F74B28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9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Module Overviews ABC123</a:t>
            </a:r>
            <a:br>
              <a:rPr kumimoji="0" lang="en-US" dirty="0"/>
            </a:br>
            <a:r>
              <a:rPr kumimoji="0" lang="en-US" dirty="0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38952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5" r:id="rId9"/>
    <p:sldLayoutId id="2147484062" r:id="rId10"/>
    <p:sldLayoutId id="2147484063" r:id="rId11"/>
    <p:sldLayoutId id="214748406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467600" cy="1673225"/>
          </a:xfrm>
        </p:spPr>
        <p:txBody>
          <a:bodyPr>
            <a:normAutofit/>
          </a:bodyPr>
          <a:lstStyle/>
          <a:p>
            <a:r>
              <a:rPr lang="en-US" sz="2300" dirty="0"/>
              <a:t>Diploma in CSF</a:t>
            </a:r>
          </a:p>
          <a:p>
            <a:r>
              <a:rPr lang="en-US" sz="2300" dirty="0"/>
              <a:t>Academic Year (AY) 20/21 – Semester 3 (April `20)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/>
          <a:p>
            <a:r>
              <a:rPr lang="en-US" sz="3100" dirty="0"/>
              <a:t>SECURE SOFTWARE DEVELOPMENT (SSD)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312" y="206017"/>
            <a:ext cx="43688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984983"/>
            <a:ext cx="77724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1371600" y="3984982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127984"/>
            <a:ext cx="7772400" cy="990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1371600" y="5127983"/>
            <a:ext cx="7467600" cy="99060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Learning guidance</a:t>
            </a:r>
          </a:p>
        </p:txBody>
      </p:sp>
      <p:pic>
        <p:nvPicPr>
          <p:cNvPr id="3" name="Picture 2" descr="ICT-logo-Color.jp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0" y="206017"/>
            <a:ext cx="1905000" cy="977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6002" y="6484078"/>
            <a:ext cx="282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Updated</a:t>
            </a:r>
            <a:r>
              <a:rPr lang="en-US"/>
              <a:t>: 13/07/2020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A80E-9FB6-4C29-91BE-DD658A3CB3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SG" dirty="0"/>
              <a:t>School of ICT - CSF - Apr '20 – SSD – Week 15 Learning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2608688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– Week 15 Learning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Details 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SG" dirty="0"/>
              <a:t>School of ICT - CSF - Apr '20 – SSD – Week 15 Learning Guidance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35192" y="4330222"/>
          <a:ext cx="3055626" cy="159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073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In light of the Covid-19 situation, your cooperation in adhering to the points mentioned is much needed and greatly appreciated.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286ACA-8811-4BE1-987C-FDBC34F88857}"/>
              </a:ext>
            </a:extLst>
          </p:cNvPr>
          <p:cNvGraphicFramePr>
            <a:graphicFrameLocks noGrp="1"/>
          </p:cNvGraphicFramePr>
          <p:nvPr/>
        </p:nvGraphicFramePr>
        <p:xfrm>
          <a:off x="347450" y="1583702"/>
          <a:ext cx="5120097" cy="478607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120097">
                  <a:extLst>
                    <a:ext uri="{9D8B030D-6E8A-4147-A177-3AD203B41FA5}">
                      <a16:colId xmlns:a16="http://schemas.microsoft.com/office/drawing/2014/main" val="4250664297"/>
                    </a:ext>
                  </a:extLst>
                </a:gridCol>
              </a:tblGrid>
              <a:tr h="911100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</a:rPr>
                        <a:t>VERY IMPORTANT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91966"/>
                  </a:ext>
                </a:extLst>
              </a:tr>
              <a:tr h="921718"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+mj-lt"/>
                        </a:rPr>
                        <a:t>Visit MEL to start each week’s lesson.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Learning materials will ONLY be released in MEL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44534"/>
                  </a:ext>
                </a:extLst>
              </a:tr>
              <a:tr h="1927266"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+mj-lt"/>
                        </a:rPr>
                        <a:t>Attendance Poll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Attempt </a:t>
                      </a:r>
                      <a:r>
                        <a:rPr lang="en-SG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TWO</a:t>
                      </a:r>
                      <a:r>
                        <a:rPr lang="en-SG" sz="1600" b="1" dirty="0">
                          <a:latin typeface="+mj-lt"/>
                        </a:rPr>
                        <a:t> attendance polls every week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Starts Monday (9am) till Friday (11:59pm)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Attendance :– 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Week x Lecture </a:t>
                      </a:r>
                      <a:r>
                        <a:rPr kumimoji="0" lang="en-SG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refers to week number</a:t>
                      </a:r>
                      <a:r>
                        <a:rPr kumimoji="0" lang="en-SG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1" dirty="0">
                        <a:latin typeface="+mj-lt"/>
                      </a:endParaRP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Week x Tutorial/Practical</a:t>
                      </a:r>
                      <a:endParaRPr lang="en-SG" sz="1050" b="1" dirty="0">
                        <a:latin typeface="+mj-lt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Just click </a:t>
                      </a:r>
                      <a:r>
                        <a:rPr lang="en-SG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“Save and Submit”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SG" sz="16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03361"/>
                  </a:ext>
                </a:extLst>
              </a:tr>
              <a:tr h="911100"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+mj-lt"/>
                        </a:rPr>
                        <a:t>Always lookout for announcements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Do keep abreast of announcements in MEL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022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DD621B-4168-4B27-9576-EF805572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47" y="1918696"/>
            <a:ext cx="3619598" cy="194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Learning Guidance for Week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817101"/>
            <a:ext cx="8153400" cy="1234078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u="sng" dirty="0"/>
              <a:t>Notes</a:t>
            </a:r>
          </a:p>
          <a:p>
            <a:pPr lvl="1"/>
            <a:r>
              <a:rPr lang="en-US" sz="2100" dirty="0"/>
              <a:t>No new concepts in week 15 because week 13 slides (Secure Testing) span across week 15 &amp; 16.</a:t>
            </a:r>
          </a:p>
          <a:p>
            <a:pPr lvl="1"/>
            <a:r>
              <a:rPr lang="en-US" sz="2100" dirty="0"/>
              <a:t>However, the following are guidance for students to conduct learning in Week 15.</a:t>
            </a:r>
          </a:p>
          <a:p>
            <a:pPr lvl="2"/>
            <a:endParaRPr lang="en-US" sz="2100" dirty="0"/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– Week 15 Learning Guidance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12648" y="4499085"/>
            <a:ext cx="8153400" cy="10651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700" u="sng" dirty="0"/>
              <a:t>Step 2 (Complete Week 13 slides on Secure Testing)</a:t>
            </a:r>
          </a:p>
          <a:p>
            <a:pPr lvl="1" defTabSz="914400"/>
            <a:r>
              <a:rPr lang="en-US" sz="1700" dirty="0"/>
              <a:t>Students to complete Week 13 slides on Secure Testing, if you have not done so.</a:t>
            </a:r>
          </a:p>
          <a:p>
            <a:pPr lvl="1" defTabSz="914400"/>
            <a:r>
              <a:rPr lang="en-US" sz="1700" dirty="0"/>
              <a:t>Continue to do SSD Assignment</a:t>
            </a:r>
          </a:p>
          <a:p>
            <a:pPr marL="365760" lvl="1" indent="0" defTabSz="914400">
              <a:buNone/>
            </a:pPr>
            <a:endParaRPr lang="en-US" sz="26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CF5F4A9-3A8B-4799-BCE1-BB3C33313A4A}"/>
              </a:ext>
            </a:extLst>
          </p:cNvPr>
          <p:cNvSpPr txBox="1">
            <a:spLocks/>
          </p:cNvSpPr>
          <p:nvPr/>
        </p:nvSpPr>
        <p:spPr>
          <a:xfrm>
            <a:off x="609600" y="3176659"/>
            <a:ext cx="8153400" cy="12834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600" u="sng" dirty="0"/>
              <a:t>Step 1 (Revise Week 12 slides)</a:t>
            </a:r>
          </a:p>
          <a:p>
            <a:pPr lvl="1" defTabSz="914400"/>
            <a:r>
              <a:rPr lang="en-US" sz="1600" dirty="0"/>
              <a:t>In view of practical test this week, students are encouraged to revise Week 12 lesson.</a:t>
            </a:r>
          </a:p>
          <a:p>
            <a:pPr lvl="1" defTabSz="914400"/>
            <a:r>
              <a:rPr lang="en-US" sz="1600" dirty="0"/>
              <a:t>Students are advised to have laptops ready for the practical. Ensure either SSD VM or </a:t>
            </a:r>
            <a:r>
              <a:rPr lang="en-US" sz="1600" dirty="0" err="1"/>
              <a:t>Mutillidae</a:t>
            </a:r>
            <a:r>
              <a:rPr lang="en-US" sz="1600" dirty="0"/>
              <a:t> web application is running in the laptop. Refer to Week 12 slides for details.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DB7BBBA-5E81-490B-A6C7-976B61A9A277}"/>
              </a:ext>
            </a:extLst>
          </p:cNvPr>
          <p:cNvSpPr txBox="1">
            <a:spLocks/>
          </p:cNvSpPr>
          <p:nvPr/>
        </p:nvSpPr>
        <p:spPr>
          <a:xfrm>
            <a:off x="612648" y="5595176"/>
            <a:ext cx="8153400" cy="794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700" u="sng" dirty="0"/>
              <a:t>Step 3 (Complete HBL Survey)</a:t>
            </a:r>
          </a:p>
          <a:p>
            <a:pPr lvl="1" defTabSz="914400"/>
            <a:r>
              <a:rPr lang="en-US" sz="1700" dirty="0"/>
              <a:t>Students to complete HBL Survey, if you have not done so.</a:t>
            </a:r>
          </a:p>
        </p:txBody>
      </p:sp>
    </p:spTree>
    <p:extLst>
      <p:ext uri="{BB962C8B-B14F-4D97-AF65-F5344CB8AC3E}">
        <p14:creationId xmlns:p14="http://schemas.microsoft.com/office/powerpoint/2010/main" val="100544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F80C-37CC-4D0C-B461-E1B1A0E5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Gentle Reminder – SSD Practical Test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0BB87-612D-433A-AE1B-9808F344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– Week 15 Learning Guidance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0DAD-4BDC-4260-81A9-738E08DE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DEC78-DFAF-4037-A8FB-D6E58F4ACE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note that SSD Practical Test will be conducted this week (Week 15).</a:t>
            </a:r>
          </a:p>
          <a:p>
            <a:r>
              <a:rPr lang="en-US" dirty="0"/>
              <a:t>Details as follow:-</a:t>
            </a:r>
          </a:p>
          <a:p>
            <a:pPr lvl="1"/>
            <a:r>
              <a:rPr lang="en-US" dirty="0"/>
              <a:t>Date: 30</a:t>
            </a:r>
            <a:r>
              <a:rPr lang="en-US" baseline="30000" dirty="0"/>
              <a:t>th</a:t>
            </a:r>
            <a:r>
              <a:rPr lang="en-US" dirty="0"/>
              <a:t> July 2020 (Thursday)</a:t>
            </a:r>
          </a:p>
          <a:p>
            <a:pPr lvl="1"/>
            <a:r>
              <a:rPr lang="en-US" dirty="0"/>
              <a:t>Time: 4pm-6pm</a:t>
            </a:r>
          </a:p>
          <a:p>
            <a:pPr lvl="1"/>
            <a:r>
              <a:rPr lang="en-US" dirty="0"/>
              <a:t>Venue: SSD-AY2021-ALL-TEAM (Microsoft Teams)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8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8691FBD553D4397DC532467BB7172" ma:contentTypeVersion="8" ma:contentTypeDescription="Create a new document." ma:contentTypeScope="" ma:versionID="ba313b45b42e7bbb930843f5b3777321">
  <xsd:schema xmlns:xsd="http://www.w3.org/2001/XMLSchema" xmlns:xs="http://www.w3.org/2001/XMLSchema" xmlns:p="http://schemas.microsoft.com/office/2006/metadata/properties" xmlns:ns2="43117702-bae0-4bfd-9f83-e766ad67c2e6" xmlns:ns3="13f4a771-0e35-408f-bbbe-dc8f15eaef0c" targetNamespace="http://schemas.microsoft.com/office/2006/metadata/properties" ma:root="true" ma:fieldsID="50f0ce25414190029a9bd2e583febce5" ns2:_="" ns3:_="">
    <xsd:import namespace="43117702-bae0-4bfd-9f83-e766ad67c2e6"/>
    <xsd:import namespace="13f4a771-0e35-408f-bbbe-dc8f15eaef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17702-bae0-4bfd-9f83-e766ad67c2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4a771-0e35-408f-bbbe-dc8f15eaef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D8E665-4AC4-48C9-94B3-B6DB0DCA14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5531DF-5A4D-403B-BBB0-3C1946236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117702-bae0-4bfd-9f83-e766ad67c2e6"/>
    <ds:schemaRef ds:uri="13f4a771-0e35-408f-bbbe-dc8f15eaef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EF6610-C0C9-4A6A-8407-DB3AB2EA32E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13f4a771-0e35-408f-bbbe-dc8f15eaef0c"/>
    <ds:schemaRef ds:uri="43117702-bae0-4bfd-9f83-e766ad67c2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21445</TotalTime>
  <Words>418</Words>
  <Application>Microsoft Office PowerPoint</Application>
  <PresentationFormat>On-screen Show (4:3)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Wingdings 2</vt:lpstr>
      <vt:lpstr>Median</vt:lpstr>
      <vt:lpstr>SECURE SOFTWARE DEVELOPMENT (SSD)</vt:lpstr>
      <vt:lpstr>Contents</vt:lpstr>
      <vt:lpstr>Important Details </vt:lpstr>
      <vt:lpstr>Learning Guidance for Week 15</vt:lpstr>
      <vt:lpstr>Gentle Reminder – SSD Practical Test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</dc:creator>
  <cp:lastModifiedBy>Omar Mohamed Saifulamri</cp:lastModifiedBy>
  <cp:revision>925</cp:revision>
  <dcterms:created xsi:type="dcterms:W3CDTF">2015-03-20T20:35:18Z</dcterms:created>
  <dcterms:modified xsi:type="dcterms:W3CDTF">2020-07-27T03:47:51Z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0x010100B9D8691FBD553D4397DC532467BB7172</vt:lpwstr>
  </property>
</Properties>
</file>