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
  </p:notesMasterIdLst>
  <p:sldIdLst>
    <p:sldId id="256" r:id="rId5"/>
  </p:sldIdLst>
  <p:sldSz cx="12060238" cy="162004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E1BF7-817B-4392-971D-FA8C97CE6714}" v="2" dt="2021-02-16T18:05:46.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32" y="-2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 Li Fang Sarah /CSF" userId="964442d7-9ed7-44c8-b148-c3f8b23cef80" providerId="ADAL" clId="{53F48A38-750F-4004-9847-7E09F2D57216}"/>
    <pc:docChg chg="undo custSel modSld modNotesMaster">
      <pc:chgData name="Do Li Fang Sarah /CSF" userId="964442d7-9ed7-44c8-b148-c3f8b23cef80" providerId="ADAL" clId="{53F48A38-750F-4004-9847-7E09F2D57216}" dt="2021-01-18T02:32:21.348" v="7480" actId="20577"/>
      <pc:docMkLst>
        <pc:docMk/>
      </pc:docMkLst>
      <pc:sldChg chg="addSp delSp modSp mod setBg">
        <pc:chgData name="Do Li Fang Sarah /CSF" userId="964442d7-9ed7-44c8-b148-c3f8b23cef80" providerId="ADAL" clId="{53F48A38-750F-4004-9847-7E09F2D57216}" dt="2021-01-18T02:32:21.348" v="7480" actId="20577"/>
        <pc:sldMkLst>
          <pc:docMk/>
          <pc:sldMk cId="109857222" sldId="256"/>
        </pc:sldMkLst>
        <pc:spChg chg="del mod">
          <ac:chgData name="Do Li Fang Sarah /CSF" userId="964442d7-9ed7-44c8-b148-c3f8b23cef80" providerId="ADAL" clId="{53F48A38-750F-4004-9847-7E09F2D57216}" dt="2021-01-15T03:04:26.025" v="3" actId="478"/>
          <ac:spMkLst>
            <pc:docMk/>
            <pc:sldMk cId="109857222" sldId="256"/>
            <ac:spMk id="2" creationId="{00000000-0000-0000-0000-000000000000}"/>
          </ac:spMkLst>
        </pc:spChg>
        <pc:spChg chg="add del mod">
          <ac:chgData name="Do Li Fang Sarah /CSF" userId="964442d7-9ed7-44c8-b148-c3f8b23cef80" providerId="ADAL" clId="{53F48A38-750F-4004-9847-7E09F2D57216}" dt="2021-01-15T03:09:12.758" v="16"/>
          <ac:spMkLst>
            <pc:docMk/>
            <pc:sldMk cId="109857222" sldId="256"/>
            <ac:spMk id="2" creationId="{48F43942-17D1-47C4-B444-83EFAA9B2A50}"/>
          </ac:spMkLst>
        </pc:spChg>
        <pc:spChg chg="del">
          <ac:chgData name="Do Li Fang Sarah /CSF" userId="964442d7-9ed7-44c8-b148-c3f8b23cef80" providerId="ADAL" clId="{53F48A38-750F-4004-9847-7E09F2D57216}" dt="2021-01-15T03:04:27.145" v="4" actId="478"/>
          <ac:spMkLst>
            <pc:docMk/>
            <pc:sldMk cId="109857222" sldId="256"/>
            <ac:spMk id="3" creationId="{00000000-0000-0000-0000-000000000000}"/>
          </ac:spMkLst>
        </pc:spChg>
        <pc:spChg chg="add del mod">
          <ac:chgData name="Do Li Fang Sarah /CSF" userId="964442d7-9ed7-44c8-b148-c3f8b23cef80" providerId="ADAL" clId="{53F48A38-750F-4004-9847-7E09F2D57216}" dt="2021-01-15T03:04:40.051" v="8"/>
          <ac:spMkLst>
            <pc:docMk/>
            <pc:sldMk cId="109857222" sldId="256"/>
            <ac:spMk id="4" creationId="{BA78D7AD-09D7-467E-BDC4-98E9BA1BA262}"/>
          </ac:spMkLst>
        </pc:spChg>
        <pc:spChg chg="add mod">
          <ac:chgData name="Do Li Fang Sarah /CSF" userId="964442d7-9ed7-44c8-b148-c3f8b23cef80" providerId="ADAL" clId="{53F48A38-750F-4004-9847-7E09F2D57216}" dt="2021-01-15T04:56:15.629" v="2208" actId="1076"/>
          <ac:spMkLst>
            <pc:docMk/>
            <pc:sldMk cId="109857222" sldId="256"/>
            <ac:spMk id="7" creationId="{A9476A74-3313-404A-BAC6-ECA5DD0B2783}"/>
          </ac:spMkLst>
        </pc:spChg>
        <pc:spChg chg="add mod">
          <ac:chgData name="Do Li Fang Sarah /CSF" userId="964442d7-9ed7-44c8-b148-c3f8b23cef80" providerId="ADAL" clId="{53F48A38-750F-4004-9847-7E09F2D57216}" dt="2021-01-15T04:04:47.811" v="845" actId="1076"/>
          <ac:spMkLst>
            <pc:docMk/>
            <pc:sldMk cId="109857222" sldId="256"/>
            <ac:spMk id="8" creationId="{FD07BC35-D71D-4D97-A454-4FABD7BB1E9C}"/>
          </ac:spMkLst>
        </pc:spChg>
        <pc:spChg chg="mod">
          <ac:chgData name="Do Li Fang Sarah /CSF" userId="964442d7-9ed7-44c8-b148-c3f8b23cef80" providerId="ADAL" clId="{53F48A38-750F-4004-9847-7E09F2D57216}" dt="2021-01-15T06:09:30.813" v="6754" actId="1076"/>
          <ac:spMkLst>
            <pc:docMk/>
            <pc:sldMk cId="109857222" sldId="256"/>
            <ac:spMk id="9" creationId="{66C412A9-BF98-42A2-BF6F-204FD4CD603F}"/>
          </ac:spMkLst>
        </pc:spChg>
        <pc:spChg chg="mod">
          <ac:chgData name="Do Li Fang Sarah /CSF" userId="964442d7-9ed7-44c8-b148-c3f8b23cef80" providerId="ADAL" clId="{53F48A38-750F-4004-9847-7E09F2D57216}" dt="2021-01-15T06:21:33.233" v="7170" actId="1076"/>
          <ac:spMkLst>
            <pc:docMk/>
            <pc:sldMk cId="109857222" sldId="256"/>
            <ac:spMk id="10" creationId="{48420E0F-0EED-4049-A0C6-5884837B4565}"/>
          </ac:spMkLst>
        </pc:spChg>
        <pc:spChg chg="mod">
          <ac:chgData name="Do Li Fang Sarah /CSF" userId="964442d7-9ed7-44c8-b148-c3f8b23cef80" providerId="ADAL" clId="{53F48A38-750F-4004-9847-7E09F2D57216}" dt="2021-01-15T06:10:17.490" v="6756" actId="1076"/>
          <ac:spMkLst>
            <pc:docMk/>
            <pc:sldMk cId="109857222" sldId="256"/>
            <ac:spMk id="12" creationId="{E907A096-9B48-42E7-99C6-F4DC596AC2A3}"/>
          </ac:spMkLst>
        </pc:spChg>
        <pc:spChg chg="mod">
          <ac:chgData name="Do Li Fang Sarah /CSF" userId="964442d7-9ed7-44c8-b148-c3f8b23cef80" providerId="ADAL" clId="{53F48A38-750F-4004-9847-7E09F2D57216}" dt="2021-01-15T06:10:17.490" v="6756" actId="1076"/>
          <ac:spMkLst>
            <pc:docMk/>
            <pc:sldMk cId="109857222" sldId="256"/>
            <ac:spMk id="14" creationId="{FB690905-DF6A-4DC2-9421-9558FFCA6CDE}"/>
          </ac:spMkLst>
        </pc:spChg>
        <pc:spChg chg="mod">
          <ac:chgData name="Do Li Fang Sarah /CSF" userId="964442d7-9ed7-44c8-b148-c3f8b23cef80" providerId="ADAL" clId="{53F48A38-750F-4004-9847-7E09F2D57216}" dt="2021-01-15T06:10:17.490" v="6756" actId="1076"/>
          <ac:spMkLst>
            <pc:docMk/>
            <pc:sldMk cId="109857222" sldId="256"/>
            <ac:spMk id="16" creationId="{5F968B3E-46E2-4D02-9CD6-9428843253B3}"/>
          </ac:spMkLst>
        </pc:spChg>
        <pc:spChg chg="add mod">
          <ac:chgData name="Do Li Fang Sarah /CSF" userId="964442d7-9ed7-44c8-b148-c3f8b23cef80" providerId="ADAL" clId="{53F48A38-750F-4004-9847-7E09F2D57216}" dt="2021-01-15T06:06:30.440" v="6658" actId="1037"/>
          <ac:spMkLst>
            <pc:docMk/>
            <pc:sldMk cId="109857222" sldId="256"/>
            <ac:spMk id="18" creationId="{54F3ACE0-C59E-4E25-B7B0-BEFB6B7C13BB}"/>
          </ac:spMkLst>
        </pc:spChg>
        <pc:spChg chg="mod">
          <ac:chgData name="Do Li Fang Sarah /CSF" userId="964442d7-9ed7-44c8-b148-c3f8b23cef80" providerId="ADAL" clId="{53F48A38-750F-4004-9847-7E09F2D57216}" dt="2021-01-18T02:30:33.993" v="7403" actId="20577"/>
          <ac:spMkLst>
            <pc:docMk/>
            <pc:sldMk cId="109857222" sldId="256"/>
            <ac:spMk id="19" creationId="{7FE63FF1-B8B3-4B04-BDB2-E8E9FF12D55B}"/>
          </ac:spMkLst>
        </pc:spChg>
        <pc:spChg chg="add del mod">
          <ac:chgData name="Do Li Fang Sarah /CSF" userId="964442d7-9ed7-44c8-b148-c3f8b23cef80" providerId="ADAL" clId="{53F48A38-750F-4004-9847-7E09F2D57216}" dt="2021-01-15T03:37:21.013" v="242"/>
          <ac:spMkLst>
            <pc:docMk/>
            <pc:sldMk cId="109857222" sldId="256"/>
            <ac:spMk id="23" creationId="{F82BB907-DD8B-4D0F-B8F8-B5399B649A8D}"/>
          </ac:spMkLst>
        </pc:spChg>
        <pc:spChg chg="add mod">
          <ac:chgData name="Do Li Fang Sarah /CSF" userId="964442d7-9ed7-44c8-b148-c3f8b23cef80" providerId="ADAL" clId="{53F48A38-750F-4004-9847-7E09F2D57216}" dt="2021-01-15T05:36:32.310" v="4357" actId="403"/>
          <ac:spMkLst>
            <pc:docMk/>
            <pc:sldMk cId="109857222" sldId="256"/>
            <ac:spMk id="24" creationId="{78906556-912C-477E-923B-55E29A67ED6B}"/>
          </ac:spMkLst>
        </pc:spChg>
        <pc:spChg chg="mod">
          <ac:chgData name="Do Li Fang Sarah /CSF" userId="964442d7-9ed7-44c8-b148-c3f8b23cef80" providerId="ADAL" clId="{53F48A38-750F-4004-9847-7E09F2D57216}" dt="2021-01-15T04:22:41.845" v="924" actId="1076"/>
          <ac:spMkLst>
            <pc:docMk/>
            <pc:sldMk cId="109857222" sldId="256"/>
            <ac:spMk id="34" creationId="{CE21AD47-A9B5-4413-8180-A44D6CBD14F9}"/>
          </ac:spMkLst>
        </pc:spChg>
        <pc:spChg chg="mod">
          <ac:chgData name="Do Li Fang Sarah /CSF" userId="964442d7-9ed7-44c8-b148-c3f8b23cef80" providerId="ADAL" clId="{53F48A38-750F-4004-9847-7E09F2D57216}" dt="2021-01-15T04:22:41.845" v="924" actId="1076"/>
          <ac:spMkLst>
            <pc:docMk/>
            <pc:sldMk cId="109857222" sldId="256"/>
            <ac:spMk id="35" creationId="{4931B6CE-A71B-4C8B-8AF0-9817A7ABB10D}"/>
          </ac:spMkLst>
        </pc:spChg>
        <pc:spChg chg="mod">
          <ac:chgData name="Do Li Fang Sarah /CSF" userId="964442d7-9ed7-44c8-b148-c3f8b23cef80" providerId="ADAL" clId="{53F48A38-750F-4004-9847-7E09F2D57216}" dt="2021-01-15T04:22:41.845" v="924" actId="1076"/>
          <ac:spMkLst>
            <pc:docMk/>
            <pc:sldMk cId="109857222" sldId="256"/>
            <ac:spMk id="36" creationId="{89240638-BAEB-486E-BAED-A6A16854CAF5}"/>
          </ac:spMkLst>
        </pc:spChg>
        <pc:spChg chg="mod">
          <ac:chgData name="Do Li Fang Sarah /CSF" userId="964442d7-9ed7-44c8-b148-c3f8b23cef80" providerId="ADAL" clId="{53F48A38-750F-4004-9847-7E09F2D57216}" dt="2021-01-15T04:22:41.845" v="924" actId="1076"/>
          <ac:spMkLst>
            <pc:docMk/>
            <pc:sldMk cId="109857222" sldId="256"/>
            <ac:spMk id="38" creationId="{0F633F16-7261-4119-8EB2-7C5F774F3AB5}"/>
          </ac:spMkLst>
        </pc:spChg>
        <pc:spChg chg="add del mod">
          <ac:chgData name="Do Li Fang Sarah /CSF" userId="964442d7-9ed7-44c8-b148-c3f8b23cef80" providerId="ADAL" clId="{53F48A38-750F-4004-9847-7E09F2D57216}" dt="2021-01-15T03:48:46.559" v="366" actId="478"/>
          <ac:spMkLst>
            <pc:docMk/>
            <pc:sldMk cId="109857222" sldId="256"/>
            <ac:spMk id="39" creationId="{DF6BBB8E-CF0D-4378-B515-9575318F47BC}"/>
          </ac:spMkLst>
        </pc:spChg>
        <pc:spChg chg="add del mod">
          <ac:chgData name="Do Li Fang Sarah /CSF" userId="964442d7-9ed7-44c8-b148-c3f8b23cef80" providerId="ADAL" clId="{53F48A38-750F-4004-9847-7E09F2D57216}" dt="2021-01-15T03:53:23.289" v="691" actId="478"/>
          <ac:spMkLst>
            <pc:docMk/>
            <pc:sldMk cId="109857222" sldId="256"/>
            <ac:spMk id="40" creationId="{CF572738-E644-4FC1-BEA5-25010BBC7256}"/>
          </ac:spMkLst>
        </pc:spChg>
        <pc:spChg chg="add del mod">
          <ac:chgData name="Do Li Fang Sarah /CSF" userId="964442d7-9ed7-44c8-b148-c3f8b23cef80" providerId="ADAL" clId="{53F48A38-750F-4004-9847-7E09F2D57216}" dt="2021-01-15T03:47:41.138" v="351" actId="478"/>
          <ac:spMkLst>
            <pc:docMk/>
            <pc:sldMk cId="109857222" sldId="256"/>
            <ac:spMk id="41" creationId="{2502620D-3593-4542-AF99-F5A51DBADB39}"/>
          </ac:spMkLst>
        </pc:spChg>
        <pc:spChg chg="mod">
          <ac:chgData name="Do Li Fang Sarah /CSF" userId="964442d7-9ed7-44c8-b148-c3f8b23cef80" providerId="ADAL" clId="{53F48A38-750F-4004-9847-7E09F2D57216}" dt="2021-01-15T06:10:24.467" v="6759" actId="1076"/>
          <ac:spMkLst>
            <pc:docMk/>
            <pc:sldMk cId="109857222" sldId="256"/>
            <ac:spMk id="43" creationId="{41A280C1-B1D4-4323-8689-29F4A6EDADCD}"/>
          </ac:spMkLst>
        </pc:spChg>
        <pc:spChg chg="mod">
          <ac:chgData name="Do Li Fang Sarah /CSF" userId="964442d7-9ed7-44c8-b148-c3f8b23cef80" providerId="ADAL" clId="{53F48A38-750F-4004-9847-7E09F2D57216}" dt="2021-01-15T03:57:39.040" v="753" actId="14100"/>
          <ac:spMkLst>
            <pc:docMk/>
            <pc:sldMk cId="109857222" sldId="256"/>
            <ac:spMk id="45" creationId="{BE81F820-BD5C-48C1-8B55-0D1A24770F02}"/>
          </ac:spMkLst>
        </pc:spChg>
        <pc:spChg chg="mod">
          <ac:chgData name="Do Li Fang Sarah /CSF" userId="964442d7-9ed7-44c8-b148-c3f8b23cef80" providerId="ADAL" clId="{53F48A38-750F-4004-9847-7E09F2D57216}" dt="2021-01-15T03:52:22.477" v="664" actId="14100"/>
          <ac:spMkLst>
            <pc:docMk/>
            <pc:sldMk cId="109857222" sldId="256"/>
            <ac:spMk id="46" creationId="{E6DBCAAA-C164-441B-8954-901E271D4E65}"/>
          </ac:spMkLst>
        </pc:spChg>
        <pc:spChg chg="mod">
          <ac:chgData name="Do Li Fang Sarah /CSF" userId="964442d7-9ed7-44c8-b148-c3f8b23cef80" providerId="ADAL" clId="{53F48A38-750F-4004-9847-7E09F2D57216}" dt="2021-01-15T03:53:18.850" v="690" actId="20577"/>
          <ac:spMkLst>
            <pc:docMk/>
            <pc:sldMk cId="109857222" sldId="256"/>
            <ac:spMk id="47" creationId="{06942A17-E02C-43F7-834A-C2B8FB76FFD7}"/>
          </ac:spMkLst>
        </pc:spChg>
        <pc:spChg chg="mod">
          <ac:chgData name="Do Li Fang Sarah /CSF" userId="964442d7-9ed7-44c8-b148-c3f8b23cef80" providerId="ADAL" clId="{53F48A38-750F-4004-9847-7E09F2D57216}" dt="2021-01-15T03:52:22.477" v="664" actId="14100"/>
          <ac:spMkLst>
            <pc:docMk/>
            <pc:sldMk cId="109857222" sldId="256"/>
            <ac:spMk id="49" creationId="{1C537BB6-6D61-4167-B7FA-79FFC2A63197}"/>
          </ac:spMkLst>
        </pc:spChg>
        <pc:spChg chg="mod">
          <ac:chgData name="Do Li Fang Sarah /CSF" userId="964442d7-9ed7-44c8-b148-c3f8b23cef80" providerId="ADAL" clId="{53F48A38-750F-4004-9847-7E09F2D57216}" dt="2021-01-15T06:10:24.467" v="6759" actId="1076"/>
          <ac:spMkLst>
            <pc:docMk/>
            <pc:sldMk cId="109857222" sldId="256"/>
            <ac:spMk id="50" creationId="{A9818ACF-A5D7-429D-B5E3-E7BC57C3AFEA}"/>
          </ac:spMkLst>
        </pc:spChg>
        <pc:spChg chg="add del mod">
          <ac:chgData name="Do Li Fang Sarah /CSF" userId="964442d7-9ed7-44c8-b148-c3f8b23cef80" providerId="ADAL" clId="{53F48A38-750F-4004-9847-7E09F2D57216}" dt="2021-01-15T04:03:27.908" v="825" actId="21"/>
          <ac:spMkLst>
            <pc:docMk/>
            <pc:sldMk cId="109857222" sldId="256"/>
            <ac:spMk id="51" creationId="{27230F06-55B8-4CD6-900A-98C0379BCB15}"/>
          </ac:spMkLst>
        </pc:spChg>
        <pc:spChg chg="mod">
          <ac:chgData name="Do Li Fang Sarah /CSF" userId="964442d7-9ed7-44c8-b148-c3f8b23cef80" providerId="ADAL" clId="{53F48A38-750F-4004-9847-7E09F2D57216}" dt="2021-01-15T06:10:24.467" v="6759" actId="1076"/>
          <ac:spMkLst>
            <pc:docMk/>
            <pc:sldMk cId="109857222" sldId="256"/>
            <ac:spMk id="52" creationId="{7A7A0F9E-2915-4AAB-A187-20474CCCA6CD}"/>
          </ac:spMkLst>
        </pc:spChg>
        <pc:spChg chg="add del mod">
          <ac:chgData name="Do Li Fang Sarah /CSF" userId="964442d7-9ed7-44c8-b148-c3f8b23cef80" providerId="ADAL" clId="{53F48A38-750F-4004-9847-7E09F2D57216}" dt="2021-01-15T06:17:24.072" v="6904" actId="20577"/>
          <ac:spMkLst>
            <pc:docMk/>
            <pc:sldMk cId="109857222" sldId="256"/>
            <ac:spMk id="54" creationId="{08EA2F5F-0CD2-4C8D-973A-3320159FDCD3}"/>
          </ac:spMkLst>
        </pc:spChg>
        <pc:spChg chg="mod">
          <ac:chgData name="Do Li Fang Sarah /CSF" userId="964442d7-9ed7-44c8-b148-c3f8b23cef80" providerId="ADAL" clId="{53F48A38-750F-4004-9847-7E09F2D57216}" dt="2021-01-15T05:33:30.752" v="4266" actId="14100"/>
          <ac:spMkLst>
            <pc:docMk/>
            <pc:sldMk cId="109857222" sldId="256"/>
            <ac:spMk id="56" creationId="{F9BCFA2A-99FF-4BBA-A97E-4AC529125734}"/>
          </ac:spMkLst>
        </pc:spChg>
        <pc:spChg chg="mod">
          <ac:chgData name="Do Li Fang Sarah /CSF" userId="964442d7-9ed7-44c8-b148-c3f8b23cef80" providerId="ADAL" clId="{53F48A38-750F-4004-9847-7E09F2D57216}" dt="2021-01-15T04:56:13.239" v="2207" actId="1076"/>
          <ac:spMkLst>
            <pc:docMk/>
            <pc:sldMk cId="109857222" sldId="256"/>
            <ac:spMk id="57" creationId="{3CC52AE4-E619-491A-BFEA-9FF6C200E627}"/>
          </ac:spMkLst>
        </pc:spChg>
        <pc:spChg chg="mod">
          <ac:chgData name="Do Li Fang Sarah /CSF" userId="964442d7-9ed7-44c8-b148-c3f8b23cef80" providerId="ADAL" clId="{53F48A38-750F-4004-9847-7E09F2D57216}" dt="2021-01-15T04:56:13.239" v="2207" actId="1076"/>
          <ac:spMkLst>
            <pc:docMk/>
            <pc:sldMk cId="109857222" sldId="256"/>
            <ac:spMk id="58" creationId="{16B9F305-19D5-4863-8EC7-634246ABF37A}"/>
          </ac:spMkLst>
        </pc:spChg>
        <pc:spChg chg="mod">
          <ac:chgData name="Do Li Fang Sarah /CSF" userId="964442d7-9ed7-44c8-b148-c3f8b23cef80" providerId="ADAL" clId="{53F48A38-750F-4004-9847-7E09F2D57216}" dt="2021-01-15T04:56:13.239" v="2207" actId="1076"/>
          <ac:spMkLst>
            <pc:docMk/>
            <pc:sldMk cId="109857222" sldId="256"/>
            <ac:spMk id="60" creationId="{7D01EF53-50EA-44F0-A184-D07AEECF3830}"/>
          </ac:spMkLst>
        </pc:spChg>
        <pc:spChg chg="add mod">
          <ac:chgData name="Do Li Fang Sarah /CSF" userId="964442d7-9ed7-44c8-b148-c3f8b23cef80" providerId="ADAL" clId="{53F48A38-750F-4004-9847-7E09F2D57216}" dt="2021-01-15T05:52:15.350" v="5713" actId="14100"/>
          <ac:spMkLst>
            <pc:docMk/>
            <pc:sldMk cId="109857222" sldId="256"/>
            <ac:spMk id="61" creationId="{6F25DA3E-CC06-4ABA-A88E-DB548CE34D5C}"/>
          </ac:spMkLst>
        </pc:spChg>
        <pc:spChg chg="mod">
          <ac:chgData name="Do Li Fang Sarah /CSF" userId="964442d7-9ed7-44c8-b148-c3f8b23cef80" providerId="ADAL" clId="{53F48A38-750F-4004-9847-7E09F2D57216}" dt="2021-01-15T06:18:49.472" v="6979" actId="14100"/>
          <ac:spMkLst>
            <pc:docMk/>
            <pc:sldMk cId="109857222" sldId="256"/>
            <ac:spMk id="69" creationId="{E48A8BEE-41D9-44D0-A689-F7EFEF243ED7}"/>
          </ac:spMkLst>
        </pc:spChg>
        <pc:spChg chg="mod">
          <ac:chgData name="Do Li Fang Sarah /CSF" userId="964442d7-9ed7-44c8-b148-c3f8b23cef80" providerId="ADAL" clId="{53F48A38-750F-4004-9847-7E09F2D57216}" dt="2021-01-15T06:18:21.694" v="6967" actId="1076"/>
          <ac:spMkLst>
            <pc:docMk/>
            <pc:sldMk cId="109857222" sldId="256"/>
            <ac:spMk id="70" creationId="{EF22FF5E-3822-4DE2-AB93-0BAD2251A106}"/>
          </ac:spMkLst>
        </pc:spChg>
        <pc:spChg chg="mod">
          <ac:chgData name="Do Li Fang Sarah /CSF" userId="964442d7-9ed7-44c8-b148-c3f8b23cef80" providerId="ADAL" clId="{53F48A38-750F-4004-9847-7E09F2D57216}" dt="2021-01-15T06:18:21.694" v="6967" actId="1076"/>
          <ac:spMkLst>
            <pc:docMk/>
            <pc:sldMk cId="109857222" sldId="256"/>
            <ac:spMk id="71" creationId="{2CE860F1-06EB-4B13-9E24-1347C5210956}"/>
          </ac:spMkLst>
        </pc:spChg>
        <pc:spChg chg="mod">
          <ac:chgData name="Do Li Fang Sarah /CSF" userId="964442d7-9ed7-44c8-b148-c3f8b23cef80" providerId="ADAL" clId="{53F48A38-750F-4004-9847-7E09F2D57216}" dt="2021-01-15T06:18:38.869" v="6977" actId="115"/>
          <ac:spMkLst>
            <pc:docMk/>
            <pc:sldMk cId="109857222" sldId="256"/>
            <ac:spMk id="73" creationId="{90F2E2DE-4B68-4F52-BAFD-AB6A942D7338}"/>
          </ac:spMkLst>
        </pc:spChg>
        <pc:spChg chg="del mod">
          <ac:chgData name="Do Li Fang Sarah /CSF" userId="964442d7-9ed7-44c8-b148-c3f8b23cef80" providerId="ADAL" clId="{53F48A38-750F-4004-9847-7E09F2D57216}" dt="2021-01-15T04:24:58.471" v="968" actId="478"/>
          <ac:spMkLst>
            <pc:docMk/>
            <pc:sldMk cId="109857222" sldId="256"/>
            <ac:spMk id="78" creationId="{180A5EE9-D52B-4F1F-AE99-57E7F7D8BF22}"/>
          </ac:spMkLst>
        </pc:spChg>
        <pc:spChg chg="mod">
          <ac:chgData name="Do Li Fang Sarah /CSF" userId="964442d7-9ed7-44c8-b148-c3f8b23cef80" providerId="ADAL" clId="{53F48A38-750F-4004-9847-7E09F2D57216}" dt="2021-01-15T04:34:47.934" v="1068" actId="14100"/>
          <ac:spMkLst>
            <pc:docMk/>
            <pc:sldMk cId="109857222" sldId="256"/>
            <ac:spMk id="78" creationId="{C398E763-9BBA-443D-8F27-37CDE5AE43E9}"/>
          </ac:spMkLst>
        </pc:spChg>
        <pc:spChg chg="mod">
          <ac:chgData name="Do Li Fang Sarah /CSF" userId="964442d7-9ed7-44c8-b148-c3f8b23cef80" providerId="ADAL" clId="{53F48A38-750F-4004-9847-7E09F2D57216}" dt="2021-01-15T04:34:59.889" v="1075" actId="1076"/>
          <ac:spMkLst>
            <pc:docMk/>
            <pc:sldMk cId="109857222" sldId="256"/>
            <ac:spMk id="79" creationId="{6FB77290-7B4D-4488-9A41-2DCC55DFA26D}"/>
          </ac:spMkLst>
        </pc:spChg>
        <pc:spChg chg="mod">
          <ac:chgData name="Do Li Fang Sarah /CSF" userId="964442d7-9ed7-44c8-b148-c3f8b23cef80" providerId="ADAL" clId="{53F48A38-750F-4004-9847-7E09F2D57216}" dt="2021-01-15T04:24:55.764" v="967" actId="14100"/>
          <ac:spMkLst>
            <pc:docMk/>
            <pc:sldMk cId="109857222" sldId="256"/>
            <ac:spMk id="79" creationId="{B356DF45-A4E2-4019-9DCB-998711E0F5F1}"/>
          </ac:spMkLst>
        </pc:spChg>
        <pc:spChg chg="mod">
          <ac:chgData name="Do Li Fang Sarah /CSF" userId="964442d7-9ed7-44c8-b148-c3f8b23cef80" providerId="ADAL" clId="{53F48A38-750F-4004-9847-7E09F2D57216}" dt="2021-01-15T04:34:47.452" v="1067" actId="14100"/>
          <ac:spMkLst>
            <pc:docMk/>
            <pc:sldMk cId="109857222" sldId="256"/>
            <ac:spMk id="80" creationId="{312E3294-70D2-44BB-89D2-530D6113B53F}"/>
          </ac:spMkLst>
        </pc:spChg>
        <pc:spChg chg="mod">
          <ac:chgData name="Do Li Fang Sarah /CSF" userId="964442d7-9ed7-44c8-b148-c3f8b23cef80" providerId="ADAL" clId="{53F48A38-750F-4004-9847-7E09F2D57216}" dt="2021-01-15T04:24:55.764" v="967" actId="14100"/>
          <ac:spMkLst>
            <pc:docMk/>
            <pc:sldMk cId="109857222" sldId="256"/>
            <ac:spMk id="80" creationId="{9AD77DF2-FBAF-402A-8C1E-17C649361D10}"/>
          </ac:spMkLst>
        </pc:spChg>
        <pc:spChg chg="mod">
          <ac:chgData name="Do Li Fang Sarah /CSF" userId="964442d7-9ed7-44c8-b148-c3f8b23cef80" providerId="ADAL" clId="{53F48A38-750F-4004-9847-7E09F2D57216}" dt="2021-01-15T06:19:04.050" v="6985" actId="1076"/>
          <ac:spMkLst>
            <pc:docMk/>
            <pc:sldMk cId="109857222" sldId="256"/>
            <ac:spMk id="80" creationId="{B75B26D7-F26F-478A-9CD6-EB48AFEEDD48}"/>
          </ac:spMkLst>
        </pc:spChg>
        <pc:spChg chg="mod">
          <ac:chgData name="Do Li Fang Sarah /CSF" userId="964442d7-9ed7-44c8-b148-c3f8b23cef80" providerId="ADAL" clId="{53F48A38-750F-4004-9847-7E09F2D57216}" dt="2021-01-15T06:19:04.050" v="6985" actId="1076"/>
          <ac:spMkLst>
            <pc:docMk/>
            <pc:sldMk cId="109857222" sldId="256"/>
            <ac:spMk id="81" creationId="{977E13A7-83C3-44CB-87DC-4FC46DA412D1}"/>
          </ac:spMkLst>
        </pc:spChg>
        <pc:spChg chg="mod">
          <ac:chgData name="Do Li Fang Sarah /CSF" userId="964442d7-9ed7-44c8-b148-c3f8b23cef80" providerId="ADAL" clId="{53F48A38-750F-4004-9847-7E09F2D57216}" dt="2021-01-15T06:19:04.050" v="6985" actId="1076"/>
          <ac:spMkLst>
            <pc:docMk/>
            <pc:sldMk cId="109857222" sldId="256"/>
            <ac:spMk id="82" creationId="{2122DDD5-EDD5-4C22-9DC2-3B3D13E483BC}"/>
          </ac:spMkLst>
        </pc:spChg>
        <pc:spChg chg="mod">
          <ac:chgData name="Do Li Fang Sarah /CSF" userId="964442d7-9ed7-44c8-b148-c3f8b23cef80" providerId="ADAL" clId="{53F48A38-750F-4004-9847-7E09F2D57216}" dt="2021-01-15T04:34:50.158" v="1069" actId="14100"/>
          <ac:spMkLst>
            <pc:docMk/>
            <pc:sldMk cId="109857222" sldId="256"/>
            <ac:spMk id="82" creationId="{2B38CFC1-EA50-47C2-951A-9FDEBF8B762F}"/>
          </ac:spMkLst>
        </pc:spChg>
        <pc:spChg chg="mod">
          <ac:chgData name="Do Li Fang Sarah /CSF" userId="964442d7-9ed7-44c8-b148-c3f8b23cef80" providerId="ADAL" clId="{53F48A38-750F-4004-9847-7E09F2D57216}" dt="2021-01-15T04:24:55.764" v="967" actId="14100"/>
          <ac:spMkLst>
            <pc:docMk/>
            <pc:sldMk cId="109857222" sldId="256"/>
            <ac:spMk id="82" creationId="{66D7572F-F823-4CFD-9831-6D4ECF7F8782}"/>
          </ac:spMkLst>
        </pc:spChg>
        <pc:spChg chg="mod">
          <ac:chgData name="Do Li Fang Sarah /CSF" userId="964442d7-9ed7-44c8-b148-c3f8b23cef80" providerId="ADAL" clId="{53F48A38-750F-4004-9847-7E09F2D57216}" dt="2021-01-15T04:33:31.707" v="1044" actId="1076"/>
          <ac:spMkLst>
            <pc:docMk/>
            <pc:sldMk cId="109857222" sldId="256"/>
            <ac:spMk id="86" creationId="{CE0617EA-029E-467E-A13D-225CCFC724C8}"/>
          </ac:spMkLst>
        </pc:spChg>
        <pc:spChg chg="mod">
          <ac:chgData name="Do Li Fang Sarah /CSF" userId="964442d7-9ed7-44c8-b148-c3f8b23cef80" providerId="ADAL" clId="{53F48A38-750F-4004-9847-7E09F2D57216}" dt="2021-01-15T04:33:31.707" v="1044" actId="1076"/>
          <ac:spMkLst>
            <pc:docMk/>
            <pc:sldMk cId="109857222" sldId="256"/>
            <ac:spMk id="87" creationId="{886ADD23-1256-4F40-965D-E43AFA44ADF0}"/>
          </ac:spMkLst>
        </pc:spChg>
        <pc:spChg chg="del mod">
          <ac:chgData name="Do Li Fang Sarah /CSF" userId="964442d7-9ed7-44c8-b148-c3f8b23cef80" providerId="ADAL" clId="{53F48A38-750F-4004-9847-7E09F2D57216}" dt="2021-01-15T04:35:53.958" v="1092" actId="478"/>
          <ac:spMkLst>
            <pc:docMk/>
            <pc:sldMk cId="109857222" sldId="256"/>
            <ac:spMk id="88" creationId="{2B41BC3D-7CCF-4232-8D19-4F7434512F7D}"/>
          </ac:spMkLst>
        </pc:spChg>
        <pc:spChg chg="mod">
          <ac:chgData name="Do Li Fang Sarah /CSF" userId="964442d7-9ed7-44c8-b148-c3f8b23cef80" providerId="ADAL" clId="{53F48A38-750F-4004-9847-7E09F2D57216}" dt="2021-01-15T04:33:31.707" v="1044" actId="1076"/>
          <ac:spMkLst>
            <pc:docMk/>
            <pc:sldMk cId="109857222" sldId="256"/>
            <ac:spMk id="90" creationId="{03F01B92-56CC-4AA5-AAC0-AC4CE267A4D9}"/>
          </ac:spMkLst>
        </pc:spChg>
        <pc:spChg chg="mod">
          <ac:chgData name="Do Li Fang Sarah /CSF" userId="964442d7-9ed7-44c8-b148-c3f8b23cef80" providerId="ADAL" clId="{53F48A38-750F-4004-9847-7E09F2D57216}" dt="2021-01-15T06:18:57.306" v="6982" actId="1076"/>
          <ac:spMkLst>
            <pc:docMk/>
            <pc:sldMk cId="109857222" sldId="256"/>
            <ac:spMk id="90" creationId="{E27312D1-4BE9-4EF3-9BF5-9A022C9CCBE1}"/>
          </ac:spMkLst>
        </pc:spChg>
        <pc:spChg chg="mod">
          <ac:chgData name="Do Li Fang Sarah /CSF" userId="964442d7-9ed7-44c8-b148-c3f8b23cef80" providerId="ADAL" clId="{53F48A38-750F-4004-9847-7E09F2D57216}" dt="2021-01-18T02:27:41.801" v="7315" actId="13926"/>
          <ac:spMkLst>
            <pc:docMk/>
            <pc:sldMk cId="109857222" sldId="256"/>
            <ac:spMk id="93" creationId="{EFEC9D31-A2F7-4CD1-B778-76432E7C9C21}"/>
          </ac:spMkLst>
        </pc:spChg>
        <pc:spChg chg="mod">
          <ac:chgData name="Do Li Fang Sarah /CSF" userId="964442d7-9ed7-44c8-b148-c3f8b23cef80" providerId="ADAL" clId="{53F48A38-750F-4004-9847-7E09F2D57216}" dt="2021-01-15T06:18:57.306" v="6982" actId="1076"/>
          <ac:spMkLst>
            <pc:docMk/>
            <pc:sldMk cId="109857222" sldId="256"/>
            <ac:spMk id="94" creationId="{ACA8EAB4-1190-496A-BDAB-4A9FA87FA74F}"/>
          </ac:spMkLst>
        </pc:spChg>
        <pc:spChg chg="mod">
          <ac:chgData name="Do Li Fang Sarah /CSF" userId="964442d7-9ed7-44c8-b148-c3f8b23cef80" providerId="ADAL" clId="{53F48A38-750F-4004-9847-7E09F2D57216}" dt="2021-01-15T06:18:57.306" v="6982" actId="1076"/>
          <ac:spMkLst>
            <pc:docMk/>
            <pc:sldMk cId="109857222" sldId="256"/>
            <ac:spMk id="95" creationId="{78445709-5334-47CF-9970-66CEF22A9267}"/>
          </ac:spMkLst>
        </pc:spChg>
        <pc:spChg chg="mod">
          <ac:chgData name="Do Li Fang Sarah /CSF" userId="964442d7-9ed7-44c8-b148-c3f8b23cef80" providerId="ADAL" clId="{53F48A38-750F-4004-9847-7E09F2D57216}" dt="2021-01-15T04:35:04.829" v="1077"/>
          <ac:spMkLst>
            <pc:docMk/>
            <pc:sldMk cId="109857222" sldId="256"/>
            <ac:spMk id="95" creationId="{AFD8D228-BB4A-4213-97A7-B4362A5018D8}"/>
          </ac:spMkLst>
        </pc:spChg>
        <pc:spChg chg="mod">
          <ac:chgData name="Do Li Fang Sarah /CSF" userId="964442d7-9ed7-44c8-b148-c3f8b23cef80" providerId="ADAL" clId="{53F48A38-750F-4004-9847-7E09F2D57216}" dt="2021-01-15T04:35:04.829" v="1077"/>
          <ac:spMkLst>
            <pc:docMk/>
            <pc:sldMk cId="109857222" sldId="256"/>
            <ac:spMk id="96" creationId="{B1225847-987C-40CA-AA22-7F779F80ECF2}"/>
          </ac:spMkLst>
        </pc:spChg>
        <pc:spChg chg="mod">
          <ac:chgData name="Do Li Fang Sarah /CSF" userId="964442d7-9ed7-44c8-b148-c3f8b23cef80" providerId="ADAL" clId="{53F48A38-750F-4004-9847-7E09F2D57216}" dt="2021-01-15T04:35:04.829" v="1077"/>
          <ac:spMkLst>
            <pc:docMk/>
            <pc:sldMk cId="109857222" sldId="256"/>
            <ac:spMk id="97" creationId="{094E4A34-DB82-4166-9978-D598A16CC3F2}"/>
          </ac:spMkLst>
        </pc:spChg>
        <pc:spChg chg="mod">
          <ac:chgData name="Do Li Fang Sarah /CSF" userId="964442d7-9ed7-44c8-b148-c3f8b23cef80" providerId="ADAL" clId="{53F48A38-750F-4004-9847-7E09F2D57216}" dt="2021-01-15T06:19:58.874" v="7086" actId="20577"/>
          <ac:spMkLst>
            <pc:docMk/>
            <pc:sldMk cId="109857222" sldId="256"/>
            <ac:spMk id="97" creationId="{3781F585-4764-4D7C-8999-057C30B0DAA1}"/>
          </ac:spMkLst>
        </pc:spChg>
        <pc:spChg chg="mod">
          <ac:chgData name="Do Li Fang Sarah /CSF" userId="964442d7-9ed7-44c8-b148-c3f8b23cef80" providerId="ADAL" clId="{53F48A38-750F-4004-9847-7E09F2D57216}" dt="2021-01-15T04:35:04.829" v="1077"/>
          <ac:spMkLst>
            <pc:docMk/>
            <pc:sldMk cId="109857222" sldId="256"/>
            <ac:spMk id="99" creationId="{CFFDDB88-FD8F-47E5-8311-72D92348D31B}"/>
          </ac:spMkLst>
        </pc:spChg>
        <pc:spChg chg="mod">
          <ac:chgData name="Do Li Fang Sarah /CSF" userId="964442d7-9ed7-44c8-b148-c3f8b23cef80" providerId="ADAL" clId="{53F48A38-750F-4004-9847-7E09F2D57216}" dt="2021-01-15T05:33:42.705" v="4273" actId="1076"/>
          <ac:spMkLst>
            <pc:docMk/>
            <pc:sldMk cId="109857222" sldId="256"/>
            <ac:spMk id="104" creationId="{FBD7070C-130B-40D2-B932-FF32FAD7180A}"/>
          </ac:spMkLst>
        </pc:spChg>
        <pc:spChg chg="mod">
          <ac:chgData name="Do Li Fang Sarah /CSF" userId="964442d7-9ed7-44c8-b148-c3f8b23cef80" providerId="ADAL" clId="{53F48A38-750F-4004-9847-7E09F2D57216}" dt="2021-01-15T05:33:42.705" v="4273" actId="1076"/>
          <ac:spMkLst>
            <pc:docMk/>
            <pc:sldMk cId="109857222" sldId="256"/>
            <ac:spMk id="105" creationId="{62E0EFD3-877F-4210-9685-58271E69CE64}"/>
          </ac:spMkLst>
        </pc:spChg>
        <pc:spChg chg="mod">
          <ac:chgData name="Do Li Fang Sarah /CSF" userId="964442d7-9ed7-44c8-b148-c3f8b23cef80" providerId="ADAL" clId="{53F48A38-750F-4004-9847-7E09F2D57216}" dt="2021-01-15T05:33:42.705" v="4273" actId="1076"/>
          <ac:spMkLst>
            <pc:docMk/>
            <pc:sldMk cId="109857222" sldId="256"/>
            <ac:spMk id="106" creationId="{B39F2521-3224-418E-95F0-A91FD2D1456A}"/>
          </ac:spMkLst>
        </pc:spChg>
        <pc:spChg chg="mod">
          <ac:chgData name="Do Li Fang Sarah /CSF" userId="964442d7-9ed7-44c8-b148-c3f8b23cef80" providerId="ADAL" clId="{53F48A38-750F-4004-9847-7E09F2D57216}" dt="2021-01-15T05:33:42.705" v="4273" actId="1076"/>
          <ac:spMkLst>
            <pc:docMk/>
            <pc:sldMk cId="109857222" sldId="256"/>
            <ac:spMk id="108" creationId="{2FC720BB-0187-4DC4-99DE-FA53778EA3C7}"/>
          </ac:spMkLst>
        </pc:spChg>
        <pc:spChg chg="mod">
          <ac:chgData name="Do Li Fang Sarah /CSF" userId="964442d7-9ed7-44c8-b148-c3f8b23cef80" providerId="ADAL" clId="{53F48A38-750F-4004-9847-7E09F2D57216}" dt="2021-01-15T06:09:28.131" v="6753" actId="1076"/>
          <ac:spMkLst>
            <pc:docMk/>
            <pc:sldMk cId="109857222" sldId="256"/>
            <ac:spMk id="112" creationId="{36A2B33F-47DF-42E7-95B9-ACCAB2627045}"/>
          </ac:spMkLst>
        </pc:spChg>
        <pc:spChg chg="mod">
          <ac:chgData name="Do Li Fang Sarah /CSF" userId="964442d7-9ed7-44c8-b148-c3f8b23cef80" providerId="ADAL" clId="{53F48A38-750F-4004-9847-7E09F2D57216}" dt="2021-01-15T04:43:22.205" v="1773" actId="1076"/>
          <ac:spMkLst>
            <pc:docMk/>
            <pc:sldMk cId="109857222" sldId="256"/>
            <ac:spMk id="112" creationId="{D9C04504-7392-4494-9C06-9614CF035D48}"/>
          </ac:spMkLst>
        </pc:spChg>
        <pc:spChg chg="mod">
          <ac:chgData name="Do Li Fang Sarah /CSF" userId="964442d7-9ed7-44c8-b148-c3f8b23cef80" providerId="ADAL" clId="{53F48A38-750F-4004-9847-7E09F2D57216}" dt="2021-01-15T06:09:28.131" v="6753" actId="1076"/>
          <ac:spMkLst>
            <pc:docMk/>
            <pc:sldMk cId="109857222" sldId="256"/>
            <ac:spMk id="113" creationId="{11B07DA8-3070-4941-8633-34ECCB237CAC}"/>
          </ac:spMkLst>
        </pc:spChg>
        <pc:spChg chg="mod">
          <ac:chgData name="Do Li Fang Sarah /CSF" userId="964442d7-9ed7-44c8-b148-c3f8b23cef80" providerId="ADAL" clId="{53F48A38-750F-4004-9847-7E09F2D57216}" dt="2021-01-15T04:43:22.205" v="1773" actId="1076"/>
          <ac:spMkLst>
            <pc:docMk/>
            <pc:sldMk cId="109857222" sldId="256"/>
            <ac:spMk id="113" creationId="{ED840CBA-2C3F-49DB-B7DD-D15D51178E70}"/>
          </ac:spMkLst>
        </pc:spChg>
        <pc:spChg chg="mod">
          <ac:chgData name="Do Li Fang Sarah /CSF" userId="964442d7-9ed7-44c8-b148-c3f8b23cef80" providerId="ADAL" clId="{53F48A38-750F-4004-9847-7E09F2D57216}" dt="2021-01-15T04:43:22.205" v="1773" actId="1076"/>
          <ac:spMkLst>
            <pc:docMk/>
            <pc:sldMk cId="109857222" sldId="256"/>
            <ac:spMk id="114" creationId="{AC563FB8-5344-47D3-A425-340E7C07A4A6}"/>
          </ac:spMkLst>
        </pc:spChg>
        <pc:spChg chg="mod">
          <ac:chgData name="Do Li Fang Sarah /CSF" userId="964442d7-9ed7-44c8-b148-c3f8b23cef80" providerId="ADAL" clId="{53F48A38-750F-4004-9847-7E09F2D57216}" dt="2021-01-15T06:09:28.131" v="6753" actId="1076"/>
          <ac:spMkLst>
            <pc:docMk/>
            <pc:sldMk cId="109857222" sldId="256"/>
            <ac:spMk id="114" creationId="{FF937FA9-8FB4-4C97-9816-FACDD1C23526}"/>
          </ac:spMkLst>
        </pc:spChg>
        <pc:spChg chg="mod">
          <ac:chgData name="Do Li Fang Sarah /CSF" userId="964442d7-9ed7-44c8-b148-c3f8b23cef80" providerId="ADAL" clId="{53F48A38-750F-4004-9847-7E09F2D57216}" dt="2021-01-15T04:43:22.205" v="1773" actId="1076"/>
          <ac:spMkLst>
            <pc:docMk/>
            <pc:sldMk cId="109857222" sldId="256"/>
            <ac:spMk id="116" creationId="{49217076-96BD-423D-A0D2-71B7EAB25D96}"/>
          </ac:spMkLst>
        </pc:spChg>
        <pc:spChg chg="mod">
          <ac:chgData name="Do Li Fang Sarah /CSF" userId="964442d7-9ed7-44c8-b148-c3f8b23cef80" providerId="ADAL" clId="{53F48A38-750F-4004-9847-7E09F2D57216}" dt="2021-01-18T02:32:21.348" v="7480" actId="20577"/>
          <ac:spMkLst>
            <pc:docMk/>
            <pc:sldMk cId="109857222" sldId="256"/>
            <ac:spMk id="116" creationId="{7DE55D7E-D9C9-4421-99FC-C95CACCA3E39}"/>
          </ac:spMkLst>
        </pc:spChg>
        <pc:spChg chg="mod">
          <ac:chgData name="Do Li Fang Sarah /CSF" userId="964442d7-9ed7-44c8-b148-c3f8b23cef80" providerId="ADAL" clId="{53F48A38-750F-4004-9847-7E09F2D57216}" dt="2021-01-15T05:52:49.352" v="5724" actId="1076"/>
          <ac:spMkLst>
            <pc:docMk/>
            <pc:sldMk cId="109857222" sldId="256"/>
            <ac:spMk id="117" creationId="{1966CA9D-0564-472C-9B83-3EFB2AB53EEE}"/>
          </ac:spMkLst>
        </pc:spChg>
        <pc:spChg chg="mod">
          <ac:chgData name="Do Li Fang Sarah /CSF" userId="964442d7-9ed7-44c8-b148-c3f8b23cef80" providerId="ADAL" clId="{53F48A38-750F-4004-9847-7E09F2D57216}" dt="2021-01-15T05:52:49.352" v="5724" actId="1076"/>
          <ac:spMkLst>
            <pc:docMk/>
            <pc:sldMk cId="109857222" sldId="256"/>
            <ac:spMk id="118" creationId="{B6B2B25C-8923-44AA-BA38-47F7F37FFE98}"/>
          </ac:spMkLst>
        </pc:spChg>
        <pc:spChg chg="mod">
          <ac:chgData name="Do Li Fang Sarah /CSF" userId="964442d7-9ed7-44c8-b148-c3f8b23cef80" providerId="ADAL" clId="{53F48A38-750F-4004-9847-7E09F2D57216}" dt="2021-01-15T05:52:49.352" v="5724" actId="1076"/>
          <ac:spMkLst>
            <pc:docMk/>
            <pc:sldMk cId="109857222" sldId="256"/>
            <ac:spMk id="119" creationId="{A7B91C06-86DE-4394-8CA9-808BDFA5DDAD}"/>
          </ac:spMkLst>
        </pc:spChg>
        <pc:spChg chg="mod">
          <ac:chgData name="Do Li Fang Sarah /CSF" userId="964442d7-9ed7-44c8-b148-c3f8b23cef80" providerId="ADAL" clId="{53F48A38-750F-4004-9847-7E09F2D57216}" dt="2021-01-15T05:52:49.352" v="5724" actId="1076"/>
          <ac:spMkLst>
            <pc:docMk/>
            <pc:sldMk cId="109857222" sldId="256"/>
            <ac:spMk id="121" creationId="{6E980647-652B-4A49-9085-1E54812A1FC1}"/>
          </ac:spMkLst>
        </pc:spChg>
        <pc:spChg chg="mod">
          <ac:chgData name="Do Li Fang Sarah /CSF" userId="964442d7-9ed7-44c8-b148-c3f8b23cef80" providerId="ADAL" clId="{53F48A38-750F-4004-9847-7E09F2D57216}" dt="2021-01-15T05:53:01.427" v="5729" actId="1076"/>
          <ac:spMkLst>
            <pc:docMk/>
            <pc:sldMk cId="109857222" sldId="256"/>
            <ac:spMk id="125" creationId="{5601EEBF-5750-419F-9F16-0054DB598B3A}"/>
          </ac:spMkLst>
        </pc:spChg>
        <pc:spChg chg="mod">
          <ac:chgData name="Do Li Fang Sarah /CSF" userId="964442d7-9ed7-44c8-b148-c3f8b23cef80" providerId="ADAL" clId="{53F48A38-750F-4004-9847-7E09F2D57216}" dt="2021-01-15T05:53:01.427" v="5729" actId="1076"/>
          <ac:spMkLst>
            <pc:docMk/>
            <pc:sldMk cId="109857222" sldId="256"/>
            <ac:spMk id="126" creationId="{C797A237-5187-40C2-A142-7B03CD62F980}"/>
          </ac:spMkLst>
        </pc:spChg>
        <pc:spChg chg="mod">
          <ac:chgData name="Do Li Fang Sarah /CSF" userId="964442d7-9ed7-44c8-b148-c3f8b23cef80" providerId="ADAL" clId="{53F48A38-750F-4004-9847-7E09F2D57216}" dt="2021-01-15T05:53:01.427" v="5729" actId="1076"/>
          <ac:spMkLst>
            <pc:docMk/>
            <pc:sldMk cId="109857222" sldId="256"/>
            <ac:spMk id="127" creationId="{9C179064-9FD0-4AF9-9A11-EA27C98E2D81}"/>
          </ac:spMkLst>
        </pc:spChg>
        <pc:spChg chg="mod">
          <ac:chgData name="Do Li Fang Sarah /CSF" userId="964442d7-9ed7-44c8-b148-c3f8b23cef80" providerId="ADAL" clId="{53F48A38-750F-4004-9847-7E09F2D57216}" dt="2021-01-15T05:53:01.427" v="5729" actId="1076"/>
          <ac:spMkLst>
            <pc:docMk/>
            <pc:sldMk cId="109857222" sldId="256"/>
            <ac:spMk id="129" creationId="{ADE9A0B5-E889-4938-8A20-167BD94C8338}"/>
          </ac:spMkLst>
        </pc:spChg>
        <pc:spChg chg="mod">
          <ac:chgData name="Do Li Fang Sarah /CSF" userId="964442d7-9ed7-44c8-b148-c3f8b23cef80" providerId="ADAL" clId="{53F48A38-750F-4004-9847-7E09F2D57216}" dt="2021-01-15T05:03:33.221" v="2621" actId="1076"/>
          <ac:spMkLst>
            <pc:docMk/>
            <pc:sldMk cId="109857222" sldId="256"/>
            <ac:spMk id="133" creationId="{CF1E8D64-BF9F-4FC2-97AD-07AC093C8D25}"/>
          </ac:spMkLst>
        </pc:spChg>
        <pc:spChg chg="mod">
          <ac:chgData name="Do Li Fang Sarah /CSF" userId="964442d7-9ed7-44c8-b148-c3f8b23cef80" providerId="ADAL" clId="{53F48A38-750F-4004-9847-7E09F2D57216}" dt="2021-01-15T05:03:33.221" v="2621" actId="1076"/>
          <ac:spMkLst>
            <pc:docMk/>
            <pc:sldMk cId="109857222" sldId="256"/>
            <ac:spMk id="134" creationId="{9E4E41A9-0612-4ED5-8EE4-9E7A09681857}"/>
          </ac:spMkLst>
        </pc:spChg>
        <pc:spChg chg="mod">
          <ac:chgData name="Do Li Fang Sarah /CSF" userId="964442d7-9ed7-44c8-b148-c3f8b23cef80" providerId="ADAL" clId="{53F48A38-750F-4004-9847-7E09F2D57216}" dt="2021-01-15T05:03:33.221" v="2621" actId="1076"/>
          <ac:spMkLst>
            <pc:docMk/>
            <pc:sldMk cId="109857222" sldId="256"/>
            <ac:spMk id="135" creationId="{748131E5-B0C7-4941-9A1F-64D70B9286AF}"/>
          </ac:spMkLst>
        </pc:spChg>
        <pc:spChg chg="mod">
          <ac:chgData name="Do Li Fang Sarah /CSF" userId="964442d7-9ed7-44c8-b148-c3f8b23cef80" providerId="ADAL" clId="{53F48A38-750F-4004-9847-7E09F2D57216}" dt="2021-01-15T05:03:33.221" v="2621" actId="1076"/>
          <ac:spMkLst>
            <pc:docMk/>
            <pc:sldMk cId="109857222" sldId="256"/>
            <ac:spMk id="137" creationId="{45733E00-3C86-485C-A185-01A082D4386B}"/>
          </ac:spMkLst>
        </pc:spChg>
        <pc:spChg chg="mod">
          <ac:chgData name="Do Li Fang Sarah /CSF" userId="964442d7-9ed7-44c8-b148-c3f8b23cef80" providerId="ADAL" clId="{53F48A38-750F-4004-9847-7E09F2D57216}" dt="2021-01-15T06:09:20.103" v="6749" actId="1076"/>
          <ac:spMkLst>
            <pc:docMk/>
            <pc:sldMk cId="109857222" sldId="256"/>
            <ac:spMk id="141" creationId="{EB32F65C-018A-48A7-916B-FA5217ADF0F9}"/>
          </ac:spMkLst>
        </pc:spChg>
        <pc:spChg chg="mod">
          <ac:chgData name="Do Li Fang Sarah /CSF" userId="964442d7-9ed7-44c8-b148-c3f8b23cef80" providerId="ADAL" clId="{53F48A38-750F-4004-9847-7E09F2D57216}" dt="2021-01-15T06:09:20.103" v="6749" actId="1076"/>
          <ac:spMkLst>
            <pc:docMk/>
            <pc:sldMk cId="109857222" sldId="256"/>
            <ac:spMk id="142" creationId="{1CB7B9B9-FAE3-4BEE-A450-C92ABCE149A9}"/>
          </ac:spMkLst>
        </pc:spChg>
        <pc:spChg chg="mod">
          <ac:chgData name="Do Li Fang Sarah /CSF" userId="964442d7-9ed7-44c8-b148-c3f8b23cef80" providerId="ADAL" clId="{53F48A38-750F-4004-9847-7E09F2D57216}" dt="2021-01-15T06:09:20.103" v="6749" actId="1076"/>
          <ac:spMkLst>
            <pc:docMk/>
            <pc:sldMk cId="109857222" sldId="256"/>
            <ac:spMk id="143" creationId="{28E9848B-E06B-4EAB-A075-CF38585B414B}"/>
          </ac:spMkLst>
        </pc:spChg>
        <pc:spChg chg="mod">
          <ac:chgData name="Do Li Fang Sarah /CSF" userId="964442d7-9ed7-44c8-b148-c3f8b23cef80" providerId="ADAL" clId="{53F48A38-750F-4004-9847-7E09F2D57216}" dt="2021-01-15T06:20:32.197" v="7098" actId="20577"/>
          <ac:spMkLst>
            <pc:docMk/>
            <pc:sldMk cId="109857222" sldId="256"/>
            <ac:spMk id="145" creationId="{DF4E2DC4-177A-48A7-A755-98F9FBD79679}"/>
          </ac:spMkLst>
        </pc:spChg>
        <pc:spChg chg="mod">
          <ac:chgData name="Do Li Fang Sarah /CSF" userId="964442d7-9ed7-44c8-b148-c3f8b23cef80" providerId="ADAL" clId="{53F48A38-750F-4004-9847-7E09F2D57216}" dt="2021-01-15T06:09:16.795" v="6747" actId="1076"/>
          <ac:spMkLst>
            <pc:docMk/>
            <pc:sldMk cId="109857222" sldId="256"/>
            <ac:spMk id="148" creationId="{A68992AA-3296-4C9F-B9F0-E4EC67D3B7DC}"/>
          </ac:spMkLst>
        </pc:spChg>
        <pc:spChg chg="mod">
          <ac:chgData name="Do Li Fang Sarah /CSF" userId="964442d7-9ed7-44c8-b148-c3f8b23cef80" providerId="ADAL" clId="{53F48A38-750F-4004-9847-7E09F2D57216}" dt="2021-01-15T06:09:16.795" v="6747" actId="1076"/>
          <ac:spMkLst>
            <pc:docMk/>
            <pc:sldMk cId="109857222" sldId="256"/>
            <ac:spMk id="149" creationId="{D46C7CAC-1FF3-4F06-8220-47387DE3AEEA}"/>
          </ac:spMkLst>
        </pc:spChg>
        <pc:spChg chg="mod">
          <ac:chgData name="Do Li Fang Sarah /CSF" userId="964442d7-9ed7-44c8-b148-c3f8b23cef80" providerId="ADAL" clId="{53F48A38-750F-4004-9847-7E09F2D57216}" dt="2021-01-15T06:09:16.795" v="6747" actId="1076"/>
          <ac:spMkLst>
            <pc:docMk/>
            <pc:sldMk cId="109857222" sldId="256"/>
            <ac:spMk id="150" creationId="{A88CDA82-45FC-4E3B-BC33-FEE23BCCE276}"/>
          </ac:spMkLst>
        </pc:spChg>
        <pc:spChg chg="mod">
          <ac:chgData name="Do Li Fang Sarah /CSF" userId="964442d7-9ed7-44c8-b148-c3f8b23cef80" providerId="ADAL" clId="{53F48A38-750F-4004-9847-7E09F2D57216}" dt="2021-01-15T05:03:35.745" v="2623"/>
          <ac:spMkLst>
            <pc:docMk/>
            <pc:sldMk cId="109857222" sldId="256"/>
            <ac:spMk id="151" creationId="{5DB123A8-47DA-46D9-AC2D-247EE26B6168}"/>
          </ac:spMkLst>
        </pc:spChg>
        <pc:spChg chg="mod">
          <ac:chgData name="Do Li Fang Sarah /CSF" userId="964442d7-9ed7-44c8-b148-c3f8b23cef80" providerId="ADAL" clId="{53F48A38-750F-4004-9847-7E09F2D57216}" dt="2021-01-15T05:03:35.745" v="2623"/>
          <ac:spMkLst>
            <pc:docMk/>
            <pc:sldMk cId="109857222" sldId="256"/>
            <ac:spMk id="152" creationId="{AAA546BD-D127-4981-BBA4-33C934B438B0}"/>
          </ac:spMkLst>
        </pc:spChg>
        <pc:spChg chg="mod">
          <ac:chgData name="Do Li Fang Sarah /CSF" userId="964442d7-9ed7-44c8-b148-c3f8b23cef80" providerId="ADAL" clId="{53F48A38-750F-4004-9847-7E09F2D57216}" dt="2021-01-15T06:21:14.902" v="7168" actId="20577"/>
          <ac:spMkLst>
            <pc:docMk/>
            <pc:sldMk cId="109857222" sldId="256"/>
            <ac:spMk id="152" creationId="{F79EE7B2-14EF-44E1-8BC6-4757CCD80912}"/>
          </ac:spMkLst>
        </pc:spChg>
        <pc:spChg chg="mod">
          <ac:chgData name="Do Li Fang Sarah /CSF" userId="964442d7-9ed7-44c8-b148-c3f8b23cef80" providerId="ADAL" clId="{53F48A38-750F-4004-9847-7E09F2D57216}" dt="2021-01-15T05:03:35.745" v="2623"/>
          <ac:spMkLst>
            <pc:docMk/>
            <pc:sldMk cId="109857222" sldId="256"/>
            <ac:spMk id="153" creationId="{9AC747F8-42D6-4169-9C5B-4A509FF5EB5E}"/>
          </ac:spMkLst>
        </pc:spChg>
        <pc:spChg chg="mod">
          <ac:chgData name="Do Li Fang Sarah /CSF" userId="964442d7-9ed7-44c8-b148-c3f8b23cef80" providerId="ADAL" clId="{53F48A38-750F-4004-9847-7E09F2D57216}" dt="2021-01-15T05:03:35.745" v="2623"/>
          <ac:spMkLst>
            <pc:docMk/>
            <pc:sldMk cId="109857222" sldId="256"/>
            <ac:spMk id="155" creationId="{5B83C28A-33D4-4B72-A21B-90738BE177B0}"/>
          </ac:spMkLst>
        </pc:spChg>
        <pc:spChg chg="mod">
          <ac:chgData name="Do Li Fang Sarah /CSF" userId="964442d7-9ed7-44c8-b148-c3f8b23cef80" providerId="ADAL" clId="{53F48A38-750F-4004-9847-7E09F2D57216}" dt="2021-01-15T05:06:53.999" v="3072" actId="1076"/>
          <ac:spMkLst>
            <pc:docMk/>
            <pc:sldMk cId="109857222" sldId="256"/>
            <ac:spMk id="159" creationId="{91437745-3761-4740-9881-E6E51F76E09F}"/>
          </ac:spMkLst>
        </pc:spChg>
        <pc:spChg chg="mod">
          <ac:chgData name="Do Li Fang Sarah /CSF" userId="964442d7-9ed7-44c8-b148-c3f8b23cef80" providerId="ADAL" clId="{53F48A38-750F-4004-9847-7E09F2D57216}" dt="2021-01-15T05:06:53.999" v="3072" actId="1076"/>
          <ac:spMkLst>
            <pc:docMk/>
            <pc:sldMk cId="109857222" sldId="256"/>
            <ac:spMk id="160" creationId="{1B016509-E4AF-425C-842E-B9946C6756BE}"/>
          </ac:spMkLst>
        </pc:spChg>
        <pc:spChg chg="mod">
          <ac:chgData name="Do Li Fang Sarah /CSF" userId="964442d7-9ed7-44c8-b148-c3f8b23cef80" providerId="ADAL" clId="{53F48A38-750F-4004-9847-7E09F2D57216}" dt="2021-01-15T05:06:53.999" v="3072" actId="1076"/>
          <ac:spMkLst>
            <pc:docMk/>
            <pc:sldMk cId="109857222" sldId="256"/>
            <ac:spMk id="161" creationId="{D440C152-3F10-4674-AA20-2F7622C45496}"/>
          </ac:spMkLst>
        </pc:spChg>
        <pc:spChg chg="mod">
          <ac:chgData name="Do Li Fang Sarah /CSF" userId="964442d7-9ed7-44c8-b148-c3f8b23cef80" providerId="ADAL" clId="{53F48A38-750F-4004-9847-7E09F2D57216}" dt="2021-01-15T05:53:47.357" v="5748" actId="1076"/>
          <ac:spMkLst>
            <pc:docMk/>
            <pc:sldMk cId="109857222" sldId="256"/>
            <ac:spMk id="162" creationId="{8C9CB7D6-1056-41F1-86C4-6E9B642D45CC}"/>
          </ac:spMkLst>
        </pc:spChg>
        <pc:spChg chg="mod">
          <ac:chgData name="Do Li Fang Sarah /CSF" userId="964442d7-9ed7-44c8-b148-c3f8b23cef80" providerId="ADAL" clId="{53F48A38-750F-4004-9847-7E09F2D57216}" dt="2021-01-15T05:53:47.357" v="5748" actId="1076"/>
          <ac:spMkLst>
            <pc:docMk/>
            <pc:sldMk cId="109857222" sldId="256"/>
            <ac:spMk id="163" creationId="{592BC5C7-FDD5-4E53-9389-7E9086119A0B}"/>
          </ac:spMkLst>
        </pc:spChg>
        <pc:spChg chg="mod">
          <ac:chgData name="Do Li Fang Sarah /CSF" userId="964442d7-9ed7-44c8-b148-c3f8b23cef80" providerId="ADAL" clId="{53F48A38-750F-4004-9847-7E09F2D57216}" dt="2021-01-15T05:06:53.999" v="3072" actId="1076"/>
          <ac:spMkLst>
            <pc:docMk/>
            <pc:sldMk cId="109857222" sldId="256"/>
            <ac:spMk id="163" creationId="{A55EE522-382B-4E42-BA77-2C54CD9FBA32}"/>
          </ac:spMkLst>
        </pc:spChg>
        <pc:spChg chg="mod">
          <ac:chgData name="Do Li Fang Sarah /CSF" userId="964442d7-9ed7-44c8-b148-c3f8b23cef80" providerId="ADAL" clId="{53F48A38-750F-4004-9847-7E09F2D57216}" dt="2021-01-15T05:53:51.491" v="5749" actId="1076"/>
          <ac:spMkLst>
            <pc:docMk/>
            <pc:sldMk cId="109857222" sldId="256"/>
            <ac:spMk id="167" creationId="{125B2742-76F0-488C-ABA3-BA4634942B7E}"/>
          </ac:spMkLst>
        </pc:spChg>
        <pc:spChg chg="mod">
          <ac:chgData name="Do Li Fang Sarah /CSF" userId="964442d7-9ed7-44c8-b148-c3f8b23cef80" providerId="ADAL" clId="{53F48A38-750F-4004-9847-7E09F2D57216}" dt="2021-01-15T05:53:51.491" v="5749" actId="1076"/>
          <ac:spMkLst>
            <pc:docMk/>
            <pc:sldMk cId="109857222" sldId="256"/>
            <ac:spMk id="168" creationId="{C92716F1-6840-43F6-A117-F5D3CD30D378}"/>
          </ac:spMkLst>
        </pc:spChg>
        <pc:spChg chg="mod">
          <ac:chgData name="Do Li Fang Sarah /CSF" userId="964442d7-9ed7-44c8-b148-c3f8b23cef80" providerId="ADAL" clId="{53F48A38-750F-4004-9847-7E09F2D57216}" dt="2021-01-15T05:53:51.491" v="5749" actId="1076"/>
          <ac:spMkLst>
            <pc:docMk/>
            <pc:sldMk cId="109857222" sldId="256"/>
            <ac:spMk id="169" creationId="{9CB2FC25-C7CB-4778-84FD-3A808197CDF2}"/>
          </ac:spMkLst>
        </pc:spChg>
        <pc:spChg chg="mod">
          <ac:chgData name="Do Li Fang Sarah /CSF" userId="964442d7-9ed7-44c8-b148-c3f8b23cef80" providerId="ADAL" clId="{53F48A38-750F-4004-9847-7E09F2D57216}" dt="2021-01-15T05:53:51.491" v="5749" actId="1076"/>
          <ac:spMkLst>
            <pc:docMk/>
            <pc:sldMk cId="109857222" sldId="256"/>
            <ac:spMk id="171" creationId="{84B56EC2-0871-42E5-939F-6B77A67243C0}"/>
          </ac:spMkLst>
        </pc:spChg>
        <pc:spChg chg="mod">
          <ac:chgData name="Do Li Fang Sarah /CSF" userId="964442d7-9ed7-44c8-b148-c3f8b23cef80" providerId="ADAL" clId="{53F48A38-750F-4004-9847-7E09F2D57216}" dt="2021-01-15T05:53:47.357" v="5748" actId="1076"/>
          <ac:spMkLst>
            <pc:docMk/>
            <pc:sldMk cId="109857222" sldId="256"/>
            <ac:spMk id="173" creationId="{B76891A5-09FA-4628-8643-E5D7B5EB96C7}"/>
          </ac:spMkLst>
        </pc:spChg>
        <pc:spChg chg="mod">
          <ac:chgData name="Do Li Fang Sarah /CSF" userId="964442d7-9ed7-44c8-b148-c3f8b23cef80" providerId="ADAL" clId="{53F48A38-750F-4004-9847-7E09F2D57216}" dt="2021-01-15T05:53:47.357" v="5748" actId="1076"/>
          <ac:spMkLst>
            <pc:docMk/>
            <pc:sldMk cId="109857222" sldId="256"/>
            <ac:spMk id="175" creationId="{B704166F-B583-4695-BFFE-20373AB849EA}"/>
          </ac:spMkLst>
        </pc:spChg>
        <pc:spChg chg="mod">
          <ac:chgData name="Do Li Fang Sarah /CSF" userId="964442d7-9ed7-44c8-b148-c3f8b23cef80" providerId="ADAL" clId="{53F48A38-750F-4004-9847-7E09F2D57216}" dt="2021-01-15T05:40:20.194" v="4520"/>
          <ac:spMkLst>
            <pc:docMk/>
            <pc:sldMk cId="109857222" sldId="256"/>
            <ac:spMk id="180" creationId="{90EDF0B6-5E0F-4281-B176-275763833737}"/>
          </ac:spMkLst>
        </pc:spChg>
        <pc:spChg chg="mod">
          <ac:chgData name="Do Li Fang Sarah /CSF" userId="964442d7-9ed7-44c8-b148-c3f8b23cef80" providerId="ADAL" clId="{53F48A38-750F-4004-9847-7E09F2D57216}" dt="2021-01-15T05:40:23.394" v="4522" actId="1076"/>
          <ac:spMkLst>
            <pc:docMk/>
            <pc:sldMk cId="109857222" sldId="256"/>
            <ac:spMk id="181" creationId="{113D0811-E3C1-46FA-B940-692D8F62AAA7}"/>
          </ac:spMkLst>
        </pc:spChg>
        <pc:spChg chg="mod">
          <ac:chgData name="Do Li Fang Sarah /CSF" userId="964442d7-9ed7-44c8-b148-c3f8b23cef80" providerId="ADAL" clId="{53F48A38-750F-4004-9847-7E09F2D57216}" dt="2021-01-15T05:40:20.194" v="4520"/>
          <ac:spMkLst>
            <pc:docMk/>
            <pc:sldMk cId="109857222" sldId="256"/>
            <ac:spMk id="182" creationId="{0466D2F5-49EA-4CF1-934F-CFA19C0ED983}"/>
          </ac:spMkLst>
        </pc:spChg>
        <pc:spChg chg="mod">
          <ac:chgData name="Do Li Fang Sarah /CSF" userId="964442d7-9ed7-44c8-b148-c3f8b23cef80" providerId="ADAL" clId="{53F48A38-750F-4004-9847-7E09F2D57216}" dt="2021-01-15T05:40:20.194" v="4520"/>
          <ac:spMkLst>
            <pc:docMk/>
            <pc:sldMk cId="109857222" sldId="256"/>
            <ac:spMk id="184" creationId="{535D01DE-A73C-4FC1-B9F3-F21476DFA0F0}"/>
          </ac:spMkLst>
        </pc:spChg>
        <pc:spChg chg="mod">
          <ac:chgData name="Do Li Fang Sarah /CSF" userId="964442d7-9ed7-44c8-b148-c3f8b23cef80" providerId="ADAL" clId="{53F48A38-750F-4004-9847-7E09F2D57216}" dt="2021-01-15T05:40:26.659" v="4524" actId="571"/>
          <ac:spMkLst>
            <pc:docMk/>
            <pc:sldMk cId="109857222" sldId="256"/>
            <ac:spMk id="188" creationId="{7957E08A-47C1-43D0-8BFA-8E7E51D61EDC}"/>
          </ac:spMkLst>
        </pc:spChg>
        <pc:spChg chg="mod">
          <ac:chgData name="Do Li Fang Sarah /CSF" userId="964442d7-9ed7-44c8-b148-c3f8b23cef80" providerId="ADAL" clId="{53F48A38-750F-4004-9847-7E09F2D57216}" dt="2021-01-15T05:40:26.659" v="4524" actId="571"/>
          <ac:spMkLst>
            <pc:docMk/>
            <pc:sldMk cId="109857222" sldId="256"/>
            <ac:spMk id="189" creationId="{28EEC9A3-A577-49CD-B5A4-E259DBCB5317}"/>
          </ac:spMkLst>
        </pc:spChg>
        <pc:spChg chg="mod">
          <ac:chgData name="Do Li Fang Sarah /CSF" userId="964442d7-9ed7-44c8-b148-c3f8b23cef80" providerId="ADAL" clId="{53F48A38-750F-4004-9847-7E09F2D57216}" dt="2021-01-15T05:40:26.659" v="4524" actId="571"/>
          <ac:spMkLst>
            <pc:docMk/>
            <pc:sldMk cId="109857222" sldId="256"/>
            <ac:spMk id="190" creationId="{2B46E298-ECFE-4CCD-A482-5EA516D38C8D}"/>
          </ac:spMkLst>
        </pc:spChg>
        <pc:spChg chg="mod">
          <ac:chgData name="Do Li Fang Sarah /CSF" userId="964442d7-9ed7-44c8-b148-c3f8b23cef80" providerId="ADAL" clId="{53F48A38-750F-4004-9847-7E09F2D57216}" dt="2021-01-15T05:40:26.659" v="4524" actId="571"/>
          <ac:spMkLst>
            <pc:docMk/>
            <pc:sldMk cId="109857222" sldId="256"/>
            <ac:spMk id="192" creationId="{26FC6A84-67E5-479E-B44F-D0897742D3C3}"/>
          </ac:spMkLst>
        </pc:spChg>
        <pc:spChg chg="mod">
          <ac:chgData name="Do Li Fang Sarah /CSF" userId="964442d7-9ed7-44c8-b148-c3f8b23cef80" providerId="ADAL" clId="{53F48A38-750F-4004-9847-7E09F2D57216}" dt="2021-01-15T05:45:06.400" v="5155" actId="1076"/>
          <ac:spMkLst>
            <pc:docMk/>
            <pc:sldMk cId="109857222" sldId="256"/>
            <ac:spMk id="196" creationId="{50502FF9-944E-4CF4-8B8B-E92132636D0F}"/>
          </ac:spMkLst>
        </pc:spChg>
        <pc:spChg chg="mod">
          <ac:chgData name="Do Li Fang Sarah /CSF" userId="964442d7-9ed7-44c8-b148-c3f8b23cef80" providerId="ADAL" clId="{53F48A38-750F-4004-9847-7E09F2D57216}" dt="2021-01-15T05:45:06.400" v="5155" actId="1076"/>
          <ac:spMkLst>
            <pc:docMk/>
            <pc:sldMk cId="109857222" sldId="256"/>
            <ac:spMk id="197" creationId="{7D69864E-0E09-4B60-B16F-D2F903934896}"/>
          </ac:spMkLst>
        </pc:spChg>
        <pc:spChg chg="mod">
          <ac:chgData name="Do Li Fang Sarah /CSF" userId="964442d7-9ed7-44c8-b148-c3f8b23cef80" providerId="ADAL" clId="{53F48A38-750F-4004-9847-7E09F2D57216}" dt="2021-01-15T06:04:21.856" v="6511" actId="20577"/>
          <ac:spMkLst>
            <pc:docMk/>
            <pc:sldMk cId="109857222" sldId="256"/>
            <ac:spMk id="198" creationId="{74FBA864-C349-416A-887C-8729E79F55AA}"/>
          </ac:spMkLst>
        </pc:spChg>
        <pc:spChg chg="mod">
          <ac:chgData name="Do Li Fang Sarah /CSF" userId="964442d7-9ed7-44c8-b148-c3f8b23cef80" providerId="ADAL" clId="{53F48A38-750F-4004-9847-7E09F2D57216}" dt="2021-01-15T05:48:03.744" v="5164" actId="1076"/>
          <ac:spMkLst>
            <pc:docMk/>
            <pc:sldMk cId="109857222" sldId="256"/>
            <ac:spMk id="200" creationId="{4836844C-6F89-4297-BA27-43B71E6743AE}"/>
          </ac:spMkLst>
        </pc:spChg>
        <pc:spChg chg="mod">
          <ac:chgData name="Do Li Fang Sarah /CSF" userId="964442d7-9ed7-44c8-b148-c3f8b23cef80" providerId="ADAL" clId="{53F48A38-750F-4004-9847-7E09F2D57216}" dt="2021-01-15T06:02:06.895" v="6470" actId="14100"/>
          <ac:spMkLst>
            <pc:docMk/>
            <pc:sldMk cId="109857222" sldId="256"/>
            <ac:spMk id="207" creationId="{C565D631-DD69-4D8F-BEA8-508BC7321945}"/>
          </ac:spMkLst>
        </pc:spChg>
        <pc:spChg chg="mod">
          <ac:chgData name="Do Li Fang Sarah /CSF" userId="964442d7-9ed7-44c8-b148-c3f8b23cef80" providerId="ADAL" clId="{53F48A38-750F-4004-9847-7E09F2D57216}" dt="2021-01-15T06:02:06.895" v="6470" actId="14100"/>
          <ac:spMkLst>
            <pc:docMk/>
            <pc:sldMk cId="109857222" sldId="256"/>
            <ac:spMk id="208" creationId="{B5106135-9542-408C-A509-2E93CDA3134B}"/>
          </ac:spMkLst>
        </pc:spChg>
        <pc:spChg chg="mod">
          <ac:chgData name="Do Li Fang Sarah /CSF" userId="964442d7-9ed7-44c8-b148-c3f8b23cef80" providerId="ADAL" clId="{53F48A38-750F-4004-9847-7E09F2D57216}" dt="2021-01-15T06:02:06.895" v="6470" actId="14100"/>
          <ac:spMkLst>
            <pc:docMk/>
            <pc:sldMk cId="109857222" sldId="256"/>
            <ac:spMk id="209" creationId="{C5DB9574-127C-433F-B07A-85314D94AA3F}"/>
          </ac:spMkLst>
        </pc:spChg>
        <pc:spChg chg="mod">
          <ac:chgData name="Do Li Fang Sarah /CSF" userId="964442d7-9ed7-44c8-b148-c3f8b23cef80" providerId="ADAL" clId="{53F48A38-750F-4004-9847-7E09F2D57216}" dt="2021-01-15T06:02:20.378" v="6482" actId="207"/>
          <ac:spMkLst>
            <pc:docMk/>
            <pc:sldMk cId="109857222" sldId="256"/>
            <ac:spMk id="211" creationId="{161D3EC6-7187-4C62-8910-3AB8B9E444F5}"/>
          </ac:spMkLst>
        </pc:spChg>
        <pc:spChg chg="add mod">
          <ac:chgData name="Do Li Fang Sarah /CSF" userId="964442d7-9ed7-44c8-b148-c3f8b23cef80" providerId="ADAL" clId="{53F48A38-750F-4004-9847-7E09F2D57216}" dt="2021-01-15T06:06:35.973" v="6659" actId="1076"/>
          <ac:spMkLst>
            <pc:docMk/>
            <pc:sldMk cId="109857222" sldId="256"/>
            <ac:spMk id="257" creationId="{4279A8E6-A0F7-4203-B159-68B26072337A}"/>
          </ac:spMkLst>
        </pc:spChg>
        <pc:spChg chg="add mod">
          <ac:chgData name="Do Li Fang Sarah /CSF" userId="964442d7-9ed7-44c8-b148-c3f8b23cef80" providerId="ADAL" clId="{53F48A38-750F-4004-9847-7E09F2D57216}" dt="2021-01-15T06:07:09.192" v="6706" actId="1076"/>
          <ac:spMkLst>
            <pc:docMk/>
            <pc:sldMk cId="109857222" sldId="256"/>
            <ac:spMk id="1071" creationId="{2EBD8B46-EAEE-4A9A-AB4B-BCDA098E717D}"/>
          </ac:spMkLst>
        </pc:spChg>
        <pc:grpChg chg="mod">
          <ac:chgData name="Do Li Fang Sarah /CSF" userId="964442d7-9ed7-44c8-b148-c3f8b23cef80" providerId="ADAL" clId="{53F48A38-750F-4004-9847-7E09F2D57216}" dt="2021-01-15T06:10:24.467" v="6759" actId="1076"/>
          <ac:grpSpMkLst>
            <pc:docMk/>
            <pc:sldMk cId="109857222" sldId="256"/>
            <ac:grpSpMk id="2" creationId="{B1A03DFA-DB60-4FA7-8F83-673C29C11231}"/>
          </ac:grpSpMkLst>
        </pc:grpChg>
        <pc:grpChg chg="mod">
          <ac:chgData name="Do Li Fang Sarah /CSF" userId="964442d7-9ed7-44c8-b148-c3f8b23cef80" providerId="ADAL" clId="{53F48A38-750F-4004-9847-7E09F2D57216}" dt="2021-01-15T06:10:19.911" v="6757" actId="1076"/>
          <ac:grpSpMkLst>
            <pc:docMk/>
            <pc:sldMk cId="109857222" sldId="256"/>
            <ac:grpSpMk id="3" creationId="{B358D55F-4220-4062-99C7-004D3193D306}"/>
          </ac:grpSpMkLst>
        </pc:grpChg>
        <pc:grpChg chg="mod">
          <ac:chgData name="Do Li Fang Sarah /CSF" userId="964442d7-9ed7-44c8-b148-c3f8b23cef80" providerId="ADAL" clId="{53F48A38-750F-4004-9847-7E09F2D57216}" dt="2021-01-15T06:10:17.490" v="6756" actId="1076"/>
          <ac:grpSpMkLst>
            <pc:docMk/>
            <pc:sldMk cId="109857222" sldId="256"/>
            <ac:grpSpMk id="6" creationId="{9BA09B30-695B-4FE3-8E1E-A65E72BA0625}"/>
          </ac:grpSpMkLst>
        </pc:grpChg>
        <pc:grpChg chg="del mod">
          <ac:chgData name="Do Li Fang Sarah /CSF" userId="964442d7-9ed7-44c8-b148-c3f8b23cef80" providerId="ADAL" clId="{53F48A38-750F-4004-9847-7E09F2D57216}" dt="2021-01-15T06:04:13.788" v="6509" actId="478"/>
          <ac:grpSpMkLst>
            <pc:docMk/>
            <pc:sldMk cId="109857222" sldId="256"/>
            <ac:grpSpMk id="11" creationId="{7FACB6BA-4524-4C36-BBFA-170AA3B89789}"/>
          </ac:grpSpMkLst>
        </pc:grpChg>
        <pc:grpChg chg="mod">
          <ac:chgData name="Do Li Fang Sarah /CSF" userId="964442d7-9ed7-44c8-b148-c3f8b23cef80" providerId="ADAL" clId="{53F48A38-750F-4004-9847-7E09F2D57216}" dt="2021-01-15T06:10:17.490" v="6756" actId="1076"/>
          <ac:grpSpMkLst>
            <pc:docMk/>
            <pc:sldMk cId="109857222" sldId="256"/>
            <ac:grpSpMk id="28" creationId="{4BC2BD91-C3EE-43D9-93C5-BB60F07FDDA4}"/>
          </ac:grpSpMkLst>
        </pc:grpChg>
        <pc:grpChg chg="mod">
          <ac:chgData name="Do Li Fang Sarah /CSF" userId="964442d7-9ed7-44c8-b148-c3f8b23cef80" providerId="ADAL" clId="{53F48A38-750F-4004-9847-7E09F2D57216}" dt="2021-01-15T04:22:41.845" v="924" actId="1076"/>
          <ac:grpSpMkLst>
            <pc:docMk/>
            <pc:sldMk cId="109857222" sldId="256"/>
            <ac:grpSpMk id="33" creationId="{F50147F1-8B4B-48DA-A1AB-5A6E1B65FD8C}"/>
          </ac:grpSpMkLst>
        </pc:grpChg>
        <pc:grpChg chg="mod">
          <ac:chgData name="Do Li Fang Sarah /CSF" userId="964442d7-9ed7-44c8-b148-c3f8b23cef80" providerId="ADAL" clId="{53F48A38-750F-4004-9847-7E09F2D57216}" dt="2021-01-15T06:10:24.467" v="6759" actId="1076"/>
          <ac:grpSpMkLst>
            <pc:docMk/>
            <pc:sldMk cId="109857222" sldId="256"/>
            <ac:grpSpMk id="42" creationId="{4DB3296E-F9A6-462B-A3F1-E80FD18560CE}"/>
          </ac:grpSpMkLst>
        </pc:grpChg>
        <pc:grpChg chg="add del mod">
          <ac:chgData name="Do Li Fang Sarah /CSF" userId="964442d7-9ed7-44c8-b148-c3f8b23cef80" providerId="ADAL" clId="{53F48A38-750F-4004-9847-7E09F2D57216}" dt="2021-01-15T04:03:27.908" v="825" actId="21"/>
          <ac:grpSpMkLst>
            <pc:docMk/>
            <pc:sldMk cId="109857222" sldId="256"/>
            <ac:grpSpMk id="44" creationId="{DA56C89F-1563-4531-9588-4846B634CFFE}"/>
          </ac:grpSpMkLst>
        </pc:grpChg>
        <pc:grpChg chg="add mod">
          <ac:chgData name="Do Li Fang Sarah /CSF" userId="964442d7-9ed7-44c8-b148-c3f8b23cef80" providerId="ADAL" clId="{53F48A38-750F-4004-9847-7E09F2D57216}" dt="2021-01-15T04:56:13.239" v="2207" actId="1076"/>
          <ac:grpSpMkLst>
            <pc:docMk/>
            <pc:sldMk cId="109857222" sldId="256"/>
            <ac:grpSpMk id="55" creationId="{2BBA2EC3-DA63-4C9B-8D99-46E057D0C3F7}"/>
          </ac:grpSpMkLst>
        </pc:grpChg>
        <pc:grpChg chg="mod">
          <ac:chgData name="Do Li Fang Sarah /CSF" userId="964442d7-9ed7-44c8-b148-c3f8b23cef80" providerId="ADAL" clId="{53F48A38-750F-4004-9847-7E09F2D57216}" dt="2021-01-15T06:18:21.694" v="6967" actId="1076"/>
          <ac:grpSpMkLst>
            <pc:docMk/>
            <pc:sldMk cId="109857222" sldId="256"/>
            <ac:grpSpMk id="66" creationId="{81AF35E1-79E0-474D-B77E-06CBAEEE4721}"/>
          </ac:grpSpMkLst>
        </pc:grpChg>
        <pc:grpChg chg="mod">
          <ac:chgData name="Do Li Fang Sarah /CSF" userId="964442d7-9ed7-44c8-b148-c3f8b23cef80" providerId="ADAL" clId="{53F48A38-750F-4004-9847-7E09F2D57216}" dt="2021-01-15T06:18:21.694" v="6967" actId="1076"/>
          <ac:grpSpMkLst>
            <pc:docMk/>
            <pc:sldMk cId="109857222" sldId="256"/>
            <ac:grpSpMk id="67" creationId="{D50D00CF-4237-4CAA-B4B8-2AF57DA2803B}"/>
          </ac:grpSpMkLst>
        </pc:grpChg>
        <pc:grpChg chg="add del mod">
          <ac:chgData name="Do Li Fang Sarah /CSF" userId="964442d7-9ed7-44c8-b148-c3f8b23cef80" providerId="ADAL" clId="{53F48A38-750F-4004-9847-7E09F2D57216}" dt="2021-01-15T04:35:01.935" v="1076" actId="478"/>
          <ac:grpSpMkLst>
            <pc:docMk/>
            <pc:sldMk cId="109857222" sldId="256"/>
            <ac:grpSpMk id="75" creationId="{3BCB0371-4ACD-4427-96EF-13E40DD8B497}"/>
          </ac:grpSpMkLst>
        </pc:grpChg>
        <pc:grpChg chg="add del mod">
          <ac:chgData name="Do Li Fang Sarah /CSF" userId="964442d7-9ed7-44c8-b148-c3f8b23cef80" providerId="ADAL" clId="{53F48A38-750F-4004-9847-7E09F2D57216}" dt="2021-01-15T04:24:59.776" v="969" actId="478"/>
          <ac:grpSpMkLst>
            <pc:docMk/>
            <pc:sldMk cId="109857222" sldId="256"/>
            <ac:grpSpMk id="75" creationId="{B2F84F76-CFD0-4C90-A0B3-7A5A18C53FFE}"/>
          </ac:grpSpMkLst>
        </pc:grpChg>
        <pc:grpChg chg="mod">
          <ac:chgData name="Do Li Fang Sarah /CSF" userId="964442d7-9ed7-44c8-b148-c3f8b23cef80" providerId="ADAL" clId="{53F48A38-750F-4004-9847-7E09F2D57216}" dt="2021-01-15T04:34:24.624" v="1059" actId="1076"/>
          <ac:grpSpMkLst>
            <pc:docMk/>
            <pc:sldMk cId="109857222" sldId="256"/>
            <ac:grpSpMk id="76" creationId="{06A08E3C-B0F0-4B59-AC4B-7D4CF84E57D2}"/>
          </ac:grpSpMkLst>
        </pc:grpChg>
        <pc:grpChg chg="mod">
          <ac:chgData name="Do Li Fang Sarah /CSF" userId="964442d7-9ed7-44c8-b148-c3f8b23cef80" providerId="ADAL" clId="{53F48A38-750F-4004-9847-7E09F2D57216}" dt="2021-01-15T04:24:55.764" v="967" actId="14100"/>
          <ac:grpSpMkLst>
            <pc:docMk/>
            <pc:sldMk cId="109857222" sldId="256"/>
            <ac:grpSpMk id="76" creationId="{4133C4AA-4896-4194-B3FC-7CA95524427F}"/>
          </ac:grpSpMkLst>
        </pc:grpChg>
        <pc:grpChg chg="mod">
          <ac:chgData name="Do Li Fang Sarah /CSF" userId="964442d7-9ed7-44c8-b148-c3f8b23cef80" providerId="ADAL" clId="{53F48A38-750F-4004-9847-7E09F2D57216}" dt="2021-01-15T06:19:04.050" v="6985" actId="1076"/>
          <ac:grpSpMkLst>
            <pc:docMk/>
            <pc:sldMk cId="109857222" sldId="256"/>
            <ac:grpSpMk id="77" creationId="{2FE1E8E6-2E4C-44BA-8B48-C16A1EF4E34C}"/>
          </ac:grpSpMkLst>
        </pc:grpChg>
        <pc:grpChg chg="mod">
          <ac:chgData name="Do Li Fang Sarah /CSF" userId="964442d7-9ed7-44c8-b148-c3f8b23cef80" providerId="ADAL" clId="{53F48A38-750F-4004-9847-7E09F2D57216}" dt="2021-01-15T06:19:04.050" v="6985" actId="1076"/>
          <ac:grpSpMkLst>
            <pc:docMk/>
            <pc:sldMk cId="109857222" sldId="256"/>
            <ac:grpSpMk id="78" creationId="{6F9B6887-1CAE-46BD-9E89-3494319F8026}"/>
          </ac:grpSpMkLst>
        </pc:grpChg>
        <pc:grpChg chg="add del mod">
          <ac:chgData name="Do Li Fang Sarah /CSF" userId="964442d7-9ed7-44c8-b148-c3f8b23cef80" providerId="ADAL" clId="{53F48A38-750F-4004-9847-7E09F2D57216}" dt="2021-01-15T04:35:55.248" v="1093" actId="478"/>
          <ac:grpSpMkLst>
            <pc:docMk/>
            <pc:sldMk cId="109857222" sldId="256"/>
            <ac:grpSpMk id="83" creationId="{C3675DF8-98E6-4CBF-9036-1988289CA7DA}"/>
          </ac:grpSpMkLst>
        </pc:grpChg>
        <pc:grpChg chg="mod">
          <ac:chgData name="Do Li Fang Sarah /CSF" userId="964442d7-9ed7-44c8-b148-c3f8b23cef80" providerId="ADAL" clId="{53F48A38-750F-4004-9847-7E09F2D57216}" dt="2021-01-15T04:33:31.707" v="1044" actId="1076"/>
          <ac:grpSpMkLst>
            <pc:docMk/>
            <pc:sldMk cId="109857222" sldId="256"/>
            <ac:grpSpMk id="84" creationId="{740E961D-74EB-43D6-A41D-721AA744CD38}"/>
          </ac:grpSpMkLst>
        </pc:grpChg>
        <pc:grpChg chg="mod">
          <ac:chgData name="Do Li Fang Sarah /CSF" userId="964442d7-9ed7-44c8-b148-c3f8b23cef80" providerId="ADAL" clId="{53F48A38-750F-4004-9847-7E09F2D57216}" dt="2021-01-15T06:18:57.306" v="6982" actId="1076"/>
          <ac:grpSpMkLst>
            <pc:docMk/>
            <pc:sldMk cId="109857222" sldId="256"/>
            <ac:grpSpMk id="87" creationId="{89F828E6-F196-40C6-9106-5766EDD6EE91}"/>
          </ac:grpSpMkLst>
        </pc:grpChg>
        <pc:grpChg chg="mod">
          <ac:chgData name="Do Li Fang Sarah /CSF" userId="964442d7-9ed7-44c8-b148-c3f8b23cef80" providerId="ADAL" clId="{53F48A38-750F-4004-9847-7E09F2D57216}" dt="2021-01-15T06:18:57.306" v="6982" actId="1076"/>
          <ac:grpSpMkLst>
            <pc:docMk/>
            <pc:sldMk cId="109857222" sldId="256"/>
            <ac:grpSpMk id="88" creationId="{3AFCAF40-85A5-4EB8-AC8C-BD6E01E543C5}"/>
          </ac:grpSpMkLst>
        </pc:grpChg>
        <pc:grpChg chg="add del mod">
          <ac:chgData name="Do Li Fang Sarah /CSF" userId="964442d7-9ed7-44c8-b148-c3f8b23cef80" providerId="ADAL" clId="{53F48A38-750F-4004-9847-7E09F2D57216}" dt="2021-01-15T04:35:08.500" v="1080"/>
          <ac:grpSpMkLst>
            <pc:docMk/>
            <pc:sldMk cId="109857222" sldId="256"/>
            <ac:grpSpMk id="92" creationId="{54A9F905-9D99-45B5-A788-35D23132A523}"/>
          </ac:grpSpMkLst>
        </pc:grpChg>
        <pc:grpChg chg="mod">
          <ac:chgData name="Do Li Fang Sarah /CSF" userId="964442d7-9ed7-44c8-b148-c3f8b23cef80" providerId="ADAL" clId="{53F48A38-750F-4004-9847-7E09F2D57216}" dt="2021-01-15T04:35:04.829" v="1077"/>
          <ac:grpSpMkLst>
            <pc:docMk/>
            <pc:sldMk cId="109857222" sldId="256"/>
            <ac:grpSpMk id="93" creationId="{46C308F2-7E51-43AA-BEB1-FFC0FB86C2AB}"/>
          </ac:grpSpMkLst>
        </pc:grpChg>
        <pc:grpChg chg="add mod">
          <ac:chgData name="Do Li Fang Sarah /CSF" userId="964442d7-9ed7-44c8-b148-c3f8b23cef80" providerId="ADAL" clId="{53F48A38-750F-4004-9847-7E09F2D57216}" dt="2021-01-15T05:52:49.352" v="5724" actId="1076"/>
          <ac:grpSpMkLst>
            <pc:docMk/>
            <pc:sldMk cId="109857222" sldId="256"/>
            <ac:grpSpMk id="98" creationId="{7A36AB0C-5907-401C-96D1-A8A78016A372}"/>
          </ac:grpSpMkLst>
        </pc:grpChg>
        <pc:grpChg chg="mod">
          <ac:chgData name="Do Li Fang Sarah /CSF" userId="964442d7-9ed7-44c8-b148-c3f8b23cef80" providerId="ADAL" clId="{53F48A38-750F-4004-9847-7E09F2D57216}" dt="2021-01-15T05:52:49.352" v="5724" actId="1076"/>
          <ac:grpSpMkLst>
            <pc:docMk/>
            <pc:sldMk cId="109857222" sldId="256"/>
            <ac:grpSpMk id="99" creationId="{54D85316-6ED8-430A-A47D-2DD2C6D7384F}"/>
          </ac:grpSpMkLst>
        </pc:grpChg>
        <pc:grpChg chg="add del mod">
          <ac:chgData name="Do Li Fang Sarah /CSF" userId="964442d7-9ed7-44c8-b148-c3f8b23cef80" providerId="ADAL" clId="{53F48A38-750F-4004-9847-7E09F2D57216}" dt="2021-01-15T05:33:42.705" v="4273" actId="1076"/>
          <ac:grpSpMkLst>
            <pc:docMk/>
            <pc:sldMk cId="109857222" sldId="256"/>
            <ac:grpSpMk id="101" creationId="{343C4286-FCD2-4EC0-8EDC-0A22F903BAF1}"/>
          </ac:grpSpMkLst>
        </pc:grpChg>
        <pc:grpChg chg="mod">
          <ac:chgData name="Do Li Fang Sarah /CSF" userId="964442d7-9ed7-44c8-b148-c3f8b23cef80" providerId="ADAL" clId="{53F48A38-750F-4004-9847-7E09F2D57216}" dt="2021-01-15T05:33:42.705" v="4273" actId="1076"/>
          <ac:grpSpMkLst>
            <pc:docMk/>
            <pc:sldMk cId="109857222" sldId="256"/>
            <ac:grpSpMk id="102" creationId="{55BF4227-A292-410A-8CCD-0F89EC611E5A}"/>
          </ac:grpSpMkLst>
        </pc:grpChg>
        <pc:grpChg chg="mod">
          <ac:chgData name="Do Li Fang Sarah /CSF" userId="964442d7-9ed7-44c8-b148-c3f8b23cef80" providerId="ADAL" clId="{53F48A38-750F-4004-9847-7E09F2D57216}" dt="2021-01-15T06:09:28.131" v="6753" actId="1076"/>
          <ac:grpSpMkLst>
            <pc:docMk/>
            <pc:sldMk cId="109857222" sldId="256"/>
            <ac:grpSpMk id="109" creationId="{50B6BD14-C791-4F5E-97AB-EB962A6D8D03}"/>
          </ac:grpSpMkLst>
        </pc:grpChg>
        <pc:grpChg chg="add del mod">
          <ac:chgData name="Do Li Fang Sarah /CSF" userId="964442d7-9ed7-44c8-b148-c3f8b23cef80" providerId="ADAL" clId="{53F48A38-750F-4004-9847-7E09F2D57216}" dt="2021-01-15T04:43:23.963" v="1774" actId="478"/>
          <ac:grpSpMkLst>
            <pc:docMk/>
            <pc:sldMk cId="109857222" sldId="256"/>
            <ac:grpSpMk id="109" creationId="{9172F4D2-9772-4893-B892-987B7D69BAB8}"/>
          </ac:grpSpMkLst>
        </pc:grpChg>
        <pc:grpChg chg="mod">
          <ac:chgData name="Do Li Fang Sarah /CSF" userId="964442d7-9ed7-44c8-b148-c3f8b23cef80" providerId="ADAL" clId="{53F48A38-750F-4004-9847-7E09F2D57216}" dt="2021-01-15T04:43:22.205" v="1773" actId="1076"/>
          <ac:grpSpMkLst>
            <pc:docMk/>
            <pc:sldMk cId="109857222" sldId="256"/>
            <ac:grpSpMk id="110" creationId="{26726E89-D1C8-458A-919C-4102261B18D6}"/>
          </ac:grpSpMkLst>
        </pc:grpChg>
        <pc:grpChg chg="mod">
          <ac:chgData name="Do Li Fang Sarah /CSF" userId="964442d7-9ed7-44c8-b148-c3f8b23cef80" providerId="ADAL" clId="{53F48A38-750F-4004-9847-7E09F2D57216}" dt="2021-01-15T06:09:28.131" v="6753" actId="1076"/>
          <ac:grpSpMkLst>
            <pc:docMk/>
            <pc:sldMk cId="109857222" sldId="256"/>
            <ac:grpSpMk id="110" creationId="{ECA6E2D5-C999-48C2-8290-9F248771C8CC}"/>
          </ac:grpSpMkLst>
        </pc:grpChg>
        <pc:grpChg chg="add mod">
          <ac:chgData name="Do Li Fang Sarah /CSF" userId="964442d7-9ed7-44c8-b148-c3f8b23cef80" providerId="ADAL" clId="{53F48A38-750F-4004-9847-7E09F2D57216}" dt="2021-01-15T05:53:01.427" v="5729" actId="1076"/>
          <ac:grpSpMkLst>
            <pc:docMk/>
            <pc:sldMk cId="109857222" sldId="256"/>
            <ac:grpSpMk id="122" creationId="{979A5EA3-51CD-43F3-A9A5-9149FA89A385}"/>
          </ac:grpSpMkLst>
        </pc:grpChg>
        <pc:grpChg chg="mod">
          <ac:chgData name="Do Li Fang Sarah /CSF" userId="964442d7-9ed7-44c8-b148-c3f8b23cef80" providerId="ADAL" clId="{53F48A38-750F-4004-9847-7E09F2D57216}" dt="2021-01-15T05:53:01.427" v="5729" actId="1076"/>
          <ac:grpSpMkLst>
            <pc:docMk/>
            <pc:sldMk cId="109857222" sldId="256"/>
            <ac:grpSpMk id="123" creationId="{A7D4223E-3E63-4197-A3E5-E61AE8C6A750}"/>
          </ac:grpSpMkLst>
        </pc:grpChg>
        <pc:grpChg chg="add del mod">
          <ac:chgData name="Do Li Fang Sarah /CSF" userId="964442d7-9ed7-44c8-b148-c3f8b23cef80" providerId="ADAL" clId="{53F48A38-750F-4004-9847-7E09F2D57216}" dt="2021-01-15T05:03:33.384" v="2622" actId="478"/>
          <ac:grpSpMkLst>
            <pc:docMk/>
            <pc:sldMk cId="109857222" sldId="256"/>
            <ac:grpSpMk id="130" creationId="{A0944094-857C-45D7-8526-9674D4D822DD}"/>
          </ac:grpSpMkLst>
        </pc:grpChg>
        <pc:grpChg chg="mod">
          <ac:chgData name="Do Li Fang Sarah /CSF" userId="964442d7-9ed7-44c8-b148-c3f8b23cef80" providerId="ADAL" clId="{53F48A38-750F-4004-9847-7E09F2D57216}" dt="2021-01-15T05:03:33.221" v="2621" actId="1076"/>
          <ac:grpSpMkLst>
            <pc:docMk/>
            <pc:sldMk cId="109857222" sldId="256"/>
            <ac:grpSpMk id="131" creationId="{395505F1-C7FA-4D9C-814E-4FB12EC847CF}"/>
          </ac:grpSpMkLst>
        </pc:grpChg>
        <pc:grpChg chg="mod">
          <ac:chgData name="Do Li Fang Sarah /CSF" userId="964442d7-9ed7-44c8-b148-c3f8b23cef80" providerId="ADAL" clId="{53F48A38-750F-4004-9847-7E09F2D57216}" dt="2021-01-15T06:09:16.795" v="6747" actId="1076"/>
          <ac:grpSpMkLst>
            <pc:docMk/>
            <pc:sldMk cId="109857222" sldId="256"/>
            <ac:grpSpMk id="135" creationId="{F395DD38-BBFD-432C-BBA2-19790DB07D7E}"/>
          </ac:grpSpMkLst>
        </pc:grpChg>
        <pc:grpChg chg="mod">
          <ac:chgData name="Do Li Fang Sarah /CSF" userId="964442d7-9ed7-44c8-b148-c3f8b23cef80" providerId="ADAL" clId="{53F48A38-750F-4004-9847-7E09F2D57216}" dt="2021-01-15T06:09:16.795" v="6747" actId="1076"/>
          <ac:grpSpMkLst>
            <pc:docMk/>
            <pc:sldMk cId="109857222" sldId="256"/>
            <ac:grpSpMk id="136" creationId="{1BD97EFF-BC36-42B7-BDCF-C4AFD3A77B14}"/>
          </ac:grpSpMkLst>
        </pc:grpChg>
        <pc:grpChg chg="mod">
          <ac:chgData name="Do Li Fang Sarah /CSF" userId="964442d7-9ed7-44c8-b148-c3f8b23cef80" providerId="ADAL" clId="{53F48A38-750F-4004-9847-7E09F2D57216}" dt="2021-01-15T06:09:20.103" v="6749" actId="1076"/>
          <ac:grpSpMkLst>
            <pc:docMk/>
            <pc:sldMk cId="109857222" sldId="256"/>
            <ac:grpSpMk id="138" creationId="{1472A41D-00B6-4CD9-8B2E-58417DDF7BE8}"/>
          </ac:grpSpMkLst>
        </pc:grpChg>
        <pc:grpChg chg="mod">
          <ac:chgData name="Do Li Fang Sarah /CSF" userId="964442d7-9ed7-44c8-b148-c3f8b23cef80" providerId="ADAL" clId="{53F48A38-750F-4004-9847-7E09F2D57216}" dt="2021-01-15T06:09:20.103" v="6749" actId="1076"/>
          <ac:grpSpMkLst>
            <pc:docMk/>
            <pc:sldMk cId="109857222" sldId="256"/>
            <ac:grpSpMk id="139" creationId="{3DD2CEE9-82A9-40B2-92F0-CB5E8E66AB4A}"/>
          </ac:grpSpMkLst>
        </pc:grpChg>
        <pc:grpChg chg="add del mod">
          <ac:chgData name="Do Li Fang Sarah /CSF" userId="964442d7-9ed7-44c8-b148-c3f8b23cef80" providerId="ADAL" clId="{53F48A38-750F-4004-9847-7E09F2D57216}" dt="2021-01-15T05:03:36.787" v="2624"/>
          <ac:grpSpMkLst>
            <pc:docMk/>
            <pc:sldMk cId="109857222" sldId="256"/>
            <ac:grpSpMk id="148" creationId="{192D62E0-CBD7-483A-B07E-2E4364FA329B}"/>
          </ac:grpSpMkLst>
        </pc:grpChg>
        <pc:grpChg chg="mod">
          <ac:chgData name="Do Li Fang Sarah /CSF" userId="964442d7-9ed7-44c8-b148-c3f8b23cef80" providerId="ADAL" clId="{53F48A38-750F-4004-9847-7E09F2D57216}" dt="2021-01-15T05:03:35.745" v="2623"/>
          <ac:grpSpMkLst>
            <pc:docMk/>
            <pc:sldMk cId="109857222" sldId="256"/>
            <ac:grpSpMk id="149" creationId="{362E04DC-081D-41F3-975F-A548FD9B0E0F}"/>
          </ac:grpSpMkLst>
        </pc:grpChg>
        <pc:grpChg chg="add del mod">
          <ac:chgData name="Do Li Fang Sarah /CSF" userId="964442d7-9ed7-44c8-b148-c3f8b23cef80" providerId="ADAL" clId="{53F48A38-750F-4004-9847-7E09F2D57216}" dt="2021-01-15T05:07:03.355" v="3073" actId="478"/>
          <ac:grpSpMkLst>
            <pc:docMk/>
            <pc:sldMk cId="109857222" sldId="256"/>
            <ac:grpSpMk id="156" creationId="{0673F388-2311-4062-88E4-675454EE317E}"/>
          </ac:grpSpMkLst>
        </pc:grpChg>
        <pc:grpChg chg="mod">
          <ac:chgData name="Do Li Fang Sarah /CSF" userId="964442d7-9ed7-44c8-b148-c3f8b23cef80" providerId="ADAL" clId="{53F48A38-750F-4004-9847-7E09F2D57216}" dt="2021-01-15T05:06:53.999" v="3072" actId="1076"/>
          <ac:grpSpMkLst>
            <pc:docMk/>
            <pc:sldMk cId="109857222" sldId="256"/>
            <ac:grpSpMk id="157" creationId="{D5C4975F-F6E3-4F9F-AC79-E7B59D965632}"/>
          </ac:grpSpMkLst>
        </pc:grpChg>
        <pc:grpChg chg="add mod">
          <ac:chgData name="Do Li Fang Sarah /CSF" userId="964442d7-9ed7-44c8-b148-c3f8b23cef80" providerId="ADAL" clId="{53F48A38-750F-4004-9847-7E09F2D57216}" dt="2021-01-15T05:53:47.357" v="5748" actId="1076"/>
          <ac:grpSpMkLst>
            <pc:docMk/>
            <pc:sldMk cId="109857222" sldId="256"/>
            <ac:grpSpMk id="159" creationId="{528F057A-F77A-4DDF-9965-DFB66BFC5626}"/>
          </ac:grpSpMkLst>
        </pc:grpChg>
        <pc:grpChg chg="mod">
          <ac:chgData name="Do Li Fang Sarah /CSF" userId="964442d7-9ed7-44c8-b148-c3f8b23cef80" providerId="ADAL" clId="{53F48A38-750F-4004-9847-7E09F2D57216}" dt="2021-01-15T05:53:47.357" v="5748" actId="1076"/>
          <ac:grpSpMkLst>
            <pc:docMk/>
            <pc:sldMk cId="109857222" sldId="256"/>
            <ac:grpSpMk id="160" creationId="{A7870E69-6A43-4D8C-AE05-C9AF4F87D231}"/>
          </ac:grpSpMkLst>
        </pc:grpChg>
        <pc:grpChg chg="add mod">
          <ac:chgData name="Do Li Fang Sarah /CSF" userId="964442d7-9ed7-44c8-b148-c3f8b23cef80" providerId="ADAL" clId="{53F48A38-750F-4004-9847-7E09F2D57216}" dt="2021-01-15T05:53:51.491" v="5749" actId="1076"/>
          <ac:grpSpMkLst>
            <pc:docMk/>
            <pc:sldMk cId="109857222" sldId="256"/>
            <ac:grpSpMk id="164" creationId="{CA672962-3484-4944-A0F5-33EE7FCBBA23}"/>
          </ac:grpSpMkLst>
        </pc:grpChg>
        <pc:grpChg chg="mod">
          <ac:chgData name="Do Li Fang Sarah /CSF" userId="964442d7-9ed7-44c8-b148-c3f8b23cef80" providerId="ADAL" clId="{53F48A38-750F-4004-9847-7E09F2D57216}" dt="2021-01-15T05:53:51.491" v="5749" actId="1076"/>
          <ac:grpSpMkLst>
            <pc:docMk/>
            <pc:sldMk cId="109857222" sldId="256"/>
            <ac:grpSpMk id="165" creationId="{DAD8A322-4576-45CB-A9F2-6E45C5063618}"/>
          </ac:grpSpMkLst>
        </pc:grpChg>
        <pc:grpChg chg="add del mod">
          <ac:chgData name="Do Li Fang Sarah /CSF" userId="964442d7-9ed7-44c8-b148-c3f8b23cef80" providerId="ADAL" clId="{53F48A38-750F-4004-9847-7E09F2D57216}" dt="2021-01-15T05:40:27.524" v="4525"/>
          <ac:grpSpMkLst>
            <pc:docMk/>
            <pc:sldMk cId="109857222" sldId="256"/>
            <ac:grpSpMk id="177" creationId="{C0FD208D-1435-4D53-BF91-D30168F97785}"/>
          </ac:grpSpMkLst>
        </pc:grpChg>
        <pc:grpChg chg="mod">
          <ac:chgData name="Do Li Fang Sarah /CSF" userId="964442d7-9ed7-44c8-b148-c3f8b23cef80" providerId="ADAL" clId="{53F48A38-750F-4004-9847-7E09F2D57216}" dt="2021-01-15T05:40:20.194" v="4520"/>
          <ac:grpSpMkLst>
            <pc:docMk/>
            <pc:sldMk cId="109857222" sldId="256"/>
            <ac:grpSpMk id="178" creationId="{F54C12C6-D7FD-4427-A962-941CCB8EE6EB}"/>
          </ac:grpSpMkLst>
        </pc:grpChg>
        <pc:grpChg chg="add mod">
          <ac:chgData name="Do Li Fang Sarah /CSF" userId="964442d7-9ed7-44c8-b148-c3f8b23cef80" providerId="ADAL" clId="{53F48A38-750F-4004-9847-7E09F2D57216}" dt="2021-01-15T05:40:26.659" v="4524" actId="571"/>
          <ac:grpSpMkLst>
            <pc:docMk/>
            <pc:sldMk cId="109857222" sldId="256"/>
            <ac:grpSpMk id="185" creationId="{326234EE-607A-4242-97B8-61E86DE2398D}"/>
          </ac:grpSpMkLst>
        </pc:grpChg>
        <pc:grpChg chg="mod">
          <ac:chgData name="Do Li Fang Sarah /CSF" userId="964442d7-9ed7-44c8-b148-c3f8b23cef80" providerId="ADAL" clId="{53F48A38-750F-4004-9847-7E09F2D57216}" dt="2021-01-15T05:40:26.659" v="4524" actId="571"/>
          <ac:grpSpMkLst>
            <pc:docMk/>
            <pc:sldMk cId="109857222" sldId="256"/>
            <ac:grpSpMk id="186" creationId="{A1A63D83-B9CB-41B4-B9BB-A3925B6B3944}"/>
          </ac:grpSpMkLst>
        </pc:grpChg>
        <pc:grpChg chg="add mod">
          <ac:chgData name="Do Li Fang Sarah /CSF" userId="964442d7-9ed7-44c8-b148-c3f8b23cef80" providerId="ADAL" clId="{53F48A38-750F-4004-9847-7E09F2D57216}" dt="2021-01-15T05:45:06.400" v="5155" actId="1076"/>
          <ac:grpSpMkLst>
            <pc:docMk/>
            <pc:sldMk cId="109857222" sldId="256"/>
            <ac:grpSpMk id="193" creationId="{64162301-9EBE-4A4F-B105-E2EDC0D0701B}"/>
          </ac:grpSpMkLst>
        </pc:grpChg>
        <pc:grpChg chg="mod">
          <ac:chgData name="Do Li Fang Sarah /CSF" userId="964442d7-9ed7-44c8-b148-c3f8b23cef80" providerId="ADAL" clId="{53F48A38-750F-4004-9847-7E09F2D57216}" dt="2021-01-15T05:45:06.400" v="5155" actId="1076"/>
          <ac:grpSpMkLst>
            <pc:docMk/>
            <pc:sldMk cId="109857222" sldId="256"/>
            <ac:grpSpMk id="194" creationId="{2246392C-0C4C-4693-9369-5E2069F0D38A}"/>
          </ac:grpSpMkLst>
        </pc:grpChg>
        <pc:grpChg chg="add mod">
          <ac:chgData name="Do Li Fang Sarah /CSF" userId="964442d7-9ed7-44c8-b148-c3f8b23cef80" providerId="ADAL" clId="{53F48A38-750F-4004-9847-7E09F2D57216}" dt="2021-01-15T06:02:06.895" v="6470" actId="14100"/>
          <ac:grpSpMkLst>
            <pc:docMk/>
            <pc:sldMk cId="109857222" sldId="256"/>
            <ac:grpSpMk id="204" creationId="{2A753827-E5F9-4229-BB52-D0EF65FF1B78}"/>
          </ac:grpSpMkLst>
        </pc:grpChg>
        <pc:grpChg chg="mod">
          <ac:chgData name="Do Li Fang Sarah /CSF" userId="964442d7-9ed7-44c8-b148-c3f8b23cef80" providerId="ADAL" clId="{53F48A38-750F-4004-9847-7E09F2D57216}" dt="2021-01-15T06:02:06.895" v="6470" actId="14100"/>
          <ac:grpSpMkLst>
            <pc:docMk/>
            <pc:sldMk cId="109857222" sldId="256"/>
            <ac:grpSpMk id="205" creationId="{04801C0E-C546-4234-9F7B-C125C406F74F}"/>
          </ac:grpSpMkLst>
        </pc:grpChg>
        <pc:picChg chg="add del mod">
          <ac:chgData name="Do Li Fang Sarah /CSF" userId="964442d7-9ed7-44c8-b148-c3f8b23cef80" providerId="ADAL" clId="{53F48A38-750F-4004-9847-7E09F2D57216}" dt="2021-01-15T04:03:27.908" v="825" actId="21"/>
          <ac:picMkLst>
            <pc:docMk/>
            <pc:sldMk cId="109857222" sldId="256"/>
            <ac:picMk id="3" creationId="{036D8A73-291D-469D-976B-6943D7F8EEE3}"/>
          </ac:picMkLst>
        </pc:picChg>
        <pc:picChg chg="add mod ord">
          <ac:chgData name="Do Li Fang Sarah /CSF" userId="964442d7-9ed7-44c8-b148-c3f8b23cef80" providerId="ADAL" clId="{53F48A38-750F-4004-9847-7E09F2D57216}" dt="2021-01-15T06:06:40.010" v="6660" actId="1076"/>
          <ac:picMkLst>
            <pc:docMk/>
            <pc:sldMk cId="109857222" sldId="256"/>
            <ac:picMk id="4" creationId="{6BEEA62F-D48F-4FC7-8E2D-7D4A7A26D99E}"/>
          </ac:picMkLst>
        </pc:picChg>
        <pc:picChg chg="mod ord">
          <ac:chgData name="Do Li Fang Sarah /CSF" userId="964442d7-9ed7-44c8-b148-c3f8b23cef80" providerId="ADAL" clId="{53F48A38-750F-4004-9847-7E09F2D57216}" dt="2021-01-15T06:06:42.254" v="6661" actId="1076"/>
          <ac:picMkLst>
            <pc:docMk/>
            <pc:sldMk cId="109857222" sldId="256"/>
            <ac:picMk id="5" creationId="{4C9B42DA-7BF0-4733-BC70-2B2672479E6D}"/>
          </ac:picMkLst>
        </pc:picChg>
        <pc:picChg chg="del mod">
          <ac:chgData name="Do Li Fang Sarah /CSF" userId="964442d7-9ed7-44c8-b148-c3f8b23cef80" providerId="ADAL" clId="{53F48A38-750F-4004-9847-7E09F2D57216}" dt="2021-01-15T03:12:52.297" v="23" actId="478"/>
          <ac:picMkLst>
            <pc:docMk/>
            <pc:sldMk cId="109857222" sldId="256"/>
            <ac:picMk id="6" creationId="{5F1E3EF0-5B29-4131-B1F5-FB7F06CAA493}"/>
          </ac:picMkLst>
        </pc:picChg>
        <pc:picChg chg="add del mod">
          <ac:chgData name="Do Li Fang Sarah /CSF" userId="964442d7-9ed7-44c8-b148-c3f8b23cef80" providerId="ADAL" clId="{53F48A38-750F-4004-9847-7E09F2D57216}" dt="2021-01-15T03:21:23.258" v="143" actId="21"/>
          <ac:picMkLst>
            <pc:docMk/>
            <pc:sldMk cId="109857222" sldId="256"/>
            <ac:picMk id="11" creationId="{DC81FFA7-80AF-4E64-84B7-4C5E53CC8E7D}"/>
          </ac:picMkLst>
        </pc:picChg>
        <pc:picChg chg="add del mod modCrop">
          <ac:chgData name="Do Li Fang Sarah /CSF" userId="964442d7-9ed7-44c8-b148-c3f8b23cef80" providerId="ADAL" clId="{53F48A38-750F-4004-9847-7E09F2D57216}" dt="2021-01-15T03:23:15.756" v="155" actId="478"/>
          <ac:picMkLst>
            <pc:docMk/>
            <pc:sldMk cId="109857222" sldId="256"/>
            <ac:picMk id="13" creationId="{9CD29411-4FED-4D7B-8432-7CAFDBC49EB0}"/>
          </ac:picMkLst>
        </pc:picChg>
        <pc:picChg chg="add mod">
          <ac:chgData name="Do Li Fang Sarah /CSF" userId="964442d7-9ed7-44c8-b148-c3f8b23cef80" providerId="ADAL" clId="{53F48A38-750F-4004-9847-7E09F2D57216}" dt="2021-01-15T05:52:53.033" v="5726" actId="1076"/>
          <ac:picMkLst>
            <pc:docMk/>
            <pc:sldMk cId="109857222" sldId="256"/>
            <ac:picMk id="13" creationId="{AE178C0F-EBEC-469D-8B77-6E4AD83AE12D}"/>
          </ac:picMkLst>
        </pc:picChg>
        <pc:picChg chg="add del mod modCrop">
          <ac:chgData name="Do Li Fang Sarah /CSF" userId="964442d7-9ed7-44c8-b148-c3f8b23cef80" providerId="ADAL" clId="{53F48A38-750F-4004-9847-7E09F2D57216}" dt="2021-01-15T03:25:55.625" v="187" actId="478"/>
          <ac:picMkLst>
            <pc:docMk/>
            <pc:sldMk cId="109857222" sldId="256"/>
            <ac:picMk id="15" creationId="{12B43844-99FA-4F84-9C59-0C55C4C0EA65}"/>
          </ac:picMkLst>
        </pc:picChg>
        <pc:picChg chg="add mod modCrop">
          <ac:chgData name="Do Li Fang Sarah /CSF" userId="964442d7-9ed7-44c8-b148-c3f8b23cef80" providerId="ADAL" clId="{53F48A38-750F-4004-9847-7E09F2D57216}" dt="2021-01-15T04:43:05.497" v="1766" actId="1076"/>
          <ac:picMkLst>
            <pc:docMk/>
            <pc:sldMk cId="109857222" sldId="256"/>
            <ac:picMk id="17" creationId="{04BD6186-4659-411F-B89F-7BC31EE937F9}"/>
          </ac:picMkLst>
        </pc:picChg>
        <pc:picChg chg="add del">
          <ac:chgData name="Do Li Fang Sarah /CSF" userId="964442d7-9ed7-44c8-b148-c3f8b23cef80" providerId="ADAL" clId="{53F48A38-750F-4004-9847-7E09F2D57216}" dt="2021-01-15T04:33:34.399" v="1046" actId="22"/>
          <ac:picMkLst>
            <pc:docMk/>
            <pc:sldMk cId="109857222" sldId="256"/>
            <ac:picMk id="20" creationId="{35BB5875-262E-4AC3-B61C-CB8ADEE65B67}"/>
          </ac:picMkLst>
        </pc:picChg>
        <pc:picChg chg="add mod">
          <ac:chgData name="Do Li Fang Sarah /CSF" userId="964442d7-9ed7-44c8-b148-c3f8b23cef80" providerId="ADAL" clId="{53F48A38-750F-4004-9847-7E09F2D57216}" dt="2021-01-15T06:03:24.659" v="6498" actId="1076"/>
          <ac:picMkLst>
            <pc:docMk/>
            <pc:sldMk cId="109857222" sldId="256"/>
            <ac:picMk id="20" creationId="{426E7490-68FD-4188-8F8D-555F60F5340B}"/>
          </ac:picMkLst>
        </pc:picChg>
        <pc:picChg chg="add del">
          <ac:chgData name="Do Li Fang Sarah /CSF" userId="964442d7-9ed7-44c8-b148-c3f8b23cef80" providerId="ADAL" clId="{53F48A38-750F-4004-9847-7E09F2D57216}" dt="2021-01-15T03:32:18.782" v="234" actId="22"/>
          <ac:picMkLst>
            <pc:docMk/>
            <pc:sldMk cId="109857222" sldId="256"/>
            <ac:picMk id="20" creationId="{73313AB1-489D-4873-A43C-298DE6D16A82}"/>
          </ac:picMkLst>
        </pc:picChg>
        <pc:picChg chg="add del mod">
          <ac:chgData name="Do Li Fang Sarah /CSF" userId="964442d7-9ed7-44c8-b148-c3f8b23cef80" providerId="ADAL" clId="{53F48A38-750F-4004-9847-7E09F2D57216}" dt="2021-01-15T05:15:24.741" v="3128" actId="478"/>
          <ac:picMkLst>
            <pc:docMk/>
            <pc:sldMk cId="109857222" sldId="256"/>
            <ac:picMk id="21" creationId="{423352A7-29A3-4710-824E-9C5C53E7E2A4}"/>
          </ac:picMkLst>
        </pc:picChg>
        <pc:picChg chg="add mod">
          <ac:chgData name="Do Li Fang Sarah /CSF" userId="964442d7-9ed7-44c8-b148-c3f8b23cef80" providerId="ADAL" clId="{53F48A38-750F-4004-9847-7E09F2D57216}" dt="2021-01-15T03:32:27.408" v="237" actId="1076"/>
          <ac:picMkLst>
            <pc:docMk/>
            <pc:sldMk cId="109857222" sldId="256"/>
            <ac:picMk id="22" creationId="{AB18911B-562B-429D-A8DD-BE17CF0393F2}"/>
          </ac:picMkLst>
        </pc:picChg>
        <pc:picChg chg="add mod">
          <ac:chgData name="Do Li Fang Sarah /CSF" userId="964442d7-9ed7-44c8-b148-c3f8b23cef80" providerId="ADAL" clId="{53F48A38-750F-4004-9847-7E09F2D57216}" dt="2021-01-15T05:53:15.257" v="5731" actId="1076"/>
          <ac:picMkLst>
            <pc:docMk/>
            <pc:sldMk cId="109857222" sldId="256"/>
            <ac:picMk id="23" creationId="{A753235A-A0E3-4A18-A814-BB427243E5F9}"/>
          </ac:picMkLst>
        </pc:picChg>
        <pc:picChg chg="add mod">
          <ac:chgData name="Do Li Fang Sarah /CSF" userId="964442d7-9ed7-44c8-b148-c3f8b23cef80" providerId="ADAL" clId="{53F48A38-750F-4004-9847-7E09F2D57216}" dt="2021-01-15T03:46:03.752" v="340" actId="1076"/>
          <ac:picMkLst>
            <pc:docMk/>
            <pc:sldMk cId="109857222" sldId="256"/>
            <ac:picMk id="29" creationId="{5FC800A7-E3A1-40F0-AA75-36611F3BA9D7}"/>
          </ac:picMkLst>
        </pc:picChg>
        <pc:picChg chg="add mod">
          <ac:chgData name="Do Li Fang Sarah /CSF" userId="964442d7-9ed7-44c8-b148-c3f8b23cef80" providerId="ADAL" clId="{53F48A38-750F-4004-9847-7E09F2D57216}" dt="2021-01-15T05:53:40.129" v="5745" actId="1076"/>
          <ac:picMkLst>
            <pc:docMk/>
            <pc:sldMk cId="109857222" sldId="256"/>
            <ac:picMk id="30" creationId="{00882205-55F8-4056-A15D-CB2B7DCE6B65}"/>
          </ac:picMkLst>
        </pc:picChg>
        <pc:picChg chg="add mod">
          <ac:chgData name="Do Li Fang Sarah /CSF" userId="964442d7-9ed7-44c8-b148-c3f8b23cef80" providerId="ADAL" clId="{53F48A38-750F-4004-9847-7E09F2D57216}" dt="2021-01-15T03:47:27.075" v="347" actId="1076"/>
          <ac:picMkLst>
            <pc:docMk/>
            <pc:sldMk cId="109857222" sldId="256"/>
            <ac:picMk id="31" creationId="{41640E37-5EAE-4168-A3D6-BD60BD24EDC6}"/>
          </ac:picMkLst>
        </pc:picChg>
        <pc:picChg chg="add del mod modCrop">
          <ac:chgData name="Do Li Fang Sarah /CSF" userId="964442d7-9ed7-44c8-b148-c3f8b23cef80" providerId="ADAL" clId="{53F48A38-750F-4004-9847-7E09F2D57216}" dt="2021-01-15T03:48:47.818" v="367" actId="478"/>
          <ac:picMkLst>
            <pc:docMk/>
            <pc:sldMk cId="109857222" sldId="256"/>
            <ac:picMk id="32" creationId="{4AC7C283-7538-4C32-938F-067A3E2C2C3F}"/>
          </ac:picMkLst>
        </pc:picChg>
        <pc:picChg chg="mod">
          <ac:chgData name="Do Li Fang Sarah /CSF" userId="964442d7-9ed7-44c8-b148-c3f8b23cef80" providerId="ADAL" clId="{53F48A38-750F-4004-9847-7E09F2D57216}" dt="2021-01-15T04:22:41.845" v="924" actId="1076"/>
          <ac:picMkLst>
            <pc:docMk/>
            <pc:sldMk cId="109857222" sldId="256"/>
            <ac:picMk id="37" creationId="{2CEA6AD6-709D-45D1-8C25-CEB510812451}"/>
          </ac:picMkLst>
        </pc:picChg>
        <pc:picChg chg="mod">
          <ac:chgData name="Do Li Fang Sarah /CSF" userId="964442d7-9ed7-44c8-b148-c3f8b23cef80" providerId="ADAL" clId="{53F48A38-750F-4004-9847-7E09F2D57216}" dt="2021-01-15T04:04:58.199" v="857" actId="1035"/>
          <ac:picMkLst>
            <pc:docMk/>
            <pc:sldMk cId="109857222" sldId="256"/>
            <ac:picMk id="39" creationId="{99DE5E2C-5FD3-4C73-B465-985E70C42D44}"/>
          </ac:picMkLst>
        </pc:picChg>
        <pc:picChg chg="mod">
          <ac:chgData name="Do Li Fang Sarah /CSF" userId="964442d7-9ed7-44c8-b148-c3f8b23cef80" providerId="ADAL" clId="{53F48A38-750F-4004-9847-7E09F2D57216}" dt="2021-01-15T04:04:55.555" v="851" actId="1036"/>
          <ac:picMkLst>
            <pc:docMk/>
            <pc:sldMk cId="109857222" sldId="256"/>
            <ac:picMk id="40" creationId="{7CEB58AE-40BD-4BA0-BC68-2C4288B16017}"/>
          </ac:picMkLst>
        </pc:picChg>
        <pc:picChg chg="add mod">
          <ac:chgData name="Do Li Fang Sarah /CSF" userId="964442d7-9ed7-44c8-b148-c3f8b23cef80" providerId="ADAL" clId="{53F48A38-750F-4004-9847-7E09F2D57216}" dt="2021-01-15T06:10:17.490" v="6756" actId="1076"/>
          <ac:picMkLst>
            <pc:docMk/>
            <pc:sldMk cId="109857222" sldId="256"/>
            <ac:picMk id="41" creationId="{10C8B6A0-C6BE-4A49-9714-E9429B7F17BD}"/>
          </ac:picMkLst>
        </pc:picChg>
        <pc:picChg chg="add del mod">
          <ac:chgData name="Do Li Fang Sarah /CSF" userId="964442d7-9ed7-44c8-b148-c3f8b23cef80" providerId="ADAL" clId="{53F48A38-750F-4004-9847-7E09F2D57216}" dt="2021-01-15T05:23:33.283" v="3338" actId="478"/>
          <ac:picMkLst>
            <pc:docMk/>
            <pc:sldMk cId="109857222" sldId="256"/>
            <ac:picMk id="44" creationId="{9CB76CC5-4492-4733-967C-62929B49CA49}"/>
          </ac:picMkLst>
        </pc:picChg>
        <pc:picChg chg="mod">
          <ac:chgData name="Do Li Fang Sarah /CSF" userId="964442d7-9ed7-44c8-b148-c3f8b23cef80" providerId="ADAL" clId="{53F48A38-750F-4004-9847-7E09F2D57216}" dt="2021-01-15T03:52:22.477" v="664" actId="14100"/>
          <ac:picMkLst>
            <pc:docMk/>
            <pc:sldMk cId="109857222" sldId="256"/>
            <ac:picMk id="48" creationId="{5B032188-7E20-46CE-B65B-63E2AB604025}"/>
          </ac:picMkLst>
        </pc:picChg>
        <pc:picChg chg="mod">
          <ac:chgData name="Do Li Fang Sarah /CSF" userId="964442d7-9ed7-44c8-b148-c3f8b23cef80" providerId="ADAL" clId="{53F48A38-750F-4004-9847-7E09F2D57216}" dt="2021-01-15T06:10:24.467" v="6759" actId="1076"/>
          <ac:picMkLst>
            <pc:docMk/>
            <pc:sldMk cId="109857222" sldId="256"/>
            <ac:picMk id="53" creationId="{F7BCAE58-0029-4A35-8B14-2D2657C1AA73}"/>
          </ac:picMkLst>
        </pc:picChg>
        <pc:picChg chg="mod">
          <ac:chgData name="Do Li Fang Sarah /CSF" userId="964442d7-9ed7-44c8-b148-c3f8b23cef80" providerId="ADAL" clId="{53F48A38-750F-4004-9847-7E09F2D57216}" dt="2021-01-15T04:56:13.239" v="2207" actId="1076"/>
          <ac:picMkLst>
            <pc:docMk/>
            <pc:sldMk cId="109857222" sldId="256"/>
            <ac:picMk id="59" creationId="{6438AE97-44AD-45BA-B55C-2B78CC41B5EF}"/>
          </ac:picMkLst>
        </pc:picChg>
        <pc:picChg chg="add mod">
          <ac:chgData name="Do Li Fang Sarah /CSF" userId="964442d7-9ed7-44c8-b148-c3f8b23cef80" providerId="ADAL" clId="{53F48A38-750F-4004-9847-7E09F2D57216}" dt="2021-01-15T04:56:13.239" v="2207" actId="1076"/>
          <ac:picMkLst>
            <pc:docMk/>
            <pc:sldMk cId="109857222" sldId="256"/>
            <ac:picMk id="62" creationId="{E4B57CCD-1F4D-4F5E-A80E-451D8D404624}"/>
          </ac:picMkLst>
        </pc:picChg>
        <pc:picChg chg="add mod">
          <ac:chgData name="Do Li Fang Sarah /CSF" userId="964442d7-9ed7-44c8-b148-c3f8b23cef80" providerId="ADAL" clId="{53F48A38-750F-4004-9847-7E09F2D57216}" dt="2021-01-15T06:10:24.467" v="6759" actId="1076"/>
          <ac:picMkLst>
            <pc:docMk/>
            <pc:sldMk cId="109857222" sldId="256"/>
            <ac:picMk id="63" creationId="{A300E49C-0070-4FF7-8F51-F7BD635B2DE8}"/>
          </ac:picMkLst>
        </pc:picChg>
        <pc:picChg chg="mod">
          <ac:chgData name="Do Li Fang Sarah /CSF" userId="964442d7-9ed7-44c8-b148-c3f8b23cef80" providerId="ADAL" clId="{53F48A38-750F-4004-9847-7E09F2D57216}" dt="2021-01-15T04:22:41.845" v="924" actId="1076"/>
          <ac:picMkLst>
            <pc:docMk/>
            <pc:sldMk cId="109857222" sldId="256"/>
            <ac:picMk id="64" creationId="{3C6A3D96-497E-49A8-8C19-3C71C5B3923D}"/>
          </ac:picMkLst>
        </pc:picChg>
        <pc:picChg chg="add mod">
          <ac:chgData name="Do Li Fang Sarah /CSF" userId="964442d7-9ed7-44c8-b148-c3f8b23cef80" providerId="ADAL" clId="{53F48A38-750F-4004-9847-7E09F2D57216}" dt="2021-01-15T05:53:22.905" v="5742" actId="1036"/>
          <ac:picMkLst>
            <pc:docMk/>
            <pc:sldMk cId="109857222" sldId="256"/>
            <ac:picMk id="65" creationId="{9E256582-3110-4816-A4AF-23E134286BED}"/>
          </ac:picMkLst>
        </pc:picChg>
        <pc:picChg chg="mod">
          <ac:chgData name="Do Li Fang Sarah /CSF" userId="964442d7-9ed7-44c8-b148-c3f8b23cef80" providerId="ADAL" clId="{53F48A38-750F-4004-9847-7E09F2D57216}" dt="2021-01-15T06:18:21.694" v="6967" actId="1076"/>
          <ac:picMkLst>
            <pc:docMk/>
            <pc:sldMk cId="109857222" sldId="256"/>
            <ac:picMk id="68" creationId="{10A7F38E-3D27-4CBA-A174-9F8A8466390C}"/>
          </ac:picMkLst>
        </pc:picChg>
        <pc:picChg chg="mod">
          <ac:chgData name="Do Li Fang Sarah /CSF" userId="964442d7-9ed7-44c8-b148-c3f8b23cef80" providerId="ADAL" clId="{53F48A38-750F-4004-9847-7E09F2D57216}" dt="2021-01-15T06:18:21.694" v="6967" actId="1076"/>
          <ac:picMkLst>
            <pc:docMk/>
            <pc:sldMk cId="109857222" sldId="256"/>
            <ac:picMk id="72" creationId="{6398AB8E-8F0F-4862-BFD3-68999F9D45A1}"/>
          </ac:picMkLst>
        </pc:picChg>
        <pc:picChg chg="add mod modCrop">
          <ac:chgData name="Do Li Fang Sarah /CSF" userId="964442d7-9ed7-44c8-b148-c3f8b23cef80" providerId="ADAL" clId="{53F48A38-750F-4004-9847-7E09F2D57216}" dt="2021-01-15T05:33:32.545" v="4267" actId="1076"/>
          <ac:picMkLst>
            <pc:docMk/>
            <pc:sldMk cId="109857222" sldId="256"/>
            <ac:picMk id="74" creationId="{A06501E4-AD8B-4095-89FA-97D3173A0C75}"/>
          </ac:picMkLst>
        </pc:picChg>
        <pc:picChg chg="add del mod">
          <ac:chgData name="Do Li Fang Sarah /CSF" userId="964442d7-9ed7-44c8-b148-c3f8b23cef80" providerId="ADAL" clId="{53F48A38-750F-4004-9847-7E09F2D57216}" dt="2021-01-15T05:09:42.809" v="3102" actId="478"/>
          <ac:picMkLst>
            <pc:docMk/>
            <pc:sldMk cId="109857222" sldId="256"/>
            <ac:picMk id="75" creationId="{93BE699E-87D3-4240-A9FD-ACB7D6347A90}"/>
          </ac:picMkLst>
        </pc:picChg>
        <pc:picChg chg="add del mod">
          <ac:chgData name="Do Li Fang Sarah /CSF" userId="964442d7-9ed7-44c8-b148-c3f8b23cef80" providerId="ADAL" clId="{53F48A38-750F-4004-9847-7E09F2D57216}" dt="2021-01-15T08:24:32.132" v="7171" actId="478"/>
          <ac:picMkLst>
            <pc:docMk/>
            <pc:sldMk cId="109857222" sldId="256"/>
            <ac:picMk id="76" creationId="{31170A42-B44F-4C56-B78A-411B90F77D4F}"/>
          </ac:picMkLst>
        </pc:picChg>
        <pc:picChg chg="mod">
          <ac:chgData name="Do Li Fang Sarah /CSF" userId="964442d7-9ed7-44c8-b148-c3f8b23cef80" providerId="ADAL" clId="{53F48A38-750F-4004-9847-7E09F2D57216}" dt="2021-01-15T04:34:46.836" v="1066" actId="1076"/>
          <ac:picMkLst>
            <pc:docMk/>
            <pc:sldMk cId="109857222" sldId="256"/>
            <ac:picMk id="77" creationId="{1AB022D6-D939-4B21-A7F7-65E0F14D2C5F}"/>
          </ac:picMkLst>
        </pc:picChg>
        <pc:picChg chg="mod">
          <ac:chgData name="Do Li Fang Sarah /CSF" userId="964442d7-9ed7-44c8-b148-c3f8b23cef80" providerId="ADAL" clId="{53F48A38-750F-4004-9847-7E09F2D57216}" dt="2021-01-15T04:24:55.764" v="967" actId="14100"/>
          <ac:picMkLst>
            <pc:docMk/>
            <pc:sldMk cId="109857222" sldId="256"/>
            <ac:picMk id="77" creationId="{D5C05427-5747-487E-8486-C9A4FC22A748}"/>
          </ac:picMkLst>
        </pc:picChg>
        <pc:picChg chg="mod">
          <ac:chgData name="Do Li Fang Sarah /CSF" userId="964442d7-9ed7-44c8-b148-c3f8b23cef80" providerId="ADAL" clId="{53F48A38-750F-4004-9847-7E09F2D57216}" dt="2021-01-15T06:19:04.050" v="6985" actId="1076"/>
          <ac:picMkLst>
            <pc:docMk/>
            <pc:sldMk cId="109857222" sldId="256"/>
            <ac:picMk id="79" creationId="{11B22B62-77DA-4F25-9FF1-39AB56F03175}"/>
          </ac:picMkLst>
        </pc:picChg>
        <pc:picChg chg="mod">
          <ac:chgData name="Do Li Fang Sarah /CSF" userId="964442d7-9ed7-44c8-b148-c3f8b23cef80" providerId="ADAL" clId="{53F48A38-750F-4004-9847-7E09F2D57216}" dt="2021-01-15T04:24:55.764" v="967" actId="14100"/>
          <ac:picMkLst>
            <pc:docMk/>
            <pc:sldMk cId="109857222" sldId="256"/>
            <ac:picMk id="81" creationId="{1CDA7AE1-BE3A-437E-B4EB-83445D993734}"/>
          </ac:picMkLst>
        </pc:picChg>
        <pc:picChg chg="mod">
          <ac:chgData name="Do Li Fang Sarah /CSF" userId="964442d7-9ed7-44c8-b148-c3f8b23cef80" providerId="ADAL" clId="{53F48A38-750F-4004-9847-7E09F2D57216}" dt="2021-01-15T04:34:24.624" v="1059" actId="1076"/>
          <ac:picMkLst>
            <pc:docMk/>
            <pc:sldMk cId="109857222" sldId="256"/>
            <ac:picMk id="81" creationId="{24D67E46-0492-46F8-A556-F1AA63993F9D}"/>
          </ac:picMkLst>
        </pc:picChg>
        <pc:picChg chg="mod">
          <ac:chgData name="Do Li Fang Sarah /CSF" userId="964442d7-9ed7-44c8-b148-c3f8b23cef80" providerId="ADAL" clId="{53F48A38-750F-4004-9847-7E09F2D57216}" dt="2021-01-15T06:19:05.681" v="6986" actId="1076"/>
          <ac:picMkLst>
            <pc:docMk/>
            <pc:sldMk cId="109857222" sldId="256"/>
            <ac:picMk id="83" creationId="{2512B4F8-B4D8-4D53-8B7E-DDF473044D59}"/>
          </ac:picMkLst>
        </pc:picChg>
        <pc:picChg chg="add mod ord">
          <ac:chgData name="Do Li Fang Sarah /CSF" userId="964442d7-9ed7-44c8-b148-c3f8b23cef80" providerId="ADAL" clId="{53F48A38-750F-4004-9847-7E09F2D57216}" dt="2021-01-15T05:53:18.252" v="5732" actId="1076"/>
          <ac:picMkLst>
            <pc:docMk/>
            <pc:sldMk cId="109857222" sldId="256"/>
            <ac:picMk id="84" creationId="{B624A5BB-1852-4160-8768-528EDDA305EA}"/>
          </ac:picMkLst>
        </pc:picChg>
        <pc:picChg chg="mod">
          <ac:chgData name="Do Li Fang Sarah /CSF" userId="964442d7-9ed7-44c8-b148-c3f8b23cef80" providerId="ADAL" clId="{53F48A38-750F-4004-9847-7E09F2D57216}" dt="2021-01-15T04:33:31.707" v="1044" actId="1076"/>
          <ac:picMkLst>
            <pc:docMk/>
            <pc:sldMk cId="109857222" sldId="256"/>
            <ac:picMk id="85" creationId="{0EDC2BF4-F9D0-42DB-B472-8ABAB1936D28}"/>
          </ac:picMkLst>
        </pc:picChg>
        <pc:picChg chg="mod">
          <ac:chgData name="Do Li Fang Sarah /CSF" userId="964442d7-9ed7-44c8-b148-c3f8b23cef80" providerId="ADAL" clId="{53F48A38-750F-4004-9847-7E09F2D57216}" dt="2021-01-15T06:18:58.785" v="6983" actId="1076"/>
          <ac:picMkLst>
            <pc:docMk/>
            <pc:sldMk cId="109857222" sldId="256"/>
            <ac:picMk id="86" creationId="{08B2A19C-FAAD-4C51-A730-63E439BCD684}"/>
          </ac:picMkLst>
        </pc:picChg>
        <pc:picChg chg="mod">
          <ac:chgData name="Do Li Fang Sarah /CSF" userId="964442d7-9ed7-44c8-b148-c3f8b23cef80" providerId="ADAL" clId="{53F48A38-750F-4004-9847-7E09F2D57216}" dt="2021-01-15T06:18:57.306" v="6982" actId="1076"/>
          <ac:picMkLst>
            <pc:docMk/>
            <pc:sldMk cId="109857222" sldId="256"/>
            <ac:picMk id="89" creationId="{248521A5-6E5A-447A-BC75-AEEEBDFC18C8}"/>
          </ac:picMkLst>
        </pc:picChg>
        <pc:picChg chg="mod">
          <ac:chgData name="Do Li Fang Sarah /CSF" userId="964442d7-9ed7-44c8-b148-c3f8b23cef80" providerId="ADAL" clId="{53F48A38-750F-4004-9847-7E09F2D57216}" dt="2021-01-15T04:33:31.707" v="1044" actId="1076"/>
          <ac:picMkLst>
            <pc:docMk/>
            <pc:sldMk cId="109857222" sldId="256"/>
            <ac:picMk id="89" creationId="{FD524C3E-1019-435A-9542-CC226614B6EF}"/>
          </ac:picMkLst>
        </pc:picChg>
        <pc:picChg chg="mod">
          <ac:chgData name="Do Li Fang Sarah /CSF" userId="964442d7-9ed7-44c8-b148-c3f8b23cef80" providerId="ADAL" clId="{53F48A38-750F-4004-9847-7E09F2D57216}" dt="2021-01-15T06:10:20.859" v="6758" actId="1076"/>
          <ac:picMkLst>
            <pc:docMk/>
            <pc:sldMk cId="109857222" sldId="256"/>
            <ac:picMk id="91" creationId="{DEF6E7D3-6B11-453E-B530-73DAB773D331}"/>
          </ac:picMkLst>
        </pc:picChg>
        <pc:picChg chg="mod">
          <ac:chgData name="Do Li Fang Sarah /CSF" userId="964442d7-9ed7-44c8-b148-c3f8b23cef80" providerId="ADAL" clId="{53F48A38-750F-4004-9847-7E09F2D57216}" dt="2021-01-15T06:19:04.050" v="6985" actId="1076"/>
          <ac:picMkLst>
            <pc:docMk/>
            <pc:sldMk cId="109857222" sldId="256"/>
            <ac:picMk id="92" creationId="{90CED324-7525-48C4-B4AA-52C6BB563F73}"/>
          </ac:picMkLst>
        </pc:picChg>
        <pc:picChg chg="mod">
          <ac:chgData name="Do Li Fang Sarah /CSF" userId="964442d7-9ed7-44c8-b148-c3f8b23cef80" providerId="ADAL" clId="{53F48A38-750F-4004-9847-7E09F2D57216}" dt="2021-01-15T04:35:04.829" v="1077"/>
          <ac:picMkLst>
            <pc:docMk/>
            <pc:sldMk cId="109857222" sldId="256"/>
            <ac:picMk id="94" creationId="{FDC14CA0-1F1E-4939-A2F0-ED5D8E7C08E1}"/>
          </ac:picMkLst>
        </pc:picChg>
        <pc:picChg chg="mod">
          <ac:chgData name="Do Li Fang Sarah /CSF" userId="964442d7-9ed7-44c8-b148-c3f8b23cef80" providerId="ADAL" clId="{53F48A38-750F-4004-9847-7E09F2D57216}" dt="2021-01-15T06:18:57.306" v="6982" actId="1076"/>
          <ac:picMkLst>
            <pc:docMk/>
            <pc:sldMk cId="109857222" sldId="256"/>
            <ac:picMk id="96" creationId="{2D5030D8-8341-4797-A46F-ED13315A4084}"/>
          </ac:picMkLst>
        </pc:picChg>
        <pc:picChg chg="mod">
          <ac:chgData name="Do Li Fang Sarah /CSF" userId="964442d7-9ed7-44c8-b148-c3f8b23cef80" providerId="ADAL" clId="{53F48A38-750F-4004-9847-7E09F2D57216}" dt="2021-01-15T04:35:04.829" v="1077"/>
          <ac:picMkLst>
            <pc:docMk/>
            <pc:sldMk cId="109857222" sldId="256"/>
            <ac:picMk id="98" creationId="{0BCD556F-4C72-499C-AB04-320A05B74857}"/>
          </ac:picMkLst>
        </pc:picChg>
        <pc:picChg chg="add mod">
          <ac:chgData name="Do Li Fang Sarah /CSF" userId="964442d7-9ed7-44c8-b148-c3f8b23cef80" providerId="ADAL" clId="{53F48A38-750F-4004-9847-7E09F2D57216}" dt="2021-01-15T04:35:08.159" v="1079" actId="571"/>
          <ac:picMkLst>
            <pc:docMk/>
            <pc:sldMk cId="109857222" sldId="256"/>
            <ac:picMk id="100" creationId="{9E9BB95B-8815-4780-99B6-5BAAA6D69F44}"/>
          </ac:picMkLst>
        </pc:picChg>
        <pc:picChg chg="mod">
          <ac:chgData name="Do Li Fang Sarah /CSF" userId="964442d7-9ed7-44c8-b148-c3f8b23cef80" providerId="ADAL" clId="{53F48A38-750F-4004-9847-7E09F2D57216}" dt="2021-01-15T05:52:51.172" v="5725" actId="1076"/>
          <ac:picMkLst>
            <pc:docMk/>
            <pc:sldMk cId="109857222" sldId="256"/>
            <ac:picMk id="100" creationId="{D2449363-3340-445A-9D09-2E941A0E5B15}"/>
          </ac:picMkLst>
        </pc:picChg>
        <pc:picChg chg="mod">
          <ac:chgData name="Do Li Fang Sarah /CSF" userId="964442d7-9ed7-44c8-b148-c3f8b23cef80" providerId="ADAL" clId="{53F48A38-750F-4004-9847-7E09F2D57216}" dt="2021-01-15T05:33:42.705" v="4273" actId="1076"/>
          <ac:picMkLst>
            <pc:docMk/>
            <pc:sldMk cId="109857222" sldId="256"/>
            <ac:picMk id="103" creationId="{277502FD-2530-4345-84E8-C8C9753AD068}"/>
          </ac:picMkLst>
        </pc:picChg>
        <pc:picChg chg="mod">
          <ac:chgData name="Do Li Fang Sarah /CSF" userId="964442d7-9ed7-44c8-b148-c3f8b23cef80" providerId="ADAL" clId="{53F48A38-750F-4004-9847-7E09F2D57216}" dt="2021-01-15T05:33:42.705" v="4273" actId="1076"/>
          <ac:picMkLst>
            <pc:docMk/>
            <pc:sldMk cId="109857222" sldId="256"/>
            <ac:picMk id="107" creationId="{833AA19F-8B1B-48C2-9B05-07C23C6F3D1C}"/>
          </ac:picMkLst>
        </pc:picChg>
        <pc:picChg chg="mod">
          <ac:chgData name="Do Li Fang Sarah /CSF" userId="964442d7-9ed7-44c8-b148-c3f8b23cef80" providerId="ADAL" clId="{53F48A38-750F-4004-9847-7E09F2D57216}" dt="2021-01-15T04:43:22.205" v="1773" actId="1076"/>
          <ac:picMkLst>
            <pc:docMk/>
            <pc:sldMk cId="109857222" sldId="256"/>
            <ac:picMk id="111" creationId="{0CDB9FA0-86F2-4173-B7EB-4D6C9E93BDFD}"/>
          </ac:picMkLst>
        </pc:picChg>
        <pc:picChg chg="mod">
          <ac:chgData name="Do Li Fang Sarah /CSF" userId="964442d7-9ed7-44c8-b148-c3f8b23cef80" providerId="ADAL" clId="{53F48A38-750F-4004-9847-7E09F2D57216}" dt="2021-01-15T06:09:28.131" v="6753" actId="1076"/>
          <ac:picMkLst>
            <pc:docMk/>
            <pc:sldMk cId="109857222" sldId="256"/>
            <ac:picMk id="111" creationId="{5BA8E077-72FA-4CFC-9A2C-D92F817431E0}"/>
          </ac:picMkLst>
        </pc:picChg>
        <pc:picChg chg="mod">
          <ac:chgData name="Do Li Fang Sarah /CSF" userId="964442d7-9ed7-44c8-b148-c3f8b23cef80" providerId="ADAL" clId="{53F48A38-750F-4004-9847-7E09F2D57216}" dt="2021-01-15T04:43:22.205" v="1773" actId="1076"/>
          <ac:picMkLst>
            <pc:docMk/>
            <pc:sldMk cId="109857222" sldId="256"/>
            <ac:picMk id="115" creationId="{96CC40F9-57F8-4AFC-9EB2-9F480188DCA6}"/>
          </ac:picMkLst>
        </pc:picChg>
        <pc:picChg chg="mod">
          <ac:chgData name="Do Li Fang Sarah /CSF" userId="964442d7-9ed7-44c8-b148-c3f8b23cef80" providerId="ADAL" clId="{53F48A38-750F-4004-9847-7E09F2D57216}" dt="2021-01-15T06:09:28.131" v="6753" actId="1076"/>
          <ac:picMkLst>
            <pc:docMk/>
            <pc:sldMk cId="109857222" sldId="256"/>
            <ac:picMk id="115" creationId="{A219C9B6-DDEE-4CA6-92C5-12FCD8BADE10}"/>
          </ac:picMkLst>
        </pc:picChg>
        <pc:picChg chg="mod">
          <ac:chgData name="Do Li Fang Sarah /CSF" userId="964442d7-9ed7-44c8-b148-c3f8b23cef80" providerId="ADAL" clId="{53F48A38-750F-4004-9847-7E09F2D57216}" dt="2021-01-15T05:52:49.352" v="5724" actId="1076"/>
          <ac:picMkLst>
            <pc:docMk/>
            <pc:sldMk cId="109857222" sldId="256"/>
            <ac:picMk id="120" creationId="{03C1BF35-DAF4-4E98-B440-898F2C65446F}"/>
          </ac:picMkLst>
        </pc:picChg>
        <pc:picChg chg="mod">
          <ac:chgData name="Do Li Fang Sarah /CSF" userId="964442d7-9ed7-44c8-b148-c3f8b23cef80" providerId="ADAL" clId="{53F48A38-750F-4004-9847-7E09F2D57216}" dt="2021-01-15T05:53:01.427" v="5729" actId="1076"/>
          <ac:picMkLst>
            <pc:docMk/>
            <pc:sldMk cId="109857222" sldId="256"/>
            <ac:picMk id="124" creationId="{28D5AEC0-38BF-409D-B41E-BC87A376619A}"/>
          </ac:picMkLst>
        </pc:picChg>
        <pc:picChg chg="mod">
          <ac:chgData name="Do Li Fang Sarah /CSF" userId="964442d7-9ed7-44c8-b148-c3f8b23cef80" providerId="ADAL" clId="{53F48A38-750F-4004-9847-7E09F2D57216}" dt="2021-01-15T05:53:01.427" v="5729" actId="1076"/>
          <ac:picMkLst>
            <pc:docMk/>
            <pc:sldMk cId="109857222" sldId="256"/>
            <ac:picMk id="128" creationId="{DCAE7216-8703-433A-A198-0DF9642AFDB2}"/>
          </ac:picMkLst>
        </pc:picChg>
        <pc:picChg chg="mod">
          <ac:chgData name="Do Li Fang Sarah /CSF" userId="964442d7-9ed7-44c8-b148-c3f8b23cef80" providerId="ADAL" clId="{53F48A38-750F-4004-9847-7E09F2D57216}" dt="2021-01-15T05:03:33.221" v="2621" actId="1076"/>
          <ac:picMkLst>
            <pc:docMk/>
            <pc:sldMk cId="109857222" sldId="256"/>
            <ac:picMk id="132" creationId="{9BFFBB51-719C-40F6-91A5-2E77760A5920}"/>
          </ac:picMkLst>
        </pc:picChg>
        <pc:picChg chg="mod">
          <ac:chgData name="Do Li Fang Sarah /CSF" userId="964442d7-9ed7-44c8-b148-c3f8b23cef80" providerId="ADAL" clId="{53F48A38-750F-4004-9847-7E09F2D57216}" dt="2021-01-15T05:03:33.221" v="2621" actId="1076"/>
          <ac:picMkLst>
            <pc:docMk/>
            <pc:sldMk cId="109857222" sldId="256"/>
            <ac:picMk id="136" creationId="{13E7BF8F-0EB8-4F61-9C37-51D7FE13923F}"/>
          </ac:picMkLst>
        </pc:picChg>
        <pc:picChg chg="mod">
          <ac:chgData name="Do Li Fang Sarah /CSF" userId="964442d7-9ed7-44c8-b148-c3f8b23cef80" providerId="ADAL" clId="{53F48A38-750F-4004-9847-7E09F2D57216}" dt="2021-01-15T06:09:16.795" v="6747" actId="1076"/>
          <ac:picMkLst>
            <pc:docMk/>
            <pc:sldMk cId="109857222" sldId="256"/>
            <ac:picMk id="137" creationId="{D2209CEE-16C3-4957-95E3-326CC825074E}"/>
          </ac:picMkLst>
        </pc:picChg>
        <pc:picChg chg="mod">
          <ac:chgData name="Do Li Fang Sarah /CSF" userId="964442d7-9ed7-44c8-b148-c3f8b23cef80" providerId="ADAL" clId="{53F48A38-750F-4004-9847-7E09F2D57216}" dt="2021-01-15T06:09:20.103" v="6749" actId="1076"/>
          <ac:picMkLst>
            <pc:docMk/>
            <pc:sldMk cId="109857222" sldId="256"/>
            <ac:picMk id="140" creationId="{5AEE4B02-F514-4BBE-8D76-AA0CC86263DE}"/>
          </ac:picMkLst>
        </pc:picChg>
        <pc:picChg chg="mod">
          <ac:chgData name="Do Li Fang Sarah /CSF" userId="964442d7-9ed7-44c8-b148-c3f8b23cef80" providerId="ADAL" clId="{53F48A38-750F-4004-9847-7E09F2D57216}" dt="2021-01-15T06:09:20.103" v="6749" actId="1076"/>
          <ac:picMkLst>
            <pc:docMk/>
            <pc:sldMk cId="109857222" sldId="256"/>
            <ac:picMk id="144" creationId="{A52A3EE3-D0D8-4714-A79C-FAE63DBCC8CD}"/>
          </ac:picMkLst>
        </pc:picChg>
        <pc:picChg chg="mod">
          <ac:chgData name="Do Li Fang Sarah /CSF" userId="964442d7-9ed7-44c8-b148-c3f8b23cef80" providerId="ADAL" clId="{53F48A38-750F-4004-9847-7E09F2D57216}" dt="2021-01-15T06:09:25.427" v="6752" actId="1076"/>
          <ac:picMkLst>
            <pc:docMk/>
            <pc:sldMk cId="109857222" sldId="256"/>
            <ac:picMk id="146" creationId="{551E45DD-8AA6-4821-8E1C-D77A73A8BBC6}"/>
          </ac:picMkLst>
        </pc:picChg>
        <pc:picChg chg="mod">
          <ac:chgData name="Do Li Fang Sarah /CSF" userId="964442d7-9ed7-44c8-b148-c3f8b23cef80" providerId="ADAL" clId="{53F48A38-750F-4004-9847-7E09F2D57216}" dt="2021-01-15T06:09:18.034" v="6748" actId="1076"/>
          <ac:picMkLst>
            <pc:docMk/>
            <pc:sldMk cId="109857222" sldId="256"/>
            <ac:picMk id="147" creationId="{2E65BB75-3D5C-4A0C-A9CF-0F5D76285D9E}"/>
          </ac:picMkLst>
        </pc:picChg>
        <pc:picChg chg="mod">
          <ac:chgData name="Do Li Fang Sarah /CSF" userId="964442d7-9ed7-44c8-b148-c3f8b23cef80" providerId="ADAL" clId="{53F48A38-750F-4004-9847-7E09F2D57216}" dt="2021-01-15T05:03:35.745" v="2623"/>
          <ac:picMkLst>
            <pc:docMk/>
            <pc:sldMk cId="109857222" sldId="256"/>
            <ac:picMk id="150" creationId="{CB1BC5D6-5A2D-4F52-9B9B-1931D708A19E}"/>
          </ac:picMkLst>
        </pc:picChg>
        <pc:picChg chg="mod">
          <ac:chgData name="Do Li Fang Sarah /CSF" userId="964442d7-9ed7-44c8-b148-c3f8b23cef80" providerId="ADAL" clId="{53F48A38-750F-4004-9847-7E09F2D57216}" dt="2021-01-15T06:09:16.795" v="6747" actId="1076"/>
          <ac:picMkLst>
            <pc:docMk/>
            <pc:sldMk cId="109857222" sldId="256"/>
            <ac:picMk id="151" creationId="{E639454E-17BA-4BDA-B4D1-A03426D69B99}"/>
          </ac:picMkLst>
        </pc:picChg>
        <pc:picChg chg="add del mod">
          <ac:chgData name="Do Li Fang Sarah /CSF" userId="964442d7-9ed7-44c8-b148-c3f8b23cef80" providerId="ADAL" clId="{53F48A38-750F-4004-9847-7E09F2D57216}" dt="2021-01-15T05:19:40.874" v="3184" actId="478"/>
          <ac:picMkLst>
            <pc:docMk/>
            <pc:sldMk cId="109857222" sldId="256"/>
            <ac:picMk id="153" creationId="{623F438B-81DA-44A3-8A94-2B3AC7930E0C}"/>
          </ac:picMkLst>
        </pc:picChg>
        <pc:picChg chg="mod">
          <ac:chgData name="Do Li Fang Sarah /CSF" userId="964442d7-9ed7-44c8-b148-c3f8b23cef80" providerId="ADAL" clId="{53F48A38-750F-4004-9847-7E09F2D57216}" dt="2021-01-15T05:03:35.745" v="2623"/>
          <ac:picMkLst>
            <pc:docMk/>
            <pc:sldMk cId="109857222" sldId="256"/>
            <ac:picMk id="154" creationId="{627BD083-4F2E-42DC-9CD0-57180AEDC552}"/>
          </ac:picMkLst>
        </pc:picChg>
        <pc:picChg chg="add del mod">
          <ac:chgData name="Do Li Fang Sarah /CSF" userId="964442d7-9ed7-44c8-b148-c3f8b23cef80" providerId="ADAL" clId="{53F48A38-750F-4004-9847-7E09F2D57216}" dt="2021-01-15T05:34:28.364" v="4298" actId="478"/>
          <ac:picMkLst>
            <pc:docMk/>
            <pc:sldMk cId="109857222" sldId="256"/>
            <ac:picMk id="154" creationId="{89E08EA1-31E3-4044-960B-D437EF574E9C}"/>
          </ac:picMkLst>
        </pc:picChg>
        <pc:picChg chg="add del mod">
          <ac:chgData name="Do Li Fang Sarah /CSF" userId="964442d7-9ed7-44c8-b148-c3f8b23cef80" providerId="ADAL" clId="{53F48A38-750F-4004-9847-7E09F2D57216}" dt="2021-01-15T11:24:07.820" v="7187" actId="478"/>
          <ac:picMkLst>
            <pc:docMk/>
            <pc:sldMk cId="109857222" sldId="256"/>
            <ac:picMk id="155" creationId="{0B79DB23-C0FB-4B0B-846F-ED4CB74C3688}"/>
          </ac:picMkLst>
        </pc:picChg>
        <pc:picChg chg="mod">
          <ac:chgData name="Do Li Fang Sarah /CSF" userId="964442d7-9ed7-44c8-b148-c3f8b23cef80" providerId="ADAL" clId="{53F48A38-750F-4004-9847-7E09F2D57216}" dt="2021-01-15T05:06:53.999" v="3072" actId="1076"/>
          <ac:picMkLst>
            <pc:docMk/>
            <pc:sldMk cId="109857222" sldId="256"/>
            <ac:picMk id="158" creationId="{114BD980-E7F4-4CAF-B064-AFAF64CD43A5}"/>
          </ac:picMkLst>
        </pc:picChg>
        <pc:picChg chg="mod">
          <ac:chgData name="Do Li Fang Sarah /CSF" userId="964442d7-9ed7-44c8-b148-c3f8b23cef80" providerId="ADAL" clId="{53F48A38-750F-4004-9847-7E09F2D57216}" dt="2021-01-15T05:53:47.357" v="5748" actId="1076"/>
          <ac:picMkLst>
            <pc:docMk/>
            <pc:sldMk cId="109857222" sldId="256"/>
            <ac:picMk id="161" creationId="{B8748518-F4E0-4E37-891E-85B600EACAC0}"/>
          </ac:picMkLst>
        </pc:picChg>
        <pc:picChg chg="mod">
          <ac:chgData name="Do Li Fang Sarah /CSF" userId="964442d7-9ed7-44c8-b148-c3f8b23cef80" providerId="ADAL" clId="{53F48A38-750F-4004-9847-7E09F2D57216}" dt="2021-01-15T05:06:53.999" v="3072" actId="1076"/>
          <ac:picMkLst>
            <pc:docMk/>
            <pc:sldMk cId="109857222" sldId="256"/>
            <ac:picMk id="162" creationId="{502CA02F-EB05-4805-AA03-6473E1E4294D}"/>
          </ac:picMkLst>
        </pc:picChg>
        <pc:picChg chg="mod">
          <ac:chgData name="Do Li Fang Sarah /CSF" userId="964442d7-9ed7-44c8-b148-c3f8b23cef80" providerId="ADAL" clId="{53F48A38-750F-4004-9847-7E09F2D57216}" dt="2021-01-15T05:53:51.491" v="5749" actId="1076"/>
          <ac:picMkLst>
            <pc:docMk/>
            <pc:sldMk cId="109857222" sldId="256"/>
            <ac:picMk id="166" creationId="{E70EDA14-2CB3-49F6-9F4D-733889551DE1}"/>
          </ac:picMkLst>
        </pc:picChg>
        <pc:picChg chg="mod">
          <ac:chgData name="Do Li Fang Sarah /CSF" userId="964442d7-9ed7-44c8-b148-c3f8b23cef80" providerId="ADAL" clId="{53F48A38-750F-4004-9847-7E09F2D57216}" dt="2021-01-15T05:53:51.491" v="5749" actId="1076"/>
          <ac:picMkLst>
            <pc:docMk/>
            <pc:sldMk cId="109857222" sldId="256"/>
            <ac:picMk id="170" creationId="{3B0D4BBF-CF1B-4F14-BAA1-3580F04D9083}"/>
          </ac:picMkLst>
        </pc:picChg>
        <pc:picChg chg="mod">
          <ac:chgData name="Do Li Fang Sarah /CSF" userId="964442d7-9ed7-44c8-b148-c3f8b23cef80" providerId="ADAL" clId="{53F48A38-750F-4004-9847-7E09F2D57216}" dt="2021-01-15T05:53:47.357" v="5748" actId="1076"/>
          <ac:picMkLst>
            <pc:docMk/>
            <pc:sldMk cId="109857222" sldId="256"/>
            <ac:picMk id="174" creationId="{7161B0D5-E63C-4582-9803-F4B01074A0DB}"/>
          </ac:picMkLst>
        </pc:picChg>
        <pc:picChg chg="mod">
          <ac:chgData name="Do Li Fang Sarah /CSF" userId="964442d7-9ed7-44c8-b148-c3f8b23cef80" providerId="ADAL" clId="{53F48A38-750F-4004-9847-7E09F2D57216}" dt="2021-01-15T05:40:20.194" v="4520"/>
          <ac:picMkLst>
            <pc:docMk/>
            <pc:sldMk cId="109857222" sldId="256"/>
            <ac:picMk id="179" creationId="{FBB06515-D72C-41CB-9036-B8302479E43D}"/>
          </ac:picMkLst>
        </pc:picChg>
        <pc:picChg chg="mod">
          <ac:chgData name="Do Li Fang Sarah /CSF" userId="964442d7-9ed7-44c8-b148-c3f8b23cef80" providerId="ADAL" clId="{53F48A38-750F-4004-9847-7E09F2D57216}" dt="2021-01-15T05:40:20.194" v="4520"/>
          <ac:picMkLst>
            <pc:docMk/>
            <pc:sldMk cId="109857222" sldId="256"/>
            <ac:picMk id="183" creationId="{699F250E-6884-4E28-85FD-7CCD454218ED}"/>
          </ac:picMkLst>
        </pc:picChg>
        <pc:picChg chg="mod">
          <ac:chgData name="Do Li Fang Sarah /CSF" userId="964442d7-9ed7-44c8-b148-c3f8b23cef80" providerId="ADAL" clId="{53F48A38-750F-4004-9847-7E09F2D57216}" dt="2021-01-15T05:40:26.659" v="4524" actId="571"/>
          <ac:picMkLst>
            <pc:docMk/>
            <pc:sldMk cId="109857222" sldId="256"/>
            <ac:picMk id="187" creationId="{A7880BAE-0BCA-4CB7-9D40-7BF50592A930}"/>
          </ac:picMkLst>
        </pc:picChg>
        <pc:picChg chg="mod">
          <ac:chgData name="Do Li Fang Sarah /CSF" userId="964442d7-9ed7-44c8-b148-c3f8b23cef80" providerId="ADAL" clId="{53F48A38-750F-4004-9847-7E09F2D57216}" dt="2021-01-15T05:40:26.659" v="4524" actId="571"/>
          <ac:picMkLst>
            <pc:docMk/>
            <pc:sldMk cId="109857222" sldId="256"/>
            <ac:picMk id="191" creationId="{8F0CDD46-584B-40C8-9E86-EB52C51096FF}"/>
          </ac:picMkLst>
        </pc:picChg>
        <pc:picChg chg="mod">
          <ac:chgData name="Do Li Fang Sarah /CSF" userId="964442d7-9ed7-44c8-b148-c3f8b23cef80" providerId="ADAL" clId="{53F48A38-750F-4004-9847-7E09F2D57216}" dt="2021-01-15T05:45:06.400" v="5155" actId="1076"/>
          <ac:picMkLst>
            <pc:docMk/>
            <pc:sldMk cId="109857222" sldId="256"/>
            <ac:picMk id="195" creationId="{72AC5A3D-8544-429A-8C08-F6BF04DCFFFC}"/>
          </ac:picMkLst>
        </pc:picChg>
        <pc:picChg chg="mod">
          <ac:chgData name="Do Li Fang Sarah /CSF" userId="964442d7-9ed7-44c8-b148-c3f8b23cef80" providerId="ADAL" clId="{53F48A38-750F-4004-9847-7E09F2D57216}" dt="2021-01-15T05:45:06.400" v="5155" actId="1076"/>
          <ac:picMkLst>
            <pc:docMk/>
            <pc:sldMk cId="109857222" sldId="256"/>
            <ac:picMk id="199" creationId="{0F6E904A-4E87-4846-97CD-381146F789B8}"/>
          </ac:picMkLst>
        </pc:picChg>
        <pc:picChg chg="mod">
          <ac:chgData name="Do Li Fang Sarah /CSF" userId="964442d7-9ed7-44c8-b148-c3f8b23cef80" providerId="ADAL" clId="{53F48A38-750F-4004-9847-7E09F2D57216}" dt="2021-01-15T06:02:06.895" v="6470" actId="14100"/>
          <ac:picMkLst>
            <pc:docMk/>
            <pc:sldMk cId="109857222" sldId="256"/>
            <ac:picMk id="206" creationId="{F47E8A7D-D4D8-4033-8143-45874AAD60E1}"/>
          </ac:picMkLst>
        </pc:picChg>
        <pc:picChg chg="mod">
          <ac:chgData name="Do Li Fang Sarah /CSF" userId="964442d7-9ed7-44c8-b148-c3f8b23cef80" providerId="ADAL" clId="{53F48A38-750F-4004-9847-7E09F2D57216}" dt="2021-01-15T06:02:06.895" v="6470" actId="14100"/>
          <ac:picMkLst>
            <pc:docMk/>
            <pc:sldMk cId="109857222" sldId="256"/>
            <ac:picMk id="210" creationId="{A34C728D-00F0-45F7-B8E5-3C8C12B01B3B}"/>
          </ac:picMkLst>
        </pc:picChg>
        <pc:picChg chg="add del mod">
          <ac:chgData name="Do Li Fang Sarah /CSF" userId="964442d7-9ed7-44c8-b148-c3f8b23cef80" providerId="ADAL" clId="{53F48A38-750F-4004-9847-7E09F2D57216}" dt="2021-01-15T11:22:24.969" v="7177" actId="478"/>
          <ac:picMkLst>
            <pc:docMk/>
            <pc:sldMk cId="109857222" sldId="256"/>
            <ac:picMk id="220" creationId="{707BDCC9-A88C-4DEC-A392-C9A8C5B05E4E}"/>
          </ac:picMkLst>
        </pc:picChg>
        <pc:picChg chg="mod">
          <ac:chgData name="Do Li Fang Sarah /CSF" userId="964442d7-9ed7-44c8-b148-c3f8b23cef80" providerId="ADAL" clId="{53F48A38-750F-4004-9847-7E09F2D57216}" dt="2021-01-15T06:10:17.490" v="6756" actId="1076"/>
          <ac:picMkLst>
            <pc:docMk/>
            <pc:sldMk cId="109857222" sldId="256"/>
            <ac:picMk id="1030" creationId="{04F9A3E9-F8DA-40B5-B92E-D5285C99EBB9}"/>
          </ac:picMkLst>
        </pc:picChg>
        <pc:picChg chg="add mod">
          <ac:chgData name="Do Li Fang Sarah /CSF" userId="964442d7-9ed7-44c8-b148-c3f8b23cef80" providerId="ADAL" clId="{53F48A38-750F-4004-9847-7E09F2D57216}" dt="2021-01-15T08:24:43.740" v="7176" actId="14100"/>
          <ac:picMkLst>
            <pc:docMk/>
            <pc:sldMk cId="109857222" sldId="256"/>
            <ac:picMk id="1073" creationId="{21A7BAC7-6D67-4A78-9025-4B2781C28441}"/>
          </ac:picMkLst>
        </pc:picChg>
        <pc:picChg chg="add mod">
          <ac:chgData name="Do Li Fang Sarah /CSF" userId="964442d7-9ed7-44c8-b148-c3f8b23cef80" providerId="ADAL" clId="{53F48A38-750F-4004-9847-7E09F2D57216}" dt="2021-01-15T11:22:37.789" v="7186" actId="1076"/>
          <ac:picMkLst>
            <pc:docMk/>
            <pc:sldMk cId="109857222" sldId="256"/>
            <ac:picMk id="1075" creationId="{7F9E1BA2-19F7-44FD-9B97-33E22E69F760}"/>
          </ac:picMkLst>
        </pc:picChg>
        <pc:picChg chg="add mod modCrop">
          <ac:chgData name="Do Li Fang Sarah /CSF" userId="964442d7-9ed7-44c8-b148-c3f8b23cef80" providerId="ADAL" clId="{53F48A38-750F-4004-9847-7E09F2D57216}" dt="2021-01-15T11:24:33.279" v="7198" actId="1076"/>
          <ac:picMkLst>
            <pc:docMk/>
            <pc:sldMk cId="109857222" sldId="256"/>
            <ac:picMk id="1077" creationId="{8FC191D2-6A5C-4C1D-A413-92CCA3938064}"/>
          </ac:picMkLst>
        </pc:picChg>
        <pc:cxnChg chg="add mod">
          <ac:chgData name="Do Li Fang Sarah /CSF" userId="964442d7-9ed7-44c8-b148-c3f8b23cef80" providerId="ADAL" clId="{53F48A38-750F-4004-9847-7E09F2D57216}" dt="2021-01-15T05:53:15.257" v="5731" actId="1076"/>
          <ac:cxnSpMkLst>
            <pc:docMk/>
            <pc:sldMk cId="109857222" sldId="256"/>
            <ac:cxnSpMk id="26" creationId="{516153B1-5365-47E3-BF26-C91A474CDE0B}"/>
          </ac:cxnSpMkLst>
        </pc:cxnChg>
        <pc:cxnChg chg="add mod">
          <ac:chgData name="Do Li Fang Sarah /CSF" userId="964442d7-9ed7-44c8-b148-c3f8b23cef80" providerId="ADAL" clId="{53F48A38-750F-4004-9847-7E09F2D57216}" dt="2021-01-15T05:33:07.310" v="4261" actId="1076"/>
          <ac:cxnSpMkLst>
            <pc:docMk/>
            <pc:sldMk cId="109857222" sldId="256"/>
            <ac:cxnSpMk id="27" creationId="{551A15E1-EBD4-4FE1-81A1-300F60A17BB0}"/>
          </ac:cxnSpMkLst>
        </pc:cxnChg>
        <pc:cxnChg chg="add del mod">
          <ac:chgData name="Do Li Fang Sarah /CSF" userId="964442d7-9ed7-44c8-b148-c3f8b23cef80" providerId="ADAL" clId="{53F48A38-750F-4004-9847-7E09F2D57216}" dt="2021-01-15T05:48:23.617" v="5169" actId="478"/>
          <ac:cxnSpMkLst>
            <pc:docMk/>
            <pc:sldMk cId="109857222" sldId="256"/>
            <ac:cxnSpMk id="157" creationId="{EAA8B954-B3EA-44CA-BAF9-B67247DC02B8}"/>
          </ac:cxnSpMkLst>
        </pc:cxnChg>
        <pc:cxnChg chg="add mod">
          <ac:chgData name="Do Li Fang Sarah /CSF" userId="964442d7-9ed7-44c8-b148-c3f8b23cef80" providerId="ADAL" clId="{53F48A38-750F-4004-9847-7E09F2D57216}" dt="2021-01-15T05:53:15.257" v="5731" actId="1076"/>
          <ac:cxnSpMkLst>
            <pc:docMk/>
            <pc:sldMk cId="109857222" sldId="256"/>
            <ac:cxnSpMk id="172" creationId="{66FF38D7-373B-4FC7-9632-1CE1FD7A49FB}"/>
          </ac:cxnSpMkLst>
        </pc:cxnChg>
        <pc:cxnChg chg="add mod">
          <ac:chgData name="Do Li Fang Sarah /CSF" userId="964442d7-9ed7-44c8-b148-c3f8b23cef80" providerId="ADAL" clId="{53F48A38-750F-4004-9847-7E09F2D57216}" dt="2021-01-15T05:53:42.599" v="5746" actId="1076"/>
          <ac:cxnSpMkLst>
            <pc:docMk/>
            <pc:sldMk cId="109857222" sldId="256"/>
            <ac:cxnSpMk id="176" creationId="{748E07C8-A80E-4849-8DC0-E87C78E626EF}"/>
          </ac:cxnSpMkLst>
        </pc:cxnChg>
        <pc:cxnChg chg="add mod">
          <ac:chgData name="Do Li Fang Sarah /CSF" userId="964442d7-9ed7-44c8-b148-c3f8b23cef80" providerId="ADAL" clId="{53F48A38-750F-4004-9847-7E09F2D57216}" dt="2021-01-15T06:04:06.468" v="6508" actId="14100"/>
          <ac:cxnSpMkLst>
            <pc:docMk/>
            <pc:sldMk cId="109857222" sldId="256"/>
            <ac:cxnSpMk id="1027" creationId="{F824237A-13C4-4037-9299-96362C1E4ACB}"/>
          </ac:cxnSpMkLst>
        </pc:cxnChg>
        <pc:cxnChg chg="add mod">
          <ac:chgData name="Do Li Fang Sarah /CSF" userId="964442d7-9ed7-44c8-b148-c3f8b23cef80" providerId="ADAL" clId="{53F48A38-750F-4004-9847-7E09F2D57216}" dt="2021-01-15T06:03:29.095" v="6500" actId="14100"/>
          <ac:cxnSpMkLst>
            <pc:docMk/>
            <pc:sldMk cId="109857222" sldId="256"/>
            <ac:cxnSpMk id="1029" creationId="{87C5894B-801B-43FD-96A8-B64DF69C6FBA}"/>
          </ac:cxnSpMkLst>
        </pc:cxnChg>
        <pc:cxnChg chg="add mod">
          <ac:chgData name="Do Li Fang Sarah /CSF" userId="964442d7-9ed7-44c8-b148-c3f8b23cef80" providerId="ADAL" clId="{53F48A38-750F-4004-9847-7E09F2D57216}" dt="2021-01-15T06:03:22.840" v="6497" actId="14100"/>
          <ac:cxnSpMkLst>
            <pc:docMk/>
            <pc:sldMk cId="109857222" sldId="256"/>
            <ac:cxnSpMk id="1032" creationId="{66293C8F-D09C-45D4-950B-CB6504B1CF4A}"/>
          </ac:cxnSpMkLst>
        </pc:cxnChg>
        <pc:cxnChg chg="add mod">
          <ac:chgData name="Do Li Fang Sarah /CSF" userId="964442d7-9ed7-44c8-b148-c3f8b23cef80" providerId="ADAL" clId="{53F48A38-750F-4004-9847-7E09F2D57216}" dt="2021-01-15T06:02:57.748" v="6491" actId="14100"/>
          <ac:cxnSpMkLst>
            <pc:docMk/>
            <pc:sldMk cId="109857222" sldId="256"/>
            <ac:cxnSpMk id="1034" creationId="{7382E3D3-A974-44CE-A50C-3139A863B937}"/>
          </ac:cxnSpMkLst>
        </pc:cxnChg>
        <pc:cxnChg chg="add mod">
          <ac:chgData name="Do Li Fang Sarah /CSF" userId="964442d7-9ed7-44c8-b148-c3f8b23cef80" providerId="ADAL" clId="{53F48A38-750F-4004-9847-7E09F2D57216}" dt="2021-01-15T06:02:53.389" v="6490" actId="14100"/>
          <ac:cxnSpMkLst>
            <pc:docMk/>
            <pc:sldMk cId="109857222" sldId="256"/>
            <ac:cxnSpMk id="1036" creationId="{EC963185-6DBE-4762-A129-67451B8FBA58}"/>
          </ac:cxnSpMkLst>
        </pc:cxnChg>
        <pc:cxnChg chg="add mod">
          <ac:chgData name="Do Li Fang Sarah /CSF" userId="964442d7-9ed7-44c8-b148-c3f8b23cef80" providerId="ADAL" clId="{53F48A38-750F-4004-9847-7E09F2D57216}" dt="2021-01-15T06:02:44.773" v="6487" actId="1076"/>
          <ac:cxnSpMkLst>
            <pc:docMk/>
            <pc:sldMk cId="109857222" sldId="256"/>
            <ac:cxnSpMk id="1051" creationId="{83A50B23-E7A2-4585-8E78-C846A4FEE41C}"/>
          </ac:cxnSpMkLst>
        </pc:cxnChg>
      </pc:sldChg>
    </pc:docChg>
  </pc:docChgLst>
  <pc:docChgLst>
    <pc:chgData name="Do Li Fang Sarah /CSF" userId="964442d7-9ed7-44c8-b148-c3f8b23cef80" providerId="ADAL" clId="{F1FE1BF7-817B-4392-971D-FA8C97CE6714}"/>
    <pc:docChg chg="modSld">
      <pc:chgData name="Do Li Fang Sarah /CSF" userId="964442d7-9ed7-44c8-b148-c3f8b23cef80" providerId="ADAL" clId="{F1FE1BF7-817B-4392-971D-FA8C97CE6714}" dt="2021-02-16T18:05:57.852" v="3" actId="1076"/>
      <pc:docMkLst>
        <pc:docMk/>
      </pc:docMkLst>
      <pc:sldChg chg="modSp mod">
        <pc:chgData name="Do Li Fang Sarah /CSF" userId="964442d7-9ed7-44c8-b148-c3f8b23cef80" providerId="ADAL" clId="{F1FE1BF7-817B-4392-971D-FA8C97CE6714}" dt="2021-02-16T18:05:57.852" v="3" actId="1076"/>
        <pc:sldMkLst>
          <pc:docMk/>
          <pc:sldMk cId="109857222" sldId="256"/>
        </pc:sldMkLst>
        <pc:spChg chg="mod">
          <ac:chgData name="Do Li Fang Sarah /CSF" userId="964442d7-9ed7-44c8-b148-c3f8b23cef80" providerId="ADAL" clId="{F1FE1BF7-817B-4392-971D-FA8C97CE6714}" dt="2021-02-16T18:05:46.714" v="1" actId="14100"/>
          <ac:spMkLst>
            <pc:docMk/>
            <pc:sldMk cId="109857222" sldId="256"/>
            <ac:spMk id="12" creationId="{E907A096-9B48-42E7-99C6-F4DC596AC2A3}"/>
          </ac:spMkLst>
        </pc:spChg>
        <pc:spChg chg="mod">
          <ac:chgData name="Do Li Fang Sarah /CSF" userId="964442d7-9ed7-44c8-b148-c3f8b23cef80" providerId="ADAL" clId="{F1FE1BF7-817B-4392-971D-FA8C97CE6714}" dt="2021-02-16T18:05:46.714" v="1" actId="14100"/>
          <ac:spMkLst>
            <pc:docMk/>
            <pc:sldMk cId="109857222" sldId="256"/>
            <ac:spMk id="14" creationId="{FB690905-DF6A-4DC2-9421-9558FFCA6CDE}"/>
          </ac:spMkLst>
        </pc:spChg>
        <pc:spChg chg="mod">
          <ac:chgData name="Do Li Fang Sarah /CSF" userId="964442d7-9ed7-44c8-b148-c3f8b23cef80" providerId="ADAL" clId="{F1FE1BF7-817B-4392-971D-FA8C97CE6714}" dt="2021-02-16T18:05:46.714" v="1" actId="14100"/>
          <ac:spMkLst>
            <pc:docMk/>
            <pc:sldMk cId="109857222" sldId="256"/>
            <ac:spMk id="16" creationId="{5F968B3E-46E2-4D02-9CD6-9428843253B3}"/>
          </ac:spMkLst>
        </pc:spChg>
        <pc:spChg chg="mod">
          <ac:chgData name="Do Li Fang Sarah /CSF" userId="964442d7-9ed7-44c8-b148-c3f8b23cef80" providerId="ADAL" clId="{F1FE1BF7-817B-4392-971D-FA8C97CE6714}" dt="2021-02-16T18:05:46.714" v="1" actId="14100"/>
          <ac:spMkLst>
            <pc:docMk/>
            <pc:sldMk cId="109857222" sldId="256"/>
            <ac:spMk id="19" creationId="{7FE63FF1-B8B3-4B04-BDB2-E8E9FF12D55B}"/>
          </ac:spMkLst>
        </pc:spChg>
        <pc:spChg chg="mod">
          <ac:chgData name="Do Li Fang Sarah /CSF" userId="964442d7-9ed7-44c8-b148-c3f8b23cef80" providerId="ADAL" clId="{F1FE1BF7-817B-4392-971D-FA8C97CE6714}" dt="2021-02-16T18:05:32.891" v="0" actId="14100"/>
          <ac:spMkLst>
            <pc:docMk/>
            <pc:sldMk cId="109857222" sldId="256"/>
            <ac:spMk id="196" creationId="{50502FF9-944E-4CF4-8B8B-E92132636D0F}"/>
          </ac:spMkLst>
        </pc:spChg>
        <pc:spChg chg="mod">
          <ac:chgData name="Do Li Fang Sarah /CSF" userId="964442d7-9ed7-44c8-b148-c3f8b23cef80" providerId="ADAL" clId="{F1FE1BF7-817B-4392-971D-FA8C97CE6714}" dt="2021-02-16T18:05:32.891" v="0" actId="14100"/>
          <ac:spMkLst>
            <pc:docMk/>
            <pc:sldMk cId="109857222" sldId="256"/>
            <ac:spMk id="197" creationId="{7D69864E-0E09-4B60-B16F-D2F903934896}"/>
          </ac:spMkLst>
        </pc:spChg>
        <pc:spChg chg="mod">
          <ac:chgData name="Do Li Fang Sarah /CSF" userId="964442d7-9ed7-44c8-b148-c3f8b23cef80" providerId="ADAL" clId="{F1FE1BF7-817B-4392-971D-FA8C97CE6714}" dt="2021-02-16T18:05:32.891" v="0" actId="14100"/>
          <ac:spMkLst>
            <pc:docMk/>
            <pc:sldMk cId="109857222" sldId="256"/>
            <ac:spMk id="198" creationId="{74FBA864-C349-416A-887C-8729E79F55AA}"/>
          </ac:spMkLst>
        </pc:spChg>
        <pc:spChg chg="mod">
          <ac:chgData name="Do Li Fang Sarah /CSF" userId="964442d7-9ed7-44c8-b148-c3f8b23cef80" providerId="ADAL" clId="{F1FE1BF7-817B-4392-971D-FA8C97CE6714}" dt="2021-02-16T18:05:32.891" v="0" actId="14100"/>
          <ac:spMkLst>
            <pc:docMk/>
            <pc:sldMk cId="109857222" sldId="256"/>
            <ac:spMk id="200" creationId="{4836844C-6F89-4297-BA27-43B71E6743AE}"/>
          </ac:spMkLst>
        </pc:spChg>
        <pc:grpChg chg="mod">
          <ac:chgData name="Do Li Fang Sarah /CSF" userId="964442d7-9ed7-44c8-b148-c3f8b23cef80" providerId="ADAL" clId="{F1FE1BF7-817B-4392-971D-FA8C97CE6714}" dt="2021-02-16T18:05:50.204" v="2" actId="14100"/>
          <ac:grpSpMkLst>
            <pc:docMk/>
            <pc:sldMk cId="109857222" sldId="256"/>
            <ac:grpSpMk id="3" creationId="{B358D55F-4220-4062-99C7-004D3193D306}"/>
          </ac:grpSpMkLst>
        </pc:grpChg>
        <pc:grpChg chg="mod">
          <ac:chgData name="Do Li Fang Sarah /CSF" userId="964442d7-9ed7-44c8-b148-c3f8b23cef80" providerId="ADAL" clId="{F1FE1BF7-817B-4392-971D-FA8C97CE6714}" dt="2021-02-16T18:05:46.714" v="1" actId="14100"/>
          <ac:grpSpMkLst>
            <pc:docMk/>
            <pc:sldMk cId="109857222" sldId="256"/>
            <ac:grpSpMk id="6" creationId="{9BA09B30-695B-4FE3-8E1E-A65E72BA0625}"/>
          </ac:grpSpMkLst>
        </pc:grpChg>
        <pc:grpChg chg="mod">
          <ac:chgData name="Do Li Fang Sarah /CSF" userId="964442d7-9ed7-44c8-b148-c3f8b23cef80" providerId="ADAL" clId="{F1FE1BF7-817B-4392-971D-FA8C97CE6714}" dt="2021-02-16T18:05:46.714" v="1" actId="14100"/>
          <ac:grpSpMkLst>
            <pc:docMk/>
            <pc:sldMk cId="109857222" sldId="256"/>
            <ac:grpSpMk id="28" creationId="{4BC2BD91-C3EE-43D9-93C5-BB60F07FDDA4}"/>
          </ac:grpSpMkLst>
        </pc:grpChg>
        <pc:grpChg chg="mod">
          <ac:chgData name="Do Li Fang Sarah /CSF" userId="964442d7-9ed7-44c8-b148-c3f8b23cef80" providerId="ADAL" clId="{F1FE1BF7-817B-4392-971D-FA8C97CE6714}" dt="2021-02-16T18:05:32.891" v="0" actId="14100"/>
          <ac:grpSpMkLst>
            <pc:docMk/>
            <pc:sldMk cId="109857222" sldId="256"/>
            <ac:grpSpMk id="193" creationId="{64162301-9EBE-4A4F-B105-E2EDC0D0701B}"/>
          </ac:grpSpMkLst>
        </pc:grpChg>
        <pc:grpChg chg="mod">
          <ac:chgData name="Do Li Fang Sarah /CSF" userId="964442d7-9ed7-44c8-b148-c3f8b23cef80" providerId="ADAL" clId="{F1FE1BF7-817B-4392-971D-FA8C97CE6714}" dt="2021-02-16T18:05:32.891" v="0" actId="14100"/>
          <ac:grpSpMkLst>
            <pc:docMk/>
            <pc:sldMk cId="109857222" sldId="256"/>
            <ac:grpSpMk id="194" creationId="{2246392C-0C4C-4693-9369-5E2069F0D38A}"/>
          </ac:grpSpMkLst>
        </pc:grpChg>
        <pc:picChg chg="mod">
          <ac:chgData name="Do Li Fang Sarah /CSF" userId="964442d7-9ed7-44c8-b148-c3f8b23cef80" providerId="ADAL" clId="{F1FE1BF7-817B-4392-971D-FA8C97CE6714}" dt="2021-02-16T18:05:57.852" v="3" actId="1076"/>
          <ac:picMkLst>
            <pc:docMk/>
            <pc:sldMk cId="109857222" sldId="256"/>
            <ac:picMk id="5" creationId="{4C9B42DA-7BF0-4733-BC70-2B2672479E6D}"/>
          </ac:picMkLst>
        </pc:picChg>
        <pc:picChg chg="mod">
          <ac:chgData name="Do Li Fang Sarah /CSF" userId="964442d7-9ed7-44c8-b148-c3f8b23cef80" providerId="ADAL" clId="{F1FE1BF7-817B-4392-971D-FA8C97CE6714}" dt="2021-02-16T18:05:46.714" v="1" actId="14100"/>
          <ac:picMkLst>
            <pc:docMk/>
            <pc:sldMk cId="109857222" sldId="256"/>
            <ac:picMk id="41" creationId="{10C8B6A0-C6BE-4A49-9714-E9429B7F17BD}"/>
          </ac:picMkLst>
        </pc:picChg>
        <pc:picChg chg="mod">
          <ac:chgData name="Do Li Fang Sarah /CSF" userId="964442d7-9ed7-44c8-b148-c3f8b23cef80" providerId="ADAL" clId="{F1FE1BF7-817B-4392-971D-FA8C97CE6714}" dt="2021-02-16T18:05:32.891" v="0" actId="14100"/>
          <ac:picMkLst>
            <pc:docMk/>
            <pc:sldMk cId="109857222" sldId="256"/>
            <ac:picMk id="195" creationId="{72AC5A3D-8544-429A-8C08-F6BF04DCFFFC}"/>
          </ac:picMkLst>
        </pc:picChg>
        <pc:picChg chg="mod">
          <ac:chgData name="Do Li Fang Sarah /CSF" userId="964442d7-9ed7-44c8-b148-c3f8b23cef80" providerId="ADAL" clId="{F1FE1BF7-817B-4392-971D-FA8C97CE6714}" dt="2021-02-16T18:05:32.891" v="0" actId="14100"/>
          <ac:picMkLst>
            <pc:docMk/>
            <pc:sldMk cId="109857222" sldId="256"/>
            <ac:picMk id="199" creationId="{0F6E904A-4E87-4846-97CD-381146F789B8}"/>
          </ac:picMkLst>
        </pc:picChg>
        <pc:picChg chg="mod">
          <ac:chgData name="Do Li Fang Sarah /CSF" userId="964442d7-9ed7-44c8-b148-c3f8b23cef80" providerId="ADAL" clId="{F1FE1BF7-817B-4392-971D-FA8C97CE6714}" dt="2021-02-16T18:05:46.714" v="1" actId="14100"/>
          <ac:picMkLst>
            <pc:docMk/>
            <pc:sldMk cId="109857222" sldId="256"/>
            <ac:picMk id="1030" creationId="{04F9A3E9-F8DA-40B5-B92E-D5285C99EBB9}"/>
          </ac:picMkLst>
        </pc:picChg>
      </pc:sldChg>
    </pc:docChg>
  </pc:docChgLst>
  <pc:docChgLst>
    <pc:chgData name="Tan Jia Shun /CSF" userId="5f0826d6-a9a7-4478-ada0-e18450490fc3" providerId="ADAL" clId="{B8658473-55BC-4C75-B133-C6296D9A424D}"/>
    <pc:docChg chg="undo custSel modSld modMainMaster">
      <pc:chgData name="Tan Jia Shun /CSF" userId="5f0826d6-a9a7-4478-ada0-e18450490fc3" providerId="ADAL" clId="{B8658473-55BC-4C75-B133-C6296D9A424D}" dt="2021-01-18T02:33:08.408" v="2286" actId="20577"/>
      <pc:docMkLst>
        <pc:docMk/>
      </pc:docMkLst>
      <pc:sldChg chg="addSp delSp modSp mod setBg modNotes">
        <pc:chgData name="Tan Jia Shun /CSF" userId="5f0826d6-a9a7-4478-ada0-e18450490fc3" providerId="ADAL" clId="{B8658473-55BC-4C75-B133-C6296D9A424D}" dt="2021-01-18T02:33:08.408" v="2286" actId="20577"/>
        <pc:sldMkLst>
          <pc:docMk/>
          <pc:sldMk cId="109857222" sldId="256"/>
        </pc:sldMkLst>
        <pc:spChg chg="mod">
          <ac:chgData name="Tan Jia Shun /CSF" userId="5f0826d6-a9a7-4478-ada0-e18450490fc3" providerId="ADAL" clId="{B8658473-55BC-4C75-B133-C6296D9A424D}" dt="2021-01-15T03:33:15.430" v="115" actId="1076"/>
          <ac:spMkLst>
            <pc:docMk/>
            <pc:sldMk cId="109857222" sldId="256"/>
            <ac:spMk id="7" creationId="{A9476A74-3313-404A-BAC6-ECA5DD0B2783}"/>
          </ac:spMkLst>
        </pc:spChg>
        <pc:spChg chg="mod">
          <ac:chgData name="Tan Jia Shun /CSF" userId="5f0826d6-a9a7-4478-ada0-e18450490fc3" providerId="ADAL" clId="{B8658473-55BC-4C75-B133-C6296D9A424D}" dt="2021-01-15T03:41:55.973" v="173" actId="1076"/>
          <ac:spMkLst>
            <pc:docMk/>
            <pc:sldMk cId="109857222" sldId="256"/>
            <ac:spMk id="8" creationId="{FD07BC35-D71D-4D97-A454-4FABD7BB1E9C}"/>
          </ac:spMkLst>
        </pc:spChg>
        <pc:spChg chg="add mod">
          <ac:chgData name="Tan Jia Shun /CSF" userId="5f0826d6-a9a7-4478-ada0-e18450490fc3" providerId="ADAL" clId="{B8658473-55BC-4C75-B133-C6296D9A424D}" dt="2021-01-15T05:04:03.463" v="1663" actId="1035"/>
          <ac:spMkLst>
            <pc:docMk/>
            <pc:sldMk cId="109857222" sldId="256"/>
            <ac:spMk id="9" creationId="{66C412A9-BF98-42A2-BF6F-204FD4CD603F}"/>
          </ac:spMkLst>
        </pc:spChg>
        <pc:spChg chg="add mod">
          <ac:chgData name="Tan Jia Shun /CSF" userId="5f0826d6-a9a7-4478-ada0-e18450490fc3" providerId="ADAL" clId="{B8658473-55BC-4C75-B133-C6296D9A424D}" dt="2021-01-15T04:36:37.523" v="1042" actId="1036"/>
          <ac:spMkLst>
            <pc:docMk/>
            <pc:sldMk cId="109857222" sldId="256"/>
            <ac:spMk id="10" creationId="{48420E0F-0EED-4049-A0C6-5884837B4565}"/>
          </ac:spMkLst>
        </pc:spChg>
        <pc:spChg chg="add mod topLvl">
          <ac:chgData name="Tan Jia Shun /CSF" userId="5f0826d6-a9a7-4478-ada0-e18450490fc3" providerId="ADAL" clId="{B8658473-55BC-4C75-B133-C6296D9A424D}" dt="2021-01-15T04:39:29.352" v="1287" actId="1035"/>
          <ac:spMkLst>
            <pc:docMk/>
            <pc:sldMk cId="109857222" sldId="256"/>
            <ac:spMk id="12" creationId="{E907A096-9B48-42E7-99C6-F4DC596AC2A3}"/>
          </ac:spMkLst>
        </pc:spChg>
        <pc:spChg chg="add mod topLvl">
          <ac:chgData name="Tan Jia Shun /CSF" userId="5f0826d6-a9a7-4478-ada0-e18450490fc3" providerId="ADAL" clId="{B8658473-55BC-4C75-B133-C6296D9A424D}" dt="2021-01-15T04:39:29.352" v="1287" actId="1035"/>
          <ac:spMkLst>
            <pc:docMk/>
            <pc:sldMk cId="109857222" sldId="256"/>
            <ac:spMk id="14" creationId="{FB690905-DF6A-4DC2-9421-9558FFCA6CDE}"/>
          </ac:spMkLst>
        </pc:spChg>
        <pc:spChg chg="add mod topLvl">
          <ac:chgData name="Tan Jia Shun /CSF" userId="5f0826d6-a9a7-4478-ada0-e18450490fc3" providerId="ADAL" clId="{B8658473-55BC-4C75-B133-C6296D9A424D}" dt="2021-01-15T04:39:29.352" v="1287" actId="1035"/>
          <ac:spMkLst>
            <pc:docMk/>
            <pc:sldMk cId="109857222" sldId="256"/>
            <ac:spMk id="16" creationId="{5F968B3E-46E2-4D02-9CD6-9428843253B3}"/>
          </ac:spMkLst>
        </pc:spChg>
        <pc:spChg chg="mod">
          <ac:chgData name="Tan Jia Shun /CSF" userId="5f0826d6-a9a7-4478-ada0-e18450490fc3" providerId="ADAL" clId="{B8658473-55BC-4C75-B133-C6296D9A424D}" dt="2021-01-15T03:41:33.645" v="171" actId="1076"/>
          <ac:spMkLst>
            <pc:docMk/>
            <pc:sldMk cId="109857222" sldId="256"/>
            <ac:spMk id="18" creationId="{54F3ACE0-C59E-4E25-B7B0-BEFB6B7C13BB}"/>
          </ac:spMkLst>
        </pc:spChg>
        <pc:spChg chg="add mod topLvl">
          <ac:chgData name="Tan Jia Shun /CSF" userId="5f0826d6-a9a7-4478-ada0-e18450490fc3" providerId="ADAL" clId="{B8658473-55BC-4C75-B133-C6296D9A424D}" dt="2021-01-18T02:29:39.263" v="2282" actId="313"/>
          <ac:spMkLst>
            <pc:docMk/>
            <pc:sldMk cId="109857222" sldId="256"/>
            <ac:spMk id="19" creationId="{7FE63FF1-B8B3-4B04-BDB2-E8E9FF12D55B}"/>
          </ac:spMkLst>
        </pc:spChg>
        <pc:spChg chg="mod">
          <ac:chgData name="Tan Jia Shun /CSF" userId="5f0826d6-a9a7-4478-ada0-e18450490fc3" providerId="ADAL" clId="{B8658473-55BC-4C75-B133-C6296D9A424D}" dt="2021-01-15T03:46:06.822" v="247" actId="1076"/>
          <ac:spMkLst>
            <pc:docMk/>
            <pc:sldMk cId="109857222" sldId="256"/>
            <ac:spMk id="34" creationId="{CE21AD47-A9B5-4413-8180-A44D6CBD14F9}"/>
          </ac:spMkLst>
        </pc:spChg>
        <pc:spChg chg="mod">
          <ac:chgData name="Tan Jia Shun /CSF" userId="5f0826d6-a9a7-4478-ada0-e18450490fc3" providerId="ADAL" clId="{B8658473-55BC-4C75-B133-C6296D9A424D}" dt="2021-01-15T03:46:06.822" v="247" actId="1076"/>
          <ac:spMkLst>
            <pc:docMk/>
            <pc:sldMk cId="109857222" sldId="256"/>
            <ac:spMk id="35" creationId="{4931B6CE-A71B-4C8B-8AF0-9817A7ABB10D}"/>
          </ac:spMkLst>
        </pc:spChg>
        <pc:spChg chg="mod">
          <ac:chgData name="Tan Jia Shun /CSF" userId="5f0826d6-a9a7-4478-ada0-e18450490fc3" providerId="ADAL" clId="{B8658473-55BC-4C75-B133-C6296D9A424D}" dt="2021-01-15T03:46:06.822" v="247" actId="1076"/>
          <ac:spMkLst>
            <pc:docMk/>
            <pc:sldMk cId="109857222" sldId="256"/>
            <ac:spMk id="36" creationId="{89240638-BAEB-486E-BAED-A6A16854CAF5}"/>
          </ac:spMkLst>
        </pc:spChg>
        <pc:spChg chg="mod">
          <ac:chgData name="Tan Jia Shun /CSF" userId="5f0826d6-a9a7-4478-ada0-e18450490fc3" providerId="ADAL" clId="{B8658473-55BC-4C75-B133-C6296D9A424D}" dt="2021-01-15T03:46:06.822" v="247" actId="1076"/>
          <ac:spMkLst>
            <pc:docMk/>
            <pc:sldMk cId="109857222" sldId="256"/>
            <ac:spMk id="38" creationId="{0F633F16-7261-4119-8EB2-7C5F774F3AB5}"/>
          </ac:spMkLst>
        </pc:spChg>
        <pc:spChg chg="mod">
          <ac:chgData name="Tan Jia Shun /CSF" userId="5f0826d6-a9a7-4478-ada0-e18450490fc3" providerId="ADAL" clId="{B8658473-55BC-4C75-B133-C6296D9A424D}" dt="2021-01-15T04:39:29.352" v="1287" actId="1035"/>
          <ac:spMkLst>
            <pc:docMk/>
            <pc:sldMk cId="109857222" sldId="256"/>
            <ac:spMk id="43" creationId="{41A280C1-B1D4-4323-8689-29F4A6EDADCD}"/>
          </ac:spMkLst>
        </pc:spChg>
        <pc:spChg chg="mod">
          <ac:chgData name="Tan Jia Shun /CSF" userId="5f0826d6-a9a7-4478-ada0-e18450490fc3" providerId="ADAL" clId="{B8658473-55BC-4C75-B133-C6296D9A424D}" dt="2021-01-15T04:39:29.352" v="1287" actId="1035"/>
          <ac:spMkLst>
            <pc:docMk/>
            <pc:sldMk cId="109857222" sldId="256"/>
            <ac:spMk id="50" creationId="{A9818ACF-A5D7-429D-B5E3-E7BC57C3AFEA}"/>
          </ac:spMkLst>
        </pc:spChg>
        <pc:spChg chg="mod">
          <ac:chgData name="Tan Jia Shun /CSF" userId="5f0826d6-a9a7-4478-ada0-e18450490fc3" providerId="ADAL" clId="{B8658473-55BC-4C75-B133-C6296D9A424D}" dt="2021-01-15T04:39:29.352" v="1287" actId="1035"/>
          <ac:spMkLst>
            <pc:docMk/>
            <pc:sldMk cId="109857222" sldId="256"/>
            <ac:spMk id="52" creationId="{7A7A0F9E-2915-4AAB-A187-20474CCCA6CD}"/>
          </ac:spMkLst>
        </pc:spChg>
        <pc:spChg chg="mod">
          <ac:chgData name="Tan Jia Shun /CSF" userId="5f0826d6-a9a7-4478-ada0-e18450490fc3" providerId="ADAL" clId="{B8658473-55BC-4C75-B133-C6296D9A424D}" dt="2021-01-15T04:39:29.352" v="1287" actId="1035"/>
          <ac:spMkLst>
            <pc:docMk/>
            <pc:sldMk cId="109857222" sldId="256"/>
            <ac:spMk id="54" creationId="{08EA2F5F-0CD2-4C8D-973A-3320159FDCD3}"/>
          </ac:spMkLst>
        </pc:spChg>
        <pc:spChg chg="mod">
          <ac:chgData name="Tan Jia Shun /CSF" userId="5f0826d6-a9a7-4478-ada0-e18450490fc3" providerId="ADAL" clId="{B8658473-55BC-4C75-B133-C6296D9A424D}" dt="2021-01-15T04:41:50.218" v="1290" actId="1076"/>
          <ac:spMkLst>
            <pc:docMk/>
            <pc:sldMk cId="109857222" sldId="256"/>
            <ac:spMk id="69" creationId="{E48A8BEE-41D9-44D0-A689-F7EFEF243ED7}"/>
          </ac:spMkLst>
        </pc:spChg>
        <pc:spChg chg="mod">
          <ac:chgData name="Tan Jia Shun /CSF" userId="5f0826d6-a9a7-4478-ada0-e18450490fc3" providerId="ADAL" clId="{B8658473-55BC-4C75-B133-C6296D9A424D}" dt="2021-01-15T04:41:50.218" v="1290" actId="1076"/>
          <ac:spMkLst>
            <pc:docMk/>
            <pc:sldMk cId="109857222" sldId="256"/>
            <ac:spMk id="70" creationId="{EF22FF5E-3822-4DE2-AB93-0BAD2251A106}"/>
          </ac:spMkLst>
        </pc:spChg>
        <pc:spChg chg="mod">
          <ac:chgData name="Tan Jia Shun /CSF" userId="5f0826d6-a9a7-4478-ada0-e18450490fc3" providerId="ADAL" clId="{B8658473-55BC-4C75-B133-C6296D9A424D}" dt="2021-01-15T04:41:50.218" v="1290" actId="1076"/>
          <ac:spMkLst>
            <pc:docMk/>
            <pc:sldMk cId="109857222" sldId="256"/>
            <ac:spMk id="71" creationId="{2CE860F1-06EB-4B13-9E24-1347C5210956}"/>
          </ac:spMkLst>
        </pc:spChg>
        <pc:spChg chg="mod">
          <ac:chgData name="Tan Jia Shun /CSF" userId="5f0826d6-a9a7-4478-ada0-e18450490fc3" providerId="ADAL" clId="{B8658473-55BC-4C75-B133-C6296D9A424D}" dt="2021-01-15T04:41:50.218" v="1290" actId="1076"/>
          <ac:spMkLst>
            <pc:docMk/>
            <pc:sldMk cId="109857222" sldId="256"/>
            <ac:spMk id="73" creationId="{90F2E2DE-4B68-4F52-BAFD-AB6A942D7338}"/>
          </ac:spMkLst>
        </pc:spChg>
        <pc:spChg chg="mod">
          <ac:chgData name="Tan Jia Shun /CSF" userId="5f0826d6-a9a7-4478-ada0-e18450490fc3" providerId="ADAL" clId="{B8658473-55BC-4C75-B133-C6296D9A424D}" dt="2021-01-15T04:41:55.693" v="1292" actId="1076"/>
          <ac:spMkLst>
            <pc:docMk/>
            <pc:sldMk cId="109857222" sldId="256"/>
            <ac:spMk id="80" creationId="{B75B26D7-F26F-478A-9CD6-EB48AFEEDD48}"/>
          </ac:spMkLst>
        </pc:spChg>
        <pc:spChg chg="mod">
          <ac:chgData name="Tan Jia Shun /CSF" userId="5f0826d6-a9a7-4478-ada0-e18450490fc3" providerId="ADAL" clId="{B8658473-55BC-4C75-B133-C6296D9A424D}" dt="2021-01-15T04:41:55.693" v="1292" actId="1076"/>
          <ac:spMkLst>
            <pc:docMk/>
            <pc:sldMk cId="109857222" sldId="256"/>
            <ac:spMk id="81" creationId="{977E13A7-83C3-44CB-87DC-4FC46DA412D1}"/>
          </ac:spMkLst>
        </pc:spChg>
        <pc:spChg chg="mod">
          <ac:chgData name="Tan Jia Shun /CSF" userId="5f0826d6-a9a7-4478-ada0-e18450490fc3" providerId="ADAL" clId="{B8658473-55BC-4C75-B133-C6296D9A424D}" dt="2021-01-15T04:41:55.693" v="1292" actId="1076"/>
          <ac:spMkLst>
            <pc:docMk/>
            <pc:sldMk cId="109857222" sldId="256"/>
            <ac:spMk id="82" creationId="{2122DDD5-EDD5-4C22-9DC2-3B3D13E483BC}"/>
          </ac:spMkLst>
        </pc:spChg>
        <pc:spChg chg="mod">
          <ac:chgData name="Tan Jia Shun /CSF" userId="5f0826d6-a9a7-4478-ada0-e18450490fc3" providerId="ADAL" clId="{B8658473-55BC-4C75-B133-C6296D9A424D}" dt="2021-01-15T05:00:35.338" v="1580" actId="1076"/>
          <ac:spMkLst>
            <pc:docMk/>
            <pc:sldMk cId="109857222" sldId="256"/>
            <ac:spMk id="90" creationId="{E27312D1-4BE9-4EF3-9BF5-9A022C9CCBE1}"/>
          </ac:spMkLst>
        </pc:spChg>
        <pc:spChg chg="mod">
          <ac:chgData name="Tan Jia Shun /CSF" userId="5f0826d6-a9a7-4478-ada0-e18450490fc3" providerId="ADAL" clId="{B8658473-55BC-4C75-B133-C6296D9A424D}" dt="2021-01-18T02:27:17.182" v="2268" actId="20577"/>
          <ac:spMkLst>
            <pc:docMk/>
            <pc:sldMk cId="109857222" sldId="256"/>
            <ac:spMk id="93" creationId="{EFEC9D31-A2F7-4CD1-B778-76432E7C9C21}"/>
          </ac:spMkLst>
        </pc:spChg>
        <pc:spChg chg="mod">
          <ac:chgData name="Tan Jia Shun /CSF" userId="5f0826d6-a9a7-4478-ada0-e18450490fc3" providerId="ADAL" clId="{B8658473-55BC-4C75-B133-C6296D9A424D}" dt="2021-01-15T05:00:35.338" v="1580" actId="1076"/>
          <ac:spMkLst>
            <pc:docMk/>
            <pc:sldMk cId="109857222" sldId="256"/>
            <ac:spMk id="94" creationId="{ACA8EAB4-1190-496A-BDAB-4A9FA87FA74F}"/>
          </ac:spMkLst>
        </pc:spChg>
        <pc:spChg chg="mod">
          <ac:chgData name="Tan Jia Shun /CSF" userId="5f0826d6-a9a7-4478-ada0-e18450490fc3" providerId="ADAL" clId="{B8658473-55BC-4C75-B133-C6296D9A424D}" dt="2021-01-15T05:00:35.338" v="1580" actId="1076"/>
          <ac:spMkLst>
            <pc:docMk/>
            <pc:sldMk cId="109857222" sldId="256"/>
            <ac:spMk id="95" creationId="{78445709-5334-47CF-9970-66CEF22A9267}"/>
          </ac:spMkLst>
        </pc:spChg>
        <pc:spChg chg="mod ord">
          <ac:chgData name="Tan Jia Shun /CSF" userId="5f0826d6-a9a7-4478-ada0-e18450490fc3" providerId="ADAL" clId="{B8658473-55BC-4C75-B133-C6296D9A424D}" dt="2021-01-15T05:00:35.338" v="1580" actId="1076"/>
          <ac:spMkLst>
            <pc:docMk/>
            <pc:sldMk cId="109857222" sldId="256"/>
            <ac:spMk id="97" creationId="{3781F585-4764-4D7C-8999-057C30B0DAA1}"/>
          </ac:spMkLst>
        </pc:spChg>
        <pc:spChg chg="mod">
          <ac:chgData name="Tan Jia Shun /CSF" userId="5f0826d6-a9a7-4478-ada0-e18450490fc3" providerId="ADAL" clId="{B8658473-55BC-4C75-B133-C6296D9A424D}" dt="2021-01-15T05:04:06.880" v="1670" actId="1035"/>
          <ac:spMkLst>
            <pc:docMk/>
            <pc:sldMk cId="109857222" sldId="256"/>
            <ac:spMk id="112" creationId="{36A2B33F-47DF-42E7-95B9-ACCAB2627045}"/>
          </ac:spMkLst>
        </pc:spChg>
        <pc:spChg chg="mod">
          <ac:chgData name="Tan Jia Shun /CSF" userId="5f0826d6-a9a7-4478-ada0-e18450490fc3" providerId="ADAL" clId="{B8658473-55BC-4C75-B133-C6296D9A424D}" dt="2021-01-15T05:04:06.880" v="1670" actId="1035"/>
          <ac:spMkLst>
            <pc:docMk/>
            <pc:sldMk cId="109857222" sldId="256"/>
            <ac:spMk id="113" creationId="{11B07DA8-3070-4941-8633-34ECCB237CAC}"/>
          </ac:spMkLst>
        </pc:spChg>
        <pc:spChg chg="mod">
          <ac:chgData name="Tan Jia Shun /CSF" userId="5f0826d6-a9a7-4478-ada0-e18450490fc3" providerId="ADAL" clId="{B8658473-55BC-4C75-B133-C6296D9A424D}" dt="2021-01-15T05:04:06.880" v="1670" actId="1035"/>
          <ac:spMkLst>
            <pc:docMk/>
            <pc:sldMk cId="109857222" sldId="256"/>
            <ac:spMk id="114" creationId="{FF937FA9-8FB4-4C97-9816-FACDD1C23526}"/>
          </ac:spMkLst>
        </pc:spChg>
        <pc:spChg chg="mod ord">
          <ac:chgData name="Tan Jia Shun /CSF" userId="5f0826d6-a9a7-4478-ada0-e18450490fc3" providerId="ADAL" clId="{B8658473-55BC-4C75-B133-C6296D9A424D}" dt="2021-01-18T02:33:08.408" v="2286" actId="20577"/>
          <ac:spMkLst>
            <pc:docMk/>
            <pc:sldMk cId="109857222" sldId="256"/>
            <ac:spMk id="116" creationId="{7DE55D7E-D9C9-4421-99FC-C95CACCA3E39}"/>
          </ac:spMkLst>
        </pc:spChg>
        <pc:spChg chg="mod">
          <ac:chgData name="Tan Jia Shun /CSF" userId="5f0826d6-a9a7-4478-ada0-e18450490fc3" providerId="ADAL" clId="{B8658473-55BC-4C75-B133-C6296D9A424D}" dt="2021-01-15T05:16:35.252" v="2121" actId="1076"/>
          <ac:spMkLst>
            <pc:docMk/>
            <pc:sldMk cId="109857222" sldId="256"/>
            <ac:spMk id="117" creationId="{1966CA9D-0564-472C-9B83-3EFB2AB53EEE}"/>
          </ac:spMkLst>
        </pc:spChg>
        <pc:spChg chg="mod">
          <ac:chgData name="Tan Jia Shun /CSF" userId="5f0826d6-a9a7-4478-ada0-e18450490fc3" providerId="ADAL" clId="{B8658473-55BC-4C75-B133-C6296D9A424D}" dt="2021-01-15T05:16:35.252" v="2121" actId="1076"/>
          <ac:spMkLst>
            <pc:docMk/>
            <pc:sldMk cId="109857222" sldId="256"/>
            <ac:spMk id="118" creationId="{B6B2B25C-8923-44AA-BA38-47F7F37FFE98}"/>
          </ac:spMkLst>
        </pc:spChg>
        <pc:spChg chg="mod">
          <ac:chgData name="Tan Jia Shun /CSF" userId="5f0826d6-a9a7-4478-ada0-e18450490fc3" providerId="ADAL" clId="{B8658473-55BC-4C75-B133-C6296D9A424D}" dt="2021-01-15T05:16:35.252" v="2121" actId="1076"/>
          <ac:spMkLst>
            <pc:docMk/>
            <pc:sldMk cId="109857222" sldId="256"/>
            <ac:spMk id="119" creationId="{A7B91C06-86DE-4394-8CA9-808BDFA5DDAD}"/>
          </ac:spMkLst>
        </pc:spChg>
        <pc:spChg chg="mod">
          <ac:chgData name="Tan Jia Shun /CSF" userId="5f0826d6-a9a7-4478-ada0-e18450490fc3" providerId="ADAL" clId="{B8658473-55BC-4C75-B133-C6296D9A424D}" dt="2021-01-15T05:16:35.252" v="2121" actId="1076"/>
          <ac:spMkLst>
            <pc:docMk/>
            <pc:sldMk cId="109857222" sldId="256"/>
            <ac:spMk id="121" creationId="{6E980647-652B-4A49-9085-1E54812A1FC1}"/>
          </ac:spMkLst>
        </pc:spChg>
        <pc:spChg chg="mod">
          <ac:chgData name="Tan Jia Shun /CSF" userId="5f0826d6-a9a7-4478-ada0-e18450490fc3" providerId="ADAL" clId="{B8658473-55BC-4C75-B133-C6296D9A424D}" dt="2021-01-15T05:16:43.354" v="2124" actId="1076"/>
          <ac:spMkLst>
            <pc:docMk/>
            <pc:sldMk cId="109857222" sldId="256"/>
            <ac:spMk id="125" creationId="{5601EEBF-5750-419F-9F16-0054DB598B3A}"/>
          </ac:spMkLst>
        </pc:spChg>
        <pc:spChg chg="mod">
          <ac:chgData name="Tan Jia Shun /CSF" userId="5f0826d6-a9a7-4478-ada0-e18450490fc3" providerId="ADAL" clId="{B8658473-55BC-4C75-B133-C6296D9A424D}" dt="2021-01-15T05:16:43.354" v="2124" actId="1076"/>
          <ac:spMkLst>
            <pc:docMk/>
            <pc:sldMk cId="109857222" sldId="256"/>
            <ac:spMk id="126" creationId="{C797A237-5187-40C2-A142-7B03CD62F980}"/>
          </ac:spMkLst>
        </pc:spChg>
        <pc:spChg chg="mod">
          <ac:chgData name="Tan Jia Shun /CSF" userId="5f0826d6-a9a7-4478-ada0-e18450490fc3" providerId="ADAL" clId="{B8658473-55BC-4C75-B133-C6296D9A424D}" dt="2021-01-15T05:16:43.354" v="2124" actId="1076"/>
          <ac:spMkLst>
            <pc:docMk/>
            <pc:sldMk cId="109857222" sldId="256"/>
            <ac:spMk id="127" creationId="{9C179064-9FD0-4AF9-9A11-EA27C98E2D81}"/>
          </ac:spMkLst>
        </pc:spChg>
        <pc:spChg chg="mod">
          <ac:chgData name="Tan Jia Shun /CSF" userId="5f0826d6-a9a7-4478-ada0-e18450490fc3" providerId="ADAL" clId="{B8658473-55BC-4C75-B133-C6296D9A424D}" dt="2021-01-15T05:16:43.354" v="2124" actId="1076"/>
          <ac:spMkLst>
            <pc:docMk/>
            <pc:sldMk cId="109857222" sldId="256"/>
            <ac:spMk id="129" creationId="{ADE9A0B5-E889-4938-8A20-167BD94C8338}"/>
          </ac:spMkLst>
        </pc:spChg>
        <pc:spChg chg="mod">
          <ac:chgData name="Tan Jia Shun /CSF" userId="5f0826d6-a9a7-4478-ada0-e18450490fc3" providerId="ADAL" clId="{B8658473-55BC-4C75-B133-C6296D9A424D}" dt="2021-01-15T05:12:07.793" v="1935" actId="1036"/>
          <ac:spMkLst>
            <pc:docMk/>
            <pc:sldMk cId="109857222" sldId="256"/>
            <ac:spMk id="141" creationId="{EB32F65C-018A-48A7-916B-FA5217ADF0F9}"/>
          </ac:spMkLst>
        </pc:spChg>
        <pc:spChg chg="mod">
          <ac:chgData name="Tan Jia Shun /CSF" userId="5f0826d6-a9a7-4478-ada0-e18450490fc3" providerId="ADAL" clId="{B8658473-55BC-4C75-B133-C6296D9A424D}" dt="2021-01-15T05:12:07.793" v="1935" actId="1036"/>
          <ac:spMkLst>
            <pc:docMk/>
            <pc:sldMk cId="109857222" sldId="256"/>
            <ac:spMk id="142" creationId="{1CB7B9B9-FAE3-4BEE-A450-C92ABCE149A9}"/>
          </ac:spMkLst>
        </pc:spChg>
        <pc:spChg chg="mod">
          <ac:chgData name="Tan Jia Shun /CSF" userId="5f0826d6-a9a7-4478-ada0-e18450490fc3" providerId="ADAL" clId="{B8658473-55BC-4C75-B133-C6296D9A424D}" dt="2021-01-15T05:12:07.793" v="1935" actId="1036"/>
          <ac:spMkLst>
            <pc:docMk/>
            <pc:sldMk cId="109857222" sldId="256"/>
            <ac:spMk id="143" creationId="{28E9848B-E06B-4EAB-A075-CF38585B414B}"/>
          </ac:spMkLst>
        </pc:spChg>
        <pc:spChg chg="mod ord">
          <ac:chgData name="Tan Jia Shun /CSF" userId="5f0826d6-a9a7-4478-ada0-e18450490fc3" providerId="ADAL" clId="{B8658473-55BC-4C75-B133-C6296D9A424D}" dt="2021-01-15T05:12:07.793" v="1935" actId="1036"/>
          <ac:spMkLst>
            <pc:docMk/>
            <pc:sldMk cId="109857222" sldId="256"/>
            <ac:spMk id="145" creationId="{DF4E2DC4-177A-48A7-A755-98F9FBD79679}"/>
          </ac:spMkLst>
        </pc:spChg>
        <pc:spChg chg="mod">
          <ac:chgData name="Tan Jia Shun /CSF" userId="5f0826d6-a9a7-4478-ada0-e18450490fc3" providerId="ADAL" clId="{B8658473-55BC-4C75-B133-C6296D9A424D}" dt="2021-01-15T05:15:07.227" v="2094" actId="14100"/>
          <ac:spMkLst>
            <pc:docMk/>
            <pc:sldMk cId="109857222" sldId="256"/>
            <ac:spMk id="148" creationId="{A68992AA-3296-4C9F-B9F0-E4EC67D3B7DC}"/>
          </ac:spMkLst>
        </pc:spChg>
        <pc:spChg chg="mod">
          <ac:chgData name="Tan Jia Shun /CSF" userId="5f0826d6-a9a7-4478-ada0-e18450490fc3" providerId="ADAL" clId="{B8658473-55BC-4C75-B133-C6296D9A424D}" dt="2021-01-15T05:15:04.868" v="2093" actId="14100"/>
          <ac:spMkLst>
            <pc:docMk/>
            <pc:sldMk cId="109857222" sldId="256"/>
            <ac:spMk id="149" creationId="{D46C7CAC-1FF3-4F06-8220-47387DE3AEEA}"/>
          </ac:spMkLst>
        </pc:spChg>
        <pc:spChg chg="mod">
          <ac:chgData name="Tan Jia Shun /CSF" userId="5f0826d6-a9a7-4478-ada0-e18450490fc3" providerId="ADAL" clId="{B8658473-55BC-4C75-B133-C6296D9A424D}" dt="2021-01-15T05:15:04.868" v="2093" actId="14100"/>
          <ac:spMkLst>
            <pc:docMk/>
            <pc:sldMk cId="109857222" sldId="256"/>
            <ac:spMk id="150" creationId="{A88CDA82-45FC-4E3B-BC33-FEE23BCCE276}"/>
          </ac:spMkLst>
        </pc:spChg>
        <pc:spChg chg="add del mod">
          <ac:chgData name="Tan Jia Shun /CSF" userId="5f0826d6-a9a7-4478-ada0-e18450490fc3" providerId="ADAL" clId="{B8658473-55BC-4C75-B133-C6296D9A424D}" dt="2021-01-15T05:18:13.320" v="2252" actId="20577"/>
          <ac:spMkLst>
            <pc:docMk/>
            <pc:sldMk cId="109857222" sldId="256"/>
            <ac:spMk id="152" creationId="{F79EE7B2-14EF-44E1-8BC6-4757CCD80912}"/>
          </ac:spMkLst>
        </pc:spChg>
        <pc:spChg chg="mod">
          <ac:chgData name="Tan Jia Shun /CSF" userId="5f0826d6-a9a7-4478-ada0-e18450490fc3" providerId="ADAL" clId="{B8658473-55BC-4C75-B133-C6296D9A424D}" dt="2021-01-15T05:16:45.965" v="2125" actId="1076"/>
          <ac:spMkLst>
            <pc:docMk/>
            <pc:sldMk cId="109857222" sldId="256"/>
            <ac:spMk id="167" creationId="{125B2742-76F0-488C-ABA3-BA4634942B7E}"/>
          </ac:spMkLst>
        </pc:spChg>
        <pc:spChg chg="mod">
          <ac:chgData name="Tan Jia Shun /CSF" userId="5f0826d6-a9a7-4478-ada0-e18450490fc3" providerId="ADAL" clId="{B8658473-55BC-4C75-B133-C6296D9A424D}" dt="2021-01-15T05:16:45.965" v="2125" actId="1076"/>
          <ac:spMkLst>
            <pc:docMk/>
            <pc:sldMk cId="109857222" sldId="256"/>
            <ac:spMk id="168" creationId="{C92716F1-6840-43F6-A117-F5D3CD30D378}"/>
          </ac:spMkLst>
        </pc:spChg>
        <pc:spChg chg="mod">
          <ac:chgData name="Tan Jia Shun /CSF" userId="5f0826d6-a9a7-4478-ada0-e18450490fc3" providerId="ADAL" clId="{B8658473-55BC-4C75-B133-C6296D9A424D}" dt="2021-01-15T05:16:45.965" v="2125" actId="1076"/>
          <ac:spMkLst>
            <pc:docMk/>
            <pc:sldMk cId="109857222" sldId="256"/>
            <ac:spMk id="169" creationId="{9CB2FC25-C7CB-4778-84FD-3A808197CDF2}"/>
          </ac:spMkLst>
        </pc:spChg>
        <pc:spChg chg="mod">
          <ac:chgData name="Tan Jia Shun /CSF" userId="5f0826d6-a9a7-4478-ada0-e18450490fc3" providerId="ADAL" clId="{B8658473-55BC-4C75-B133-C6296D9A424D}" dt="2021-01-15T05:16:45.965" v="2125" actId="1076"/>
          <ac:spMkLst>
            <pc:docMk/>
            <pc:sldMk cId="109857222" sldId="256"/>
            <ac:spMk id="171" creationId="{84B56EC2-0871-42E5-939F-6B77A67243C0}"/>
          </ac:spMkLst>
        </pc:spChg>
        <pc:grpChg chg="add mod">
          <ac:chgData name="Tan Jia Shun /CSF" userId="5f0826d6-a9a7-4478-ada0-e18450490fc3" providerId="ADAL" clId="{B8658473-55BC-4C75-B133-C6296D9A424D}" dt="2021-01-15T04:39:29.352" v="1287" actId="1035"/>
          <ac:grpSpMkLst>
            <pc:docMk/>
            <pc:sldMk cId="109857222" sldId="256"/>
            <ac:grpSpMk id="2" creationId="{B1A03DFA-DB60-4FA7-8F83-673C29C11231}"/>
          </ac:grpSpMkLst>
        </pc:grpChg>
        <pc:grpChg chg="add mod">
          <ac:chgData name="Tan Jia Shun /CSF" userId="5f0826d6-a9a7-4478-ada0-e18450490fc3" providerId="ADAL" clId="{B8658473-55BC-4C75-B133-C6296D9A424D}" dt="2021-01-15T04:39:29.352" v="1287" actId="1035"/>
          <ac:grpSpMkLst>
            <pc:docMk/>
            <pc:sldMk cId="109857222" sldId="256"/>
            <ac:grpSpMk id="3" creationId="{B358D55F-4220-4062-99C7-004D3193D306}"/>
          </ac:grpSpMkLst>
        </pc:grpChg>
        <pc:grpChg chg="add mod">
          <ac:chgData name="Tan Jia Shun /CSF" userId="5f0826d6-a9a7-4478-ada0-e18450490fc3" providerId="ADAL" clId="{B8658473-55BC-4C75-B133-C6296D9A424D}" dt="2021-01-15T04:39:29.352" v="1287" actId="1035"/>
          <ac:grpSpMkLst>
            <pc:docMk/>
            <pc:sldMk cId="109857222" sldId="256"/>
            <ac:grpSpMk id="6" creationId="{9BA09B30-695B-4FE3-8E1E-A65E72BA0625}"/>
          </ac:grpSpMkLst>
        </pc:grpChg>
        <pc:grpChg chg="add mod">
          <ac:chgData name="Tan Jia Shun /CSF" userId="5f0826d6-a9a7-4478-ada0-e18450490fc3" providerId="ADAL" clId="{B8658473-55BC-4C75-B133-C6296D9A424D}" dt="2021-01-15T04:16:11.227" v="655" actId="164"/>
          <ac:grpSpMkLst>
            <pc:docMk/>
            <pc:sldMk cId="109857222" sldId="256"/>
            <ac:grpSpMk id="11" creationId="{7FACB6BA-4524-4C36-BBFA-170AA3B89789}"/>
          </ac:grpSpMkLst>
        </pc:grpChg>
        <pc:grpChg chg="add mod">
          <ac:chgData name="Tan Jia Shun /CSF" userId="5f0826d6-a9a7-4478-ada0-e18450490fc3" providerId="ADAL" clId="{B8658473-55BC-4C75-B133-C6296D9A424D}" dt="2021-01-15T03:43:19.169" v="198" actId="164"/>
          <ac:grpSpMkLst>
            <pc:docMk/>
            <pc:sldMk cId="109857222" sldId="256"/>
            <ac:grpSpMk id="21" creationId="{D03A2A71-323A-475F-8C75-599A44F0CE7A}"/>
          </ac:grpSpMkLst>
        </pc:grpChg>
        <pc:grpChg chg="add del mod topLvl">
          <ac:chgData name="Tan Jia Shun /CSF" userId="5f0826d6-a9a7-4478-ada0-e18450490fc3" providerId="ADAL" clId="{B8658473-55BC-4C75-B133-C6296D9A424D}" dt="2021-01-15T03:44:20.210" v="214" actId="165"/>
          <ac:grpSpMkLst>
            <pc:docMk/>
            <pc:sldMk cId="109857222" sldId="256"/>
            <ac:grpSpMk id="25" creationId="{196DDAA3-9A61-4E37-AA45-A0CF3519AA52}"/>
          </ac:grpSpMkLst>
        </pc:grpChg>
        <pc:grpChg chg="add mod">
          <ac:chgData name="Tan Jia Shun /CSF" userId="5f0826d6-a9a7-4478-ada0-e18450490fc3" providerId="ADAL" clId="{B8658473-55BC-4C75-B133-C6296D9A424D}" dt="2021-01-15T03:43:46.814" v="204" actId="164"/>
          <ac:grpSpMkLst>
            <pc:docMk/>
            <pc:sldMk cId="109857222" sldId="256"/>
            <ac:grpSpMk id="26" creationId="{53E6418F-4A04-4B79-86A9-240595CA1B21}"/>
          </ac:grpSpMkLst>
        </pc:grpChg>
        <pc:grpChg chg="add del mod">
          <ac:chgData name="Tan Jia Shun /CSF" userId="5f0826d6-a9a7-4478-ada0-e18450490fc3" providerId="ADAL" clId="{B8658473-55BC-4C75-B133-C6296D9A424D}" dt="2021-01-15T03:44:14.979" v="213" actId="165"/>
          <ac:grpSpMkLst>
            <pc:docMk/>
            <pc:sldMk cId="109857222" sldId="256"/>
            <ac:grpSpMk id="27" creationId="{AA594062-B703-4B4F-98A6-AA706CD406E8}"/>
          </ac:grpSpMkLst>
        </pc:grpChg>
        <pc:grpChg chg="add mod">
          <ac:chgData name="Tan Jia Shun /CSF" userId="5f0826d6-a9a7-4478-ada0-e18450490fc3" providerId="ADAL" clId="{B8658473-55BC-4C75-B133-C6296D9A424D}" dt="2021-01-15T04:39:29.352" v="1287" actId="1035"/>
          <ac:grpSpMkLst>
            <pc:docMk/>
            <pc:sldMk cId="109857222" sldId="256"/>
            <ac:grpSpMk id="28" creationId="{4BC2BD91-C3EE-43D9-93C5-BB60F07FDDA4}"/>
          </ac:grpSpMkLst>
        </pc:grpChg>
        <pc:grpChg chg="add mod">
          <ac:chgData name="Tan Jia Shun /CSF" userId="5f0826d6-a9a7-4478-ada0-e18450490fc3" providerId="ADAL" clId="{B8658473-55BC-4C75-B133-C6296D9A424D}" dt="2021-01-15T04:16:11.227" v="655" actId="164"/>
          <ac:grpSpMkLst>
            <pc:docMk/>
            <pc:sldMk cId="109857222" sldId="256"/>
            <ac:grpSpMk id="33" creationId="{F50147F1-8B4B-48DA-A1AB-5A6E1B65FD8C}"/>
          </ac:grpSpMkLst>
        </pc:grpChg>
        <pc:grpChg chg="add mod">
          <ac:chgData name="Tan Jia Shun /CSF" userId="5f0826d6-a9a7-4478-ada0-e18450490fc3" providerId="ADAL" clId="{B8658473-55BC-4C75-B133-C6296D9A424D}" dt="2021-01-15T04:39:29.352" v="1287" actId="1035"/>
          <ac:grpSpMkLst>
            <pc:docMk/>
            <pc:sldMk cId="109857222" sldId="256"/>
            <ac:grpSpMk id="42" creationId="{4DB3296E-F9A6-462B-A3F1-E80FD18560CE}"/>
          </ac:grpSpMkLst>
        </pc:grpChg>
        <pc:grpChg chg="add mod">
          <ac:chgData name="Tan Jia Shun /CSF" userId="5f0826d6-a9a7-4478-ada0-e18450490fc3" providerId="ADAL" clId="{B8658473-55BC-4C75-B133-C6296D9A424D}" dt="2021-01-15T04:41:50.218" v="1290" actId="1076"/>
          <ac:grpSpMkLst>
            <pc:docMk/>
            <pc:sldMk cId="109857222" sldId="256"/>
            <ac:grpSpMk id="66" creationId="{81AF35E1-79E0-474D-B77E-06CBAEEE4721}"/>
          </ac:grpSpMkLst>
        </pc:grpChg>
        <pc:grpChg chg="mod">
          <ac:chgData name="Tan Jia Shun /CSF" userId="5f0826d6-a9a7-4478-ada0-e18450490fc3" providerId="ADAL" clId="{B8658473-55BC-4C75-B133-C6296D9A424D}" dt="2021-01-15T04:41:50.218" v="1290" actId="1076"/>
          <ac:grpSpMkLst>
            <pc:docMk/>
            <pc:sldMk cId="109857222" sldId="256"/>
            <ac:grpSpMk id="67" creationId="{D50D00CF-4237-4CAA-B4B8-2AF57DA2803B}"/>
          </ac:grpSpMkLst>
        </pc:grpChg>
        <pc:grpChg chg="add mod">
          <ac:chgData name="Tan Jia Shun /CSF" userId="5f0826d6-a9a7-4478-ada0-e18450490fc3" providerId="ADAL" clId="{B8658473-55BC-4C75-B133-C6296D9A424D}" dt="2021-01-15T04:41:55.693" v="1292" actId="1076"/>
          <ac:grpSpMkLst>
            <pc:docMk/>
            <pc:sldMk cId="109857222" sldId="256"/>
            <ac:grpSpMk id="77" creationId="{2FE1E8E6-2E4C-44BA-8B48-C16A1EF4E34C}"/>
          </ac:grpSpMkLst>
        </pc:grpChg>
        <pc:grpChg chg="mod">
          <ac:chgData name="Tan Jia Shun /CSF" userId="5f0826d6-a9a7-4478-ada0-e18450490fc3" providerId="ADAL" clId="{B8658473-55BC-4C75-B133-C6296D9A424D}" dt="2021-01-15T04:41:55.693" v="1292" actId="1076"/>
          <ac:grpSpMkLst>
            <pc:docMk/>
            <pc:sldMk cId="109857222" sldId="256"/>
            <ac:grpSpMk id="78" creationId="{6F9B6887-1CAE-46BD-9E89-3494319F8026}"/>
          </ac:grpSpMkLst>
        </pc:grpChg>
        <pc:grpChg chg="add mod">
          <ac:chgData name="Tan Jia Shun /CSF" userId="5f0826d6-a9a7-4478-ada0-e18450490fc3" providerId="ADAL" clId="{B8658473-55BC-4C75-B133-C6296D9A424D}" dt="2021-01-15T05:00:35.338" v="1580" actId="1076"/>
          <ac:grpSpMkLst>
            <pc:docMk/>
            <pc:sldMk cId="109857222" sldId="256"/>
            <ac:grpSpMk id="87" creationId="{89F828E6-F196-40C6-9106-5766EDD6EE91}"/>
          </ac:grpSpMkLst>
        </pc:grpChg>
        <pc:grpChg chg="mod">
          <ac:chgData name="Tan Jia Shun /CSF" userId="5f0826d6-a9a7-4478-ada0-e18450490fc3" providerId="ADAL" clId="{B8658473-55BC-4C75-B133-C6296D9A424D}" dt="2021-01-15T05:00:35.338" v="1580" actId="1076"/>
          <ac:grpSpMkLst>
            <pc:docMk/>
            <pc:sldMk cId="109857222" sldId="256"/>
            <ac:grpSpMk id="88" creationId="{3AFCAF40-85A5-4EB8-AC8C-BD6E01E543C5}"/>
          </ac:grpSpMkLst>
        </pc:grpChg>
        <pc:grpChg chg="mod">
          <ac:chgData name="Tan Jia Shun /CSF" userId="5f0826d6-a9a7-4478-ada0-e18450490fc3" providerId="ADAL" clId="{B8658473-55BC-4C75-B133-C6296D9A424D}" dt="2021-01-15T05:16:35.252" v="2121" actId="1076"/>
          <ac:grpSpMkLst>
            <pc:docMk/>
            <pc:sldMk cId="109857222" sldId="256"/>
            <ac:grpSpMk id="98" creationId="{7A36AB0C-5907-401C-96D1-A8A78016A372}"/>
          </ac:grpSpMkLst>
        </pc:grpChg>
        <pc:grpChg chg="mod">
          <ac:chgData name="Tan Jia Shun /CSF" userId="5f0826d6-a9a7-4478-ada0-e18450490fc3" providerId="ADAL" clId="{B8658473-55BC-4C75-B133-C6296D9A424D}" dt="2021-01-15T05:16:35.252" v="2121" actId="1076"/>
          <ac:grpSpMkLst>
            <pc:docMk/>
            <pc:sldMk cId="109857222" sldId="256"/>
            <ac:grpSpMk id="99" creationId="{54D85316-6ED8-430A-A47D-2DD2C6D7384F}"/>
          </ac:grpSpMkLst>
        </pc:grpChg>
        <pc:grpChg chg="add mod">
          <ac:chgData name="Tan Jia Shun /CSF" userId="5f0826d6-a9a7-4478-ada0-e18450490fc3" providerId="ADAL" clId="{B8658473-55BC-4C75-B133-C6296D9A424D}" dt="2021-01-15T05:04:06.880" v="1670" actId="1035"/>
          <ac:grpSpMkLst>
            <pc:docMk/>
            <pc:sldMk cId="109857222" sldId="256"/>
            <ac:grpSpMk id="109" creationId="{50B6BD14-C791-4F5E-97AB-EB962A6D8D03}"/>
          </ac:grpSpMkLst>
        </pc:grpChg>
        <pc:grpChg chg="mod">
          <ac:chgData name="Tan Jia Shun /CSF" userId="5f0826d6-a9a7-4478-ada0-e18450490fc3" providerId="ADAL" clId="{B8658473-55BC-4C75-B133-C6296D9A424D}" dt="2021-01-15T05:04:06.880" v="1670" actId="1035"/>
          <ac:grpSpMkLst>
            <pc:docMk/>
            <pc:sldMk cId="109857222" sldId="256"/>
            <ac:grpSpMk id="110" creationId="{ECA6E2D5-C999-48C2-8290-9F248771C8CC}"/>
          </ac:grpSpMkLst>
        </pc:grpChg>
        <pc:grpChg chg="mod">
          <ac:chgData name="Tan Jia Shun /CSF" userId="5f0826d6-a9a7-4478-ada0-e18450490fc3" providerId="ADAL" clId="{B8658473-55BC-4C75-B133-C6296D9A424D}" dt="2021-01-15T05:16:43.354" v="2124" actId="1076"/>
          <ac:grpSpMkLst>
            <pc:docMk/>
            <pc:sldMk cId="109857222" sldId="256"/>
            <ac:grpSpMk id="122" creationId="{979A5EA3-51CD-43F3-A9A5-9149FA89A385}"/>
          </ac:grpSpMkLst>
        </pc:grpChg>
        <pc:grpChg chg="mod">
          <ac:chgData name="Tan Jia Shun /CSF" userId="5f0826d6-a9a7-4478-ada0-e18450490fc3" providerId="ADAL" clId="{B8658473-55BC-4C75-B133-C6296D9A424D}" dt="2021-01-15T05:16:43.354" v="2124" actId="1076"/>
          <ac:grpSpMkLst>
            <pc:docMk/>
            <pc:sldMk cId="109857222" sldId="256"/>
            <ac:grpSpMk id="123" creationId="{A7D4223E-3E63-4197-A3E5-E61AE8C6A750}"/>
          </ac:grpSpMkLst>
        </pc:grpChg>
        <pc:grpChg chg="add mod">
          <ac:chgData name="Tan Jia Shun /CSF" userId="5f0826d6-a9a7-4478-ada0-e18450490fc3" providerId="ADAL" clId="{B8658473-55BC-4C75-B133-C6296D9A424D}" dt="2021-01-15T05:15:04.868" v="2093" actId="14100"/>
          <ac:grpSpMkLst>
            <pc:docMk/>
            <pc:sldMk cId="109857222" sldId="256"/>
            <ac:grpSpMk id="135" creationId="{F395DD38-BBFD-432C-BBA2-19790DB07D7E}"/>
          </ac:grpSpMkLst>
        </pc:grpChg>
        <pc:grpChg chg="mod">
          <ac:chgData name="Tan Jia Shun /CSF" userId="5f0826d6-a9a7-4478-ada0-e18450490fc3" providerId="ADAL" clId="{B8658473-55BC-4C75-B133-C6296D9A424D}" dt="2021-01-15T05:15:04.868" v="2093" actId="14100"/>
          <ac:grpSpMkLst>
            <pc:docMk/>
            <pc:sldMk cId="109857222" sldId="256"/>
            <ac:grpSpMk id="136" creationId="{1BD97EFF-BC36-42B7-BDCF-C4AFD3A77B14}"/>
          </ac:grpSpMkLst>
        </pc:grpChg>
        <pc:grpChg chg="add mod">
          <ac:chgData name="Tan Jia Shun /CSF" userId="5f0826d6-a9a7-4478-ada0-e18450490fc3" providerId="ADAL" clId="{B8658473-55BC-4C75-B133-C6296D9A424D}" dt="2021-01-15T05:12:07.793" v="1935" actId="1036"/>
          <ac:grpSpMkLst>
            <pc:docMk/>
            <pc:sldMk cId="109857222" sldId="256"/>
            <ac:grpSpMk id="138" creationId="{1472A41D-00B6-4CD9-8B2E-58417DDF7BE8}"/>
          </ac:grpSpMkLst>
        </pc:grpChg>
        <pc:grpChg chg="mod">
          <ac:chgData name="Tan Jia Shun /CSF" userId="5f0826d6-a9a7-4478-ada0-e18450490fc3" providerId="ADAL" clId="{B8658473-55BC-4C75-B133-C6296D9A424D}" dt="2021-01-15T05:12:07.793" v="1935" actId="1036"/>
          <ac:grpSpMkLst>
            <pc:docMk/>
            <pc:sldMk cId="109857222" sldId="256"/>
            <ac:grpSpMk id="139" creationId="{3DD2CEE9-82A9-40B2-92F0-CB5E8E66AB4A}"/>
          </ac:grpSpMkLst>
        </pc:grpChg>
        <pc:grpChg chg="mod">
          <ac:chgData name="Tan Jia Shun /CSF" userId="5f0826d6-a9a7-4478-ada0-e18450490fc3" providerId="ADAL" clId="{B8658473-55BC-4C75-B133-C6296D9A424D}" dt="2021-01-15T05:16:45.965" v="2125" actId="1076"/>
          <ac:grpSpMkLst>
            <pc:docMk/>
            <pc:sldMk cId="109857222" sldId="256"/>
            <ac:grpSpMk id="164" creationId="{CA672962-3484-4944-A0F5-33EE7FCBBA23}"/>
          </ac:grpSpMkLst>
        </pc:grpChg>
        <pc:grpChg chg="mod">
          <ac:chgData name="Tan Jia Shun /CSF" userId="5f0826d6-a9a7-4478-ada0-e18450490fc3" providerId="ADAL" clId="{B8658473-55BC-4C75-B133-C6296D9A424D}" dt="2021-01-15T05:16:45.965" v="2125" actId="1076"/>
          <ac:grpSpMkLst>
            <pc:docMk/>
            <pc:sldMk cId="109857222" sldId="256"/>
            <ac:grpSpMk id="165" creationId="{DAD8A322-4576-45CB-A9F2-6E45C5063618}"/>
          </ac:grpSpMkLst>
        </pc:grpChg>
        <pc:picChg chg="mod">
          <ac:chgData name="Tan Jia Shun /CSF" userId="5f0826d6-a9a7-4478-ada0-e18450490fc3" providerId="ADAL" clId="{B8658473-55BC-4C75-B133-C6296D9A424D}" dt="2021-01-15T03:41:30.477" v="170" actId="1076"/>
          <ac:picMkLst>
            <pc:docMk/>
            <pc:sldMk cId="109857222" sldId="256"/>
            <ac:picMk id="4" creationId="{6BEEA62F-D48F-4FC7-8E2D-7D4A7A26D99E}"/>
          </ac:picMkLst>
        </pc:picChg>
        <pc:picChg chg="add mod">
          <ac:chgData name="Tan Jia Shun /CSF" userId="5f0826d6-a9a7-4478-ada0-e18450490fc3" providerId="ADAL" clId="{B8658473-55BC-4C75-B133-C6296D9A424D}" dt="2021-01-15T03:31:26.797" v="88" actId="1076"/>
          <ac:picMkLst>
            <pc:docMk/>
            <pc:sldMk cId="109857222" sldId="256"/>
            <ac:picMk id="5" creationId="{4C9B42DA-7BF0-4733-BC70-2B2672479E6D}"/>
          </ac:picMkLst>
        </pc:picChg>
        <pc:picChg chg="add mod">
          <ac:chgData name="Tan Jia Shun /CSF" userId="5f0826d6-a9a7-4478-ada0-e18450490fc3" providerId="ADAL" clId="{B8658473-55BC-4C75-B133-C6296D9A424D}" dt="2021-01-15T03:08:37.771" v="17" actId="1036"/>
          <ac:picMkLst>
            <pc:docMk/>
            <pc:sldMk cId="109857222" sldId="256"/>
            <ac:picMk id="6" creationId="{5F1E3EF0-5B29-4131-B1F5-FB7F06CAA493}"/>
          </ac:picMkLst>
        </pc:picChg>
        <pc:picChg chg="mod">
          <ac:chgData name="Tan Jia Shun /CSF" userId="5f0826d6-a9a7-4478-ada0-e18450490fc3" providerId="ADAL" clId="{B8658473-55BC-4C75-B133-C6296D9A424D}" dt="2021-01-15T05:16:36.812" v="2122" actId="1076"/>
          <ac:picMkLst>
            <pc:docMk/>
            <pc:sldMk cId="109857222" sldId="256"/>
            <ac:picMk id="13" creationId="{AE178C0F-EBEC-469D-8B77-6E4AD83AE12D}"/>
          </ac:picMkLst>
        </pc:picChg>
        <pc:picChg chg="mod modCrop">
          <ac:chgData name="Tan Jia Shun /CSF" userId="5f0826d6-a9a7-4478-ada0-e18450490fc3" providerId="ADAL" clId="{B8658473-55BC-4C75-B133-C6296D9A424D}" dt="2021-01-15T03:41:22.590" v="168" actId="14100"/>
          <ac:picMkLst>
            <pc:docMk/>
            <pc:sldMk cId="109857222" sldId="256"/>
            <ac:picMk id="17" creationId="{04BD6186-4659-411F-B89F-7BC31EE937F9}"/>
          </ac:picMkLst>
        </pc:picChg>
        <pc:picChg chg="mod">
          <ac:chgData name="Tan Jia Shun /CSF" userId="5f0826d6-a9a7-4478-ada0-e18450490fc3" providerId="ADAL" clId="{B8658473-55BC-4C75-B133-C6296D9A424D}" dt="2021-01-15T05:16:40.244" v="2123" actId="1076"/>
          <ac:picMkLst>
            <pc:docMk/>
            <pc:sldMk cId="109857222" sldId="256"/>
            <ac:picMk id="20" creationId="{426E7490-68FD-4188-8F8D-555F60F5340B}"/>
          </ac:picMkLst>
        </pc:picChg>
        <pc:picChg chg="mod">
          <ac:chgData name="Tan Jia Shun /CSF" userId="5f0826d6-a9a7-4478-ada0-e18450490fc3" providerId="ADAL" clId="{B8658473-55BC-4C75-B133-C6296D9A424D}" dt="2021-01-15T04:36:23.984" v="1040" actId="14100"/>
          <ac:picMkLst>
            <pc:docMk/>
            <pc:sldMk cId="109857222" sldId="256"/>
            <ac:picMk id="22" creationId="{AB18911B-562B-429D-A8DD-BE17CF0393F2}"/>
          </ac:picMkLst>
        </pc:picChg>
        <pc:picChg chg="mod">
          <ac:chgData name="Tan Jia Shun /CSF" userId="5f0826d6-a9a7-4478-ada0-e18450490fc3" providerId="ADAL" clId="{B8658473-55BC-4C75-B133-C6296D9A424D}" dt="2021-01-15T05:16:55.802" v="2128" actId="1076"/>
          <ac:picMkLst>
            <pc:docMk/>
            <pc:sldMk cId="109857222" sldId="256"/>
            <ac:picMk id="23" creationId="{A753235A-A0E3-4A18-A814-BB427243E5F9}"/>
          </ac:picMkLst>
        </pc:picChg>
        <pc:picChg chg="mod">
          <ac:chgData name="Tan Jia Shun /CSF" userId="5f0826d6-a9a7-4478-ada0-e18450490fc3" providerId="ADAL" clId="{B8658473-55BC-4C75-B133-C6296D9A424D}" dt="2021-01-15T03:46:06.822" v="247" actId="1076"/>
          <ac:picMkLst>
            <pc:docMk/>
            <pc:sldMk cId="109857222" sldId="256"/>
            <ac:picMk id="37" creationId="{2CEA6AD6-709D-45D1-8C25-CEB510812451}"/>
          </ac:picMkLst>
        </pc:picChg>
        <pc:picChg chg="add mod modCrop">
          <ac:chgData name="Tan Jia Shun /CSF" userId="5f0826d6-a9a7-4478-ada0-e18450490fc3" providerId="ADAL" clId="{B8658473-55BC-4C75-B133-C6296D9A424D}" dt="2021-01-15T04:39:29.352" v="1287" actId="1035"/>
          <ac:picMkLst>
            <pc:docMk/>
            <pc:sldMk cId="109857222" sldId="256"/>
            <ac:picMk id="39" creationId="{99DE5E2C-5FD3-4C73-B465-985E70C42D44}"/>
          </ac:picMkLst>
        </pc:picChg>
        <pc:picChg chg="add mod modCrop">
          <ac:chgData name="Tan Jia Shun /CSF" userId="5f0826d6-a9a7-4478-ada0-e18450490fc3" providerId="ADAL" clId="{B8658473-55BC-4C75-B133-C6296D9A424D}" dt="2021-01-15T04:39:29.352" v="1287" actId="1035"/>
          <ac:picMkLst>
            <pc:docMk/>
            <pc:sldMk cId="109857222" sldId="256"/>
            <ac:picMk id="40" creationId="{7CEB58AE-40BD-4BA0-BC68-2C4288B16017}"/>
          </ac:picMkLst>
        </pc:picChg>
        <pc:picChg chg="mod">
          <ac:chgData name="Tan Jia Shun /CSF" userId="5f0826d6-a9a7-4478-ada0-e18450490fc3" providerId="ADAL" clId="{B8658473-55BC-4C75-B133-C6296D9A424D}" dt="2021-01-15T04:39:29.352" v="1287" actId="1035"/>
          <ac:picMkLst>
            <pc:docMk/>
            <pc:sldMk cId="109857222" sldId="256"/>
            <ac:picMk id="41" creationId="{10C8B6A0-C6BE-4A49-9714-E9429B7F17BD}"/>
          </ac:picMkLst>
        </pc:picChg>
        <pc:picChg chg="mod">
          <ac:chgData name="Tan Jia Shun /CSF" userId="5f0826d6-a9a7-4478-ada0-e18450490fc3" providerId="ADAL" clId="{B8658473-55BC-4C75-B133-C6296D9A424D}" dt="2021-01-15T04:39:29.352" v="1287" actId="1035"/>
          <ac:picMkLst>
            <pc:docMk/>
            <pc:sldMk cId="109857222" sldId="256"/>
            <ac:picMk id="53" creationId="{F7BCAE58-0029-4A35-8B14-2D2657C1AA73}"/>
          </ac:picMkLst>
        </pc:picChg>
        <pc:picChg chg="mod">
          <ac:chgData name="Tan Jia Shun /CSF" userId="5f0826d6-a9a7-4478-ada0-e18450490fc3" providerId="ADAL" clId="{B8658473-55BC-4C75-B133-C6296D9A424D}" dt="2021-01-15T04:39:29.352" v="1287" actId="1035"/>
          <ac:picMkLst>
            <pc:docMk/>
            <pc:sldMk cId="109857222" sldId="256"/>
            <ac:picMk id="63" creationId="{A300E49C-0070-4FF7-8F51-F7BD635B2DE8}"/>
          </ac:picMkLst>
        </pc:picChg>
        <pc:picChg chg="add mod">
          <ac:chgData name="Tan Jia Shun /CSF" userId="5f0826d6-a9a7-4478-ada0-e18450490fc3" providerId="ADAL" clId="{B8658473-55BC-4C75-B133-C6296D9A424D}" dt="2021-01-15T04:16:11.227" v="655" actId="164"/>
          <ac:picMkLst>
            <pc:docMk/>
            <pc:sldMk cId="109857222" sldId="256"/>
            <ac:picMk id="64" creationId="{3C6A3D96-497E-49A8-8C19-3C71C5B3923D}"/>
          </ac:picMkLst>
        </pc:picChg>
        <pc:picChg chg="add del mod modCrop">
          <ac:chgData name="Tan Jia Shun /CSF" userId="5f0826d6-a9a7-4478-ada0-e18450490fc3" providerId="ADAL" clId="{B8658473-55BC-4C75-B133-C6296D9A424D}" dt="2021-01-15T04:33:53.210" v="1016" actId="478"/>
          <ac:picMkLst>
            <pc:docMk/>
            <pc:sldMk cId="109857222" sldId="256"/>
            <ac:picMk id="65" creationId="{A3ED473D-F038-4BCB-B626-E044F4C78ACF}"/>
          </ac:picMkLst>
        </pc:picChg>
        <pc:picChg chg="mod">
          <ac:chgData name="Tan Jia Shun /CSF" userId="5f0826d6-a9a7-4478-ada0-e18450490fc3" providerId="ADAL" clId="{B8658473-55BC-4C75-B133-C6296D9A424D}" dt="2021-01-15T04:41:50.218" v="1290" actId="1076"/>
          <ac:picMkLst>
            <pc:docMk/>
            <pc:sldMk cId="109857222" sldId="256"/>
            <ac:picMk id="68" creationId="{10A7F38E-3D27-4CBA-A174-9F8A8466390C}"/>
          </ac:picMkLst>
        </pc:picChg>
        <pc:picChg chg="mod">
          <ac:chgData name="Tan Jia Shun /CSF" userId="5f0826d6-a9a7-4478-ada0-e18450490fc3" providerId="ADAL" clId="{B8658473-55BC-4C75-B133-C6296D9A424D}" dt="2021-01-15T04:41:50.218" v="1290" actId="1076"/>
          <ac:picMkLst>
            <pc:docMk/>
            <pc:sldMk cId="109857222" sldId="256"/>
            <ac:picMk id="72" creationId="{6398AB8E-8F0F-4862-BFD3-68999F9D45A1}"/>
          </ac:picMkLst>
        </pc:picChg>
        <pc:picChg chg="mod modCrop">
          <ac:chgData name="Tan Jia Shun /CSF" userId="5f0826d6-a9a7-4478-ada0-e18450490fc3" providerId="ADAL" clId="{B8658473-55BC-4C75-B133-C6296D9A424D}" dt="2021-01-15T05:16:29.618" v="2120" actId="732"/>
          <ac:picMkLst>
            <pc:docMk/>
            <pc:sldMk cId="109857222" sldId="256"/>
            <ac:picMk id="74" creationId="{A06501E4-AD8B-4095-89FA-97D3173A0C75}"/>
          </ac:picMkLst>
        </pc:picChg>
        <pc:picChg chg="mod">
          <ac:chgData name="Tan Jia Shun /CSF" userId="5f0826d6-a9a7-4478-ada0-e18450490fc3" providerId="ADAL" clId="{B8658473-55BC-4C75-B133-C6296D9A424D}" dt="2021-01-15T04:41:55.693" v="1292" actId="1076"/>
          <ac:picMkLst>
            <pc:docMk/>
            <pc:sldMk cId="109857222" sldId="256"/>
            <ac:picMk id="79" creationId="{11B22B62-77DA-4F25-9FF1-39AB56F03175}"/>
          </ac:picMkLst>
        </pc:picChg>
        <pc:picChg chg="add mod modCrop">
          <ac:chgData name="Tan Jia Shun /CSF" userId="5f0826d6-a9a7-4478-ada0-e18450490fc3" providerId="ADAL" clId="{B8658473-55BC-4C75-B133-C6296D9A424D}" dt="2021-01-15T04:41:52.866" v="1291" actId="1076"/>
          <ac:picMkLst>
            <pc:docMk/>
            <pc:sldMk cId="109857222" sldId="256"/>
            <ac:picMk id="83" creationId="{2512B4F8-B4D8-4D53-8B7E-DDF473044D59}"/>
          </ac:picMkLst>
        </pc:picChg>
        <pc:picChg chg="add mod">
          <ac:chgData name="Tan Jia Shun /CSF" userId="5f0826d6-a9a7-4478-ada0-e18450490fc3" providerId="ADAL" clId="{B8658473-55BC-4C75-B133-C6296D9A424D}" dt="2021-01-15T04:42:55.682" v="1298" actId="1076"/>
          <ac:picMkLst>
            <pc:docMk/>
            <pc:sldMk cId="109857222" sldId="256"/>
            <ac:picMk id="86" creationId="{08B2A19C-FAAD-4C51-A730-63E439BCD684}"/>
          </ac:picMkLst>
        </pc:picChg>
        <pc:picChg chg="mod">
          <ac:chgData name="Tan Jia Shun /CSF" userId="5f0826d6-a9a7-4478-ada0-e18450490fc3" providerId="ADAL" clId="{B8658473-55BC-4C75-B133-C6296D9A424D}" dt="2021-01-15T05:00:35.338" v="1580" actId="1076"/>
          <ac:picMkLst>
            <pc:docMk/>
            <pc:sldMk cId="109857222" sldId="256"/>
            <ac:picMk id="89" creationId="{248521A5-6E5A-447A-BC75-AEEEBDFC18C8}"/>
          </ac:picMkLst>
        </pc:picChg>
        <pc:picChg chg="add mod modCrop">
          <ac:chgData name="Tan Jia Shun /CSF" userId="5f0826d6-a9a7-4478-ada0-e18450490fc3" providerId="ADAL" clId="{B8658473-55BC-4C75-B133-C6296D9A424D}" dt="2021-01-15T04:39:29.352" v="1287" actId="1035"/>
          <ac:picMkLst>
            <pc:docMk/>
            <pc:sldMk cId="109857222" sldId="256"/>
            <ac:picMk id="91" creationId="{DEF6E7D3-6B11-453E-B530-73DAB773D331}"/>
          </ac:picMkLst>
        </pc:picChg>
        <pc:picChg chg="mod">
          <ac:chgData name="Tan Jia Shun /CSF" userId="5f0826d6-a9a7-4478-ada0-e18450490fc3" providerId="ADAL" clId="{B8658473-55BC-4C75-B133-C6296D9A424D}" dt="2021-01-15T04:41:55.693" v="1292" actId="1076"/>
          <ac:picMkLst>
            <pc:docMk/>
            <pc:sldMk cId="109857222" sldId="256"/>
            <ac:picMk id="92" creationId="{90CED324-7525-48C4-B4AA-52C6BB563F73}"/>
          </ac:picMkLst>
        </pc:picChg>
        <pc:picChg chg="mod">
          <ac:chgData name="Tan Jia Shun /CSF" userId="5f0826d6-a9a7-4478-ada0-e18450490fc3" providerId="ADAL" clId="{B8658473-55BC-4C75-B133-C6296D9A424D}" dt="2021-01-15T05:00:43.714" v="1581" actId="171"/>
          <ac:picMkLst>
            <pc:docMk/>
            <pc:sldMk cId="109857222" sldId="256"/>
            <ac:picMk id="96" creationId="{2D5030D8-8341-4797-A46F-ED13315A4084}"/>
          </ac:picMkLst>
        </pc:picChg>
        <pc:picChg chg="mod">
          <ac:chgData name="Tan Jia Shun /CSF" userId="5f0826d6-a9a7-4478-ada0-e18450490fc3" providerId="ADAL" clId="{B8658473-55BC-4C75-B133-C6296D9A424D}" dt="2021-01-15T05:16:35.252" v="2121" actId="1076"/>
          <ac:picMkLst>
            <pc:docMk/>
            <pc:sldMk cId="109857222" sldId="256"/>
            <ac:picMk id="100" creationId="{D2449363-3340-445A-9D09-2E941A0E5B15}"/>
          </ac:picMkLst>
        </pc:picChg>
        <pc:picChg chg="mod">
          <ac:chgData name="Tan Jia Shun /CSF" userId="5f0826d6-a9a7-4478-ada0-e18450490fc3" providerId="ADAL" clId="{B8658473-55BC-4C75-B133-C6296D9A424D}" dt="2021-01-15T05:04:06.880" v="1670" actId="1035"/>
          <ac:picMkLst>
            <pc:docMk/>
            <pc:sldMk cId="109857222" sldId="256"/>
            <ac:picMk id="111" creationId="{5BA8E077-72FA-4CFC-9A2C-D92F817431E0}"/>
          </ac:picMkLst>
        </pc:picChg>
        <pc:picChg chg="mod">
          <ac:chgData name="Tan Jia Shun /CSF" userId="5f0826d6-a9a7-4478-ada0-e18450490fc3" providerId="ADAL" clId="{B8658473-55BC-4C75-B133-C6296D9A424D}" dt="2021-01-15T05:04:06.880" v="1670" actId="1035"/>
          <ac:picMkLst>
            <pc:docMk/>
            <pc:sldMk cId="109857222" sldId="256"/>
            <ac:picMk id="115" creationId="{A219C9B6-DDEE-4CA6-92C5-12FCD8BADE10}"/>
          </ac:picMkLst>
        </pc:picChg>
        <pc:picChg chg="mod">
          <ac:chgData name="Tan Jia Shun /CSF" userId="5f0826d6-a9a7-4478-ada0-e18450490fc3" providerId="ADAL" clId="{B8658473-55BC-4C75-B133-C6296D9A424D}" dt="2021-01-15T05:16:35.252" v="2121" actId="1076"/>
          <ac:picMkLst>
            <pc:docMk/>
            <pc:sldMk cId="109857222" sldId="256"/>
            <ac:picMk id="120" creationId="{03C1BF35-DAF4-4E98-B440-898F2C65446F}"/>
          </ac:picMkLst>
        </pc:picChg>
        <pc:picChg chg="mod">
          <ac:chgData name="Tan Jia Shun /CSF" userId="5f0826d6-a9a7-4478-ada0-e18450490fc3" providerId="ADAL" clId="{B8658473-55BC-4C75-B133-C6296D9A424D}" dt="2021-01-15T05:16:43.354" v="2124" actId="1076"/>
          <ac:picMkLst>
            <pc:docMk/>
            <pc:sldMk cId="109857222" sldId="256"/>
            <ac:picMk id="124" creationId="{28D5AEC0-38BF-409D-B41E-BC87A376619A}"/>
          </ac:picMkLst>
        </pc:picChg>
        <pc:picChg chg="mod">
          <ac:chgData name="Tan Jia Shun /CSF" userId="5f0826d6-a9a7-4478-ada0-e18450490fc3" providerId="ADAL" clId="{B8658473-55BC-4C75-B133-C6296D9A424D}" dt="2021-01-15T05:16:43.354" v="2124" actId="1076"/>
          <ac:picMkLst>
            <pc:docMk/>
            <pc:sldMk cId="109857222" sldId="256"/>
            <ac:picMk id="128" creationId="{DCAE7216-8703-433A-A198-0DF9642AFDB2}"/>
          </ac:picMkLst>
        </pc:picChg>
        <pc:picChg chg="mod">
          <ac:chgData name="Tan Jia Shun /CSF" userId="5f0826d6-a9a7-4478-ada0-e18450490fc3" providerId="ADAL" clId="{B8658473-55BC-4C75-B133-C6296D9A424D}" dt="2021-01-15T05:15:04.868" v="2093" actId="14100"/>
          <ac:picMkLst>
            <pc:docMk/>
            <pc:sldMk cId="109857222" sldId="256"/>
            <ac:picMk id="137" creationId="{D2209CEE-16C3-4957-95E3-326CC825074E}"/>
          </ac:picMkLst>
        </pc:picChg>
        <pc:picChg chg="mod">
          <ac:chgData name="Tan Jia Shun /CSF" userId="5f0826d6-a9a7-4478-ada0-e18450490fc3" providerId="ADAL" clId="{B8658473-55BC-4C75-B133-C6296D9A424D}" dt="2021-01-15T05:12:07.793" v="1935" actId="1036"/>
          <ac:picMkLst>
            <pc:docMk/>
            <pc:sldMk cId="109857222" sldId="256"/>
            <ac:picMk id="140" creationId="{5AEE4B02-F514-4BBE-8D76-AA0CC86263DE}"/>
          </ac:picMkLst>
        </pc:picChg>
        <pc:picChg chg="mod">
          <ac:chgData name="Tan Jia Shun /CSF" userId="5f0826d6-a9a7-4478-ada0-e18450490fc3" providerId="ADAL" clId="{B8658473-55BC-4C75-B133-C6296D9A424D}" dt="2021-01-15T05:12:07.793" v="1935" actId="1036"/>
          <ac:picMkLst>
            <pc:docMk/>
            <pc:sldMk cId="109857222" sldId="256"/>
            <ac:picMk id="144" creationId="{A52A3EE3-D0D8-4714-A79C-FAE63DBCC8CD}"/>
          </ac:picMkLst>
        </pc:picChg>
        <pc:picChg chg="add mod modCrop">
          <ac:chgData name="Tan Jia Shun /CSF" userId="5f0826d6-a9a7-4478-ada0-e18450490fc3" providerId="ADAL" clId="{B8658473-55BC-4C75-B133-C6296D9A424D}" dt="2021-01-15T05:04:11.790" v="1680" actId="1036"/>
          <ac:picMkLst>
            <pc:docMk/>
            <pc:sldMk cId="109857222" sldId="256"/>
            <ac:picMk id="146" creationId="{551E45DD-8AA6-4821-8E1C-D77A73A8BBC6}"/>
          </ac:picMkLst>
        </pc:picChg>
        <pc:picChg chg="add mod modCrop">
          <ac:chgData name="Tan Jia Shun /CSF" userId="5f0826d6-a9a7-4478-ada0-e18450490fc3" providerId="ADAL" clId="{B8658473-55BC-4C75-B133-C6296D9A424D}" dt="2021-01-15T05:12:14.474" v="1936" actId="1076"/>
          <ac:picMkLst>
            <pc:docMk/>
            <pc:sldMk cId="109857222" sldId="256"/>
            <ac:picMk id="147" creationId="{2E65BB75-3D5C-4A0C-A9CF-0F5D76285D9E}"/>
          </ac:picMkLst>
        </pc:picChg>
        <pc:picChg chg="mod">
          <ac:chgData name="Tan Jia Shun /CSF" userId="5f0826d6-a9a7-4478-ada0-e18450490fc3" providerId="ADAL" clId="{B8658473-55BC-4C75-B133-C6296D9A424D}" dt="2021-01-15T05:15:04.868" v="2093" actId="14100"/>
          <ac:picMkLst>
            <pc:docMk/>
            <pc:sldMk cId="109857222" sldId="256"/>
            <ac:picMk id="151" creationId="{E639454E-17BA-4BDA-B4D1-A03426D69B99}"/>
          </ac:picMkLst>
        </pc:picChg>
        <pc:picChg chg="mod">
          <ac:chgData name="Tan Jia Shun /CSF" userId="5f0826d6-a9a7-4478-ada0-e18450490fc3" providerId="ADAL" clId="{B8658473-55BC-4C75-B133-C6296D9A424D}" dt="2021-01-15T05:16:45.965" v="2125" actId="1076"/>
          <ac:picMkLst>
            <pc:docMk/>
            <pc:sldMk cId="109857222" sldId="256"/>
            <ac:picMk id="166" creationId="{E70EDA14-2CB3-49F6-9F4D-733889551DE1}"/>
          </ac:picMkLst>
        </pc:picChg>
        <pc:picChg chg="mod">
          <ac:chgData name="Tan Jia Shun /CSF" userId="5f0826d6-a9a7-4478-ada0-e18450490fc3" providerId="ADAL" clId="{B8658473-55BC-4C75-B133-C6296D9A424D}" dt="2021-01-15T05:16:45.965" v="2125" actId="1076"/>
          <ac:picMkLst>
            <pc:docMk/>
            <pc:sldMk cId="109857222" sldId="256"/>
            <ac:picMk id="170" creationId="{3B0D4BBF-CF1B-4F14-BAA1-3580F04D9083}"/>
          </ac:picMkLst>
        </pc:picChg>
        <pc:picChg chg="add del">
          <ac:chgData name="Tan Jia Shun /CSF" userId="5f0826d6-a9a7-4478-ada0-e18450490fc3" providerId="ADAL" clId="{B8658473-55BC-4C75-B133-C6296D9A424D}" dt="2021-01-15T03:37:46.915" v="135"/>
          <ac:picMkLst>
            <pc:docMk/>
            <pc:sldMk cId="109857222" sldId="256"/>
            <ac:picMk id="1026" creationId="{D1BD6F43-E7B1-470E-A69C-A170F11CFB95}"/>
          </ac:picMkLst>
        </pc:picChg>
        <pc:picChg chg="add del">
          <ac:chgData name="Tan Jia Shun /CSF" userId="5f0826d6-a9a7-4478-ada0-e18450490fc3" providerId="ADAL" clId="{B8658473-55BC-4C75-B133-C6296D9A424D}" dt="2021-01-15T03:37:59.661" v="137"/>
          <ac:picMkLst>
            <pc:docMk/>
            <pc:sldMk cId="109857222" sldId="256"/>
            <ac:picMk id="1028" creationId="{64B67C4A-40D3-4547-A335-3A0AACBBC366}"/>
          </ac:picMkLst>
        </pc:picChg>
        <pc:picChg chg="add mod topLvl">
          <ac:chgData name="Tan Jia Shun /CSF" userId="5f0826d6-a9a7-4478-ada0-e18450490fc3" providerId="ADAL" clId="{B8658473-55BC-4C75-B133-C6296D9A424D}" dt="2021-01-15T04:39:29.352" v="1287" actId="1035"/>
          <ac:picMkLst>
            <pc:docMk/>
            <pc:sldMk cId="109857222" sldId="256"/>
            <ac:picMk id="1030" creationId="{04F9A3E9-F8DA-40B5-B92E-D5285C99EBB9}"/>
          </ac:picMkLst>
        </pc:picChg>
        <pc:cxnChg chg="mod">
          <ac:chgData name="Tan Jia Shun /CSF" userId="5f0826d6-a9a7-4478-ada0-e18450490fc3" providerId="ADAL" clId="{B8658473-55BC-4C75-B133-C6296D9A424D}" dt="2021-01-15T05:16:55.802" v="2128" actId="1076"/>
          <ac:cxnSpMkLst>
            <pc:docMk/>
            <pc:sldMk cId="109857222" sldId="256"/>
            <ac:cxnSpMk id="26" creationId="{516153B1-5365-47E3-BF26-C91A474CDE0B}"/>
          </ac:cxnSpMkLst>
        </pc:cxnChg>
        <pc:cxnChg chg="mod">
          <ac:chgData name="Tan Jia Shun /CSF" userId="5f0826d6-a9a7-4478-ada0-e18450490fc3" providerId="ADAL" clId="{B8658473-55BC-4C75-B133-C6296D9A424D}" dt="2021-01-15T05:16:55.802" v="2128" actId="1076"/>
          <ac:cxnSpMkLst>
            <pc:docMk/>
            <pc:sldMk cId="109857222" sldId="256"/>
            <ac:cxnSpMk id="172" creationId="{66FF38D7-373B-4FC7-9632-1CE1FD7A49FB}"/>
          </ac:cxnSpMkLst>
        </pc:cxnChg>
      </pc:sldChg>
      <pc:sldMasterChg chg="setBg modSldLayout">
        <pc:chgData name="Tan Jia Shun /CSF" userId="5f0826d6-a9a7-4478-ada0-e18450490fc3" providerId="ADAL" clId="{B8658473-55BC-4C75-B133-C6296D9A424D}" dt="2021-01-15T03:10:22.411" v="37"/>
        <pc:sldMasterMkLst>
          <pc:docMk/>
          <pc:sldMasterMk cId="893461477" sldId="2147483684"/>
        </pc:sldMasterMkLst>
        <pc:sldLayoutChg chg="setBg">
          <pc:chgData name="Tan Jia Shun /CSF" userId="5f0826d6-a9a7-4478-ada0-e18450490fc3" providerId="ADAL" clId="{B8658473-55BC-4C75-B133-C6296D9A424D}" dt="2021-01-15T03:10:22.411" v="37"/>
          <pc:sldLayoutMkLst>
            <pc:docMk/>
            <pc:sldMasterMk cId="1556763716" sldId="2147483696"/>
            <pc:sldLayoutMk cId="2851708623" sldId="2147483685"/>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1895191114" sldId="2147483687"/>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4110442903" sldId="2147483688"/>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4240536418" sldId="2147483689"/>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2773638642" sldId="2147483692"/>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1267148713" sldId="2147483693"/>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1022336413" sldId="2147483695"/>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3620824518" sldId="2147483698"/>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4025538122" sldId="2147483702"/>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1691160276" sldId="2147483703"/>
          </pc:sldLayoutMkLst>
        </pc:sldLayoutChg>
        <pc:sldLayoutChg chg="setBg">
          <pc:chgData name="Tan Jia Shun /CSF" userId="5f0826d6-a9a7-4478-ada0-e18450490fc3" providerId="ADAL" clId="{B8658473-55BC-4C75-B133-C6296D9A424D}" dt="2021-01-15T03:10:22.411" v="37"/>
          <pc:sldLayoutMkLst>
            <pc:docMk/>
            <pc:sldMasterMk cId="1556763716" sldId="2147483696"/>
            <pc:sldLayoutMk cId="2651469725" sldId="214748370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672AD22-EA4D-4CA8-9974-1244BB87CBC2}" type="datetimeFigureOut">
              <a:rPr lang="en-SG" smtClean="0"/>
              <a:t>17/2/2021</a:t>
            </a:fld>
            <a:endParaRPr lang="en-SG"/>
          </a:p>
        </p:txBody>
      </p:sp>
      <p:sp>
        <p:nvSpPr>
          <p:cNvPr id="4" name="Slide Image Placeholder 3"/>
          <p:cNvSpPr>
            <a:spLocks noGrp="1" noRot="1" noChangeAspect="1"/>
          </p:cNvSpPr>
          <p:nvPr>
            <p:ph type="sldImg" idx="2"/>
          </p:nvPr>
        </p:nvSpPr>
        <p:spPr>
          <a:xfrm>
            <a:off x="2279650" y="1143000"/>
            <a:ext cx="22987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81AB9-0DB7-4B6C-81B7-F1380E3C75BD}" type="slidenum">
              <a:rPr lang="en-SG" smtClean="0"/>
              <a:t>‹#›</a:t>
            </a:fld>
            <a:endParaRPr lang="en-SG"/>
          </a:p>
        </p:txBody>
      </p:sp>
    </p:spTree>
    <p:extLst>
      <p:ext uri="{BB962C8B-B14F-4D97-AF65-F5344CB8AC3E}">
        <p14:creationId xmlns:p14="http://schemas.microsoft.com/office/powerpoint/2010/main" val="1162807243"/>
      </p:ext>
    </p:extLst>
  </p:cSld>
  <p:clrMap bg1="lt1" tx1="dk1" bg2="lt2" tx2="dk2" accent1="accent1" accent2="accent2" accent3="accent3" accent4="accent4" accent5="accent5" accent6="accent6" hlink="hlink" folHlink="folHlink"/>
  <p:notesStyle>
    <a:lvl1pPr marL="0" algn="l" defTabSz="1356426" rtl="0" eaLnBrk="1" latinLnBrk="0" hangingPunct="1">
      <a:defRPr sz="1780" kern="1200">
        <a:solidFill>
          <a:schemeClr val="tx1"/>
        </a:solidFill>
        <a:latin typeface="+mn-lt"/>
        <a:ea typeface="+mn-ea"/>
        <a:cs typeface="+mn-cs"/>
      </a:defRPr>
    </a:lvl1pPr>
    <a:lvl2pPr marL="678213" algn="l" defTabSz="1356426" rtl="0" eaLnBrk="1" latinLnBrk="0" hangingPunct="1">
      <a:defRPr sz="1780" kern="1200">
        <a:solidFill>
          <a:schemeClr val="tx1"/>
        </a:solidFill>
        <a:latin typeface="+mn-lt"/>
        <a:ea typeface="+mn-ea"/>
        <a:cs typeface="+mn-cs"/>
      </a:defRPr>
    </a:lvl2pPr>
    <a:lvl3pPr marL="1356426" algn="l" defTabSz="1356426" rtl="0" eaLnBrk="1" latinLnBrk="0" hangingPunct="1">
      <a:defRPr sz="1780" kern="1200">
        <a:solidFill>
          <a:schemeClr val="tx1"/>
        </a:solidFill>
        <a:latin typeface="+mn-lt"/>
        <a:ea typeface="+mn-ea"/>
        <a:cs typeface="+mn-cs"/>
      </a:defRPr>
    </a:lvl3pPr>
    <a:lvl4pPr marL="2034641" algn="l" defTabSz="1356426" rtl="0" eaLnBrk="1" latinLnBrk="0" hangingPunct="1">
      <a:defRPr sz="1780" kern="1200">
        <a:solidFill>
          <a:schemeClr val="tx1"/>
        </a:solidFill>
        <a:latin typeface="+mn-lt"/>
        <a:ea typeface="+mn-ea"/>
        <a:cs typeface="+mn-cs"/>
      </a:defRPr>
    </a:lvl4pPr>
    <a:lvl5pPr marL="2712854" algn="l" defTabSz="1356426" rtl="0" eaLnBrk="1" latinLnBrk="0" hangingPunct="1">
      <a:defRPr sz="1780" kern="1200">
        <a:solidFill>
          <a:schemeClr val="tx1"/>
        </a:solidFill>
        <a:latin typeface="+mn-lt"/>
        <a:ea typeface="+mn-ea"/>
        <a:cs typeface="+mn-cs"/>
      </a:defRPr>
    </a:lvl5pPr>
    <a:lvl6pPr marL="3391067" algn="l" defTabSz="1356426" rtl="0" eaLnBrk="1" latinLnBrk="0" hangingPunct="1">
      <a:defRPr sz="1780" kern="1200">
        <a:solidFill>
          <a:schemeClr val="tx1"/>
        </a:solidFill>
        <a:latin typeface="+mn-lt"/>
        <a:ea typeface="+mn-ea"/>
        <a:cs typeface="+mn-cs"/>
      </a:defRPr>
    </a:lvl6pPr>
    <a:lvl7pPr marL="4069280" algn="l" defTabSz="1356426" rtl="0" eaLnBrk="1" latinLnBrk="0" hangingPunct="1">
      <a:defRPr sz="1780" kern="1200">
        <a:solidFill>
          <a:schemeClr val="tx1"/>
        </a:solidFill>
        <a:latin typeface="+mn-lt"/>
        <a:ea typeface="+mn-ea"/>
        <a:cs typeface="+mn-cs"/>
      </a:defRPr>
    </a:lvl7pPr>
    <a:lvl8pPr marL="4747493" algn="l" defTabSz="1356426" rtl="0" eaLnBrk="1" latinLnBrk="0" hangingPunct="1">
      <a:defRPr sz="1780" kern="1200">
        <a:solidFill>
          <a:schemeClr val="tx1"/>
        </a:solidFill>
        <a:latin typeface="+mn-lt"/>
        <a:ea typeface="+mn-ea"/>
        <a:cs typeface="+mn-cs"/>
      </a:defRPr>
    </a:lvl8pPr>
    <a:lvl9pPr marL="5425708" algn="l" defTabSz="1356426" rtl="0" eaLnBrk="1" latinLnBrk="0" hangingPunct="1">
      <a:defRPr sz="17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8320540-E2EC-4EA1-8A1D-92AF4879F026}"/>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11121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4518" y="2651323"/>
            <a:ext cx="10251202" cy="5640152"/>
          </a:xfrm>
        </p:spPr>
        <p:txBody>
          <a:bodyPr anchor="b"/>
          <a:lstStyle>
            <a:lvl1pPr algn="ctr">
              <a:defRPr sz="7913"/>
            </a:lvl1pPr>
          </a:lstStyle>
          <a:p>
            <a:r>
              <a:rPr lang="en-US"/>
              <a:t>Click to edit Master title style</a:t>
            </a:r>
          </a:p>
        </p:txBody>
      </p:sp>
      <p:sp>
        <p:nvSpPr>
          <p:cNvPr id="3" name="Subtitle 2"/>
          <p:cNvSpPr>
            <a:spLocks noGrp="1"/>
          </p:cNvSpPr>
          <p:nvPr>
            <p:ph type="subTitle" idx="1"/>
          </p:nvPr>
        </p:nvSpPr>
        <p:spPr>
          <a:xfrm>
            <a:off x="1507530" y="8508981"/>
            <a:ext cx="9045179" cy="3911355"/>
          </a:xfrm>
        </p:spPr>
        <p:txBody>
          <a:bodyPr/>
          <a:lstStyle>
            <a:lvl1pPr marL="0" indent="0" algn="ctr">
              <a:buNone/>
              <a:defRPr sz="3165"/>
            </a:lvl1pPr>
            <a:lvl2pPr marL="603001" indent="0" algn="ctr">
              <a:buNone/>
              <a:defRPr sz="2638"/>
            </a:lvl2pPr>
            <a:lvl3pPr marL="1206002" indent="0" algn="ctr">
              <a:buNone/>
              <a:defRPr sz="2374"/>
            </a:lvl3pPr>
            <a:lvl4pPr marL="1809003" indent="0" algn="ctr">
              <a:buNone/>
              <a:defRPr sz="2110"/>
            </a:lvl4pPr>
            <a:lvl5pPr marL="2412004" indent="0" algn="ctr">
              <a:buNone/>
              <a:defRPr sz="2110"/>
            </a:lvl5pPr>
            <a:lvl6pPr marL="3015005" indent="0" algn="ctr">
              <a:buNone/>
              <a:defRPr sz="2110"/>
            </a:lvl6pPr>
            <a:lvl7pPr marL="3618006" indent="0" algn="ctr">
              <a:buNone/>
              <a:defRPr sz="2110"/>
            </a:lvl7pPr>
            <a:lvl8pPr marL="4221008" indent="0" algn="ctr">
              <a:buNone/>
              <a:defRPr sz="2110"/>
            </a:lvl8pPr>
            <a:lvl9pPr marL="4824009" indent="0" algn="ctr">
              <a:buNone/>
              <a:defRPr sz="211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074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146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0608" y="862524"/>
            <a:ext cx="2600489" cy="137291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9142" y="862524"/>
            <a:ext cx="7650713" cy="137291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404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08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2861" y="4038864"/>
            <a:ext cx="10401955" cy="6738931"/>
          </a:xfrm>
        </p:spPr>
        <p:txBody>
          <a:bodyPr anchor="b"/>
          <a:lstStyle>
            <a:lvl1pPr>
              <a:defRPr sz="7913"/>
            </a:lvl1pPr>
          </a:lstStyle>
          <a:p>
            <a:r>
              <a:rPr lang="en-US"/>
              <a:t>Click to edit Master title style</a:t>
            </a:r>
          </a:p>
        </p:txBody>
      </p:sp>
      <p:sp>
        <p:nvSpPr>
          <p:cNvPr id="3" name="Text Placeholder 2"/>
          <p:cNvSpPr>
            <a:spLocks noGrp="1"/>
          </p:cNvSpPr>
          <p:nvPr>
            <p:ph type="body" idx="1"/>
          </p:nvPr>
        </p:nvSpPr>
        <p:spPr>
          <a:xfrm>
            <a:off x="822861" y="10841548"/>
            <a:ext cx="10401955" cy="3543845"/>
          </a:xfrm>
        </p:spPr>
        <p:txBody>
          <a:bodyPr/>
          <a:lstStyle>
            <a:lvl1pPr marL="0" indent="0">
              <a:buNone/>
              <a:defRPr sz="3165">
                <a:solidFill>
                  <a:schemeClr val="tx1"/>
                </a:solidFill>
              </a:defRPr>
            </a:lvl1pPr>
            <a:lvl2pPr marL="603001" indent="0">
              <a:buNone/>
              <a:defRPr sz="2638">
                <a:solidFill>
                  <a:schemeClr val="tx1">
                    <a:tint val="75000"/>
                  </a:schemeClr>
                </a:solidFill>
              </a:defRPr>
            </a:lvl2pPr>
            <a:lvl3pPr marL="1206002" indent="0">
              <a:buNone/>
              <a:defRPr sz="2374">
                <a:solidFill>
                  <a:schemeClr val="tx1">
                    <a:tint val="75000"/>
                  </a:schemeClr>
                </a:solidFill>
              </a:defRPr>
            </a:lvl3pPr>
            <a:lvl4pPr marL="1809003" indent="0">
              <a:buNone/>
              <a:defRPr sz="2110">
                <a:solidFill>
                  <a:schemeClr val="tx1">
                    <a:tint val="75000"/>
                  </a:schemeClr>
                </a:solidFill>
              </a:defRPr>
            </a:lvl4pPr>
            <a:lvl5pPr marL="2412004" indent="0">
              <a:buNone/>
              <a:defRPr sz="2110">
                <a:solidFill>
                  <a:schemeClr val="tx1">
                    <a:tint val="75000"/>
                  </a:schemeClr>
                </a:solidFill>
              </a:defRPr>
            </a:lvl5pPr>
            <a:lvl6pPr marL="3015005" indent="0">
              <a:buNone/>
              <a:defRPr sz="2110">
                <a:solidFill>
                  <a:schemeClr val="tx1">
                    <a:tint val="75000"/>
                  </a:schemeClr>
                </a:solidFill>
              </a:defRPr>
            </a:lvl6pPr>
            <a:lvl7pPr marL="3618006" indent="0">
              <a:buNone/>
              <a:defRPr sz="2110">
                <a:solidFill>
                  <a:schemeClr val="tx1">
                    <a:tint val="75000"/>
                  </a:schemeClr>
                </a:solidFill>
              </a:defRPr>
            </a:lvl7pPr>
            <a:lvl8pPr marL="4221008" indent="0">
              <a:buNone/>
              <a:defRPr sz="2110">
                <a:solidFill>
                  <a:schemeClr val="tx1">
                    <a:tint val="75000"/>
                  </a:schemeClr>
                </a:solidFill>
              </a:defRPr>
            </a:lvl8pPr>
            <a:lvl9pPr marL="4824009" indent="0">
              <a:buNone/>
              <a:defRPr sz="21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027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9141" y="4312617"/>
            <a:ext cx="5125601" cy="1027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05496" y="4312617"/>
            <a:ext cx="5125601" cy="1027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84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0712" y="862527"/>
            <a:ext cx="10401955" cy="3131336"/>
          </a:xfrm>
        </p:spPr>
        <p:txBody>
          <a:bodyPr/>
          <a:lstStyle/>
          <a:p>
            <a:r>
              <a:rPr lang="en-US"/>
              <a:t>Click to edit Master title style</a:t>
            </a:r>
          </a:p>
        </p:txBody>
      </p:sp>
      <p:sp>
        <p:nvSpPr>
          <p:cNvPr id="3" name="Text Placeholder 2"/>
          <p:cNvSpPr>
            <a:spLocks noGrp="1"/>
          </p:cNvSpPr>
          <p:nvPr>
            <p:ph type="body" idx="1"/>
          </p:nvPr>
        </p:nvSpPr>
        <p:spPr>
          <a:xfrm>
            <a:off x="830714" y="3971359"/>
            <a:ext cx="5102045" cy="1946301"/>
          </a:xfrm>
        </p:spPr>
        <p:txBody>
          <a:bodyPr anchor="b"/>
          <a:lstStyle>
            <a:lvl1pPr marL="0" indent="0">
              <a:buNone/>
              <a:defRPr sz="3165" b="1"/>
            </a:lvl1pPr>
            <a:lvl2pPr marL="603001" indent="0">
              <a:buNone/>
              <a:defRPr sz="2638" b="1"/>
            </a:lvl2pPr>
            <a:lvl3pPr marL="1206002" indent="0">
              <a:buNone/>
              <a:defRPr sz="2374" b="1"/>
            </a:lvl3pPr>
            <a:lvl4pPr marL="1809003" indent="0">
              <a:buNone/>
              <a:defRPr sz="2110" b="1"/>
            </a:lvl4pPr>
            <a:lvl5pPr marL="2412004" indent="0">
              <a:buNone/>
              <a:defRPr sz="2110" b="1"/>
            </a:lvl5pPr>
            <a:lvl6pPr marL="3015005" indent="0">
              <a:buNone/>
              <a:defRPr sz="2110" b="1"/>
            </a:lvl6pPr>
            <a:lvl7pPr marL="3618006" indent="0">
              <a:buNone/>
              <a:defRPr sz="2110" b="1"/>
            </a:lvl7pPr>
            <a:lvl8pPr marL="4221008" indent="0">
              <a:buNone/>
              <a:defRPr sz="2110" b="1"/>
            </a:lvl8pPr>
            <a:lvl9pPr marL="4824009" indent="0">
              <a:buNone/>
              <a:defRPr sz="2110" b="1"/>
            </a:lvl9pPr>
          </a:lstStyle>
          <a:p>
            <a:pPr lvl="0"/>
            <a:r>
              <a:rPr lang="en-US"/>
              <a:t>Click to edit Master text styles</a:t>
            </a:r>
          </a:p>
        </p:txBody>
      </p:sp>
      <p:sp>
        <p:nvSpPr>
          <p:cNvPr id="4" name="Content Placeholder 3"/>
          <p:cNvSpPr>
            <a:spLocks noGrp="1"/>
          </p:cNvSpPr>
          <p:nvPr>
            <p:ph sz="half" idx="2"/>
          </p:nvPr>
        </p:nvSpPr>
        <p:spPr>
          <a:xfrm>
            <a:off x="830714" y="5917660"/>
            <a:ext cx="5102045" cy="870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05496" y="3971359"/>
            <a:ext cx="5127172" cy="1946301"/>
          </a:xfrm>
        </p:spPr>
        <p:txBody>
          <a:bodyPr anchor="b"/>
          <a:lstStyle>
            <a:lvl1pPr marL="0" indent="0">
              <a:buNone/>
              <a:defRPr sz="3165" b="1"/>
            </a:lvl1pPr>
            <a:lvl2pPr marL="603001" indent="0">
              <a:buNone/>
              <a:defRPr sz="2638" b="1"/>
            </a:lvl2pPr>
            <a:lvl3pPr marL="1206002" indent="0">
              <a:buNone/>
              <a:defRPr sz="2374" b="1"/>
            </a:lvl3pPr>
            <a:lvl4pPr marL="1809003" indent="0">
              <a:buNone/>
              <a:defRPr sz="2110" b="1"/>
            </a:lvl4pPr>
            <a:lvl5pPr marL="2412004" indent="0">
              <a:buNone/>
              <a:defRPr sz="2110" b="1"/>
            </a:lvl5pPr>
            <a:lvl6pPr marL="3015005" indent="0">
              <a:buNone/>
              <a:defRPr sz="2110" b="1"/>
            </a:lvl6pPr>
            <a:lvl7pPr marL="3618006" indent="0">
              <a:buNone/>
              <a:defRPr sz="2110" b="1"/>
            </a:lvl7pPr>
            <a:lvl8pPr marL="4221008" indent="0">
              <a:buNone/>
              <a:defRPr sz="2110" b="1"/>
            </a:lvl8pPr>
            <a:lvl9pPr marL="4824009" indent="0">
              <a:buNone/>
              <a:defRPr sz="2110" b="1"/>
            </a:lvl9pPr>
          </a:lstStyle>
          <a:p>
            <a:pPr lvl="0"/>
            <a:r>
              <a:rPr lang="en-US"/>
              <a:t>Click to edit Master text styles</a:t>
            </a:r>
          </a:p>
        </p:txBody>
      </p:sp>
      <p:sp>
        <p:nvSpPr>
          <p:cNvPr id="6" name="Content Placeholder 5"/>
          <p:cNvSpPr>
            <a:spLocks noGrp="1"/>
          </p:cNvSpPr>
          <p:nvPr>
            <p:ph sz="quarter" idx="4"/>
          </p:nvPr>
        </p:nvSpPr>
        <p:spPr>
          <a:xfrm>
            <a:off x="6105496" y="5917660"/>
            <a:ext cx="5127172" cy="870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600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553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116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0712" y="1080029"/>
            <a:ext cx="3889741" cy="3780102"/>
          </a:xfrm>
        </p:spPr>
        <p:txBody>
          <a:bodyPr anchor="b"/>
          <a:lstStyle>
            <a:lvl1pPr>
              <a:defRPr sz="4220"/>
            </a:lvl1pPr>
          </a:lstStyle>
          <a:p>
            <a:r>
              <a:rPr lang="en-US"/>
              <a:t>Click to edit Master title style</a:t>
            </a:r>
          </a:p>
        </p:txBody>
      </p:sp>
      <p:sp>
        <p:nvSpPr>
          <p:cNvPr id="3" name="Content Placeholder 2"/>
          <p:cNvSpPr>
            <a:spLocks noGrp="1"/>
          </p:cNvSpPr>
          <p:nvPr>
            <p:ph idx="1"/>
          </p:nvPr>
        </p:nvSpPr>
        <p:spPr>
          <a:xfrm>
            <a:off x="5127172" y="2332567"/>
            <a:ext cx="6105495" cy="11512811"/>
          </a:xfrm>
        </p:spPr>
        <p:txBody>
          <a:bodyPr/>
          <a:lstStyle>
            <a:lvl1pPr>
              <a:defRPr sz="4220"/>
            </a:lvl1pPr>
            <a:lvl2pPr>
              <a:defRPr sz="3693"/>
            </a:lvl2pPr>
            <a:lvl3pPr>
              <a:defRPr sz="3165"/>
            </a:lvl3pPr>
            <a:lvl4pPr>
              <a:defRPr sz="2638"/>
            </a:lvl4pPr>
            <a:lvl5pPr>
              <a:defRPr sz="2638"/>
            </a:lvl5pPr>
            <a:lvl6pPr>
              <a:defRPr sz="2638"/>
            </a:lvl6pPr>
            <a:lvl7pPr>
              <a:defRPr sz="2638"/>
            </a:lvl7pPr>
            <a:lvl8pPr>
              <a:defRPr sz="2638"/>
            </a:lvl8pPr>
            <a:lvl9pPr>
              <a:defRPr sz="2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0712" y="4860131"/>
            <a:ext cx="3889741" cy="9003995"/>
          </a:xfrm>
        </p:spPr>
        <p:txBody>
          <a:bodyPr/>
          <a:lstStyle>
            <a:lvl1pPr marL="0" indent="0">
              <a:buNone/>
              <a:defRPr sz="2110"/>
            </a:lvl1pPr>
            <a:lvl2pPr marL="603001" indent="0">
              <a:buNone/>
              <a:defRPr sz="1846"/>
            </a:lvl2pPr>
            <a:lvl3pPr marL="1206002" indent="0">
              <a:buNone/>
              <a:defRPr sz="1583"/>
            </a:lvl3pPr>
            <a:lvl4pPr marL="1809003" indent="0">
              <a:buNone/>
              <a:defRPr sz="1319"/>
            </a:lvl4pPr>
            <a:lvl5pPr marL="2412004" indent="0">
              <a:buNone/>
              <a:defRPr sz="1319"/>
            </a:lvl5pPr>
            <a:lvl6pPr marL="3015005" indent="0">
              <a:buNone/>
              <a:defRPr sz="1319"/>
            </a:lvl6pPr>
            <a:lvl7pPr marL="3618006" indent="0">
              <a:buNone/>
              <a:defRPr sz="1319"/>
            </a:lvl7pPr>
            <a:lvl8pPr marL="4221008" indent="0">
              <a:buNone/>
              <a:defRPr sz="1319"/>
            </a:lvl8pPr>
            <a:lvl9pPr marL="4824009" indent="0">
              <a:buNone/>
              <a:defRPr sz="1319"/>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586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0712" y="1080029"/>
            <a:ext cx="3889741" cy="3780102"/>
          </a:xfrm>
        </p:spPr>
        <p:txBody>
          <a:bodyPr anchor="b"/>
          <a:lstStyle>
            <a:lvl1pPr>
              <a:defRPr sz="4220"/>
            </a:lvl1pPr>
          </a:lstStyle>
          <a:p>
            <a:r>
              <a:rPr lang="en-US"/>
              <a:t>Click to edit Master title style</a:t>
            </a:r>
          </a:p>
        </p:txBody>
      </p:sp>
      <p:sp>
        <p:nvSpPr>
          <p:cNvPr id="3" name="Picture Placeholder 2"/>
          <p:cNvSpPr>
            <a:spLocks noGrp="1" noChangeAspect="1"/>
          </p:cNvSpPr>
          <p:nvPr>
            <p:ph type="pic" idx="1"/>
          </p:nvPr>
        </p:nvSpPr>
        <p:spPr>
          <a:xfrm>
            <a:off x="5127172" y="2332567"/>
            <a:ext cx="6105495" cy="11512811"/>
          </a:xfrm>
        </p:spPr>
        <p:txBody>
          <a:bodyPr anchor="t"/>
          <a:lstStyle>
            <a:lvl1pPr marL="0" indent="0">
              <a:buNone/>
              <a:defRPr sz="4220"/>
            </a:lvl1pPr>
            <a:lvl2pPr marL="603001" indent="0">
              <a:buNone/>
              <a:defRPr sz="3693"/>
            </a:lvl2pPr>
            <a:lvl3pPr marL="1206002" indent="0">
              <a:buNone/>
              <a:defRPr sz="3165"/>
            </a:lvl3pPr>
            <a:lvl4pPr marL="1809003" indent="0">
              <a:buNone/>
              <a:defRPr sz="2638"/>
            </a:lvl4pPr>
            <a:lvl5pPr marL="2412004" indent="0">
              <a:buNone/>
              <a:defRPr sz="2638"/>
            </a:lvl5pPr>
            <a:lvl6pPr marL="3015005" indent="0">
              <a:buNone/>
              <a:defRPr sz="2638"/>
            </a:lvl6pPr>
            <a:lvl7pPr marL="3618006" indent="0">
              <a:buNone/>
              <a:defRPr sz="2638"/>
            </a:lvl7pPr>
            <a:lvl8pPr marL="4221008" indent="0">
              <a:buNone/>
              <a:defRPr sz="2638"/>
            </a:lvl8pPr>
            <a:lvl9pPr marL="4824009" indent="0">
              <a:buNone/>
              <a:defRPr sz="2638"/>
            </a:lvl9pPr>
          </a:lstStyle>
          <a:p>
            <a:r>
              <a:rPr lang="en-US"/>
              <a:t>Click icon to add picture</a:t>
            </a:r>
          </a:p>
        </p:txBody>
      </p:sp>
      <p:sp>
        <p:nvSpPr>
          <p:cNvPr id="4" name="Text Placeholder 3"/>
          <p:cNvSpPr>
            <a:spLocks noGrp="1"/>
          </p:cNvSpPr>
          <p:nvPr>
            <p:ph type="body" sz="half" idx="2"/>
          </p:nvPr>
        </p:nvSpPr>
        <p:spPr>
          <a:xfrm>
            <a:off x="830712" y="4860131"/>
            <a:ext cx="3889741" cy="9003995"/>
          </a:xfrm>
        </p:spPr>
        <p:txBody>
          <a:bodyPr/>
          <a:lstStyle>
            <a:lvl1pPr marL="0" indent="0">
              <a:buNone/>
              <a:defRPr sz="2110"/>
            </a:lvl1pPr>
            <a:lvl2pPr marL="603001" indent="0">
              <a:buNone/>
              <a:defRPr sz="1846"/>
            </a:lvl2pPr>
            <a:lvl3pPr marL="1206002" indent="0">
              <a:buNone/>
              <a:defRPr sz="1583"/>
            </a:lvl3pPr>
            <a:lvl4pPr marL="1809003" indent="0">
              <a:buNone/>
              <a:defRPr sz="1319"/>
            </a:lvl4pPr>
            <a:lvl5pPr marL="2412004" indent="0">
              <a:buNone/>
              <a:defRPr sz="1319"/>
            </a:lvl5pPr>
            <a:lvl6pPr marL="3015005" indent="0">
              <a:buNone/>
              <a:defRPr sz="1319"/>
            </a:lvl6pPr>
            <a:lvl7pPr marL="3618006" indent="0">
              <a:buNone/>
              <a:defRPr sz="1319"/>
            </a:lvl7pPr>
            <a:lvl8pPr marL="4221008" indent="0">
              <a:buNone/>
              <a:defRPr sz="1319"/>
            </a:lvl8pPr>
            <a:lvl9pPr marL="4824009" indent="0">
              <a:buNone/>
              <a:defRPr sz="1319"/>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511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9142" y="862527"/>
            <a:ext cx="10401955" cy="31313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29142" y="4312617"/>
            <a:ext cx="10401955" cy="102790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9141" y="15015410"/>
            <a:ext cx="2713554" cy="862523"/>
          </a:xfrm>
          <a:prstGeom prst="rect">
            <a:avLst/>
          </a:prstGeom>
        </p:spPr>
        <p:txBody>
          <a:bodyPr vert="horz" lIns="91440" tIns="45720" rIns="91440" bIns="45720" rtlCol="0" anchor="ctr"/>
          <a:lstStyle>
            <a:lvl1pPr algn="l">
              <a:defRPr sz="1583">
                <a:solidFill>
                  <a:schemeClr val="tx1">
                    <a:tint val="75000"/>
                  </a:schemeClr>
                </a:solidFill>
              </a:defRPr>
            </a:lvl1pPr>
          </a:lstStyle>
          <a:p>
            <a:fld id="{846CE7D5-CF57-46EF-B807-FDD0502418D4}" type="datetimeFigureOut">
              <a:rPr lang="en-US" smtClean="0"/>
              <a:t>2/17/2021</a:t>
            </a:fld>
            <a:endParaRPr lang="en-US"/>
          </a:p>
        </p:txBody>
      </p:sp>
      <p:sp>
        <p:nvSpPr>
          <p:cNvPr id="5" name="Footer Placeholder 4"/>
          <p:cNvSpPr>
            <a:spLocks noGrp="1"/>
          </p:cNvSpPr>
          <p:nvPr>
            <p:ph type="ftr" sz="quarter" idx="3"/>
          </p:nvPr>
        </p:nvSpPr>
        <p:spPr>
          <a:xfrm>
            <a:off x="3994954" y="15015410"/>
            <a:ext cx="4070330" cy="862523"/>
          </a:xfrm>
          <a:prstGeom prst="rect">
            <a:avLst/>
          </a:prstGeom>
        </p:spPr>
        <p:txBody>
          <a:bodyPr vert="horz" lIns="91440" tIns="45720" rIns="91440" bIns="45720" rtlCol="0" anchor="ctr"/>
          <a:lstStyle>
            <a:lvl1pPr algn="ctr">
              <a:defRPr sz="158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7543" y="15015410"/>
            <a:ext cx="2713554" cy="862523"/>
          </a:xfrm>
          <a:prstGeom prst="rect">
            <a:avLst/>
          </a:prstGeom>
        </p:spPr>
        <p:txBody>
          <a:bodyPr vert="horz" lIns="91440" tIns="45720" rIns="91440" bIns="45720" rtlCol="0" anchor="ctr"/>
          <a:lstStyle>
            <a:lvl1pPr algn="r">
              <a:defRPr sz="1583">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567637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06002" rtl="0" eaLnBrk="1" latinLnBrk="0" hangingPunct="1">
        <a:lnSpc>
          <a:spcPct val="90000"/>
        </a:lnSpc>
        <a:spcBef>
          <a:spcPct val="0"/>
        </a:spcBef>
        <a:buNone/>
        <a:defRPr sz="5803" kern="1200">
          <a:solidFill>
            <a:schemeClr val="tx1"/>
          </a:solidFill>
          <a:latin typeface="+mj-lt"/>
          <a:ea typeface="+mj-ea"/>
          <a:cs typeface="+mj-cs"/>
        </a:defRPr>
      </a:lvl1pPr>
    </p:titleStyle>
    <p:bodyStyle>
      <a:lvl1pPr marL="301501" indent="-301501" algn="l" defTabSz="1206002" rtl="0" eaLnBrk="1" latinLnBrk="0" hangingPunct="1">
        <a:lnSpc>
          <a:spcPct val="90000"/>
        </a:lnSpc>
        <a:spcBef>
          <a:spcPts val="1319"/>
        </a:spcBef>
        <a:buFont typeface="Arial" panose="020B0604020202020204" pitchFamily="34" charset="0"/>
        <a:buChar char="•"/>
        <a:defRPr sz="3693" kern="1200">
          <a:solidFill>
            <a:schemeClr val="tx1"/>
          </a:solidFill>
          <a:latin typeface="+mn-lt"/>
          <a:ea typeface="+mn-ea"/>
          <a:cs typeface="+mn-cs"/>
        </a:defRPr>
      </a:lvl1pPr>
      <a:lvl2pPr marL="904502" indent="-301501" algn="l" defTabSz="1206002" rtl="0" eaLnBrk="1" latinLnBrk="0" hangingPunct="1">
        <a:lnSpc>
          <a:spcPct val="90000"/>
        </a:lnSpc>
        <a:spcBef>
          <a:spcPts val="659"/>
        </a:spcBef>
        <a:buFont typeface="Arial" panose="020B0604020202020204" pitchFamily="34" charset="0"/>
        <a:buChar char="•"/>
        <a:defRPr sz="3165" kern="1200">
          <a:solidFill>
            <a:schemeClr val="tx1"/>
          </a:solidFill>
          <a:latin typeface="+mn-lt"/>
          <a:ea typeface="+mn-ea"/>
          <a:cs typeface="+mn-cs"/>
        </a:defRPr>
      </a:lvl2pPr>
      <a:lvl3pPr marL="1507503" indent="-301501" algn="l" defTabSz="1206002" rtl="0" eaLnBrk="1" latinLnBrk="0" hangingPunct="1">
        <a:lnSpc>
          <a:spcPct val="90000"/>
        </a:lnSpc>
        <a:spcBef>
          <a:spcPts val="659"/>
        </a:spcBef>
        <a:buFont typeface="Arial" panose="020B0604020202020204" pitchFamily="34" charset="0"/>
        <a:buChar char="•"/>
        <a:defRPr sz="2638" kern="1200">
          <a:solidFill>
            <a:schemeClr val="tx1"/>
          </a:solidFill>
          <a:latin typeface="+mn-lt"/>
          <a:ea typeface="+mn-ea"/>
          <a:cs typeface="+mn-cs"/>
        </a:defRPr>
      </a:lvl3pPr>
      <a:lvl4pPr marL="2110504" indent="-301501" algn="l" defTabSz="1206002" rtl="0" eaLnBrk="1" latinLnBrk="0" hangingPunct="1">
        <a:lnSpc>
          <a:spcPct val="90000"/>
        </a:lnSpc>
        <a:spcBef>
          <a:spcPts val="659"/>
        </a:spcBef>
        <a:buFont typeface="Arial" panose="020B0604020202020204" pitchFamily="34" charset="0"/>
        <a:buChar char="•"/>
        <a:defRPr sz="2374" kern="1200">
          <a:solidFill>
            <a:schemeClr val="tx1"/>
          </a:solidFill>
          <a:latin typeface="+mn-lt"/>
          <a:ea typeface="+mn-ea"/>
          <a:cs typeface="+mn-cs"/>
        </a:defRPr>
      </a:lvl4pPr>
      <a:lvl5pPr marL="2713505" indent="-301501" algn="l" defTabSz="1206002" rtl="0" eaLnBrk="1" latinLnBrk="0" hangingPunct="1">
        <a:lnSpc>
          <a:spcPct val="90000"/>
        </a:lnSpc>
        <a:spcBef>
          <a:spcPts val="659"/>
        </a:spcBef>
        <a:buFont typeface="Arial" panose="020B0604020202020204" pitchFamily="34" charset="0"/>
        <a:buChar char="•"/>
        <a:defRPr sz="2374" kern="1200">
          <a:solidFill>
            <a:schemeClr val="tx1"/>
          </a:solidFill>
          <a:latin typeface="+mn-lt"/>
          <a:ea typeface="+mn-ea"/>
          <a:cs typeface="+mn-cs"/>
        </a:defRPr>
      </a:lvl5pPr>
      <a:lvl6pPr marL="3316506" indent="-301501" algn="l" defTabSz="1206002" rtl="0" eaLnBrk="1" latinLnBrk="0" hangingPunct="1">
        <a:lnSpc>
          <a:spcPct val="90000"/>
        </a:lnSpc>
        <a:spcBef>
          <a:spcPts val="659"/>
        </a:spcBef>
        <a:buFont typeface="Arial" panose="020B0604020202020204" pitchFamily="34" charset="0"/>
        <a:buChar char="•"/>
        <a:defRPr sz="2374" kern="1200">
          <a:solidFill>
            <a:schemeClr val="tx1"/>
          </a:solidFill>
          <a:latin typeface="+mn-lt"/>
          <a:ea typeface="+mn-ea"/>
          <a:cs typeface="+mn-cs"/>
        </a:defRPr>
      </a:lvl6pPr>
      <a:lvl7pPr marL="3919507" indent="-301501" algn="l" defTabSz="1206002" rtl="0" eaLnBrk="1" latinLnBrk="0" hangingPunct="1">
        <a:lnSpc>
          <a:spcPct val="90000"/>
        </a:lnSpc>
        <a:spcBef>
          <a:spcPts val="659"/>
        </a:spcBef>
        <a:buFont typeface="Arial" panose="020B0604020202020204" pitchFamily="34" charset="0"/>
        <a:buChar char="•"/>
        <a:defRPr sz="2374" kern="1200">
          <a:solidFill>
            <a:schemeClr val="tx1"/>
          </a:solidFill>
          <a:latin typeface="+mn-lt"/>
          <a:ea typeface="+mn-ea"/>
          <a:cs typeface="+mn-cs"/>
        </a:defRPr>
      </a:lvl7pPr>
      <a:lvl8pPr marL="4522508" indent="-301501" algn="l" defTabSz="1206002" rtl="0" eaLnBrk="1" latinLnBrk="0" hangingPunct="1">
        <a:lnSpc>
          <a:spcPct val="90000"/>
        </a:lnSpc>
        <a:spcBef>
          <a:spcPts val="659"/>
        </a:spcBef>
        <a:buFont typeface="Arial" panose="020B0604020202020204" pitchFamily="34" charset="0"/>
        <a:buChar char="•"/>
        <a:defRPr sz="2374" kern="1200">
          <a:solidFill>
            <a:schemeClr val="tx1"/>
          </a:solidFill>
          <a:latin typeface="+mn-lt"/>
          <a:ea typeface="+mn-ea"/>
          <a:cs typeface="+mn-cs"/>
        </a:defRPr>
      </a:lvl8pPr>
      <a:lvl9pPr marL="5125509" indent="-301501" algn="l" defTabSz="1206002" rtl="0" eaLnBrk="1" latinLnBrk="0" hangingPunct="1">
        <a:lnSpc>
          <a:spcPct val="90000"/>
        </a:lnSpc>
        <a:spcBef>
          <a:spcPts val="659"/>
        </a:spcBef>
        <a:buFont typeface="Arial" panose="020B0604020202020204" pitchFamily="34" charset="0"/>
        <a:buChar char="•"/>
        <a:defRPr sz="2374" kern="1200">
          <a:solidFill>
            <a:schemeClr val="tx1"/>
          </a:solidFill>
          <a:latin typeface="+mn-lt"/>
          <a:ea typeface="+mn-ea"/>
          <a:cs typeface="+mn-cs"/>
        </a:defRPr>
      </a:lvl9pPr>
    </p:bodyStyle>
    <p:otherStyle>
      <a:defPPr>
        <a:defRPr lang="en-US"/>
      </a:defPPr>
      <a:lvl1pPr marL="0" algn="l" defTabSz="1206002" rtl="0" eaLnBrk="1" latinLnBrk="0" hangingPunct="1">
        <a:defRPr sz="2374" kern="1200">
          <a:solidFill>
            <a:schemeClr val="tx1"/>
          </a:solidFill>
          <a:latin typeface="+mn-lt"/>
          <a:ea typeface="+mn-ea"/>
          <a:cs typeface="+mn-cs"/>
        </a:defRPr>
      </a:lvl1pPr>
      <a:lvl2pPr marL="603001" algn="l" defTabSz="1206002" rtl="0" eaLnBrk="1" latinLnBrk="0" hangingPunct="1">
        <a:defRPr sz="2374" kern="1200">
          <a:solidFill>
            <a:schemeClr val="tx1"/>
          </a:solidFill>
          <a:latin typeface="+mn-lt"/>
          <a:ea typeface="+mn-ea"/>
          <a:cs typeface="+mn-cs"/>
        </a:defRPr>
      </a:lvl2pPr>
      <a:lvl3pPr marL="1206002" algn="l" defTabSz="1206002" rtl="0" eaLnBrk="1" latinLnBrk="0" hangingPunct="1">
        <a:defRPr sz="2374" kern="1200">
          <a:solidFill>
            <a:schemeClr val="tx1"/>
          </a:solidFill>
          <a:latin typeface="+mn-lt"/>
          <a:ea typeface="+mn-ea"/>
          <a:cs typeface="+mn-cs"/>
        </a:defRPr>
      </a:lvl3pPr>
      <a:lvl4pPr marL="1809003" algn="l" defTabSz="1206002" rtl="0" eaLnBrk="1" latinLnBrk="0" hangingPunct="1">
        <a:defRPr sz="2374" kern="1200">
          <a:solidFill>
            <a:schemeClr val="tx1"/>
          </a:solidFill>
          <a:latin typeface="+mn-lt"/>
          <a:ea typeface="+mn-ea"/>
          <a:cs typeface="+mn-cs"/>
        </a:defRPr>
      </a:lvl4pPr>
      <a:lvl5pPr marL="2412004" algn="l" defTabSz="1206002" rtl="0" eaLnBrk="1" latinLnBrk="0" hangingPunct="1">
        <a:defRPr sz="2374" kern="1200">
          <a:solidFill>
            <a:schemeClr val="tx1"/>
          </a:solidFill>
          <a:latin typeface="+mn-lt"/>
          <a:ea typeface="+mn-ea"/>
          <a:cs typeface="+mn-cs"/>
        </a:defRPr>
      </a:lvl5pPr>
      <a:lvl6pPr marL="3015005" algn="l" defTabSz="1206002" rtl="0" eaLnBrk="1" latinLnBrk="0" hangingPunct="1">
        <a:defRPr sz="2374" kern="1200">
          <a:solidFill>
            <a:schemeClr val="tx1"/>
          </a:solidFill>
          <a:latin typeface="+mn-lt"/>
          <a:ea typeface="+mn-ea"/>
          <a:cs typeface="+mn-cs"/>
        </a:defRPr>
      </a:lvl6pPr>
      <a:lvl7pPr marL="3618006" algn="l" defTabSz="1206002" rtl="0" eaLnBrk="1" latinLnBrk="0" hangingPunct="1">
        <a:defRPr sz="2374" kern="1200">
          <a:solidFill>
            <a:schemeClr val="tx1"/>
          </a:solidFill>
          <a:latin typeface="+mn-lt"/>
          <a:ea typeface="+mn-ea"/>
          <a:cs typeface="+mn-cs"/>
        </a:defRPr>
      </a:lvl7pPr>
      <a:lvl8pPr marL="4221008" algn="l" defTabSz="1206002" rtl="0" eaLnBrk="1" latinLnBrk="0" hangingPunct="1">
        <a:defRPr sz="2374" kern="1200">
          <a:solidFill>
            <a:schemeClr val="tx1"/>
          </a:solidFill>
          <a:latin typeface="+mn-lt"/>
          <a:ea typeface="+mn-ea"/>
          <a:cs typeface="+mn-cs"/>
        </a:defRPr>
      </a:lvl8pPr>
      <a:lvl9pPr marL="4824009" algn="l" defTabSz="1206002" rtl="0" eaLnBrk="1" latinLnBrk="0" hangingPunct="1">
        <a:defRPr sz="23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476A74-3313-404A-BAC6-ECA5DD0B2783}"/>
              </a:ext>
            </a:extLst>
          </p:cNvPr>
          <p:cNvSpPr txBox="1"/>
          <p:nvPr/>
        </p:nvSpPr>
        <p:spPr>
          <a:xfrm>
            <a:off x="8139540" y="806340"/>
            <a:ext cx="1973598" cy="369332"/>
          </a:xfrm>
          <a:prstGeom prst="rect">
            <a:avLst/>
          </a:prstGeom>
          <a:noFill/>
        </p:spPr>
        <p:txBody>
          <a:bodyPr wrap="square" rtlCol="0">
            <a:spAutoFit/>
          </a:bodyPr>
          <a:lstStyle/>
          <a:p>
            <a:pPr algn="ctr"/>
            <a:r>
              <a:rPr lang="en-US" b="1">
                <a:solidFill>
                  <a:schemeClr val="bg1"/>
                </a:solidFill>
                <a:latin typeface="Gungsuh" panose="02030600000101010101" pitchFamily="18" charset="-127"/>
                <a:ea typeface="Gungsuh" panose="02030600000101010101" pitchFamily="18" charset="-127"/>
              </a:rPr>
              <a:t>FTK Imager</a:t>
            </a:r>
            <a:endParaRPr lang="en-SG" b="1">
              <a:solidFill>
                <a:schemeClr val="bg1"/>
              </a:solidFill>
              <a:latin typeface="Gungsuh" panose="02030600000101010101" pitchFamily="18" charset="-127"/>
              <a:ea typeface="Gungsuh" panose="02030600000101010101" pitchFamily="18" charset="-127"/>
            </a:endParaRPr>
          </a:p>
        </p:txBody>
      </p:sp>
      <p:sp>
        <p:nvSpPr>
          <p:cNvPr id="8" name="TextBox 7">
            <a:extLst>
              <a:ext uri="{FF2B5EF4-FFF2-40B4-BE49-F238E27FC236}">
                <a16:creationId xmlns:a16="http://schemas.microsoft.com/office/drawing/2014/main" id="{FD07BC35-D71D-4D97-A454-4FABD7BB1E9C}"/>
              </a:ext>
            </a:extLst>
          </p:cNvPr>
          <p:cNvSpPr txBox="1"/>
          <p:nvPr/>
        </p:nvSpPr>
        <p:spPr>
          <a:xfrm>
            <a:off x="1586359" y="940400"/>
            <a:ext cx="2209861" cy="791242"/>
          </a:xfrm>
          <a:prstGeom prst="rect">
            <a:avLst/>
          </a:prstGeom>
          <a:noFill/>
        </p:spPr>
        <p:txBody>
          <a:bodyPr wrap="square" rtlCol="0">
            <a:spAutoFit/>
          </a:bodyPr>
          <a:lstStyle/>
          <a:p>
            <a:pPr algn="ctr"/>
            <a:r>
              <a:rPr lang="en-US" b="1">
                <a:solidFill>
                  <a:schemeClr val="bg1"/>
                </a:solidFill>
                <a:latin typeface="Gungsuh" panose="02030600000101010101" pitchFamily="18" charset="-127"/>
                <a:ea typeface="Gungsuh" panose="02030600000101010101" pitchFamily="18" charset="-127"/>
              </a:rPr>
              <a:t>Magic Rescue</a:t>
            </a:r>
            <a:endParaRPr lang="en-SG" b="1">
              <a:solidFill>
                <a:schemeClr val="bg1"/>
              </a:solidFill>
              <a:latin typeface="Gungsuh" panose="02030600000101010101" pitchFamily="18" charset="-127"/>
              <a:ea typeface="Gungsuh" panose="02030600000101010101" pitchFamily="18" charset="-127"/>
            </a:endParaRPr>
          </a:p>
        </p:txBody>
      </p:sp>
      <p:sp>
        <p:nvSpPr>
          <p:cNvPr id="9" name="TextBox 8">
            <a:extLst>
              <a:ext uri="{FF2B5EF4-FFF2-40B4-BE49-F238E27FC236}">
                <a16:creationId xmlns:a16="http://schemas.microsoft.com/office/drawing/2014/main" id="{66C412A9-BF98-42A2-BF6F-204FD4CD603F}"/>
              </a:ext>
            </a:extLst>
          </p:cNvPr>
          <p:cNvSpPr txBox="1"/>
          <p:nvPr/>
        </p:nvSpPr>
        <p:spPr>
          <a:xfrm>
            <a:off x="1858139" y="10863661"/>
            <a:ext cx="2209861" cy="441788"/>
          </a:xfrm>
          <a:prstGeom prst="rect">
            <a:avLst/>
          </a:prstGeom>
          <a:noFill/>
        </p:spPr>
        <p:txBody>
          <a:bodyPr wrap="square" rtlCol="0">
            <a:spAutoFit/>
          </a:bodyPr>
          <a:lstStyle/>
          <a:p>
            <a:pPr algn="ctr"/>
            <a:r>
              <a:rPr lang="en-US" b="1">
                <a:solidFill>
                  <a:schemeClr val="bg1"/>
                </a:solidFill>
                <a:latin typeface="Gungsuh" panose="02030600000101010101" pitchFamily="18" charset="-127"/>
                <a:ea typeface="Gungsuh" panose="02030600000101010101" pitchFamily="18" charset="-127"/>
              </a:rPr>
              <a:t>AVML</a:t>
            </a:r>
            <a:endParaRPr lang="en-SG" b="1">
              <a:solidFill>
                <a:schemeClr val="bg1"/>
              </a:solidFill>
              <a:latin typeface="Gungsuh" panose="02030600000101010101" pitchFamily="18" charset="-127"/>
              <a:ea typeface="Gungsuh" panose="02030600000101010101" pitchFamily="18" charset="-127"/>
            </a:endParaRPr>
          </a:p>
        </p:txBody>
      </p:sp>
      <p:sp>
        <p:nvSpPr>
          <p:cNvPr id="10" name="TextBox 9">
            <a:extLst>
              <a:ext uri="{FF2B5EF4-FFF2-40B4-BE49-F238E27FC236}">
                <a16:creationId xmlns:a16="http://schemas.microsoft.com/office/drawing/2014/main" id="{48420E0F-0EED-4049-A0C6-5884837B4565}"/>
              </a:ext>
            </a:extLst>
          </p:cNvPr>
          <p:cNvSpPr txBox="1"/>
          <p:nvPr/>
        </p:nvSpPr>
        <p:spPr>
          <a:xfrm>
            <a:off x="5862711" y="493474"/>
            <a:ext cx="445384" cy="15665827"/>
          </a:xfrm>
          <a:prstGeom prst="rect">
            <a:avLst/>
          </a:prstGeom>
          <a:noFill/>
        </p:spPr>
        <p:txBody>
          <a:bodyPr wrap="square" rtlCol="0">
            <a:spAutoFit/>
          </a:bodyPr>
          <a:lstStyle/>
          <a:p>
            <a:r>
              <a:rPr lang="en-SG" sz="1130">
                <a:solidFill>
                  <a:schemeClr val="bg1"/>
                </a:solidFill>
                <a:latin typeface="Gungsuh" panose="02030600000101010101" pitchFamily="18" charset="-127"/>
                <a:ea typeface="Gungsuh" panose="02030600000101010101" pitchFamily="18" charset="-127"/>
              </a:rPr>
              <a:t>011011110111000001100101011011100010000001110011011011110111010101110010011000110110010100100000010001000110100101100111011010010111010001100001011011000010000001100110011011110111001001100101011011100111001101101001011000110010000001110100011011110110111101101100</a:t>
            </a:r>
          </a:p>
        </p:txBody>
      </p:sp>
      <p:pic>
        <p:nvPicPr>
          <p:cNvPr id="17" name="Picture 16">
            <a:extLst>
              <a:ext uri="{FF2B5EF4-FFF2-40B4-BE49-F238E27FC236}">
                <a16:creationId xmlns:a16="http://schemas.microsoft.com/office/drawing/2014/main" id="{04BD6186-4659-411F-B89F-7BC31EE937F9}"/>
              </a:ext>
            </a:extLst>
          </p:cNvPr>
          <p:cNvPicPr>
            <a:picLocks noChangeAspect="1"/>
          </p:cNvPicPr>
          <p:nvPr/>
        </p:nvPicPr>
        <p:blipFill rotWithShape="1">
          <a:blip r:embed="rId3"/>
          <a:srcRect t="14912" b="5036"/>
          <a:stretch/>
        </p:blipFill>
        <p:spPr>
          <a:xfrm>
            <a:off x="0" y="-17715"/>
            <a:ext cx="12060238" cy="556800"/>
          </a:xfrm>
          <a:prstGeom prst="rect">
            <a:avLst/>
          </a:prstGeom>
        </p:spPr>
      </p:pic>
      <p:sp>
        <p:nvSpPr>
          <p:cNvPr id="18" name="TextBox 17">
            <a:extLst>
              <a:ext uri="{FF2B5EF4-FFF2-40B4-BE49-F238E27FC236}">
                <a16:creationId xmlns:a16="http://schemas.microsoft.com/office/drawing/2014/main" id="{54F3ACE0-C59E-4E25-B7B0-BEFB6B7C13BB}"/>
              </a:ext>
            </a:extLst>
          </p:cNvPr>
          <p:cNvSpPr txBox="1"/>
          <p:nvPr/>
        </p:nvSpPr>
        <p:spPr>
          <a:xfrm>
            <a:off x="350378" y="47992"/>
            <a:ext cx="3098800" cy="441788"/>
          </a:xfrm>
          <a:prstGeom prst="rect">
            <a:avLst/>
          </a:prstGeom>
          <a:solidFill>
            <a:schemeClr val="bg1"/>
          </a:solidFill>
        </p:spPr>
        <p:txBody>
          <a:bodyPr wrap="square" rtlCol="0">
            <a:spAutoFit/>
          </a:bodyPr>
          <a:lstStyle/>
          <a:p>
            <a:endParaRPr lang="en-SG"/>
          </a:p>
        </p:txBody>
      </p:sp>
      <p:pic>
        <p:nvPicPr>
          <p:cNvPr id="5" name="Picture 4" descr="A close up of a sign&#10;&#10;Description automatically generated">
            <a:extLst>
              <a:ext uri="{FF2B5EF4-FFF2-40B4-BE49-F238E27FC236}">
                <a16:creationId xmlns:a16="http://schemas.microsoft.com/office/drawing/2014/main" id="{4C9B42DA-7BF0-4733-BC70-2B2672479E6D}"/>
              </a:ext>
            </a:extLst>
          </p:cNvPr>
          <p:cNvPicPr>
            <a:picLocks noChangeAspect="1"/>
          </p:cNvPicPr>
          <p:nvPr/>
        </p:nvPicPr>
        <p:blipFill>
          <a:blip r:embed="rId4"/>
          <a:stretch>
            <a:fillRect/>
          </a:stretch>
        </p:blipFill>
        <p:spPr>
          <a:xfrm>
            <a:off x="4876693" y="32683"/>
            <a:ext cx="1761648" cy="540327"/>
          </a:xfrm>
          <a:prstGeom prst="rect">
            <a:avLst/>
          </a:prstGeom>
        </p:spPr>
      </p:pic>
      <p:pic>
        <p:nvPicPr>
          <p:cNvPr id="4" name="Picture 3" descr="Text&#10;&#10;Description automatically generated">
            <a:extLst>
              <a:ext uri="{FF2B5EF4-FFF2-40B4-BE49-F238E27FC236}">
                <a16:creationId xmlns:a16="http://schemas.microsoft.com/office/drawing/2014/main" id="{6BEEA62F-D48F-4FC7-8E2D-7D4A7A26D9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0181" y="19064"/>
            <a:ext cx="1002374" cy="519750"/>
          </a:xfrm>
          <a:prstGeom prst="rect">
            <a:avLst/>
          </a:prstGeom>
        </p:spPr>
      </p:pic>
      <p:pic>
        <p:nvPicPr>
          <p:cNvPr id="22" name="Picture 21">
            <a:extLst>
              <a:ext uri="{FF2B5EF4-FFF2-40B4-BE49-F238E27FC236}">
                <a16:creationId xmlns:a16="http://schemas.microsoft.com/office/drawing/2014/main" id="{AB18911B-562B-429D-A8DD-BE17CF0393F2}"/>
              </a:ext>
            </a:extLst>
          </p:cNvPr>
          <p:cNvPicPr>
            <a:picLocks noChangeAspect="1"/>
          </p:cNvPicPr>
          <p:nvPr/>
        </p:nvPicPr>
        <p:blipFill>
          <a:blip r:embed="rId6"/>
          <a:stretch>
            <a:fillRect/>
          </a:stretch>
        </p:blipFill>
        <p:spPr>
          <a:xfrm>
            <a:off x="10325099" y="69377"/>
            <a:ext cx="1630533" cy="318820"/>
          </a:xfrm>
          <a:prstGeom prst="rect">
            <a:avLst/>
          </a:prstGeom>
        </p:spPr>
      </p:pic>
      <p:sp>
        <p:nvSpPr>
          <p:cNvPr id="24" name="TextBox 23">
            <a:extLst>
              <a:ext uri="{FF2B5EF4-FFF2-40B4-BE49-F238E27FC236}">
                <a16:creationId xmlns:a16="http://schemas.microsoft.com/office/drawing/2014/main" id="{78906556-912C-477E-923B-55E29A67ED6B}"/>
              </a:ext>
            </a:extLst>
          </p:cNvPr>
          <p:cNvSpPr txBox="1"/>
          <p:nvPr/>
        </p:nvSpPr>
        <p:spPr>
          <a:xfrm>
            <a:off x="1" y="552695"/>
            <a:ext cx="6030118" cy="530915"/>
          </a:xfrm>
          <a:prstGeom prst="rect">
            <a:avLst/>
          </a:prstGeom>
          <a:noFill/>
        </p:spPr>
        <p:txBody>
          <a:bodyPr wrap="square" rtlCol="0">
            <a:spAutoFit/>
          </a:bodyPr>
          <a:lstStyle/>
          <a:p>
            <a:r>
              <a:rPr lang="en-US" sz="1050" dirty="0">
                <a:solidFill>
                  <a:schemeClr val="bg1"/>
                </a:solidFill>
                <a:latin typeface="Abadi" panose="020B0604020202020204" pitchFamily="34" charset="0"/>
              </a:rPr>
              <a:t>C:\Users\user&gt;</a:t>
            </a:r>
            <a:r>
              <a:rPr lang="en-US" sz="900" dirty="0">
                <a:solidFill>
                  <a:schemeClr val="bg1"/>
                </a:solidFill>
                <a:latin typeface="Abadi" panose="020B0604020202020204" pitchFamily="34" charset="0"/>
              </a:rPr>
              <a:t>In a case scenario, we would utilize the tools in this order: Magic Rescue&gt;AVML&gt;FTK Imager. Magic Rescue and AVML would be used to carry out live response and FTK Imager would be used to create a forensics image for later investigation and analysis</a:t>
            </a:r>
            <a:endParaRPr lang="en-SG" sz="800" dirty="0">
              <a:solidFill>
                <a:schemeClr val="bg1"/>
              </a:solidFill>
              <a:latin typeface="Abadi" panose="020B0604020202020204" pitchFamily="34" charset="0"/>
            </a:endParaRPr>
          </a:p>
        </p:txBody>
      </p:sp>
      <p:pic>
        <p:nvPicPr>
          <p:cNvPr id="29" name="Picture 28">
            <a:extLst>
              <a:ext uri="{FF2B5EF4-FFF2-40B4-BE49-F238E27FC236}">
                <a16:creationId xmlns:a16="http://schemas.microsoft.com/office/drawing/2014/main" id="{5FC800A7-E3A1-40F0-AA75-36611F3BA9D7}"/>
              </a:ext>
            </a:extLst>
          </p:cNvPr>
          <p:cNvPicPr>
            <a:picLocks noChangeAspect="1"/>
          </p:cNvPicPr>
          <p:nvPr/>
        </p:nvPicPr>
        <p:blipFill>
          <a:blip r:embed="rId7"/>
          <a:stretch>
            <a:fillRect/>
          </a:stretch>
        </p:blipFill>
        <p:spPr>
          <a:xfrm>
            <a:off x="0" y="15796626"/>
            <a:ext cx="12060238" cy="396197"/>
          </a:xfrm>
          <a:prstGeom prst="rect">
            <a:avLst/>
          </a:prstGeom>
        </p:spPr>
      </p:pic>
      <p:pic>
        <p:nvPicPr>
          <p:cNvPr id="31" name="Picture 30">
            <a:extLst>
              <a:ext uri="{FF2B5EF4-FFF2-40B4-BE49-F238E27FC236}">
                <a16:creationId xmlns:a16="http://schemas.microsoft.com/office/drawing/2014/main" id="{41640E37-5EAE-4168-A3D6-BD60BD24EDC6}"/>
              </a:ext>
            </a:extLst>
          </p:cNvPr>
          <p:cNvPicPr>
            <a:picLocks noChangeAspect="1"/>
          </p:cNvPicPr>
          <p:nvPr/>
        </p:nvPicPr>
        <p:blipFill>
          <a:blip r:embed="rId8"/>
          <a:stretch>
            <a:fillRect/>
          </a:stretch>
        </p:blipFill>
        <p:spPr>
          <a:xfrm>
            <a:off x="5866004" y="15848512"/>
            <a:ext cx="328230" cy="292423"/>
          </a:xfrm>
          <a:prstGeom prst="rect">
            <a:avLst/>
          </a:prstGeom>
        </p:spPr>
      </p:pic>
      <p:grpSp>
        <p:nvGrpSpPr>
          <p:cNvPr id="3" name="Group 2">
            <a:extLst>
              <a:ext uri="{FF2B5EF4-FFF2-40B4-BE49-F238E27FC236}">
                <a16:creationId xmlns:a16="http://schemas.microsoft.com/office/drawing/2014/main" id="{B358D55F-4220-4062-99C7-004D3193D306}"/>
              </a:ext>
            </a:extLst>
          </p:cNvPr>
          <p:cNvGrpSpPr/>
          <p:nvPr/>
        </p:nvGrpSpPr>
        <p:grpSpPr>
          <a:xfrm>
            <a:off x="1305310" y="2312027"/>
            <a:ext cx="3295820" cy="809775"/>
            <a:chOff x="1192024" y="2845530"/>
            <a:chExt cx="3420124" cy="860810"/>
          </a:xfrm>
        </p:grpSpPr>
        <p:pic>
          <p:nvPicPr>
            <p:cNvPr id="39" name="Picture 38">
              <a:extLst>
                <a:ext uri="{FF2B5EF4-FFF2-40B4-BE49-F238E27FC236}">
                  <a16:creationId xmlns:a16="http://schemas.microsoft.com/office/drawing/2014/main" id="{99DE5E2C-5FD3-4C73-B465-985E70C42D44}"/>
                </a:ext>
              </a:extLst>
            </p:cNvPr>
            <p:cNvPicPr/>
            <p:nvPr/>
          </p:nvPicPr>
          <p:blipFill rotWithShape="1">
            <a:blip r:embed="rId9"/>
            <a:srcRect b="90100"/>
            <a:stretch/>
          </p:blipFill>
          <p:spPr>
            <a:xfrm>
              <a:off x="1192025" y="2845530"/>
              <a:ext cx="3420123" cy="493802"/>
            </a:xfrm>
            <a:prstGeom prst="rect">
              <a:avLst/>
            </a:prstGeom>
          </p:spPr>
        </p:pic>
        <p:pic>
          <p:nvPicPr>
            <p:cNvPr id="40" name="Picture 39">
              <a:extLst>
                <a:ext uri="{FF2B5EF4-FFF2-40B4-BE49-F238E27FC236}">
                  <a16:creationId xmlns:a16="http://schemas.microsoft.com/office/drawing/2014/main" id="{7CEB58AE-40BD-4BA0-BC68-2C4288B16017}"/>
                </a:ext>
              </a:extLst>
            </p:cNvPr>
            <p:cNvPicPr/>
            <p:nvPr/>
          </p:nvPicPr>
          <p:blipFill rotWithShape="1">
            <a:blip r:embed="rId9"/>
            <a:srcRect t="92379" b="402"/>
            <a:stretch/>
          </p:blipFill>
          <p:spPr>
            <a:xfrm>
              <a:off x="1192024" y="3346254"/>
              <a:ext cx="3420123" cy="360086"/>
            </a:xfrm>
            <a:prstGeom prst="rect">
              <a:avLst/>
            </a:prstGeom>
          </p:spPr>
        </p:pic>
      </p:grpSp>
      <p:grpSp>
        <p:nvGrpSpPr>
          <p:cNvPr id="6" name="Group 5">
            <a:extLst>
              <a:ext uri="{FF2B5EF4-FFF2-40B4-BE49-F238E27FC236}">
                <a16:creationId xmlns:a16="http://schemas.microsoft.com/office/drawing/2014/main" id="{9BA09B30-695B-4FE3-8E1E-A65E72BA0625}"/>
              </a:ext>
            </a:extLst>
          </p:cNvPr>
          <p:cNvGrpSpPr/>
          <p:nvPr/>
        </p:nvGrpSpPr>
        <p:grpSpPr>
          <a:xfrm>
            <a:off x="138206" y="1346382"/>
            <a:ext cx="5105859" cy="891459"/>
            <a:chOff x="328776" y="1525827"/>
            <a:chExt cx="4881563" cy="998845"/>
          </a:xfrm>
        </p:grpSpPr>
        <p:grpSp>
          <p:nvGrpSpPr>
            <p:cNvPr id="28" name="Group 27">
              <a:extLst>
                <a:ext uri="{FF2B5EF4-FFF2-40B4-BE49-F238E27FC236}">
                  <a16:creationId xmlns:a16="http://schemas.microsoft.com/office/drawing/2014/main" id="{4BC2BD91-C3EE-43D9-93C5-BB60F07FDDA4}"/>
                </a:ext>
              </a:extLst>
            </p:cNvPr>
            <p:cNvGrpSpPr/>
            <p:nvPr/>
          </p:nvGrpSpPr>
          <p:grpSpPr>
            <a:xfrm>
              <a:off x="328776" y="1525827"/>
              <a:ext cx="4881563" cy="998845"/>
              <a:chOff x="6688136" y="1557262"/>
              <a:chExt cx="4881563" cy="921576"/>
            </a:xfrm>
          </p:grpSpPr>
          <p:sp>
            <p:nvSpPr>
              <p:cNvPr id="12" name="Rectangle 11">
                <a:extLst>
                  <a:ext uri="{FF2B5EF4-FFF2-40B4-BE49-F238E27FC236}">
                    <a16:creationId xmlns:a16="http://schemas.microsoft.com/office/drawing/2014/main" id="{E907A096-9B48-42E7-99C6-F4DC596AC2A3}"/>
                  </a:ext>
                </a:extLst>
              </p:cNvPr>
              <p:cNvSpPr/>
              <p:nvPr/>
            </p:nvSpPr>
            <p:spPr>
              <a:xfrm>
                <a:off x="6688136" y="1571869"/>
                <a:ext cx="4881563" cy="906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FB690905-DF6A-4DC2-9421-9558FFCA6CDE}"/>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5F968B3E-46E2-4D02-9CD6-9428843253B3}"/>
                  </a:ext>
                </a:extLst>
              </p:cNvPr>
              <p:cNvSpPr txBox="1"/>
              <p:nvPr/>
            </p:nvSpPr>
            <p:spPr>
              <a:xfrm>
                <a:off x="6688136" y="1559595"/>
                <a:ext cx="4725028" cy="247978"/>
              </a:xfrm>
              <a:prstGeom prst="rect">
                <a:avLst/>
              </a:prstGeom>
              <a:noFill/>
            </p:spPr>
            <p:txBody>
              <a:bodyPr wrap="square" rtlCol="0">
                <a:spAutoFit/>
              </a:bodyPr>
              <a:lstStyle/>
              <a:p>
                <a:r>
                  <a:rPr lang="en-SG" sz="1000">
                    <a:solidFill>
                      <a:schemeClr val="bg1"/>
                    </a:solidFill>
                  </a:rPr>
                  <a:t>What is Magic Rescue</a:t>
                </a:r>
              </a:p>
            </p:txBody>
          </p:sp>
          <p:pic>
            <p:nvPicPr>
              <p:cNvPr id="1030" name="Picture 6" descr="Windows10 Question icon | Windows 10 TP Build 10036 Pack icon sets | Icon  Ninja">
                <a:extLst>
                  <a:ext uri="{FF2B5EF4-FFF2-40B4-BE49-F238E27FC236}">
                    <a16:creationId xmlns:a16="http://schemas.microsoft.com/office/drawing/2014/main" id="{04F9A3E9-F8DA-40B5-B92E-D5285C99EB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FE63FF1-B8B3-4B04-BDB2-E8E9FF12D55B}"/>
                  </a:ext>
                </a:extLst>
              </p:cNvPr>
              <p:cNvSpPr txBox="1"/>
              <p:nvPr/>
            </p:nvSpPr>
            <p:spPr>
              <a:xfrm>
                <a:off x="6851520" y="1901062"/>
                <a:ext cx="4621327" cy="577775"/>
              </a:xfrm>
              <a:prstGeom prst="rect">
                <a:avLst/>
              </a:prstGeom>
              <a:noFill/>
            </p:spPr>
            <p:txBody>
              <a:bodyPr wrap="square" rtlCol="0">
                <a:spAutoFit/>
              </a:bodyPr>
              <a:lstStyle/>
              <a:p>
                <a:r>
                  <a:rPr lang="en-SG" sz="900" dirty="0"/>
                  <a:t>     Magic Rescue is a Linux-based tool that reads storage devices to scan for different file signature and calls an external program to extract them. This tool features </a:t>
                </a:r>
                <a:r>
                  <a:rPr lang="en-SG" sz="900" dirty="0" err="1"/>
                  <a:t>undeletion</a:t>
                </a:r>
                <a:r>
                  <a:rPr lang="en-SG" sz="900" dirty="0"/>
                  <a:t> </a:t>
                </a:r>
                <a:r>
                  <a:rPr lang="en-US" sz="900" dirty="0"/>
                  <a:t>and has the capability to recover data from a corrupted drive or partition</a:t>
                </a:r>
                <a:endParaRPr lang="en-SG" sz="900" dirty="0"/>
              </a:p>
            </p:txBody>
          </p:sp>
        </p:grpSp>
        <p:pic>
          <p:nvPicPr>
            <p:cNvPr id="41" name="Picture 40">
              <a:extLst>
                <a:ext uri="{FF2B5EF4-FFF2-40B4-BE49-F238E27FC236}">
                  <a16:creationId xmlns:a16="http://schemas.microsoft.com/office/drawing/2014/main" id="{10C8B6A0-C6BE-4A49-9714-E9429B7F17BD}"/>
                </a:ext>
              </a:extLst>
            </p:cNvPr>
            <p:cNvPicPr>
              <a:picLocks noChangeAspect="1"/>
            </p:cNvPicPr>
            <p:nvPr/>
          </p:nvPicPr>
          <p:blipFill>
            <a:blip r:embed="rId11"/>
            <a:stretch>
              <a:fillRect/>
            </a:stretch>
          </p:blipFill>
          <p:spPr>
            <a:xfrm>
              <a:off x="4963641" y="1580397"/>
              <a:ext cx="149846" cy="186172"/>
            </a:xfrm>
            <a:prstGeom prst="rect">
              <a:avLst/>
            </a:prstGeom>
          </p:spPr>
        </p:pic>
      </p:grpSp>
      <p:grpSp>
        <p:nvGrpSpPr>
          <p:cNvPr id="55" name="Group 54">
            <a:extLst>
              <a:ext uri="{FF2B5EF4-FFF2-40B4-BE49-F238E27FC236}">
                <a16:creationId xmlns:a16="http://schemas.microsoft.com/office/drawing/2014/main" id="{2BBA2EC3-DA63-4C9B-8D99-46E057D0C3F7}"/>
              </a:ext>
            </a:extLst>
          </p:cNvPr>
          <p:cNvGrpSpPr/>
          <p:nvPr/>
        </p:nvGrpSpPr>
        <p:grpSpPr>
          <a:xfrm>
            <a:off x="6711976" y="1313410"/>
            <a:ext cx="4881563" cy="873259"/>
            <a:chOff x="6688136" y="1557262"/>
            <a:chExt cx="4881563" cy="842646"/>
          </a:xfrm>
        </p:grpSpPr>
        <p:sp>
          <p:nvSpPr>
            <p:cNvPr id="56" name="Rectangle 55">
              <a:extLst>
                <a:ext uri="{FF2B5EF4-FFF2-40B4-BE49-F238E27FC236}">
                  <a16:creationId xmlns:a16="http://schemas.microsoft.com/office/drawing/2014/main" id="{F9BCFA2A-99FF-4BBA-A97E-4AC529125734}"/>
                </a:ext>
              </a:extLst>
            </p:cNvPr>
            <p:cNvSpPr/>
            <p:nvPr/>
          </p:nvSpPr>
          <p:spPr>
            <a:xfrm>
              <a:off x="6688137" y="1571868"/>
              <a:ext cx="4879100" cy="828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3CC52AE4-E619-491A-BFEA-9FF6C200E627}"/>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a:extLst>
                <a:ext uri="{FF2B5EF4-FFF2-40B4-BE49-F238E27FC236}">
                  <a16:creationId xmlns:a16="http://schemas.microsoft.com/office/drawing/2014/main" id="{16B9F305-19D5-4863-8EC7-634246ABF37A}"/>
                </a:ext>
              </a:extLst>
            </p:cNvPr>
            <p:cNvSpPr txBox="1"/>
            <p:nvPr/>
          </p:nvSpPr>
          <p:spPr>
            <a:xfrm>
              <a:off x="6688136" y="1559595"/>
              <a:ext cx="4725028" cy="247978"/>
            </a:xfrm>
            <a:prstGeom prst="rect">
              <a:avLst/>
            </a:prstGeom>
            <a:noFill/>
          </p:spPr>
          <p:txBody>
            <a:bodyPr wrap="square" rtlCol="0">
              <a:spAutoFit/>
            </a:bodyPr>
            <a:lstStyle/>
            <a:p>
              <a:r>
                <a:rPr lang="en-US" sz="1000" dirty="0">
                  <a:solidFill>
                    <a:schemeClr val="bg1"/>
                  </a:solidFill>
                </a:rPr>
                <a:t>W</a:t>
              </a:r>
              <a:r>
                <a:rPr lang="en-SG" sz="1000" dirty="0">
                  <a:solidFill>
                    <a:schemeClr val="bg1"/>
                  </a:solidFill>
                </a:rPr>
                <a:t>hat is FTK Imager</a:t>
              </a:r>
            </a:p>
          </p:txBody>
        </p:sp>
        <p:pic>
          <p:nvPicPr>
            <p:cNvPr id="59" name="Picture 6" descr="Windows10 Question icon | Windows 10 TP Build 10036 Pack icon sets | Icon  Ninja">
              <a:extLst>
                <a:ext uri="{FF2B5EF4-FFF2-40B4-BE49-F238E27FC236}">
                  <a16:creationId xmlns:a16="http://schemas.microsoft.com/office/drawing/2014/main" id="{6438AE97-44AD-45BA-B55C-2B78CC41B5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D01EF53-50EA-44F0-A184-D07AEECF3830}"/>
                </a:ext>
              </a:extLst>
            </p:cNvPr>
            <p:cNvSpPr txBox="1"/>
            <p:nvPr/>
          </p:nvSpPr>
          <p:spPr>
            <a:xfrm>
              <a:off x="6791836" y="1926237"/>
              <a:ext cx="4621327" cy="230832"/>
            </a:xfrm>
            <a:prstGeom prst="rect">
              <a:avLst/>
            </a:prstGeom>
            <a:noFill/>
          </p:spPr>
          <p:txBody>
            <a:bodyPr wrap="square" rtlCol="0">
              <a:spAutoFit/>
            </a:bodyPr>
            <a:lstStyle/>
            <a:p>
              <a:r>
                <a:rPr lang="en-SG" sz="900"/>
                <a:t>     </a:t>
              </a:r>
            </a:p>
          </p:txBody>
        </p:sp>
      </p:grpSp>
      <p:sp>
        <p:nvSpPr>
          <p:cNvPr id="61" name="TextBox 60">
            <a:extLst>
              <a:ext uri="{FF2B5EF4-FFF2-40B4-BE49-F238E27FC236}">
                <a16:creationId xmlns:a16="http://schemas.microsoft.com/office/drawing/2014/main" id="{6F25DA3E-CC06-4ABA-A88E-DB548CE34D5C}"/>
              </a:ext>
            </a:extLst>
          </p:cNvPr>
          <p:cNvSpPr txBox="1"/>
          <p:nvPr/>
        </p:nvSpPr>
        <p:spPr>
          <a:xfrm>
            <a:off x="7025113" y="1585181"/>
            <a:ext cx="4463618" cy="507831"/>
          </a:xfrm>
          <a:prstGeom prst="rect">
            <a:avLst/>
          </a:prstGeom>
          <a:noFill/>
        </p:spPr>
        <p:txBody>
          <a:bodyPr wrap="square" rtlCol="0">
            <a:spAutoFit/>
          </a:bodyPr>
          <a:lstStyle/>
          <a:p>
            <a:r>
              <a:rPr lang="en-US" sz="900"/>
              <a:t>FTK Imager is a data preview and imaging tool that lets the user assess the overall value of electronic evidence and whether it requires further analysis with additional tools. </a:t>
            </a:r>
          </a:p>
          <a:p>
            <a:r>
              <a:rPr lang="en-US" sz="900">
                <a:solidFill>
                  <a:schemeClr val="accent1"/>
                </a:solidFill>
              </a:rPr>
              <a:t>This poster will cover the process of creating a forensics image (dd) for later investigations.</a:t>
            </a:r>
            <a:endParaRPr lang="en-SG" sz="900">
              <a:solidFill>
                <a:schemeClr val="accent1"/>
              </a:solidFill>
            </a:endParaRPr>
          </a:p>
        </p:txBody>
      </p:sp>
      <p:pic>
        <p:nvPicPr>
          <p:cNvPr id="62" name="Picture 61">
            <a:extLst>
              <a:ext uri="{FF2B5EF4-FFF2-40B4-BE49-F238E27FC236}">
                <a16:creationId xmlns:a16="http://schemas.microsoft.com/office/drawing/2014/main" id="{E4B57CCD-1F4D-4F5E-A80E-451D8D404624}"/>
              </a:ext>
            </a:extLst>
          </p:cNvPr>
          <p:cNvPicPr>
            <a:picLocks noChangeAspect="1"/>
          </p:cNvPicPr>
          <p:nvPr/>
        </p:nvPicPr>
        <p:blipFill>
          <a:blip r:embed="rId11"/>
          <a:stretch>
            <a:fillRect/>
          </a:stretch>
        </p:blipFill>
        <p:spPr>
          <a:xfrm>
            <a:off x="11338885" y="1361251"/>
            <a:ext cx="149846" cy="186172"/>
          </a:xfrm>
          <a:prstGeom prst="rect">
            <a:avLst/>
          </a:prstGeom>
        </p:spPr>
      </p:pic>
      <p:grpSp>
        <p:nvGrpSpPr>
          <p:cNvPr id="2" name="Group 1">
            <a:extLst>
              <a:ext uri="{FF2B5EF4-FFF2-40B4-BE49-F238E27FC236}">
                <a16:creationId xmlns:a16="http://schemas.microsoft.com/office/drawing/2014/main" id="{B1A03DFA-DB60-4FA7-8F83-673C29C11231}"/>
              </a:ext>
            </a:extLst>
          </p:cNvPr>
          <p:cNvGrpSpPr/>
          <p:nvPr/>
        </p:nvGrpSpPr>
        <p:grpSpPr>
          <a:xfrm>
            <a:off x="1082665" y="3225781"/>
            <a:ext cx="4473139" cy="786761"/>
            <a:chOff x="231922" y="3958017"/>
            <a:chExt cx="4881565" cy="881573"/>
          </a:xfrm>
        </p:grpSpPr>
        <p:grpSp>
          <p:nvGrpSpPr>
            <p:cNvPr id="42" name="Group 41">
              <a:extLst>
                <a:ext uri="{FF2B5EF4-FFF2-40B4-BE49-F238E27FC236}">
                  <a16:creationId xmlns:a16="http://schemas.microsoft.com/office/drawing/2014/main" id="{4DB3296E-F9A6-462B-A3F1-E80FD18560CE}"/>
                </a:ext>
              </a:extLst>
            </p:cNvPr>
            <p:cNvGrpSpPr/>
            <p:nvPr/>
          </p:nvGrpSpPr>
          <p:grpSpPr>
            <a:xfrm>
              <a:off x="231922" y="3958017"/>
              <a:ext cx="4881565" cy="881573"/>
              <a:chOff x="6688134" y="1557262"/>
              <a:chExt cx="4881565" cy="876554"/>
            </a:xfrm>
          </p:grpSpPr>
          <p:sp>
            <p:nvSpPr>
              <p:cNvPr id="43" name="Rectangle 42">
                <a:extLst>
                  <a:ext uri="{FF2B5EF4-FFF2-40B4-BE49-F238E27FC236}">
                    <a16:creationId xmlns:a16="http://schemas.microsoft.com/office/drawing/2014/main" id="{41A280C1-B1D4-4323-8689-29F4A6EDADCD}"/>
                  </a:ext>
                </a:extLst>
              </p:cNvPr>
              <p:cNvSpPr/>
              <p:nvPr/>
            </p:nvSpPr>
            <p:spPr>
              <a:xfrm>
                <a:off x="6688136" y="1571868"/>
                <a:ext cx="4881563" cy="86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A9818ACF-A5D7-429D-B5E3-E7BC57C3AFEA}"/>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a:extLst>
                  <a:ext uri="{FF2B5EF4-FFF2-40B4-BE49-F238E27FC236}">
                    <a16:creationId xmlns:a16="http://schemas.microsoft.com/office/drawing/2014/main" id="{7A7A0F9E-2915-4AAB-A187-20474CCCA6CD}"/>
                  </a:ext>
                </a:extLst>
              </p:cNvPr>
              <p:cNvSpPr txBox="1"/>
              <p:nvPr/>
            </p:nvSpPr>
            <p:spPr>
              <a:xfrm>
                <a:off x="6688134" y="1559925"/>
                <a:ext cx="4725028" cy="247977"/>
              </a:xfrm>
              <a:prstGeom prst="rect">
                <a:avLst/>
              </a:prstGeom>
              <a:noFill/>
            </p:spPr>
            <p:txBody>
              <a:bodyPr wrap="square" rtlCol="0">
                <a:spAutoFit/>
              </a:bodyPr>
              <a:lstStyle/>
              <a:p>
                <a:r>
                  <a:rPr lang="en-SG" sz="1000">
                    <a:solidFill>
                      <a:schemeClr val="bg1"/>
                    </a:solidFill>
                  </a:rPr>
                  <a:t>Step 1</a:t>
                </a:r>
              </a:p>
            </p:txBody>
          </p:sp>
          <p:pic>
            <p:nvPicPr>
              <p:cNvPr id="53" name="Picture 6" descr="Windows10 Question icon | Windows 10 TP Build 10036 Pack icon sets | Icon  Ninja">
                <a:extLst>
                  <a:ext uri="{FF2B5EF4-FFF2-40B4-BE49-F238E27FC236}">
                    <a16:creationId xmlns:a16="http://schemas.microsoft.com/office/drawing/2014/main" id="{F7BCAE58-0029-4A35-8B14-2D2657C1AA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08EA2F5F-0CD2-4C8D-973A-3320159FDCD3}"/>
                  </a:ext>
                </a:extLst>
              </p:cNvPr>
              <p:cNvSpPr txBox="1"/>
              <p:nvPr/>
            </p:nvSpPr>
            <p:spPr>
              <a:xfrm>
                <a:off x="6797933" y="1909793"/>
                <a:ext cx="4621327" cy="445775"/>
              </a:xfrm>
              <a:prstGeom prst="rect">
                <a:avLst/>
              </a:prstGeom>
              <a:noFill/>
            </p:spPr>
            <p:txBody>
              <a:bodyPr wrap="square" rtlCol="0">
                <a:spAutoFit/>
              </a:bodyPr>
              <a:lstStyle/>
              <a:p>
                <a:r>
                  <a:rPr lang="en-SG" sz="1100"/>
                  <a:t>     </a:t>
                </a:r>
                <a:r>
                  <a:rPr lang="en-SG" sz="900"/>
                  <a:t>Mount the device to a Kali Linux system and launch the terminal. </a:t>
                </a:r>
              </a:p>
              <a:p>
                <a:r>
                  <a:rPr lang="en-SG" sz="900"/>
                  <a:t>Enter in the “</a:t>
                </a:r>
                <a:r>
                  <a:rPr lang="en-SG" sz="900" err="1"/>
                  <a:t>sudo</a:t>
                </a:r>
                <a:r>
                  <a:rPr lang="en-SG" sz="900"/>
                  <a:t> </a:t>
                </a:r>
                <a:r>
                  <a:rPr lang="en-SG" sz="900" err="1"/>
                  <a:t>fdisk</a:t>
                </a:r>
                <a:r>
                  <a:rPr lang="en-SG" sz="900"/>
                  <a:t> –l” command to look for the name of the targeted device</a:t>
                </a:r>
              </a:p>
            </p:txBody>
          </p:sp>
        </p:grpSp>
        <p:pic>
          <p:nvPicPr>
            <p:cNvPr id="63" name="Picture 62">
              <a:extLst>
                <a:ext uri="{FF2B5EF4-FFF2-40B4-BE49-F238E27FC236}">
                  <a16:creationId xmlns:a16="http://schemas.microsoft.com/office/drawing/2014/main" id="{A300E49C-0070-4FF7-8F51-F7BD635B2DE8}"/>
                </a:ext>
              </a:extLst>
            </p:cNvPr>
            <p:cNvPicPr>
              <a:picLocks noChangeAspect="1"/>
            </p:cNvPicPr>
            <p:nvPr/>
          </p:nvPicPr>
          <p:blipFill>
            <a:blip r:embed="rId11"/>
            <a:stretch>
              <a:fillRect/>
            </a:stretch>
          </p:blipFill>
          <p:spPr>
            <a:xfrm>
              <a:off x="4862300" y="3989691"/>
              <a:ext cx="149846" cy="186172"/>
            </a:xfrm>
            <a:prstGeom prst="rect">
              <a:avLst/>
            </a:prstGeom>
          </p:spPr>
        </p:pic>
      </p:grpSp>
      <p:grpSp>
        <p:nvGrpSpPr>
          <p:cNvPr id="66" name="Group 65">
            <a:extLst>
              <a:ext uri="{FF2B5EF4-FFF2-40B4-BE49-F238E27FC236}">
                <a16:creationId xmlns:a16="http://schemas.microsoft.com/office/drawing/2014/main" id="{81AF35E1-79E0-474D-B77E-06CBAEEE4721}"/>
              </a:ext>
            </a:extLst>
          </p:cNvPr>
          <p:cNvGrpSpPr/>
          <p:nvPr/>
        </p:nvGrpSpPr>
        <p:grpSpPr>
          <a:xfrm>
            <a:off x="157109" y="5125907"/>
            <a:ext cx="5548874" cy="1225502"/>
            <a:chOff x="231924" y="3958019"/>
            <a:chExt cx="4881563" cy="1080997"/>
          </a:xfrm>
        </p:grpSpPr>
        <p:grpSp>
          <p:nvGrpSpPr>
            <p:cNvPr id="67" name="Group 66">
              <a:extLst>
                <a:ext uri="{FF2B5EF4-FFF2-40B4-BE49-F238E27FC236}">
                  <a16:creationId xmlns:a16="http://schemas.microsoft.com/office/drawing/2014/main" id="{D50D00CF-4237-4CAA-B4B8-2AF57DA2803B}"/>
                </a:ext>
              </a:extLst>
            </p:cNvPr>
            <p:cNvGrpSpPr/>
            <p:nvPr/>
          </p:nvGrpSpPr>
          <p:grpSpPr>
            <a:xfrm>
              <a:off x="231924" y="3958019"/>
              <a:ext cx="4881563" cy="1080997"/>
              <a:chOff x="6688136" y="1557262"/>
              <a:chExt cx="4881563" cy="1074841"/>
            </a:xfrm>
          </p:grpSpPr>
          <p:sp>
            <p:nvSpPr>
              <p:cNvPr id="69" name="Rectangle 68">
                <a:extLst>
                  <a:ext uri="{FF2B5EF4-FFF2-40B4-BE49-F238E27FC236}">
                    <a16:creationId xmlns:a16="http://schemas.microsoft.com/office/drawing/2014/main" id="{E48A8BEE-41D9-44D0-A689-F7EFEF243ED7}"/>
                  </a:ext>
                </a:extLst>
              </p:cNvPr>
              <p:cNvSpPr/>
              <p:nvPr/>
            </p:nvSpPr>
            <p:spPr>
              <a:xfrm>
                <a:off x="6688136" y="1571868"/>
                <a:ext cx="4864594" cy="1042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a:extLst>
                  <a:ext uri="{FF2B5EF4-FFF2-40B4-BE49-F238E27FC236}">
                    <a16:creationId xmlns:a16="http://schemas.microsoft.com/office/drawing/2014/main" id="{EF22FF5E-3822-4DE2-AB93-0BAD2251A106}"/>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TextBox 70">
                <a:extLst>
                  <a:ext uri="{FF2B5EF4-FFF2-40B4-BE49-F238E27FC236}">
                    <a16:creationId xmlns:a16="http://schemas.microsoft.com/office/drawing/2014/main" id="{2CE860F1-06EB-4B13-9E24-1347C5210956}"/>
                  </a:ext>
                </a:extLst>
              </p:cNvPr>
              <p:cNvSpPr txBox="1"/>
              <p:nvPr/>
            </p:nvSpPr>
            <p:spPr>
              <a:xfrm>
                <a:off x="6688136" y="1559595"/>
                <a:ext cx="4725028" cy="274322"/>
              </a:xfrm>
              <a:prstGeom prst="rect">
                <a:avLst/>
              </a:prstGeom>
              <a:noFill/>
            </p:spPr>
            <p:txBody>
              <a:bodyPr wrap="square" rtlCol="0">
                <a:spAutoFit/>
              </a:bodyPr>
              <a:lstStyle/>
              <a:p>
                <a:r>
                  <a:rPr lang="en-SG" sz="1000">
                    <a:solidFill>
                      <a:schemeClr val="bg1"/>
                    </a:solidFill>
                  </a:rPr>
                  <a:t>Step 2</a:t>
                </a:r>
              </a:p>
            </p:txBody>
          </p:sp>
          <p:pic>
            <p:nvPicPr>
              <p:cNvPr id="72" name="Picture 6" descr="Windows10 Question icon | Windows 10 TP Build 10036 Pack icon sets | Icon  Ninja">
                <a:extLst>
                  <a:ext uri="{FF2B5EF4-FFF2-40B4-BE49-F238E27FC236}">
                    <a16:creationId xmlns:a16="http://schemas.microsoft.com/office/drawing/2014/main" id="{6398AB8E-8F0F-4862-BFD3-68999F9D45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1" y="1882713"/>
                <a:ext cx="190439" cy="23419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90F2E2DE-4B68-4F52-BAFD-AB6A942D7338}"/>
                  </a:ext>
                </a:extLst>
              </p:cNvPr>
              <p:cNvSpPr txBox="1"/>
              <p:nvPr/>
            </p:nvSpPr>
            <p:spPr>
              <a:xfrm>
                <a:off x="6785916" y="1916764"/>
                <a:ext cx="4725028" cy="715339"/>
              </a:xfrm>
              <a:prstGeom prst="rect">
                <a:avLst/>
              </a:prstGeom>
              <a:noFill/>
            </p:spPr>
            <p:txBody>
              <a:bodyPr wrap="square" rtlCol="0">
                <a:spAutoFit/>
              </a:bodyPr>
              <a:lstStyle/>
              <a:p>
                <a:r>
                  <a:rPr lang="en-SG" sz="1100"/>
                  <a:t>   </a:t>
                </a:r>
                <a:r>
                  <a:rPr lang="en-SG" sz="900"/>
                  <a:t> We can use the “</a:t>
                </a:r>
                <a:r>
                  <a:rPr lang="en-SG" sz="900" err="1"/>
                  <a:t>sudo</a:t>
                </a:r>
                <a:r>
                  <a:rPr lang="en-SG" sz="900"/>
                  <a:t> </a:t>
                </a:r>
                <a:r>
                  <a:rPr lang="en-SG" sz="900" err="1"/>
                  <a:t>magicrescue</a:t>
                </a:r>
                <a:r>
                  <a:rPr lang="en-SG" sz="900"/>
                  <a:t> [option] [device]” command to search for the file on the device. </a:t>
                </a:r>
              </a:p>
              <a:p>
                <a:r>
                  <a:rPr lang="en-SG" sz="900" b="1" u="sng"/>
                  <a:t>Parameters:</a:t>
                </a:r>
              </a:p>
              <a:p>
                <a:r>
                  <a:rPr lang="en-SG" sz="900"/>
                  <a:t>“r” - declare the file type</a:t>
                </a:r>
              </a:p>
              <a:p>
                <a:r>
                  <a:rPr lang="en-SG" sz="900"/>
                  <a:t>“d” - declare output directory</a:t>
                </a:r>
              </a:p>
              <a:p>
                <a:r>
                  <a:rPr lang="en-SG" sz="900"/>
                  <a:t>“M” - declare output mode</a:t>
                </a:r>
              </a:p>
            </p:txBody>
          </p:sp>
        </p:grpSp>
        <p:pic>
          <p:nvPicPr>
            <p:cNvPr id="68" name="Picture 67">
              <a:extLst>
                <a:ext uri="{FF2B5EF4-FFF2-40B4-BE49-F238E27FC236}">
                  <a16:creationId xmlns:a16="http://schemas.microsoft.com/office/drawing/2014/main" id="{10A7F38E-3D27-4CBA-A174-9F8A8466390C}"/>
                </a:ext>
              </a:extLst>
            </p:cNvPr>
            <p:cNvPicPr>
              <a:picLocks noChangeAspect="1"/>
            </p:cNvPicPr>
            <p:nvPr/>
          </p:nvPicPr>
          <p:blipFill>
            <a:blip r:embed="rId11"/>
            <a:stretch>
              <a:fillRect/>
            </a:stretch>
          </p:blipFill>
          <p:spPr>
            <a:xfrm>
              <a:off x="4862300" y="3989691"/>
              <a:ext cx="149846" cy="186172"/>
            </a:xfrm>
            <a:prstGeom prst="rect">
              <a:avLst/>
            </a:prstGeom>
          </p:spPr>
        </p:pic>
      </p:grpSp>
      <p:pic>
        <p:nvPicPr>
          <p:cNvPr id="74" name="Picture 73">
            <a:extLst>
              <a:ext uri="{FF2B5EF4-FFF2-40B4-BE49-F238E27FC236}">
                <a16:creationId xmlns:a16="http://schemas.microsoft.com/office/drawing/2014/main" id="{A06501E4-AD8B-4095-89FA-97D3173A0C75}"/>
              </a:ext>
            </a:extLst>
          </p:cNvPr>
          <p:cNvPicPr/>
          <p:nvPr/>
        </p:nvPicPr>
        <p:blipFill rotWithShape="1">
          <a:blip r:embed="rId12"/>
          <a:srcRect r="59979" b="36881"/>
          <a:stretch/>
        </p:blipFill>
        <p:spPr>
          <a:xfrm>
            <a:off x="6583997" y="2333007"/>
            <a:ext cx="2431101" cy="1843277"/>
          </a:xfrm>
          <a:prstGeom prst="rect">
            <a:avLst/>
          </a:prstGeom>
        </p:spPr>
      </p:pic>
      <p:cxnSp>
        <p:nvCxnSpPr>
          <p:cNvPr id="27" name="Straight Arrow Connector 26">
            <a:extLst>
              <a:ext uri="{FF2B5EF4-FFF2-40B4-BE49-F238E27FC236}">
                <a16:creationId xmlns:a16="http://schemas.microsoft.com/office/drawing/2014/main" id="{551A15E1-EBD4-4FE1-81A1-300F60A17BB0}"/>
              </a:ext>
            </a:extLst>
          </p:cNvPr>
          <p:cNvCxnSpPr>
            <a:cxnSpLocks/>
          </p:cNvCxnSpPr>
          <p:nvPr/>
        </p:nvCxnSpPr>
        <p:spPr>
          <a:xfrm flipH="1">
            <a:off x="7309327" y="3004815"/>
            <a:ext cx="331970" cy="92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E178C0F-EBEC-469D-8B77-6E4AD83AE12D}"/>
              </a:ext>
            </a:extLst>
          </p:cNvPr>
          <p:cNvPicPr>
            <a:picLocks noChangeAspect="1"/>
          </p:cNvPicPr>
          <p:nvPr/>
        </p:nvPicPr>
        <p:blipFill>
          <a:blip r:embed="rId13"/>
          <a:stretch>
            <a:fillRect/>
          </a:stretch>
        </p:blipFill>
        <p:spPr>
          <a:xfrm>
            <a:off x="9410914" y="4367913"/>
            <a:ext cx="2281193" cy="1691230"/>
          </a:xfrm>
          <a:prstGeom prst="rect">
            <a:avLst/>
          </a:prstGeom>
        </p:spPr>
      </p:pic>
      <p:pic>
        <p:nvPicPr>
          <p:cNvPr id="91" name="Picture 90">
            <a:extLst>
              <a:ext uri="{FF2B5EF4-FFF2-40B4-BE49-F238E27FC236}">
                <a16:creationId xmlns:a16="http://schemas.microsoft.com/office/drawing/2014/main" id="{DEF6E7D3-6B11-453E-B530-73DAB773D331}"/>
              </a:ext>
            </a:extLst>
          </p:cNvPr>
          <p:cNvPicPr/>
          <p:nvPr/>
        </p:nvPicPr>
        <p:blipFill rotWithShape="1">
          <a:blip r:embed="rId14"/>
          <a:srcRect l="63" t="68811" r="-63" b="11067"/>
          <a:stretch/>
        </p:blipFill>
        <p:spPr>
          <a:xfrm>
            <a:off x="309939" y="4209138"/>
            <a:ext cx="4546465" cy="773651"/>
          </a:xfrm>
          <a:prstGeom prst="rect">
            <a:avLst/>
          </a:prstGeom>
        </p:spPr>
      </p:pic>
      <p:grpSp>
        <p:nvGrpSpPr>
          <p:cNvPr id="101" name="Group 100">
            <a:extLst>
              <a:ext uri="{FF2B5EF4-FFF2-40B4-BE49-F238E27FC236}">
                <a16:creationId xmlns:a16="http://schemas.microsoft.com/office/drawing/2014/main" id="{343C4286-FCD2-4EC0-8EDC-0A22F903BAF1}"/>
              </a:ext>
            </a:extLst>
          </p:cNvPr>
          <p:cNvGrpSpPr/>
          <p:nvPr/>
        </p:nvGrpSpPr>
        <p:grpSpPr>
          <a:xfrm>
            <a:off x="9290411" y="2736574"/>
            <a:ext cx="2260954" cy="756056"/>
            <a:chOff x="231925" y="3930292"/>
            <a:chExt cx="2467394" cy="847169"/>
          </a:xfrm>
        </p:grpSpPr>
        <p:grpSp>
          <p:nvGrpSpPr>
            <p:cNvPr id="102" name="Group 101">
              <a:extLst>
                <a:ext uri="{FF2B5EF4-FFF2-40B4-BE49-F238E27FC236}">
                  <a16:creationId xmlns:a16="http://schemas.microsoft.com/office/drawing/2014/main" id="{55BF4227-A292-410A-8CCD-0F89EC611E5A}"/>
                </a:ext>
              </a:extLst>
            </p:cNvPr>
            <p:cNvGrpSpPr/>
            <p:nvPr/>
          </p:nvGrpSpPr>
          <p:grpSpPr>
            <a:xfrm>
              <a:off x="231925" y="3930292"/>
              <a:ext cx="2467394" cy="847169"/>
              <a:chOff x="6688137" y="1529694"/>
              <a:chExt cx="2467394" cy="842345"/>
            </a:xfrm>
          </p:grpSpPr>
          <p:sp>
            <p:nvSpPr>
              <p:cNvPr id="104" name="Rectangle 103">
                <a:extLst>
                  <a:ext uri="{FF2B5EF4-FFF2-40B4-BE49-F238E27FC236}">
                    <a16:creationId xmlns:a16="http://schemas.microsoft.com/office/drawing/2014/main" id="{FBD7070C-130B-40D2-B932-FF32FAD7180A}"/>
                  </a:ext>
                </a:extLst>
              </p:cNvPr>
              <p:cNvSpPr/>
              <p:nvPr/>
            </p:nvSpPr>
            <p:spPr>
              <a:xfrm>
                <a:off x="6688137" y="1571869"/>
                <a:ext cx="2467394" cy="800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Rectangle 104">
                <a:extLst>
                  <a:ext uri="{FF2B5EF4-FFF2-40B4-BE49-F238E27FC236}">
                    <a16:creationId xmlns:a16="http://schemas.microsoft.com/office/drawing/2014/main" id="{62E0EFD3-877F-4210-9685-58271E69CE64}"/>
                  </a:ext>
                </a:extLst>
              </p:cNvPr>
              <p:cNvSpPr/>
              <p:nvPr/>
            </p:nvSpPr>
            <p:spPr>
              <a:xfrm>
                <a:off x="6688137" y="1557262"/>
                <a:ext cx="2467392" cy="24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TextBox 105">
                <a:extLst>
                  <a:ext uri="{FF2B5EF4-FFF2-40B4-BE49-F238E27FC236}">
                    <a16:creationId xmlns:a16="http://schemas.microsoft.com/office/drawing/2014/main" id="{B39F2521-3224-418E-95F0-A91FD2D1456A}"/>
                  </a:ext>
                </a:extLst>
              </p:cNvPr>
              <p:cNvSpPr txBox="1"/>
              <p:nvPr/>
            </p:nvSpPr>
            <p:spPr>
              <a:xfrm>
                <a:off x="6726392" y="1529694"/>
                <a:ext cx="1870082" cy="274322"/>
              </a:xfrm>
              <a:prstGeom prst="rect">
                <a:avLst/>
              </a:prstGeom>
              <a:noFill/>
            </p:spPr>
            <p:txBody>
              <a:bodyPr wrap="square" rtlCol="0">
                <a:spAutoFit/>
              </a:bodyPr>
              <a:lstStyle/>
              <a:p>
                <a:r>
                  <a:rPr lang="en-SG" sz="1000">
                    <a:solidFill>
                      <a:schemeClr val="bg1"/>
                    </a:solidFill>
                  </a:rPr>
                  <a:t>Step 1</a:t>
                </a:r>
              </a:p>
            </p:txBody>
          </p:sp>
          <p:pic>
            <p:nvPicPr>
              <p:cNvPr id="107" name="Picture 6" descr="Windows10 Question icon | Windows 10 TP Build 10036 Pack icon sets | Icon  Ninja">
                <a:extLst>
                  <a:ext uri="{FF2B5EF4-FFF2-40B4-BE49-F238E27FC236}">
                    <a16:creationId xmlns:a16="http://schemas.microsoft.com/office/drawing/2014/main" id="{833AA19F-8B1B-48C2-9B05-07C23C6F3D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2FC720BB-0187-4DC4-99DE-FA53778EA3C7}"/>
                  </a:ext>
                </a:extLst>
              </p:cNvPr>
              <p:cNvSpPr txBox="1"/>
              <p:nvPr/>
            </p:nvSpPr>
            <p:spPr>
              <a:xfrm>
                <a:off x="6797933" y="1909793"/>
                <a:ext cx="2357595" cy="445775"/>
              </a:xfrm>
              <a:prstGeom prst="rect">
                <a:avLst/>
              </a:prstGeom>
              <a:noFill/>
            </p:spPr>
            <p:txBody>
              <a:bodyPr wrap="square" rtlCol="0">
                <a:spAutoFit/>
              </a:bodyPr>
              <a:lstStyle/>
              <a:p>
                <a:r>
                  <a:rPr lang="en-SG" sz="1100"/>
                  <a:t>     </a:t>
                </a:r>
                <a:r>
                  <a:rPr lang="en-SG" sz="900"/>
                  <a:t>Select “Create Disk Image” in the File Menu</a:t>
                </a:r>
                <a:endParaRPr lang="en-SG" sz="1100"/>
              </a:p>
            </p:txBody>
          </p:sp>
        </p:grpSp>
        <p:pic>
          <p:nvPicPr>
            <p:cNvPr id="103" name="Picture 102">
              <a:extLst>
                <a:ext uri="{FF2B5EF4-FFF2-40B4-BE49-F238E27FC236}">
                  <a16:creationId xmlns:a16="http://schemas.microsoft.com/office/drawing/2014/main" id="{277502FD-2530-4345-84E8-C8C9753AD068}"/>
                </a:ext>
              </a:extLst>
            </p:cNvPr>
            <p:cNvPicPr>
              <a:picLocks noChangeAspect="1"/>
            </p:cNvPicPr>
            <p:nvPr/>
          </p:nvPicPr>
          <p:blipFill>
            <a:blip r:embed="rId11"/>
            <a:stretch>
              <a:fillRect/>
            </a:stretch>
          </p:blipFill>
          <p:spPr>
            <a:xfrm>
              <a:off x="2458409" y="3989015"/>
              <a:ext cx="149846" cy="186172"/>
            </a:xfrm>
            <a:prstGeom prst="rect">
              <a:avLst/>
            </a:prstGeom>
          </p:spPr>
        </p:pic>
      </p:grpSp>
      <p:grpSp>
        <p:nvGrpSpPr>
          <p:cNvPr id="77" name="Group 76">
            <a:extLst>
              <a:ext uri="{FF2B5EF4-FFF2-40B4-BE49-F238E27FC236}">
                <a16:creationId xmlns:a16="http://schemas.microsoft.com/office/drawing/2014/main" id="{2FE1E8E6-2E4C-44BA-8B48-C16A1EF4E34C}"/>
              </a:ext>
            </a:extLst>
          </p:cNvPr>
          <p:cNvGrpSpPr/>
          <p:nvPr/>
        </p:nvGrpSpPr>
        <p:grpSpPr>
          <a:xfrm>
            <a:off x="192055" y="7301102"/>
            <a:ext cx="4998467" cy="963582"/>
            <a:chOff x="198168" y="3958015"/>
            <a:chExt cx="4915319" cy="881572"/>
          </a:xfrm>
        </p:grpSpPr>
        <p:grpSp>
          <p:nvGrpSpPr>
            <p:cNvPr id="78" name="Group 77">
              <a:extLst>
                <a:ext uri="{FF2B5EF4-FFF2-40B4-BE49-F238E27FC236}">
                  <a16:creationId xmlns:a16="http://schemas.microsoft.com/office/drawing/2014/main" id="{6F9B6887-1CAE-46BD-9E89-3494319F8026}"/>
                </a:ext>
              </a:extLst>
            </p:cNvPr>
            <p:cNvGrpSpPr/>
            <p:nvPr/>
          </p:nvGrpSpPr>
          <p:grpSpPr>
            <a:xfrm>
              <a:off x="198168" y="3958015"/>
              <a:ext cx="4915319" cy="881572"/>
              <a:chOff x="6654380" y="1557262"/>
              <a:chExt cx="4915319" cy="876554"/>
            </a:xfrm>
          </p:grpSpPr>
          <p:sp>
            <p:nvSpPr>
              <p:cNvPr id="80" name="Rectangle 79">
                <a:extLst>
                  <a:ext uri="{FF2B5EF4-FFF2-40B4-BE49-F238E27FC236}">
                    <a16:creationId xmlns:a16="http://schemas.microsoft.com/office/drawing/2014/main" id="{B75B26D7-F26F-478A-9CD6-EB48AFEEDD48}"/>
                  </a:ext>
                </a:extLst>
              </p:cNvPr>
              <p:cNvSpPr/>
              <p:nvPr/>
            </p:nvSpPr>
            <p:spPr>
              <a:xfrm>
                <a:off x="6688136" y="1571868"/>
                <a:ext cx="4881563" cy="86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1" name="Rectangle 80">
                <a:extLst>
                  <a:ext uri="{FF2B5EF4-FFF2-40B4-BE49-F238E27FC236}">
                    <a16:creationId xmlns:a16="http://schemas.microsoft.com/office/drawing/2014/main" id="{977E13A7-83C3-44CB-87DC-4FC46DA412D1}"/>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a:extLst>
                  <a:ext uri="{FF2B5EF4-FFF2-40B4-BE49-F238E27FC236}">
                    <a16:creationId xmlns:a16="http://schemas.microsoft.com/office/drawing/2014/main" id="{2122DDD5-EDD5-4C22-9DC2-3B3D13E483BC}"/>
                  </a:ext>
                </a:extLst>
              </p:cNvPr>
              <p:cNvSpPr txBox="1"/>
              <p:nvPr/>
            </p:nvSpPr>
            <p:spPr>
              <a:xfrm>
                <a:off x="6654380" y="1582580"/>
                <a:ext cx="4725028" cy="215951"/>
              </a:xfrm>
              <a:prstGeom prst="rect">
                <a:avLst/>
              </a:prstGeom>
              <a:noFill/>
            </p:spPr>
            <p:txBody>
              <a:bodyPr wrap="square" rtlCol="0">
                <a:spAutoFit/>
              </a:bodyPr>
              <a:lstStyle/>
              <a:p>
                <a:r>
                  <a:rPr lang="en-SG" sz="1000">
                    <a:solidFill>
                      <a:schemeClr val="bg1"/>
                    </a:solidFill>
                  </a:rPr>
                  <a:t>Step 3</a:t>
                </a:r>
              </a:p>
            </p:txBody>
          </p:sp>
          <p:pic>
            <p:nvPicPr>
              <p:cNvPr id="92" name="Picture 6" descr="Windows10 Question icon | Windows 10 TP Build 10036 Pack icon sets | Icon  Ninja">
                <a:extLst>
                  <a:ext uri="{FF2B5EF4-FFF2-40B4-BE49-F238E27FC236}">
                    <a16:creationId xmlns:a16="http://schemas.microsoft.com/office/drawing/2014/main" id="{90CED324-7525-48C4-B4AA-52C6BB563F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1" y="1882713"/>
                <a:ext cx="190439" cy="234196"/>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EFEC9D31-A2F7-4CD1-B778-76432E7C9C21}"/>
                  </a:ext>
                </a:extLst>
              </p:cNvPr>
              <p:cNvSpPr txBox="1"/>
              <p:nvPr/>
            </p:nvSpPr>
            <p:spPr>
              <a:xfrm>
                <a:off x="6785916" y="1908410"/>
                <a:ext cx="4725028" cy="489963"/>
              </a:xfrm>
              <a:prstGeom prst="rect">
                <a:avLst/>
              </a:prstGeom>
              <a:noFill/>
            </p:spPr>
            <p:txBody>
              <a:bodyPr wrap="square" rtlCol="0">
                <a:spAutoFit/>
              </a:bodyPr>
              <a:lstStyle/>
              <a:p>
                <a:r>
                  <a:rPr lang="en-SG" sz="1100"/>
                  <a:t>    </a:t>
                </a:r>
                <a:r>
                  <a:rPr lang="en-SG" sz="900"/>
                  <a:t>Go to the output directory location. You will find all the files that match the file type you declared, including the files that got deleted [Warning: Only when the file is physically not overwritten on the disk, it can be recovered]</a:t>
                </a:r>
              </a:p>
            </p:txBody>
          </p:sp>
        </p:grpSp>
        <p:pic>
          <p:nvPicPr>
            <p:cNvPr id="79" name="Picture 78">
              <a:extLst>
                <a:ext uri="{FF2B5EF4-FFF2-40B4-BE49-F238E27FC236}">
                  <a16:creationId xmlns:a16="http://schemas.microsoft.com/office/drawing/2014/main" id="{11B22B62-77DA-4F25-9FF1-39AB56F03175}"/>
                </a:ext>
              </a:extLst>
            </p:cNvPr>
            <p:cNvPicPr>
              <a:picLocks noChangeAspect="1"/>
            </p:cNvPicPr>
            <p:nvPr/>
          </p:nvPicPr>
          <p:blipFill>
            <a:blip r:embed="rId11"/>
            <a:stretch>
              <a:fillRect/>
            </a:stretch>
          </p:blipFill>
          <p:spPr>
            <a:xfrm>
              <a:off x="4862300" y="3989691"/>
              <a:ext cx="149846" cy="186172"/>
            </a:xfrm>
            <a:prstGeom prst="rect">
              <a:avLst/>
            </a:prstGeom>
          </p:spPr>
        </p:pic>
      </p:grpSp>
      <p:pic>
        <p:nvPicPr>
          <p:cNvPr id="83" name="Picture 82">
            <a:extLst>
              <a:ext uri="{FF2B5EF4-FFF2-40B4-BE49-F238E27FC236}">
                <a16:creationId xmlns:a16="http://schemas.microsoft.com/office/drawing/2014/main" id="{2512B4F8-B4D8-4D53-8B7E-DDF473044D59}"/>
              </a:ext>
            </a:extLst>
          </p:cNvPr>
          <p:cNvPicPr/>
          <p:nvPr/>
        </p:nvPicPr>
        <p:blipFill rotWithShape="1">
          <a:blip r:embed="rId14"/>
          <a:srcRect b="80309"/>
          <a:stretch/>
        </p:blipFill>
        <p:spPr>
          <a:xfrm>
            <a:off x="794772" y="6445200"/>
            <a:ext cx="4533900" cy="715741"/>
          </a:xfrm>
          <a:prstGeom prst="rect">
            <a:avLst/>
          </a:prstGeom>
        </p:spPr>
      </p:pic>
      <p:pic>
        <p:nvPicPr>
          <p:cNvPr id="86" name="Picture 85">
            <a:extLst>
              <a:ext uri="{FF2B5EF4-FFF2-40B4-BE49-F238E27FC236}">
                <a16:creationId xmlns:a16="http://schemas.microsoft.com/office/drawing/2014/main" id="{08B2A19C-FAAD-4C51-A730-63E439BCD684}"/>
              </a:ext>
            </a:extLst>
          </p:cNvPr>
          <p:cNvPicPr/>
          <p:nvPr/>
        </p:nvPicPr>
        <p:blipFill>
          <a:blip r:embed="rId15"/>
          <a:stretch>
            <a:fillRect/>
          </a:stretch>
        </p:blipFill>
        <p:spPr>
          <a:xfrm>
            <a:off x="491729" y="8394783"/>
            <a:ext cx="5128260" cy="1577340"/>
          </a:xfrm>
          <a:prstGeom prst="rect">
            <a:avLst/>
          </a:prstGeom>
        </p:spPr>
      </p:pic>
      <p:grpSp>
        <p:nvGrpSpPr>
          <p:cNvPr id="87" name="Group 86">
            <a:extLst>
              <a:ext uri="{FF2B5EF4-FFF2-40B4-BE49-F238E27FC236}">
                <a16:creationId xmlns:a16="http://schemas.microsoft.com/office/drawing/2014/main" id="{89F828E6-F196-40C6-9106-5766EDD6EE91}"/>
              </a:ext>
            </a:extLst>
          </p:cNvPr>
          <p:cNvGrpSpPr/>
          <p:nvPr/>
        </p:nvGrpSpPr>
        <p:grpSpPr>
          <a:xfrm>
            <a:off x="101101" y="10090535"/>
            <a:ext cx="4964140" cy="817660"/>
            <a:chOff x="231924" y="3958017"/>
            <a:chExt cx="4881563" cy="721246"/>
          </a:xfrm>
        </p:grpSpPr>
        <p:grpSp>
          <p:nvGrpSpPr>
            <p:cNvPr id="88" name="Group 87">
              <a:extLst>
                <a:ext uri="{FF2B5EF4-FFF2-40B4-BE49-F238E27FC236}">
                  <a16:creationId xmlns:a16="http://schemas.microsoft.com/office/drawing/2014/main" id="{3AFCAF40-85A5-4EB8-AC8C-BD6E01E543C5}"/>
                </a:ext>
              </a:extLst>
            </p:cNvPr>
            <p:cNvGrpSpPr/>
            <p:nvPr/>
          </p:nvGrpSpPr>
          <p:grpSpPr>
            <a:xfrm>
              <a:off x="231924" y="3958017"/>
              <a:ext cx="4881563" cy="721246"/>
              <a:chOff x="6688136" y="1557262"/>
              <a:chExt cx="4881563" cy="717140"/>
            </a:xfrm>
          </p:grpSpPr>
          <p:sp>
            <p:nvSpPr>
              <p:cNvPr id="90" name="Rectangle 89">
                <a:extLst>
                  <a:ext uri="{FF2B5EF4-FFF2-40B4-BE49-F238E27FC236}">
                    <a16:creationId xmlns:a16="http://schemas.microsoft.com/office/drawing/2014/main" id="{E27312D1-4BE9-4EF3-9BF5-9A022C9CCBE1}"/>
                  </a:ext>
                </a:extLst>
              </p:cNvPr>
              <p:cNvSpPr/>
              <p:nvPr/>
            </p:nvSpPr>
            <p:spPr>
              <a:xfrm>
                <a:off x="6688136" y="1571869"/>
                <a:ext cx="4881563" cy="702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4" name="Rectangle 93">
                <a:extLst>
                  <a:ext uri="{FF2B5EF4-FFF2-40B4-BE49-F238E27FC236}">
                    <a16:creationId xmlns:a16="http://schemas.microsoft.com/office/drawing/2014/main" id="{ACA8EAB4-1190-496A-BDAB-4A9FA87FA74F}"/>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TextBox 94">
                <a:extLst>
                  <a:ext uri="{FF2B5EF4-FFF2-40B4-BE49-F238E27FC236}">
                    <a16:creationId xmlns:a16="http://schemas.microsoft.com/office/drawing/2014/main" id="{78445709-5334-47CF-9970-66CEF22A9267}"/>
                  </a:ext>
                </a:extLst>
              </p:cNvPr>
              <p:cNvSpPr txBox="1"/>
              <p:nvPr/>
            </p:nvSpPr>
            <p:spPr>
              <a:xfrm>
                <a:off x="6688136" y="1559595"/>
                <a:ext cx="4725028" cy="215951"/>
              </a:xfrm>
              <a:prstGeom prst="rect">
                <a:avLst/>
              </a:prstGeom>
              <a:noFill/>
            </p:spPr>
            <p:txBody>
              <a:bodyPr wrap="square" rtlCol="0">
                <a:spAutoFit/>
              </a:bodyPr>
              <a:lstStyle/>
              <a:p>
                <a:r>
                  <a:rPr lang="en-SG" sz="1000">
                    <a:solidFill>
                      <a:schemeClr val="bg1"/>
                    </a:solidFill>
                  </a:rPr>
                  <a:t>Multiple file type support</a:t>
                </a:r>
              </a:p>
            </p:txBody>
          </p:sp>
          <p:pic>
            <p:nvPicPr>
              <p:cNvPr id="96" name="Picture 6" descr="Windows10 Question icon | Windows 10 TP Build 10036 Pack icon sets | Icon  Ninja">
                <a:extLst>
                  <a:ext uri="{FF2B5EF4-FFF2-40B4-BE49-F238E27FC236}">
                    <a16:creationId xmlns:a16="http://schemas.microsoft.com/office/drawing/2014/main" id="{2D5030D8-8341-4797-A46F-ED13315A40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5127" y="1917449"/>
                <a:ext cx="230347" cy="195388"/>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3781F585-4764-4D7C-8999-057C30B0DAA1}"/>
                  </a:ext>
                </a:extLst>
              </p:cNvPr>
              <p:cNvSpPr txBox="1"/>
              <p:nvPr/>
            </p:nvSpPr>
            <p:spPr>
              <a:xfrm>
                <a:off x="6785916" y="1900056"/>
                <a:ext cx="4725028" cy="350922"/>
              </a:xfrm>
              <a:prstGeom prst="rect">
                <a:avLst/>
              </a:prstGeom>
              <a:noFill/>
            </p:spPr>
            <p:txBody>
              <a:bodyPr wrap="square" rtlCol="0">
                <a:spAutoFit/>
              </a:bodyPr>
              <a:lstStyle/>
              <a:p>
                <a:r>
                  <a:rPr lang="en-SG" sz="1100"/>
                  <a:t>   </a:t>
                </a:r>
                <a:r>
                  <a:rPr lang="en-SG" sz="900"/>
                  <a:t> The tools also support multiple file type support. We can do so by entering multiple “-r” parameters in the command.</a:t>
                </a:r>
                <a:endParaRPr lang="en-SG" sz="1100"/>
              </a:p>
            </p:txBody>
          </p:sp>
        </p:grpSp>
        <p:pic>
          <p:nvPicPr>
            <p:cNvPr id="89" name="Picture 88">
              <a:extLst>
                <a:ext uri="{FF2B5EF4-FFF2-40B4-BE49-F238E27FC236}">
                  <a16:creationId xmlns:a16="http://schemas.microsoft.com/office/drawing/2014/main" id="{248521A5-6E5A-447A-BC75-AEEEBDFC18C8}"/>
                </a:ext>
              </a:extLst>
            </p:cNvPr>
            <p:cNvPicPr>
              <a:picLocks noChangeAspect="1"/>
            </p:cNvPicPr>
            <p:nvPr/>
          </p:nvPicPr>
          <p:blipFill>
            <a:blip r:embed="rId11"/>
            <a:stretch>
              <a:fillRect/>
            </a:stretch>
          </p:blipFill>
          <p:spPr>
            <a:xfrm>
              <a:off x="4862300" y="3989691"/>
              <a:ext cx="149846" cy="186172"/>
            </a:xfrm>
            <a:prstGeom prst="rect">
              <a:avLst/>
            </a:prstGeom>
          </p:spPr>
        </p:pic>
      </p:grpSp>
      <p:grpSp>
        <p:nvGrpSpPr>
          <p:cNvPr id="98" name="Group 97">
            <a:extLst>
              <a:ext uri="{FF2B5EF4-FFF2-40B4-BE49-F238E27FC236}">
                <a16:creationId xmlns:a16="http://schemas.microsoft.com/office/drawing/2014/main" id="{7A36AB0C-5907-401C-96D1-A8A78016A372}"/>
              </a:ext>
            </a:extLst>
          </p:cNvPr>
          <p:cNvGrpSpPr/>
          <p:nvPr/>
        </p:nvGrpSpPr>
        <p:grpSpPr>
          <a:xfrm>
            <a:off x="6603286" y="4331513"/>
            <a:ext cx="2610673" cy="1777670"/>
            <a:chOff x="231924" y="3930295"/>
            <a:chExt cx="2849045" cy="1991897"/>
          </a:xfrm>
        </p:grpSpPr>
        <p:grpSp>
          <p:nvGrpSpPr>
            <p:cNvPr id="99" name="Group 98">
              <a:extLst>
                <a:ext uri="{FF2B5EF4-FFF2-40B4-BE49-F238E27FC236}">
                  <a16:creationId xmlns:a16="http://schemas.microsoft.com/office/drawing/2014/main" id="{54D85316-6ED8-430A-A47D-2DD2C6D7384F}"/>
                </a:ext>
              </a:extLst>
            </p:cNvPr>
            <p:cNvGrpSpPr/>
            <p:nvPr/>
          </p:nvGrpSpPr>
          <p:grpSpPr>
            <a:xfrm>
              <a:off x="231924" y="3930295"/>
              <a:ext cx="2849045" cy="1991897"/>
              <a:chOff x="6688136" y="1529694"/>
              <a:chExt cx="2849045" cy="1980555"/>
            </a:xfrm>
          </p:grpSpPr>
          <p:sp>
            <p:nvSpPr>
              <p:cNvPr id="117" name="Rectangle 116">
                <a:extLst>
                  <a:ext uri="{FF2B5EF4-FFF2-40B4-BE49-F238E27FC236}">
                    <a16:creationId xmlns:a16="http://schemas.microsoft.com/office/drawing/2014/main" id="{1966CA9D-0564-472C-9B83-3EFB2AB53EEE}"/>
                  </a:ext>
                </a:extLst>
              </p:cNvPr>
              <p:cNvSpPr/>
              <p:nvPr/>
            </p:nvSpPr>
            <p:spPr>
              <a:xfrm>
                <a:off x="6688136" y="1571871"/>
                <a:ext cx="2780038" cy="1931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a:extLst>
                  <a:ext uri="{FF2B5EF4-FFF2-40B4-BE49-F238E27FC236}">
                    <a16:creationId xmlns:a16="http://schemas.microsoft.com/office/drawing/2014/main" id="{B6B2B25C-8923-44AA-BA38-47F7F37FFE98}"/>
                  </a:ext>
                </a:extLst>
              </p:cNvPr>
              <p:cNvSpPr/>
              <p:nvPr/>
            </p:nvSpPr>
            <p:spPr>
              <a:xfrm>
                <a:off x="6688136" y="1557262"/>
                <a:ext cx="2780037" cy="213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TextBox 118">
                <a:extLst>
                  <a:ext uri="{FF2B5EF4-FFF2-40B4-BE49-F238E27FC236}">
                    <a16:creationId xmlns:a16="http://schemas.microsoft.com/office/drawing/2014/main" id="{A7B91C06-86DE-4394-8CA9-808BDFA5DDAD}"/>
                  </a:ext>
                </a:extLst>
              </p:cNvPr>
              <p:cNvSpPr txBox="1"/>
              <p:nvPr/>
            </p:nvSpPr>
            <p:spPr>
              <a:xfrm>
                <a:off x="6726392" y="1529694"/>
                <a:ext cx="1870082" cy="274322"/>
              </a:xfrm>
              <a:prstGeom prst="rect">
                <a:avLst/>
              </a:prstGeom>
              <a:noFill/>
            </p:spPr>
            <p:txBody>
              <a:bodyPr wrap="square" rtlCol="0">
                <a:spAutoFit/>
              </a:bodyPr>
              <a:lstStyle/>
              <a:p>
                <a:r>
                  <a:rPr lang="en-SG" sz="1000">
                    <a:solidFill>
                      <a:schemeClr val="bg1"/>
                    </a:solidFill>
                  </a:rPr>
                  <a:t>Step 2</a:t>
                </a:r>
              </a:p>
            </p:txBody>
          </p:sp>
          <p:pic>
            <p:nvPicPr>
              <p:cNvPr id="120" name="Picture 6" descr="Windows10 Question icon | Windows 10 TP Build 10036 Pack icon sets | Icon  Ninja">
                <a:extLst>
                  <a:ext uri="{FF2B5EF4-FFF2-40B4-BE49-F238E27FC236}">
                    <a16:creationId xmlns:a16="http://schemas.microsoft.com/office/drawing/2014/main" id="{03C1BF35-DAF4-4E98-B440-898F2C654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a:extLst>
                  <a:ext uri="{FF2B5EF4-FFF2-40B4-BE49-F238E27FC236}">
                    <a16:creationId xmlns:a16="http://schemas.microsoft.com/office/drawing/2014/main" id="{6E980647-652B-4A49-9085-1E54812A1FC1}"/>
                  </a:ext>
                </a:extLst>
              </p:cNvPr>
              <p:cNvSpPr txBox="1"/>
              <p:nvPr/>
            </p:nvSpPr>
            <p:spPr>
              <a:xfrm>
                <a:off x="6747709" y="1864314"/>
                <a:ext cx="2789472" cy="1645935"/>
              </a:xfrm>
              <a:prstGeom prst="rect">
                <a:avLst/>
              </a:prstGeom>
              <a:noFill/>
            </p:spPr>
            <p:txBody>
              <a:bodyPr wrap="square" rtlCol="0">
                <a:spAutoFit/>
              </a:bodyPr>
              <a:lstStyle/>
              <a:p>
                <a:r>
                  <a:rPr lang="en-US" sz="900"/>
                  <a:t>     Select the type of evidence file </a:t>
                </a:r>
              </a:p>
              <a:p>
                <a:r>
                  <a:rPr lang="en-US" sz="900"/>
                  <a:t>     that we will create an image of</a:t>
                </a:r>
              </a:p>
              <a:p>
                <a:r>
                  <a:rPr lang="en-US" sz="900" i="1">
                    <a:solidFill>
                      <a:schemeClr val="accent1"/>
                    </a:solidFill>
                  </a:rPr>
                  <a:t>In this scenario, we are making an image of a hard drive, hence we will choose “Physical Drive”</a:t>
                </a:r>
              </a:p>
              <a:p>
                <a:r>
                  <a:rPr lang="en-US" sz="900" u="sng"/>
                  <a:t>Examples</a:t>
                </a:r>
              </a:p>
              <a:p>
                <a:r>
                  <a:rPr lang="en-US" sz="900" b="1"/>
                  <a:t>Physical Drive</a:t>
                </a:r>
                <a:r>
                  <a:rPr lang="en-US" sz="900"/>
                  <a:t>: External HDD, </a:t>
                </a:r>
                <a:r>
                  <a:rPr lang="en-US" sz="900" err="1"/>
                  <a:t>Thumbdrives</a:t>
                </a:r>
                <a:endParaRPr lang="en-US" sz="900"/>
              </a:p>
              <a:p>
                <a:r>
                  <a:rPr lang="en-US" sz="900" b="1"/>
                  <a:t>Logical Drive</a:t>
                </a:r>
                <a:r>
                  <a:rPr lang="en-US" sz="900"/>
                  <a:t>: C:/ or D:/</a:t>
                </a:r>
              </a:p>
              <a:p>
                <a:r>
                  <a:rPr lang="en-US" sz="900" b="1"/>
                  <a:t>Image File</a:t>
                </a:r>
                <a:r>
                  <a:rPr lang="en-US" sz="900"/>
                  <a:t>: Raw(dd), SMART, E01, AFF</a:t>
                </a:r>
              </a:p>
              <a:p>
                <a:r>
                  <a:rPr lang="en-US" sz="900" b="1"/>
                  <a:t>Contents of a Folder</a:t>
                </a:r>
                <a:r>
                  <a:rPr lang="en-US" sz="900"/>
                  <a:t>: Files (exe, pdf, etc.)</a:t>
                </a:r>
              </a:p>
              <a:p>
                <a:r>
                  <a:rPr lang="en-US" sz="900" b="1" err="1"/>
                  <a:t>Fernico</a:t>
                </a:r>
                <a:r>
                  <a:rPr lang="en-US" sz="900" b="1"/>
                  <a:t> Device</a:t>
                </a:r>
                <a:r>
                  <a:rPr lang="en-US" sz="900"/>
                  <a:t>: CD/DVD</a:t>
                </a:r>
                <a:endParaRPr lang="en-SG" sz="900"/>
              </a:p>
            </p:txBody>
          </p:sp>
        </p:grpSp>
        <p:pic>
          <p:nvPicPr>
            <p:cNvPr id="100" name="Picture 99">
              <a:extLst>
                <a:ext uri="{FF2B5EF4-FFF2-40B4-BE49-F238E27FC236}">
                  <a16:creationId xmlns:a16="http://schemas.microsoft.com/office/drawing/2014/main" id="{D2449363-3340-445A-9D09-2E941A0E5B15}"/>
                </a:ext>
              </a:extLst>
            </p:cNvPr>
            <p:cNvPicPr>
              <a:picLocks noChangeAspect="1"/>
            </p:cNvPicPr>
            <p:nvPr/>
          </p:nvPicPr>
          <p:blipFill>
            <a:blip r:embed="rId11"/>
            <a:stretch>
              <a:fillRect/>
            </a:stretch>
          </p:blipFill>
          <p:spPr>
            <a:xfrm>
              <a:off x="2791460" y="3984842"/>
              <a:ext cx="149846" cy="186172"/>
            </a:xfrm>
            <a:prstGeom prst="rect">
              <a:avLst/>
            </a:prstGeom>
          </p:spPr>
        </p:pic>
      </p:grpSp>
      <p:grpSp>
        <p:nvGrpSpPr>
          <p:cNvPr id="109" name="Group 108">
            <a:extLst>
              <a:ext uri="{FF2B5EF4-FFF2-40B4-BE49-F238E27FC236}">
                <a16:creationId xmlns:a16="http://schemas.microsoft.com/office/drawing/2014/main" id="{50B6BD14-C791-4F5E-97AB-EB962A6D8D03}"/>
              </a:ext>
            </a:extLst>
          </p:cNvPr>
          <p:cNvGrpSpPr/>
          <p:nvPr/>
        </p:nvGrpSpPr>
        <p:grpSpPr>
          <a:xfrm>
            <a:off x="360267" y="11290688"/>
            <a:ext cx="5061921" cy="732797"/>
            <a:chOff x="328776" y="1525826"/>
            <a:chExt cx="4881563" cy="1180163"/>
          </a:xfrm>
        </p:grpSpPr>
        <p:grpSp>
          <p:nvGrpSpPr>
            <p:cNvPr id="110" name="Group 109">
              <a:extLst>
                <a:ext uri="{FF2B5EF4-FFF2-40B4-BE49-F238E27FC236}">
                  <a16:creationId xmlns:a16="http://schemas.microsoft.com/office/drawing/2014/main" id="{ECA6E2D5-C999-48C2-8290-9F248771C8CC}"/>
                </a:ext>
              </a:extLst>
            </p:cNvPr>
            <p:cNvGrpSpPr/>
            <p:nvPr/>
          </p:nvGrpSpPr>
          <p:grpSpPr>
            <a:xfrm>
              <a:off x="328776" y="1525826"/>
              <a:ext cx="4881563" cy="1180163"/>
              <a:chOff x="6688136" y="1557262"/>
              <a:chExt cx="4881563" cy="1088868"/>
            </a:xfrm>
          </p:grpSpPr>
          <p:sp>
            <p:nvSpPr>
              <p:cNvPr id="112" name="Rectangle 111">
                <a:extLst>
                  <a:ext uri="{FF2B5EF4-FFF2-40B4-BE49-F238E27FC236}">
                    <a16:creationId xmlns:a16="http://schemas.microsoft.com/office/drawing/2014/main" id="{36A2B33F-47DF-42E7-95B9-ACCAB2627045}"/>
                  </a:ext>
                </a:extLst>
              </p:cNvPr>
              <p:cNvSpPr/>
              <p:nvPr/>
            </p:nvSpPr>
            <p:spPr>
              <a:xfrm>
                <a:off x="6688136" y="1571868"/>
                <a:ext cx="4881563" cy="107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a:extLst>
                  <a:ext uri="{FF2B5EF4-FFF2-40B4-BE49-F238E27FC236}">
                    <a16:creationId xmlns:a16="http://schemas.microsoft.com/office/drawing/2014/main" id="{11B07DA8-3070-4941-8633-34ECCB237CAC}"/>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TextBox 113">
                <a:extLst>
                  <a:ext uri="{FF2B5EF4-FFF2-40B4-BE49-F238E27FC236}">
                    <a16:creationId xmlns:a16="http://schemas.microsoft.com/office/drawing/2014/main" id="{FF937FA9-8FB4-4C97-9816-FACDD1C23526}"/>
                  </a:ext>
                </a:extLst>
              </p:cNvPr>
              <p:cNvSpPr txBox="1"/>
              <p:nvPr/>
            </p:nvSpPr>
            <p:spPr>
              <a:xfrm>
                <a:off x="6688136" y="1559595"/>
                <a:ext cx="4725028" cy="280133"/>
              </a:xfrm>
              <a:prstGeom prst="rect">
                <a:avLst/>
              </a:prstGeom>
              <a:noFill/>
            </p:spPr>
            <p:txBody>
              <a:bodyPr wrap="square" rtlCol="0">
                <a:spAutoFit/>
              </a:bodyPr>
              <a:lstStyle/>
              <a:p>
                <a:r>
                  <a:rPr lang="en-SG" sz="1000">
                    <a:solidFill>
                      <a:schemeClr val="bg1"/>
                    </a:solidFill>
                  </a:rPr>
                  <a:t>What is AVML</a:t>
                </a:r>
              </a:p>
            </p:txBody>
          </p:sp>
          <p:pic>
            <p:nvPicPr>
              <p:cNvPr id="115" name="Picture 6" descr="Windows10 Question icon | Windows 10 TP Build 10036 Pack icon sets | Icon  Ninja">
                <a:extLst>
                  <a:ext uri="{FF2B5EF4-FFF2-40B4-BE49-F238E27FC236}">
                    <a16:creationId xmlns:a16="http://schemas.microsoft.com/office/drawing/2014/main" id="{A219C9B6-DDEE-4CA6-92C5-12FCD8BADE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913591"/>
                <a:ext cx="213246" cy="262245"/>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7DE55D7E-D9C9-4421-99FC-C95CACCA3E39}"/>
                  </a:ext>
                </a:extLst>
              </p:cNvPr>
              <p:cNvSpPr txBox="1"/>
              <p:nvPr/>
            </p:nvSpPr>
            <p:spPr>
              <a:xfrm>
                <a:off x="6776597" y="1900982"/>
                <a:ext cx="4621327" cy="548793"/>
              </a:xfrm>
              <a:prstGeom prst="rect">
                <a:avLst/>
              </a:prstGeom>
              <a:noFill/>
            </p:spPr>
            <p:txBody>
              <a:bodyPr wrap="square" rtlCol="0">
                <a:spAutoFit/>
              </a:bodyPr>
              <a:lstStyle/>
              <a:p>
                <a:r>
                  <a:rPr lang="en-SG" sz="900"/>
                  <a:t>     AVML (Acquire Volatile Memory for Linux) is a Linux-based tool used to acquire system memory </a:t>
                </a:r>
                <a:r>
                  <a:rPr lang="en-US" sz="900"/>
                  <a:t>without knowing the target OS distribution or kernel</a:t>
                </a:r>
                <a:endParaRPr lang="en-SG" sz="900"/>
              </a:p>
            </p:txBody>
          </p:sp>
        </p:grpSp>
        <p:pic>
          <p:nvPicPr>
            <p:cNvPr id="111" name="Picture 110">
              <a:extLst>
                <a:ext uri="{FF2B5EF4-FFF2-40B4-BE49-F238E27FC236}">
                  <a16:creationId xmlns:a16="http://schemas.microsoft.com/office/drawing/2014/main" id="{5BA8E077-72FA-4CFC-9A2C-D92F817431E0}"/>
                </a:ext>
              </a:extLst>
            </p:cNvPr>
            <p:cNvPicPr>
              <a:picLocks noChangeAspect="1"/>
            </p:cNvPicPr>
            <p:nvPr/>
          </p:nvPicPr>
          <p:blipFill>
            <a:blip r:embed="rId11"/>
            <a:stretch>
              <a:fillRect/>
            </a:stretch>
          </p:blipFill>
          <p:spPr>
            <a:xfrm>
              <a:off x="4963641" y="1580397"/>
              <a:ext cx="149846" cy="186172"/>
            </a:xfrm>
            <a:prstGeom prst="rect">
              <a:avLst/>
            </a:prstGeom>
          </p:spPr>
        </p:pic>
      </p:grpSp>
      <p:grpSp>
        <p:nvGrpSpPr>
          <p:cNvPr id="122" name="Group 121">
            <a:extLst>
              <a:ext uri="{FF2B5EF4-FFF2-40B4-BE49-F238E27FC236}">
                <a16:creationId xmlns:a16="http://schemas.microsoft.com/office/drawing/2014/main" id="{979A5EA3-51CD-43F3-A9A5-9149FA89A385}"/>
              </a:ext>
            </a:extLst>
          </p:cNvPr>
          <p:cNvGrpSpPr/>
          <p:nvPr/>
        </p:nvGrpSpPr>
        <p:grpSpPr>
          <a:xfrm>
            <a:off x="9015098" y="6559886"/>
            <a:ext cx="2397242" cy="1305233"/>
            <a:chOff x="231923" y="3951018"/>
            <a:chExt cx="2616126" cy="1418607"/>
          </a:xfrm>
        </p:grpSpPr>
        <p:grpSp>
          <p:nvGrpSpPr>
            <p:cNvPr id="123" name="Group 122">
              <a:extLst>
                <a:ext uri="{FF2B5EF4-FFF2-40B4-BE49-F238E27FC236}">
                  <a16:creationId xmlns:a16="http://schemas.microsoft.com/office/drawing/2014/main" id="{A7D4223E-3E63-4197-A3E5-E61AE8C6A750}"/>
                </a:ext>
              </a:extLst>
            </p:cNvPr>
            <p:cNvGrpSpPr/>
            <p:nvPr/>
          </p:nvGrpSpPr>
          <p:grpSpPr>
            <a:xfrm>
              <a:off x="231923" y="3951018"/>
              <a:ext cx="2616126" cy="1418607"/>
              <a:chOff x="6688135" y="1550298"/>
              <a:chExt cx="2616126" cy="1410528"/>
            </a:xfrm>
          </p:grpSpPr>
          <p:sp>
            <p:nvSpPr>
              <p:cNvPr id="125" name="Rectangle 124">
                <a:extLst>
                  <a:ext uri="{FF2B5EF4-FFF2-40B4-BE49-F238E27FC236}">
                    <a16:creationId xmlns:a16="http://schemas.microsoft.com/office/drawing/2014/main" id="{5601EEBF-5750-419F-9F16-0054DB598B3A}"/>
                  </a:ext>
                </a:extLst>
              </p:cNvPr>
              <p:cNvSpPr/>
              <p:nvPr/>
            </p:nvSpPr>
            <p:spPr>
              <a:xfrm>
                <a:off x="6688136" y="1571870"/>
                <a:ext cx="2616125" cy="1225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Rectangle 125">
                <a:extLst>
                  <a:ext uri="{FF2B5EF4-FFF2-40B4-BE49-F238E27FC236}">
                    <a16:creationId xmlns:a16="http://schemas.microsoft.com/office/drawing/2014/main" id="{C797A237-5187-40C2-A142-7B03CD62F980}"/>
                  </a:ext>
                </a:extLst>
              </p:cNvPr>
              <p:cNvSpPr/>
              <p:nvPr/>
            </p:nvSpPr>
            <p:spPr>
              <a:xfrm>
                <a:off x="6688137" y="1557262"/>
                <a:ext cx="2616124" cy="24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7" name="TextBox 126">
                <a:extLst>
                  <a:ext uri="{FF2B5EF4-FFF2-40B4-BE49-F238E27FC236}">
                    <a16:creationId xmlns:a16="http://schemas.microsoft.com/office/drawing/2014/main" id="{9C179064-9FD0-4AF9-9A11-EA27C98E2D81}"/>
                  </a:ext>
                </a:extLst>
              </p:cNvPr>
              <p:cNvSpPr txBox="1"/>
              <p:nvPr/>
            </p:nvSpPr>
            <p:spPr>
              <a:xfrm>
                <a:off x="6688135" y="1550298"/>
                <a:ext cx="1870082" cy="274322"/>
              </a:xfrm>
              <a:prstGeom prst="rect">
                <a:avLst/>
              </a:prstGeom>
              <a:noFill/>
            </p:spPr>
            <p:txBody>
              <a:bodyPr wrap="square" rtlCol="0">
                <a:spAutoFit/>
              </a:bodyPr>
              <a:lstStyle/>
              <a:p>
                <a:r>
                  <a:rPr lang="en-SG" sz="1000">
                    <a:solidFill>
                      <a:schemeClr val="bg1"/>
                    </a:solidFill>
                  </a:rPr>
                  <a:t>Step 3</a:t>
                </a:r>
              </a:p>
            </p:txBody>
          </p:sp>
          <p:pic>
            <p:nvPicPr>
              <p:cNvPr id="128" name="Picture 6" descr="Windows10 Question icon | Windows 10 TP Build 10036 Pack icon sets | Icon  Ninja">
                <a:extLst>
                  <a:ext uri="{FF2B5EF4-FFF2-40B4-BE49-F238E27FC236}">
                    <a16:creationId xmlns:a16="http://schemas.microsoft.com/office/drawing/2014/main" id="{DCAE7216-8703-433A-A198-0DF9642AFD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129" name="TextBox 128">
                <a:extLst>
                  <a:ext uri="{FF2B5EF4-FFF2-40B4-BE49-F238E27FC236}">
                    <a16:creationId xmlns:a16="http://schemas.microsoft.com/office/drawing/2014/main" id="{ADE9A0B5-E889-4938-8A20-167BD94C8338}"/>
                  </a:ext>
                </a:extLst>
              </p:cNvPr>
              <p:cNvSpPr txBox="1"/>
              <p:nvPr/>
            </p:nvSpPr>
            <p:spPr>
              <a:xfrm>
                <a:off x="6773241" y="1896490"/>
                <a:ext cx="2481628" cy="1064336"/>
              </a:xfrm>
              <a:prstGeom prst="rect">
                <a:avLst/>
              </a:prstGeom>
              <a:noFill/>
            </p:spPr>
            <p:txBody>
              <a:bodyPr wrap="square" rtlCol="0">
                <a:spAutoFit/>
              </a:bodyPr>
              <a:lstStyle/>
              <a:p>
                <a:r>
                  <a:rPr lang="en-US" sz="1100"/>
                  <a:t>     </a:t>
                </a:r>
                <a:r>
                  <a:rPr lang="en-US" sz="900"/>
                  <a:t>Select the item (drive, in this case) that we want to make an image of</a:t>
                </a:r>
              </a:p>
              <a:p>
                <a:endParaRPr lang="en-US" sz="900"/>
              </a:p>
              <a:p>
                <a:r>
                  <a:rPr lang="en-US" sz="900" i="1">
                    <a:solidFill>
                      <a:schemeClr val="accent1"/>
                    </a:solidFill>
                  </a:rPr>
                  <a:t>*For physical drives, drive must be connected to the host system</a:t>
                </a:r>
              </a:p>
              <a:p>
                <a:endParaRPr lang="en-US" sz="1100"/>
              </a:p>
            </p:txBody>
          </p:sp>
        </p:grpSp>
        <p:pic>
          <p:nvPicPr>
            <p:cNvPr id="124" name="Picture 123">
              <a:extLst>
                <a:ext uri="{FF2B5EF4-FFF2-40B4-BE49-F238E27FC236}">
                  <a16:creationId xmlns:a16="http://schemas.microsoft.com/office/drawing/2014/main" id="{28D5AEC0-38BF-409D-B41E-BC87A376619A}"/>
                </a:ext>
              </a:extLst>
            </p:cNvPr>
            <p:cNvPicPr>
              <a:picLocks noChangeAspect="1"/>
            </p:cNvPicPr>
            <p:nvPr/>
          </p:nvPicPr>
          <p:blipFill>
            <a:blip r:embed="rId11"/>
            <a:stretch>
              <a:fillRect/>
            </a:stretch>
          </p:blipFill>
          <p:spPr>
            <a:xfrm>
              <a:off x="2623280" y="3967941"/>
              <a:ext cx="149846" cy="186172"/>
            </a:xfrm>
            <a:prstGeom prst="rect">
              <a:avLst/>
            </a:prstGeom>
          </p:spPr>
        </p:pic>
      </p:grpSp>
      <p:pic>
        <p:nvPicPr>
          <p:cNvPr id="20" name="Picture 19">
            <a:extLst>
              <a:ext uri="{FF2B5EF4-FFF2-40B4-BE49-F238E27FC236}">
                <a16:creationId xmlns:a16="http://schemas.microsoft.com/office/drawing/2014/main" id="{426E7490-68FD-4188-8F8D-555F60F5340B}"/>
              </a:ext>
            </a:extLst>
          </p:cNvPr>
          <p:cNvPicPr>
            <a:picLocks noChangeAspect="1"/>
          </p:cNvPicPr>
          <p:nvPr/>
        </p:nvPicPr>
        <p:blipFill>
          <a:blip r:embed="rId16"/>
          <a:stretch>
            <a:fillRect/>
          </a:stretch>
        </p:blipFill>
        <p:spPr>
          <a:xfrm>
            <a:off x="6737170" y="6365187"/>
            <a:ext cx="1924264" cy="1421707"/>
          </a:xfrm>
          <a:prstGeom prst="rect">
            <a:avLst/>
          </a:prstGeom>
        </p:spPr>
      </p:pic>
      <p:pic>
        <p:nvPicPr>
          <p:cNvPr id="23" name="Picture 22">
            <a:extLst>
              <a:ext uri="{FF2B5EF4-FFF2-40B4-BE49-F238E27FC236}">
                <a16:creationId xmlns:a16="http://schemas.microsoft.com/office/drawing/2014/main" id="{A753235A-A0E3-4A18-A814-BB427243E5F9}"/>
              </a:ext>
            </a:extLst>
          </p:cNvPr>
          <p:cNvPicPr>
            <a:picLocks noChangeAspect="1"/>
          </p:cNvPicPr>
          <p:nvPr/>
        </p:nvPicPr>
        <p:blipFill>
          <a:blip r:embed="rId17"/>
          <a:stretch>
            <a:fillRect/>
          </a:stretch>
        </p:blipFill>
        <p:spPr>
          <a:xfrm>
            <a:off x="9015098" y="8010461"/>
            <a:ext cx="2270396" cy="1560338"/>
          </a:xfrm>
          <a:prstGeom prst="rect">
            <a:avLst/>
          </a:prstGeom>
        </p:spPr>
      </p:pic>
      <p:grpSp>
        <p:nvGrpSpPr>
          <p:cNvPr id="138" name="Group 137">
            <a:extLst>
              <a:ext uri="{FF2B5EF4-FFF2-40B4-BE49-F238E27FC236}">
                <a16:creationId xmlns:a16="http://schemas.microsoft.com/office/drawing/2014/main" id="{1472A41D-00B6-4CD9-8B2E-58417DDF7BE8}"/>
              </a:ext>
            </a:extLst>
          </p:cNvPr>
          <p:cNvGrpSpPr/>
          <p:nvPr/>
        </p:nvGrpSpPr>
        <p:grpSpPr>
          <a:xfrm>
            <a:off x="1294759" y="12595980"/>
            <a:ext cx="4491216" cy="878151"/>
            <a:chOff x="212194" y="3957957"/>
            <a:chExt cx="4901293" cy="707647"/>
          </a:xfrm>
        </p:grpSpPr>
        <p:grpSp>
          <p:nvGrpSpPr>
            <p:cNvPr id="139" name="Group 138">
              <a:extLst>
                <a:ext uri="{FF2B5EF4-FFF2-40B4-BE49-F238E27FC236}">
                  <a16:creationId xmlns:a16="http://schemas.microsoft.com/office/drawing/2014/main" id="{3DD2CEE9-82A9-40B2-92F0-CB5E8E66AB4A}"/>
                </a:ext>
              </a:extLst>
            </p:cNvPr>
            <p:cNvGrpSpPr/>
            <p:nvPr/>
          </p:nvGrpSpPr>
          <p:grpSpPr>
            <a:xfrm>
              <a:off x="212194" y="3957957"/>
              <a:ext cx="4901293" cy="707647"/>
              <a:chOff x="6668406" y="1557204"/>
              <a:chExt cx="4901293" cy="703616"/>
            </a:xfrm>
          </p:grpSpPr>
          <p:sp>
            <p:nvSpPr>
              <p:cNvPr id="141" name="Rectangle 140">
                <a:extLst>
                  <a:ext uri="{FF2B5EF4-FFF2-40B4-BE49-F238E27FC236}">
                    <a16:creationId xmlns:a16="http://schemas.microsoft.com/office/drawing/2014/main" id="{EB32F65C-018A-48A7-916B-FA5217ADF0F9}"/>
                  </a:ext>
                </a:extLst>
              </p:cNvPr>
              <p:cNvSpPr/>
              <p:nvPr/>
            </p:nvSpPr>
            <p:spPr>
              <a:xfrm>
                <a:off x="6688136" y="1571868"/>
                <a:ext cx="4881563" cy="688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Rectangle 141">
                <a:extLst>
                  <a:ext uri="{FF2B5EF4-FFF2-40B4-BE49-F238E27FC236}">
                    <a16:creationId xmlns:a16="http://schemas.microsoft.com/office/drawing/2014/main" id="{1CB7B9B9-FAE3-4BEE-A450-C92ABCE149A9}"/>
                  </a:ext>
                </a:extLst>
              </p:cNvPr>
              <p:cNvSpPr/>
              <p:nvPr/>
            </p:nvSpPr>
            <p:spPr>
              <a:xfrm>
                <a:off x="6668406" y="1557204"/>
                <a:ext cx="4901293" cy="18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TextBox 142">
                <a:extLst>
                  <a:ext uri="{FF2B5EF4-FFF2-40B4-BE49-F238E27FC236}">
                    <a16:creationId xmlns:a16="http://schemas.microsoft.com/office/drawing/2014/main" id="{28E9848B-E06B-4EAB-A075-CF38585B414B}"/>
                  </a:ext>
                </a:extLst>
              </p:cNvPr>
              <p:cNvSpPr txBox="1"/>
              <p:nvPr/>
            </p:nvSpPr>
            <p:spPr>
              <a:xfrm>
                <a:off x="6688136" y="1559595"/>
                <a:ext cx="4725028" cy="247978"/>
              </a:xfrm>
              <a:prstGeom prst="rect">
                <a:avLst/>
              </a:prstGeom>
              <a:noFill/>
            </p:spPr>
            <p:txBody>
              <a:bodyPr wrap="square" rtlCol="0">
                <a:spAutoFit/>
              </a:bodyPr>
              <a:lstStyle/>
              <a:p>
                <a:r>
                  <a:rPr lang="en-SG" sz="1000">
                    <a:solidFill>
                      <a:schemeClr val="bg1"/>
                    </a:solidFill>
                  </a:rPr>
                  <a:t>Step 1</a:t>
                </a:r>
              </a:p>
            </p:txBody>
          </p:sp>
          <p:sp>
            <p:nvSpPr>
              <p:cNvPr id="145" name="TextBox 144">
                <a:extLst>
                  <a:ext uri="{FF2B5EF4-FFF2-40B4-BE49-F238E27FC236}">
                    <a16:creationId xmlns:a16="http://schemas.microsoft.com/office/drawing/2014/main" id="{DF4E2DC4-177A-48A7-A755-98F9FBD79679}"/>
                  </a:ext>
                </a:extLst>
              </p:cNvPr>
              <p:cNvSpPr txBox="1"/>
              <p:nvPr/>
            </p:nvSpPr>
            <p:spPr>
              <a:xfrm>
                <a:off x="6797933" y="1784053"/>
                <a:ext cx="4621327" cy="431559"/>
              </a:xfrm>
              <a:prstGeom prst="rect">
                <a:avLst/>
              </a:prstGeom>
              <a:noFill/>
            </p:spPr>
            <p:txBody>
              <a:bodyPr wrap="square" rtlCol="0">
                <a:spAutoFit/>
              </a:bodyPr>
              <a:lstStyle/>
              <a:p>
                <a:r>
                  <a:rPr lang="en-SG" sz="1100"/>
                  <a:t>     </a:t>
                </a:r>
                <a:r>
                  <a:rPr lang="en-SG" sz="900"/>
                  <a:t>Download AVML on the Linux system and launch the terminal. We use the “cd” command followed by the file location to inform the terminal where the AVML file is.</a:t>
                </a:r>
              </a:p>
              <a:p>
                <a:r>
                  <a:rPr lang="en-SG" sz="900"/>
                  <a:t>Next, we use the command “</a:t>
                </a:r>
                <a:r>
                  <a:rPr lang="en-SG" sz="900" err="1"/>
                  <a:t>sudo</a:t>
                </a:r>
                <a:r>
                  <a:rPr lang="en-SG" sz="900"/>
                  <a:t> ./</a:t>
                </a:r>
                <a:r>
                  <a:rPr lang="en-SG" sz="900" err="1"/>
                  <a:t>avml</a:t>
                </a:r>
                <a:r>
                  <a:rPr lang="en-SG" sz="900"/>
                  <a:t> [file name]” to create the memory dump file.</a:t>
                </a:r>
              </a:p>
            </p:txBody>
          </p:sp>
          <p:pic>
            <p:nvPicPr>
              <p:cNvPr id="144" name="Picture 6" descr="Windows10 Question icon | Windows 10 TP Build 10036 Pack icon sets | Icon  Ninja">
                <a:extLst>
                  <a:ext uri="{FF2B5EF4-FFF2-40B4-BE49-F238E27FC236}">
                    <a16:creationId xmlns:a16="http://schemas.microsoft.com/office/drawing/2014/main" id="{A52A3EE3-D0D8-4714-A79C-FAE63DBCC8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7362" y="1760867"/>
                <a:ext cx="243269" cy="181310"/>
              </a:xfrm>
              <a:prstGeom prst="rect">
                <a:avLst/>
              </a:prstGeom>
              <a:noFill/>
              <a:extLst>
                <a:ext uri="{909E8E84-426E-40DD-AFC4-6F175D3DCCD1}">
                  <a14:hiddenFill xmlns:a14="http://schemas.microsoft.com/office/drawing/2010/main">
                    <a:solidFill>
                      <a:srgbClr val="FFFFFF"/>
                    </a:solidFill>
                  </a14:hiddenFill>
                </a:ext>
              </a:extLst>
            </p:spPr>
          </p:pic>
        </p:grpSp>
        <p:pic>
          <p:nvPicPr>
            <p:cNvPr id="140" name="Picture 139">
              <a:extLst>
                <a:ext uri="{FF2B5EF4-FFF2-40B4-BE49-F238E27FC236}">
                  <a16:creationId xmlns:a16="http://schemas.microsoft.com/office/drawing/2014/main" id="{5AEE4B02-F514-4BBE-8D76-AA0CC86263DE}"/>
                </a:ext>
              </a:extLst>
            </p:cNvPr>
            <p:cNvPicPr>
              <a:picLocks noChangeAspect="1"/>
            </p:cNvPicPr>
            <p:nvPr/>
          </p:nvPicPr>
          <p:blipFill>
            <a:blip r:embed="rId11"/>
            <a:stretch>
              <a:fillRect/>
            </a:stretch>
          </p:blipFill>
          <p:spPr>
            <a:xfrm>
              <a:off x="4862300" y="3975207"/>
              <a:ext cx="114382" cy="142110"/>
            </a:xfrm>
            <a:prstGeom prst="rect">
              <a:avLst/>
            </a:prstGeom>
          </p:spPr>
        </p:pic>
      </p:grpSp>
      <p:pic>
        <p:nvPicPr>
          <p:cNvPr id="146" name="Picture 145">
            <a:extLst>
              <a:ext uri="{FF2B5EF4-FFF2-40B4-BE49-F238E27FC236}">
                <a16:creationId xmlns:a16="http://schemas.microsoft.com/office/drawing/2014/main" id="{551E45DD-8AA6-4821-8E1C-D77A73A8BBC6}"/>
              </a:ext>
            </a:extLst>
          </p:cNvPr>
          <p:cNvPicPr/>
          <p:nvPr/>
        </p:nvPicPr>
        <p:blipFill rotWithShape="1">
          <a:blip r:embed="rId18"/>
          <a:srcRect b="88978"/>
          <a:stretch/>
        </p:blipFill>
        <p:spPr>
          <a:xfrm>
            <a:off x="115926" y="12218305"/>
            <a:ext cx="5276850" cy="222575"/>
          </a:xfrm>
          <a:prstGeom prst="rect">
            <a:avLst/>
          </a:prstGeom>
        </p:spPr>
      </p:pic>
      <p:pic>
        <p:nvPicPr>
          <p:cNvPr id="147" name="Picture 146">
            <a:extLst>
              <a:ext uri="{FF2B5EF4-FFF2-40B4-BE49-F238E27FC236}">
                <a16:creationId xmlns:a16="http://schemas.microsoft.com/office/drawing/2014/main" id="{2E65BB75-3D5C-4A0C-A9CF-0F5D76285D9E}"/>
              </a:ext>
            </a:extLst>
          </p:cNvPr>
          <p:cNvPicPr/>
          <p:nvPr/>
        </p:nvPicPr>
        <p:blipFill rotWithShape="1">
          <a:blip r:embed="rId18"/>
          <a:srcRect t="69118" b="12350"/>
          <a:stretch/>
        </p:blipFill>
        <p:spPr>
          <a:xfrm>
            <a:off x="213500" y="13852450"/>
            <a:ext cx="5276850" cy="374204"/>
          </a:xfrm>
          <a:prstGeom prst="rect">
            <a:avLst/>
          </a:prstGeom>
        </p:spPr>
      </p:pic>
      <p:grpSp>
        <p:nvGrpSpPr>
          <p:cNvPr id="164" name="Group 163">
            <a:extLst>
              <a:ext uri="{FF2B5EF4-FFF2-40B4-BE49-F238E27FC236}">
                <a16:creationId xmlns:a16="http://schemas.microsoft.com/office/drawing/2014/main" id="{CA672962-3484-4944-A0F5-33EE7FCBBA23}"/>
              </a:ext>
            </a:extLst>
          </p:cNvPr>
          <p:cNvGrpSpPr/>
          <p:nvPr/>
        </p:nvGrpSpPr>
        <p:grpSpPr>
          <a:xfrm>
            <a:off x="6435827" y="8094022"/>
            <a:ext cx="2397242" cy="1682237"/>
            <a:chOff x="231923" y="3951019"/>
            <a:chExt cx="2616126" cy="1894992"/>
          </a:xfrm>
        </p:grpSpPr>
        <p:grpSp>
          <p:nvGrpSpPr>
            <p:cNvPr id="165" name="Group 164">
              <a:extLst>
                <a:ext uri="{FF2B5EF4-FFF2-40B4-BE49-F238E27FC236}">
                  <a16:creationId xmlns:a16="http://schemas.microsoft.com/office/drawing/2014/main" id="{DAD8A322-4576-45CB-A9F2-6E45C5063618}"/>
                </a:ext>
              </a:extLst>
            </p:cNvPr>
            <p:cNvGrpSpPr/>
            <p:nvPr/>
          </p:nvGrpSpPr>
          <p:grpSpPr>
            <a:xfrm>
              <a:off x="231923" y="3951019"/>
              <a:ext cx="2616126" cy="1894992"/>
              <a:chOff x="6688135" y="1550298"/>
              <a:chExt cx="2616126" cy="1884198"/>
            </a:xfrm>
          </p:grpSpPr>
          <p:sp>
            <p:nvSpPr>
              <p:cNvPr id="167" name="Rectangle 166">
                <a:extLst>
                  <a:ext uri="{FF2B5EF4-FFF2-40B4-BE49-F238E27FC236}">
                    <a16:creationId xmlns:a16="http://schemas.microsoft.com/office/drawing/2014/main" id="{125B2742-76F0-488C-ABA3-BA4634942B7E}"/>
                  </a:ext>
                </a:extLst>
              </p:cNvPr>
              <p:cNvSpPr/>
              <p:nvPr/>
            </p:nvSpPr>
            <p:spPr>
              <a:xfrm>
                <a:off x="6688136" y="1571872"/>
                <a:ext cx="2616125" cy="1862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8" name="Rectangle 167">
                <a:extLst>
                  <a:ext uri="{FF2B5EF4-FFF2-40B4-BE49-F238E27FC236}">
                    <a16:creationId xmlns:a16="http://schemas.microsoft.com/office/drawing/2014/main" id="{C92716F1-6840-43F6-A117-F5D3CD30D378}"/>
                  </a:ext>
                </a:extLst>
              </p:cNvPr>
              <p:cNvSpPr/>
              <p:nvPr/>
            </p:nvSpPr>
            <p:spPr>
              <a:xfrm>
                <a:off x="6688137" y="1557262"/>
                <a:ext cx="2616124" cy="24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TextBox 168">
                <a:extLst>
                  <a:ext uri="{FF2B5EF4-FFF2-40B4-BE49-F238E27FC236}">
                    <a16:creationId xmlns:a16="http://schemas.microsoft.com/office/drawing/2014/main" id="{9CB2FC25-C7CB-4778-84FD-3A808197CDF2}"/>
                  </a:ext>
                </a:extLst>
              </p:cNvPr>
              <p:cNvSpPr txBox="1"/>
              <p:nvPr/>
            </p:nvSpPr>
            <p:spPr>
              <a:xfrm>
                <a:off x="6688135" y="1550298"/>
                <a:ext cx="1870082" cy="274322"/>
              </a:xfrm>
              <a:prstGeom prst="rect">
                <a:avLst/>
              </a:prstGeom>
              <a:noFill/>
            </p:spPr>
            <p:txBody>
              <a:bodyPr wrap="square" rtlCol="0">
                <a:spAutoFit/>
              </a:bodyPr>
              <a:lstStyle/>
              <a:p>
                <a:r>
                  <a:rPr lang="en-SG" sz="1000">
                    <a:solidFill>
                      <a:schemeClr val="bg1"/>
                    </a:solidFill>
                  </a:rPr>
                  <a:t>Step 4</a:t>
                </a:r>
              </a:p>
            </p:txBody>
          </p:sp>
          <p:pic>
            <p:nvPicPr>
              <p:cNvPr id="170" name="Picture 6" descr="Windows10 Question icon | Windows 10 TP Build 10036 Pack icon sets | Icon  Ninja">
                <a:extLst>
                  <a:ext uri="{FF2B5EF4-FFF2-40B4-BE49-F238E27FC236}">
                    <a16:creationId xmlns:a16="http://schemas.microsoft.com/office/drawing/2014/main" id="{3B0D4BBF-CF1B-4F14-BAA1-3580F04D90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171" name="TextBox 170">
                <a:extLst>
                  <a:ext uri="{FF2B5EF4-FFF2-40B4-BE49-F238E27FC236}">
                    <a16:creationId xmlns:a16="http://schemas.microsoft.com/office/drawing/2014/main" id="{84B56EC2-0871-42E5-939F-6B77A67243C0}"/>
                  </a:ext>
                </a:extLst>
              </p:cNvPr>
              <p:cNvSpPr txBox="1"/>
              <p:nvPr/>
            </p:nvSpPr>
            <p:spPr>
              <a:xfrm>
                <a:off x="6732111" y="1867600"/>
                <a:ext cx="2481628" cy="1534035"/>
              </a:xfrm>
              <a:prstGeom prst="rect">
                <a:avLst/>
              </a:prstGeom>
              <a:noFill/>
            </p:spPr>
            <p:txBody>
              <a:bodyPr wrap="square" rtlCol="0">
                <a:spAutoFit/>
              </a:bodyPr>
              <a:lstStyle/>
              <a:p>
                <a:r>
                  <a:rPr lang="en-US" sz="1100"/>
                  <a:t>      </a:t>
                </a:r>
                <a:r>
                  <a:rPr lang="en-US" sz="900"/>
                  <a:t>Once the “Create Image”    dialogue box appears, select “Add” and choose what image type the created forensic image will be</a:t>
                </a:r>
              </a:p>
              <a:p>
                <a:r>
                  <a:rPr lang="en-US" sz="900" i="1">
                    <a:solidFill>
                      <a:schemeClr val="accent1"/>
                    </a:solidFill>
                  </a:rPr>
                  <a:t>For flexibility, we chose RAW/dd as many tools are compatible with this image format</a:t>
                </a:r>
              </a:p>
              <a:p>
                <a:r>
                  <a:rPr lang="en-US" sz="900"/>
                  <a:t>Enter in the case information when prompted to retain the integrity of the chain of custody </a:t>
                </a:r>
              </a:p>
            </p:txBody>
          </p:sp>
        </p:grpSp>
        <p:pic>
          <p:nvPicPr>
            <p:cNvPr id="166" name="Picture 165">
              <a:extLst>
                <a:ext uri="{FF2B5EF4-FFF2-40B4-BE49-F238E27FC236}">
                  <a16:creationId xmlns:a16="http://schemas.microsoft.com/office/drawing/2014/main" id="{E70EDA14-2CB3-49F6-9F4D-733889551DE1}"/>
                </a:ext>
              </a:extLst>
            </p:cNvPr>
            <p:cNvPicPr>
              <a:picLocks noChangeAspect="1"/>
            </p:cNvPicPr>
            <p:nvPr/>
          </p:nvPicPr>
          <p:blipFill>
            <a:blip r:embed="rId11"/>
            <a:stretch>
              <a:fillRect/>
            </a:stretch>
          </p:blipFill>
          <p:spPr>
            <a:xfrm>
              <a:off x="2623280" y="3967941"/>
              <a:ext cx="149846" cy="186172"/>
            </a:xfrm>
            <a:prstGeom prst="rect">
              <a:avLst/>
            </a:prstGeom>
          </p:spPr>
        </p:pic>
      </p:grpSp>
      <p:cxnSp>
        <p:nvCxnSpPr>
          <p:cNvPr id="26" name="Straight Arrow Connector 25">
            <a:extLst>
              <a:ext uri="{FF2B5EF4-FFF2-40B4-BE49-F238E27FC236}">
                <a16:creationId xmlns:a16="http://schemas.microsoft.com/office/drawing/2014/main" id="{516153B1-5365-47E3-BF26-C91A474CDE0B}"/>
              </a:ext>
            </a:extLst>
          </p:cNvPr>
          <p:cNvCxnSpPr>
            <a:cxnSpLocks/>
          </p:cNvCxnSpPr>
          <p:nvPr/>
        </p:nvCxnSpPr>
        <p:spPr>
          <a:xfrm>
            <a:off x="10888834" y="8400496"/>
            <a:ext cx="111474" cy="170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6FF38D7-373B-4FC7-9632-1CE1FD7A49FB}"/>
              </a:ext>
            </a:extLst>
          </p:cNvPr>
          <p:cNvCxnSpPr>
            <a:cxnSpLocks/>
          </p:cNvCxnSpPr>
          <p:nvPr/>
        </p:nvCxnSpPr>
        <p:spPr>
          <a:xfrm>
            <a:off x="10268663" y="8078755"/>
            <a:ext cx="140010" cy="16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F395DD38-BBFD-432C-BBA2-19790DB07D7E}"/>
              </a:ext>
            </a:extLst>
          </p:cNvPr>
          <p:cNvGrpSpPr/>
          <p:nvPr/>
        </p:nvGrpSpPr>
        <p:grpSpPr>
          <a:xfrm>
            <a:off x="695338" y="14547863"/>
            <a:ext cx="4975798" cy="989495"/>
            <a:chOff x="231924" y="3958014"/>
            <a:chExt cx="4893027" cy="1118639"/>
          </a:xfrm>
        </p:grpSpPr>
        <p:grpSp>
          <p:nvGrpSpPr>
            <p:cNvPr id="136" name="Group 135">
              <a:extLst>
                <a:ext uri="{FF2B5EF4-FFF2-40B4-BE49-F238E27FC236}">
                  <a16:creationId xmlns:a16="http://schemas.microsoft.com/office/drawing/2014/main" id="{1BD97EFF-BC36-42B7-BDCF-C4AFD3A77B14}"/>
                </a:ext>
              </a:extLst>
            </p:cNvPr>
            <p:cNvGrpSpPr/>
            <p:nvPr/>
          </p:nvGrpSpPr>
          <p:grpSpPr>
            <a:xfrm>
              <a:off x="231924" y="3958014"/>
              <a:ext cx="4893027" cy="1118639"/>
              <a:chOff x="6688136" y="1557262"/>
              <a:chExt cx="4893027" cy="1112272"/>
            </a:xfrm>
          </p:grpSpPr>
          <p:sp>
            <p:nvSpPr>
              <p:cNvPr id="148" name="Rectangle 147">
                <a:extLst>
                  <a:ext uri="{FF2B5EF4-FFF2-40B4-BE49-F238E27FC236}">
                    <a16:creationId xmlns:a16="http://schemas.microsoft.com/office/drawing/2014/main" id="{A68992AA-3296-4C9F-B9F0-E4EC67D3B7DC}"/>
                  </a:ext>
                </a:extLst>
              </p:cNvPr>
              <p:cNvSpPr/>
              <p:nvPr/>
            </p:nvSpPr>
            <p:spPr>
              <a:xfrm>
                <a:off x="6699600" y="1559430"/>
                <a:ext cx="4881563" cy="1092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Rectangle 148">
                <a:extLst>
                  <a:ext uri="{FF2B5EF4-FFF2-40B4-BE49-F238E27FC236}">
                    <a16:creationId xmlns:a16="http://schemas.microsoft.com/office/drawing/2014/main" id="{D46C7CAC-1FF3-4F06-8220-47387DE3AEEA}"/>
                  </a:ext>
                </a:extLst>
              </p:cNvPr>
              <p:cNvSpPr/>
              <p:nvPr/>
            </p:nvSpPr>
            <p:spPr>
              <a:xfrm>
                <a:off x="6688136" y="1557262"/>
                <a:ext cx="4881563" cy="262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TextBox 149">
                <a:extLst>
                  <a:ext uri="{FF2B5EF4-FFF2-40B4-BE49-F238E27FC236}">
                    <a16:creationId xmlns:a16="http://schemas.microsoft.com/office/drawing/2014/main" id="{A88CDA82-45FC-4E3B-BC33-FEE23BCCE276}"/>
                  </a:ext>
                </a:extLst>
              </p:cNvPr>
              <p:cNvSpPr txBox="1"/>
              <p:nvPr/>
            </p:nvSpPr>
            <p:spPr>
              <a:xfrm>
                <a:off x="6688136" y="1559595"/>
                <a:ext cx="4725028" cy="215951"/>
              </a:xfrm>
              <a:prstGeom prst="rect">
                <a:avLst/>
              </a:prstGeom>
              <a:noFill/>
            </p:spPr>
            <p:txBody>
              <a:bodyPr wrap="square" rtlCol="0">
                <a:spAutoFit/>
              </a:bodyPr>
              <a:lstStyle/>
              <a:p>
                <a:r>
                  <a:rPr lang="en-SG" sz="1000">
                    <a:solidFill>
                      <a:schemeClr val="bg1"/>
                    </a:solidFill>
                  </a:rPr>
                  <a:t>Step 2</a:t>
                </a:r>
              </a:p>
            </p:txBody>
          </p:sp>
          <p:pic>
            <p:nvPicPr>
              <p:cNvPr id="151" name="Picture 6" descr="Windows10 Question icon | Windows 10 TP Build 10036 Pack icon sets | Icon  Ninja">
                <a:extLst>
                  <a:ext uri="{FF2B5EF4-FFF2-40B4-BE49-F238E27FC236}">
                    <a16:creationId xmlns:a16="http://schemas.microsoft.com/office/drawing/2014/main" id="{E639454E-17BA-4BDA-B4D1-A03426D69B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1" y="1882713"/>
                <a:ext cx="190439" cy="234196"/>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F79EE7B2-14EF-44E1-8BC6-4757CCD80912}"/>
                  </a:ext>
                </a:extLst>
              </p:cNvPr>
              <p:cNvSpPr txBox="1"/>
              <p:nvPr/>
            </p:nvSpPr>
            <p:spPr>
              <a:xfrm>
                <a:off x="6785916" y="1908410"/>
                <a:ext cx="4725028" cy="761124"/>
              </a:xfrm>
              <a:prstGeom prst="rect">
                <a:avLst/>
              </a:prstGeom>
              <a:noFill/>
            </p:spPr>
            <p:txBody>
              <a:bodyPr wrap="square" rtlCol="0">
                <a:spAutoFit/>
              </a:bodyPr>
              <a:lstStyle/>
              <a:p>
                <a:r>
                  <a:rPr lang="en-SG" sz="1100"/>
                  <a:t>    </a:t>
                </a:r>
                <a:r>
                  <a:rPr lang="en-SG" sz="900"/>
                  <a:t>To check if the creation of the memory dump file was successful, we can use the command “ls” to list all files in the current location. Observe the file name you declared.</a:t>
                </a:r>
              </a:p>
              <a:p>
                <a:r>
                  <a:rPr lang="en-SG" sz="900"/>
                  <a:t>The file created must be of the same size as the device RAM. Otherwise, the memory dump has failed.</a:t>
                </a:r>
              </a:p>
            </p:txBody>
          </p:sp>
        </p:grpSp>
        <p:pic>
          <p:nvPicPr>
            <p:cNvPr id="137" name="Picture 136">
              <a:extLst>
                <a:ext uri="{FF2B5EF4-FFF2-40B4-BE49-F238E27FC236}">
                  <a16:creationId xmlns:a16="http://schemas.microsoft.com/office/drawing/2014/main" id="{D2209CEE-16C3-4957-95E3-326CC825074E}"/>
                </a:ext>
              </a:extLst>
            </p:cNvPr>
            <p:cNvPicPr>
              <a:picLocks noChangeAspect="1"/>
            </p:cNvPicPr>
            <p:nvPr/>
          </p:nvPicPr>
          <p:blipFill>
            <a:blip r:embed="rId11"/>
            <a:stretch>
              <a:fillRect/>
            </a:stretch>
          </p:blipFill>
          <p:spPr>
            <a:xfrm>
              <a:off x="4862300" y="3989691"/>
              <a:ext cx="149846" cy="186172"/>
            </a:xfrm>
            <a:prstGeom prst="rect">
              <a:avLst/>
            </a:prstGeom>
          </p:spPr>
        </p:pic>
      </p:grpSp>
      <p:pic>
        <p:nvPicPr>
          <p:cNvPr id="30" name="Picture 29">
            <a:extLst>
              <a:ext uri="{FF2B5EF4-FFF2-40B4-BE49-F238E27FC236}">
                <a16:creationId xmlns:a16="http://schemas.microsoft.com/office/drawing/2014/main" id="{00882205-55F8-4056-A15D-CB2B7DCE6B65}"/>
              </a:ext>
            </a:extLst>
          </p:cNvPr>
          <p:cNvPicPr>
            <a:picLocks noChangeAspect="1"/>
          </p:cNvPicPr>
          <p:nvPr/>
        </p:nvPicPr>
        <p:blipFill>
          <a:blip r:embed="rId19"/>
          <a:stretch>
            <a:fillRect/>
          </a:stretch>
        </p:blipFill>
        <p:spPr>
          <a:xfrm>
            <a:off x="6423976" y="10006169"/>
            <a:ext cx="1944036" cy="1526087"/>
          </a:xfrm>
          <a:prstGeom prst="rect">
            <a:avLst/>
          </a:prstGeom>
        </p:spPr>
      </p:pic>
      <p:pic>
        <p:nvPicPr>
          <p:cNvPr id="65" name="Picture 64">
            <a:extLst>
              <a:ext uri="{FF2B5EF4-FFF2-40B4-BE49-F238E27FC236}">
                <a16:creationId xmlns:a16="http://schemas.microsoft.com/office/drawing/2014/main" id="{9E256582-3110-4816-A4AF-23E134286BED}"/>
              </a:ext>
            </a:extLst>
          </p:cNvPr>
          <p:cNvPicPr>
            <a:picLocks noChangeAspect="1"/>
          </p:cNvPicPr>
          <p:nvPr/>
        </p:nvPicPr>
        <p:blipFill>
          <a:blip r:embed="rId20"/>
          <a:stretch>
            <a:fillRect/>
          </a:stretch>
        </p:blipFill>
        <p:spPr>
          <a:xfrm>
            <a:off x="10519527" y="7929668"/>
            <a:ext cx="914528" cy="419158"/>
          </a:xfrm>
          <a:prstGeom prst="rect">
            <a:avLst/>
          </a:prstGeom>
        </p:spPr>
      </p:pic>
      <p:pic>
        <p:nvPicPr>
          <p:cNvPr id="84" name="Picture 83">
            <a:extLst>
              <a:ext uri="{FF2B5EF4-FFF2-40B4-BE49-F238E27FC236}">
                <a16:creationId xmlns:a16="http://schemas.microsoft.com/office/drawing/2014/main" id="{B624A5BB-1852-4160-8768-528EDDA305EA}"/>
              </a:ext>
            </a:extLst>
          </p:cNvPr>
          <p:cNvPicPr>
            <a:picLocks noChangeAspect="1"/>
          </p:cNvPicPr>
          <p:nvPr/>
        </p:nvPicPr>
        <p:blipFill>
          <a:blip r:embed="rId21"/>
          <a:stretch>
            <a:fillRect/>
          </a:stretch>
        </p:blipFill>
        <p:spPr>
          <a:xfrm>
            <a:off x="10323319" y="8632226"/>
            <a:ext cx="1495645" cy="1184052"/>
          </a:xfrm>
          <a:prstGeom prst="rect">
            <a:avLst/>
          </a:prstGeom>
        </p:spPr>
      </p:pic>
      <p:grpSp>
        <p:nvGrpSpPr>
          <p:cNvPr id="159" name="Group 158">
            <a:extLst>
              <a:ext uri="{FF2B5EF4-FFF2-40B4-BE49-F238E27FC236}">
                <a16:creationId xmlns:a16="http://schemas.microsoft.com/office/drawing/2014/main" id="{528F057A-F77A-4DDF-9965-DFB66BFC5626}"/>
              </a:ext>
            </a:extLst>
          </p:cNvPr>
          <p:cNvGrpSpPr/>
          <p:nvPr/>
        </p:nvGrpSpPr>
        <p:grpSpPr>
          <a:xfrm>
            <a:off x="9883703" y="9941516"/>
            <a:ext cx="2002561" cy="2245143"/>
            <a:chOff x="231924" y="3958024"/>
            <a:chExt cx="2616125" cy="1988956"/>
          </a:xfrm>
        </p:grpSpPr>
        <p:grpSp>
          <p:nvGrpSpPr>
            <p:cNvPr id="160" name="Group 159">
              <a:extLst>
                <a:ext uri="{FF2B5EF4-FFF2-40B4-BE49-F238E27FC236}">
                  <a16:creationId xmlns:a16="http://schemas.microsoft.com/office/drawing/2014/main" id="{A7870E69-6A43-4D8C-AE05-C9AF4F87D231}"/>
                </a:ext>
              </a:extLst>
            </p:cNvPr>
            <p:cNvGrpSpPr/>
            <p:nvPr/>
          </p:nvGrpSpPr>
          <p:grpSpPr>
            <a:xfrm>
              <a:off x="231924" y="3958024"/>
              <a:ext cx="2616125" cy="1988956"/>
              <a:chOff x="6688136" y="1557262"/>
              <a:chExt cx="2616125" cy="1977625"/>
            </a:xfrm>
          </p:grpSpPr>
          <p:sp>
            <p:nvSpPr>
              <p:cNvPr id="162" name="Rectangle 161">
                <a:extLst>
                  <a:ext uri="{FF2B5EF4-FFF2-40B4-BE49-F238E27FC236}">
                    <a16:creationId xmlns:a16="http://schemas.microsoft.com/office/drawing/2014/main" id="{8C9CB7D6-1056-41F1-86C4-6E9B642D45CC}"/>
                  </a:ext>
                </a:extLst>
              </p:cNvPr>
              <p:cNvSpPr/>
              <p:nvPr/>
            </p:nvSpPr>
            <p:spPr>
              <a:xfrm>
                <a:off x="6688136" y="1571871"/>
                <a:ext cx="2616125" cy="19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Rectangle 162">
                <a:extLst>
                  <a:ext uri="{FF2B5EF4-FFF2-40B4-BE49-F238E27FC236}">
                    <a16:creationId xmlns:a16="http://schemas.microsoft.com/office/drawing/2014/main" id="{592BC5C7-FDD5-4E53-9389-7E9086119A0B}"/>
                  </a:ext>
                </a:extLst>
              </p:cNvPr>
              <p:cNvSpPr/>
              <p:nvPr/>
            </p:nvSpPr>
            <p:spPr>
              <a:xfrm>
                <a:off x="6688137" y="1557262"/>
                <a:ext cx="2616124" cy="24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a:extLst>
                  <a:ext uri="{FF2B5EF4-FFF2-40B4-BE49-F238E27FC236}">
                    <a16:creationId xmlns:a16="http://schemas.microsoft.com/office/drawing/2014/main" id="{B76891A5-09FA-4628-8643-E5D7B5EB96C7}"/>
                  </a:ext>
                </a:extLst>
              </p:cNvPr>
              <p:cNvSpPr txBox="1"/>
              <p:nvPr/>
            </p:nvSpPr>
            <p:spPr>
              <a:xfrm>
                <a:off x="6688136" y="1579498"/>
                <a:ext cx="1870083" cy="216883"/>
              </a:xfrm>
              <a:prstGeom prst="rect">
                <a:avLst/>
              </a:prstGeom>
              <a:noFill/>
            </p:spPr>
            <p:txBody>
              <a:bodyPr wrap="square" rtlCol="0">
                <a:spAutoFit/>
              </a:bodyPr>
              <a:lstStyle/>
              <a:p>
                <a:r>
                  <a:rPr lang="en-SG" sz="1000">
                    <a:solidFill>
                      <a:schemeClr val="bg1"/>
                    </a:solidFill>
                  </a:rPr>
                  <a:t>Step 5</a:t>
                </a:r>
              </a:p>
            </p:txBody>
          </p:sp>
          <p:pic>
            <p:nvPicPr>
              <p:cNvPr id="174" name="Picture 6" descr="Windows10 Question icon | Windows 10 TP Build 10036 Pack icon sets | Icon  Ninja">
                <a:extLst>
                  <a:ext uri="{FF2B5EF4-FFF2-40B4-BE49-F238E27FC236}">
                    <a16:creationId xmlns:a16="http://schemas.microsoft.com/office/drawing/2014/main" id="{7161B0D5-E63C-4582-9803-F4B01074A0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a:extLst>
                  <a:ext uri="{FF2B5EF4-FFF2-40B4-BE49-F238E27FC236}">
                    <a16:creationId xmlns:a16="http://schemas.microsoft.com/office/drawing/2014/main" id="{B704166F-B583-4695-BFFE-20373AB849EA}"/>
                  </a:ext>
                </a:extLst>
              </p:cNvPr>
              <p:cNvSpPr txBox="1"/>
              <p:nvPr/>
            </p:nvSpPr>
            <p:spPr>
              <a:xfrm>
                <a:off x="6732110" y="1867599"/>
                <a:ext cx="2481628" cy="1667288"/>
              </a:xfrm>
              <a:prstGeom prst="rect">
                <a:avLst/>
              </a:prstGeom>
              <a:noFill/>
            </p:spPr>
            <p:txBody>
              <a:bodyPr wrap="square" rtlCol="0">
                <a:spAutoFit/>
              </a:bodyPr>
              <a:lstStyle/>
              <a:p>
                <a:r>
                  <a:rPr lang="en-US" sz="900"/>
                  <a:t>       Enter in the path for the           </a:t>
                </a:r>
              </a:p>
              <a:p>
                <a:r>
                  <a:rPr lang="en-US" sz="900"/>
                  <a:t>     image’s destination folder and name the forensics image. </a:t>
                </a:r>
              </a:p>
              <a:p>
                <a:r>
                  <a:rPr lang="en-US" sz="900" i="1">
                    <a:solidFill>
                      <a:schemeClr val="accent1"/>
                    </a:solidFill>
                  </a:rPr>
                  <a:t>*If creating physical drive, created forensics image must be stored in a different drive from the drive that we are making an image of to ensure that there are no alterations! Bring your external HDDs for evidence acquisition!</a:t>
                </a:r>
              </a:p>
              <a:p>
                <a:r>
                  <a:rPr lang="en-US" sz="900" i="1">
                    <a:solidFill>
                      <a:schemeClr val="accent1"/>
                    </a:solidFill>
                  </a:rPr>
                  <a:t>*The time taken for the imaging process differs depending on the size of the evidence item!</a:t>
                </a:r>
              </a:p>
            </p:txBody>
          </p:sp>
        </p:grpSp>
        <p:pic>
          <p:nvPicPr>
            <p:cNvPr id="161" name="Picture 160">
              <a:extLst>
                <a:ext uri="{FF2B5EF4-FFF2-40B4-BE49-F238E27FC236}">
                  <a16:creationId xmlns:a16="http://schemas.microsoft.com/office/drawing/2014/main" id="{B8748518-F4E0-4E37-891E-85B600EACAC0}"/>
                </a:ext>
              </a:extLst>
            </p:cNvPr>
            <p:cNvPicPr>
              <a:picLocks noChangeAspect="1"/>
            </p:cNvPicPr>
            <p:nvPr/>
          </p:nvPicPr>
          <p:blipFill>
            <a:blip r:embed="rId11"/>
            <a:stretch>
              <a:fillRect/>
            </a:stretch>
          </p:blipFill>
          <p:spPr>
            <a:xfrm>
              <a:off x="2623280" y="3967941"/>
              <a:ext cx="149846" cy="186172"/>
            </a:xfrm>
            <a:prstGeom prst="rect">
              <a:avLst/>
            </a:prstGeom>
          </p:spPr>
        </p:pic>
      </p:grpSp>
      <p:cxnSp>
        <p:nvCxnSpPr>
          <p:cNvPr id="176" name="Straight Arrow Connector 175">
            <a:extLst>
              <a:ext uri="{FF2B5EF4-FFF2-40B4-BE49-F238E27FC236}">
                <a16:creationId xmlns:a16="http://schemas.microsoft.com/office/drawing/2014/main" id="{748E07C8-A80E-4849-8DC0-E87C78E626EF}"/>
              </a:ext>
            </a:extLst>
          </p:cNvPr>
          <p:cNvCxnSpPr>
            <a:cxnSpLocks/>
          </p:cNvCxnSpPr>
          <p:nvPr/>
        </p:nvCxnSpPr>
        <p:spPr>
          <a:xfrm>
            <a:off x="7993692" y="10039022"/>
            <a:ext cx="174612" cy="21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64162301-9EBE-4A4F-B105-E2EDC0D0701B}"/>
              </a:ext>
            </a:extLst>
          </p:cNvPr>
          <p:cNvGrpSpPr/>
          <p:nvPr/>
        </p:nvGrpSpPr>
        <p:grpSpPr>
          <a:xfrm>
            <a:off x="6400072" y="14008149"/>
            <a:ext cx="2136948" cy="1735914"/>
            <a:chOff x="231924" y="3958023"/>
            <a:chExt cx="2616125" cy="1537841"/>
          </a:xfrm>
        </p:grpSpPr>
        <p:grpSp>
          <p:nvGrpSpPr>
            <p:cNvPr id="194" name="Group 193">
              <a:extLst>
                <a:ext uri="{FF2B5EF4-FFF2-40B4-BE49-F238E27FC236}">
                  <a16:creationId xmlns:a16="http://schemas.microsoft.com/office/drawing/2014/main" id="{2246392C-0C4C-4693-9369-5E2069F0D38A}"/>
                </a:ext>
              </a:extLst>
            </p:cNvPr>
            <p:cNvGrpSpPr/>
            <p:nvPr/>
          </p:nvGrpSpPr>
          <p:grpSpPr>
            <a:xfrm>
              <a:off x="231924" y="3958023"/>
              <a:ext cx="2616125" cy="1537841"/>
              <a:chOff x="6688136" y="1557262"/>
              <a:chExt cx="2616125" cy="1529081"/>
            </a:xfrm>
          </p:grpSpPr>
          <p:sp>
            <p:nvSpPr>
              <p:cNvPr id="196" name="Rectangle 195">
                <a:extLst>
                  <a:ext uri="{FF2B5EF4-FFF2-40B4-BE49-F238E27FC236}">
                    <a16:creationId xmlns:a16="http://schemas.microsoft.com/office/drawing/2014/main" id="{50502FF9-944E-4CF4-8B8B-E92132636D0F}"/>
                  </a:ext>
                </a:extLst>
              </p:cNvPr>
              <p:cNvSpPr/>
              <p:nvPr/>
            </p:nvSpPr>
            <p:spPr>
              <a:xfrm>
                <a:off x="6688136" y="1571878"/>
                <a:ext cx="2616125" cy="1514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7" name="Rectangle 196">
                <a:extLst>
                  <a:ext uri="{FF2B5EF4-FFF2-40B4-BE49-F238E27FC236}">
                    <a16:creationId xmlns:a16="http://schemas.microsoft.com/office/drawing/2014/main" id="{7D69864E-0E09-4B60-B16F-D2F903934896}"/>
                  </a:ext>
                </a:extLst>
              </p:cNvPr>
              <p:cNvSpPr/>
              <p:nvPr/>
            </p:nvSpPr>
            <p:spPr>
              <a:xfrm>
                <a:off x="6688137" y="1557262"/>
                <a:ext cx="2616124" cy="24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TextBox 197">
                <a:extLst>
                  <a:ext uri="{FF2B5EF4-FFF2-40B4-BE49-F238E27FC236}">
                    <a16:creationId xmlns:a16="http://schemas.microsoft.com/office/drawing/2014/main" id="{74FBA864-C349-416A-887C-8729E79F55AA}"/>
                  </a:ext>
                </a:extLst>
              </p:cNvPr>
              <p:cNvSpPr txBox="1"/>
              <p:nvPr/>
            </p:nvSpPr>
            <p:spPr>
              <a:xfrm>
                <a:off x="6688136" y="1579498"/>
                <a:ext cx="1870083" cy="216883"/>
              </a:xfrm>
              <a:prstGeom prst="rect">
                <a:avLst/>
              </a:prstGeom>
              <a:noFill/>
            </p:spPr>
            <p:txBody>
              <a:bodyPr wrap="square" rtlCol="0">
                <a:spAutoFit/>
              </a:bodyPr>
              <a:lstStyle/>
              <a:p>
                <a:r>
                  <a:rPr lang="en-SG" sz="1000">
                    <a:solidFill>
                      <a:schemeClr val="bg1"/>
                    </a:solidFill>
                  </a:rPr>
                  <a:t>Step 7</a:t>
                </a:r>
              </a:p>
            </p:txBody>
          </p:sp>
          <p:pic>
            <p:nvPicPr>
              <p:cNvPr id="199" name="Picture 6" descr="Windows10 Question icon | Windows 10 TP Build 10036 Pack icon sets | Icon  Ninja">
                <a:extLst>
                  <a:ext uri="{FF2B5EF4-FFF2-40B4-BE49-F238E27FC236}">
                    <a16:creationId xmlns:a16="http://schemas.microsoft.com/office/drawing/2014/main" id="{0F6E904A-4E87-4846-97CD-381146F789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200" name="TextBox 199">
                <a:extLst>
                  <a:ext uri="{FF2B5EF4-FFF2-40B4-BE49-F238E27FC236}">
                    <a16:creationId xmlns:a16="http://schemas.microsoft.com/office/drawing/2014/main" id="{4836844C-6F89-4297-BA27-43B71E6743AE}"/>
                  </a:ext>
                </a:extLst>
              </p:cNvPr>
              <p:cNvSpPr txBox="1"/>
              <p:nvPr/>
            </p:nvSpPr>
            <p:spPr>
              <a:xfrm>
                <a:off x="6744017" y="1885104"/>
                <a:ext cx="2410397" cy="1179308"/>
              </a:xfrm>
              <a:prstGeom prst="rect">
                <a:avLst/>
              </a:prstGeom>
              <a:noFill/>
            </p:spPr>
            <p:txBody>
              <a:bodyPr wrap="square" rtlCol="0">
                <a:spAutoFit/>
              </a:bodyPr>
              <a:lstStyle/>
              <a:p>
                <a:r>
                  <a:rPr lang="en-US" sz="900"/>
                  <a:t>      From the File Menu, select      </a:t>
                </a:r>
              </a:p>
              <a:p>
                <a:r>
                  <a:rPr lang="en-US" sz="900"/>
                  <a:t>      “Add Evidence Item”, then “Image Type” and provide the path to the newly created RAW/dd forensics image. This uploads the image to FTK Imager so that we can preview and analyse the data within. Congratulations! We can now start off the analysis!</a:t>
                </a:r>
              </a:p>
            </p:txBody>
          </p:sp>
        </p:grpSp>
        <p:pic>
          <p:nvPicPr>
            <p:cNvPr id="195" name="Picture 194">
              <a:extLst>
                <a:ext uri="{FF2B5EF4-FFF2-40B4-BE49-F238E27FC236}">
                  <a16:creationId xmlns:a16="http://schemas.microsoft.com/office/drawing/2014/main" id="{72AC5A3D-8544-429A-8C08-F6BF04DCFFFC}"/>
                </a:ext>
              </a:extLst>
            </p:cNvPr>
            <p:cNvPicPr>
              <a:picLocks noChangeAspect="1"/>
            </p:cNvPicPr>
            <p:nvPr/>
          </p:nvPicPr>
          <p:blipFill>
            <a:blip r:embed="rId11"/>
            <a:stretch>
              <a:fillRect/>
            </a:stretch>
          </p:blipFill>
          <p:spPr>
            <a:xfrm>
              <a:off x="2623280" y="3967941"/>
              <a:ext cx="149846" cy="186172"/>
            </a:xfrm>
            <a:prstGeom prst="rect">
              <a:avLst/>
            </a:prstGeom>
          </p:spPr>
        </p:pic>
      </p:grpSp>
      <p:grpSp>
        <p:nvGrpSpPr>
          <p:cNvPr id="204" name="Group 203">
            <a:extLst>
              <a:ext uri="{FF2B5EF4-FFF2-40B4-BE49-F238E27FC236}">
                <a16:creationId xmlns:a16="http://schemas.microsoft.com/office/drawing/2014/main" id="{2A753827-E5F9-4229-BB52-D0EF65FF1B78}"/>
              </a:ext>
            </a:extLst>
          </p:cNvPr>
          <p:cNvGrpSpPr/>
          <p:nvPr/>
        </p:nvGrpSpPr>
        <p:grpSpPr>
          <a:xfrm>
            <a:off x="6378092" y="12015046"/>
            <a:ext cx="2361855" cy="1777380"/>
            <a:chOff x="231924" y="3958023"/>
            <a:chExt cx="2616125" cy="1587044"/>
          </a:xfrm>
        </p:grpSpPr>
        <p:grpSp>
          <p:nvGrpSpPr>
            <p:cNvPr id="205" name="Group 204">
              <a:extLst>
                <a:ext uri="{FF2B5EF4-FFF2-40B4-BE49-F238E27FC236}">
                  <a16:creationId xmlns:a16="http://schemas.microsoft.com/office/drawing/2014/main" id="{04801C0E-C546-4234-9F7B-C125C406F74F}"/>
                </a:ext>
              </a:extLst>
            </p:cNvPr>
            <p:cNvGrpSpPr/>
            <p:nvPr/>
          </p:nvGrpSpPr>
          <p:grpSpPr>
            <a:xfrm>
              <a:off x="231924" y="3958023"/>
              <a:ext cx="2616125" cy="1587044"/>
              <a:chOff x="6688136" y="1557262"/>
              <a:chExt cx="2616125" cy="1578002"/>
            </a:xfrm>
          </p:grpSpPr>
          <p:sp>
            <p:nvSpPr>
              <p:cNvPr id="207" name="Rectangle 206">
                <a:extLst>
                  <a:ext uri="{FF2B5EF4-FFF2-40B4-BE49-F238E27FC236}">
                    <a16:creationId xmlns:a16="http://schemas.microsoft.com/office/drawing/2014/main" id="{C565D631-DD69-4D8F-BEA8-508BC7321945}"/>
                  </a:ext>
                </a:extLst>
              </p:cNvPr>
              <p:cNvSpPr/>
              <p:nvPr/>
            </p:nvSpPr>
            <p:spPr>
              <a:xfrm>
                <a:off x="6688137" y="1571870"/>
                <a:ext cx="2604587" cy="1557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8" name="Rectangle 207">
                <a:extLst>
                  <a:ext uri="{FF2B5EF4-FFF2-40B4-BE49-F238E27FC236}">
                    <a16:creationId xmlns:a16="http://schemas.microsoft.com/office/drawing/2014/main" id="{B5106135-9542-408C-A509-2E93CDA3134B}"/>
                  </a:ext>
                </a:extLst>
              </p:cNvPr>
              <p:cNvSpPr/>
              <p:nvPr/>
            </p:nvSpPr>
            <p:spPr>
              <a:xfrm>
                <a:off x="6688137" y="1557262"/>
                <a:ext cx="2616124" cy="24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9" name="TextBox 208">
                <a:extLst>
                  <a:ext uri="{FF2B5EF4-FFF2-40B4-BE49-F238E27FC236}">
                    <a16:creationId xmlns:a16="http://schemas.microsoft.com/office/drawing/2014/main" id="{C5DB9574-127C-433F-B07A-85314D94AA3F}"/>
                  </a:ext>
                </a:extLst>
              </p:cNvPr>
              <p:cNvSpPr txBox="1"/>
              <p:nvPr/>
            </p:nvSpPr>
            <p:spPr>
              <a:xfrm>
                <a:off x="6688136" y="1579498"/>
                <a:ext cx="1870083" cy="216883"/>
              </a:xfrm>
              <a:prstGeom prst="rect">
                <a:avLst/>
              </a:prstGeom>
              <a:noFill/>
            </p:spPr>
            <p:txBody>
              <a:bodyPr wrap="square" rtlCol="0">
                <a:spAutoFit/>
              </a:bodyPr>
              <a:lstStyle/>
              <a:p>
                <a:r>
                  <a:rPr lang="en-SG" sz="1000">
                    <a:solidFill>
                      <a:schemeClr val="bg1"/>
                    </a:solidFill>
                  </a:rPr>
                  <a:t>Step 6</a:t>
                </a:r>
              </a:p>
            </p:txBody>
          </p:sp>
          <p:pic>
            <p:nvPicPr>
              <p:cNvPr id="210" name="Picture 6" descr="Windows10 Question icon | Windows 10 TP Build 10036 Pack icon sets | Icon  Ninja">
                <a:extLst>
                  <a:ext uri="{FF2B5EF4-FFF2-40B4-BE49-F238E27FC236}">
                    <a16:creationId xmlns:a16="http://schemas.microsoft.com/office/drawing/2014/main" id="{A34C728D-00F0-45F7-B8E5-3C8C12B01B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370" y="1882713"/>
                <a:ext cx="213246" cy="262244"/>
              </a:xfrm>
              <a:prstGeom prst="rect">
                <a:avLst/>
              </a:prstGeom>
              <a:noFill/>
              <a:extLst>
                <a:ext uri="{909E8E84-426E-40DD-AFC4-6F175D3DCCD1}">
                  <a14:hiddenFill xmlns:a14="http://schemas.microsoft.com/office/drawing/2010/main">
                    <a:solidFill>
                      <a:srgbClr val="FFFFFF"/>
                    </a:solidFill>
                  </a14:hiddenFill>
                </a:ext>
              </a:extLst>
            </p:spPr>
          </p:pic>
          <p:sp>
            <p:nvSpPr>
              <p:cNvPr id="211" name="TextBox 210">
                <a:extLst>
                  <a:ext uri="{FF2B5EF4-FFF2-40B4-BE49-F238E27FC236}">
                    <a16:creationId xmlns:a16="http://schemas.microsoft.com/office/drawing/2014/main" id="{161D3EC6-7187-4C62-8910-3AB8B9E444F5}"/>
                  </a:ext>
                </a:extLst>
              </p:cNvPr>
              <p:cNvSpPr txBox="1"/>
              <p:nvPr/>
            </p:nvSpPr>
            <p:spPr>
              <a:xfrm>
                <a:off x="6756125" y="1833965"/>
                <a:ext cx="2481628" cy="1301299"/>
              </a:xfrm>
              <a:prstGeom prst="rect">
                <a:avLst/>
              </a:prstGeom>
              <a:noFill/>
            </p:spPr>
            <p:txBody>
              <a:bodyPr wrap="square" rtlCol="0">
                <a:spAutoFit/>
              </a:bodyPr>
              <a:lstStyle/>
              <a:p>
                <a:r>
                  <a:rPr lang="en-US" sz="900"/>
                  <a:t>       FTK Imager computes the hash values of    </a:t>
                </a:r>
              </a:p>
              <a:p>
                <a:r>
                  <a:rPr lang="en-US" sz="900"/>
                  <a:t>      the created forensics image and compares it to the hash value of the evidence item. We can analyse the results in this window which appears after the imaging process has been completed</a:t>
                </a:r>
              </a:p>
              <a:p>
                <a:r>
                  <a:rPr lang="en-US" sz="900">
                    <a:solidFill>
                      <a:schemeClr val="accent1"/>
                    </a:solidFill>
                  </a:rPr>
                  <a:t>*If the hash values match, the imaging process went smoothly and there were no changes to the original evidence item which is crucial to retain its integrity</a:t>
                </a:r>
              </a:p>
            </p:txBody>
          </p:sp>
        </p:grpSp>
        <p:pic>
          <p:nvPicPr>
            <p:cNvPr id="206" name="Picture 205">
              <a:extLst>
                <a:ext uri="{FF2B5EF4-FFF2-40B4-BE49-F238E27FC236}">
                  <a16:creationId xmlns:a16="http://schemas.microsoft.com/office/drawing/2014/main" id="{F47E8A7D-D4D8-4033-8143-45874AAD60E1}"/>
                </a:ext>
              </a:extLst>
            </p:cNvPr>
            <p:cNvPicPr>
              <a:picLocks noChangeAspect="1"/>
            </p:cNvPicPr>
            <p:nvPr/>
          </p:nvPicPr>
          <p:blipFill>
            <a:blip r:embed="rId11"/>
            <a:stretch>
              <a:fillRect/>
            </a:stretch>
          </p:blipFill>
          <p:spPr>
            <a:xfrm>
              <a:off x="2623280" y="3967941"/>
              <a:ext cx="149846" cy="186172"/>
            </a:xfrm>
            <a:prstGeom prst="rect">
              <a:avLst/>
            </a:prstGeom>
          </p:spPr>
        </p:pic>
      </p:grpSp>
      <p:cxnSp>
        <p:nvCxnSpPr>
          <p:cNvPr id="1027" name="Connector: Elbow 1026">
            <a:extLst>
              <a:ext uri="{FF2B5EF4-FFF2-40B4-BE49-F238E27FC236}">
                <a16:creationId xmlns:a16="http://schemas.microsoft.com/office/drawing/2014/main" id="{F824237A-13C4-4037-9299-96362C1E4ACB}"/>
              </a:ext>
            </a:extLst>
          </p:cNvPr>
          <p:cNvCxnSpPr>
            <a:cxnSpLocks/>
            <a:endCxn id="118" idx="3"/>
          </p:cNvCxnSpPr>
          <p:nvPr/>
        </p:nvCxnSpPr>
        <p:spPr>
          <a:xfrm rot="5400000">
            <a:off x="8723987" y="3831519"/>
            <a:ext cx="1047252" cy="19377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29" name="Connector: Elbow 1028">
            <a:extLst>
              <a:ext uri="{FF2B5EF4-FFF2-40B4-BE49-F238E27FC236}">
                <a16:creationId xmlns:a16="http://schemas.microsoft.com/office/drawing/2014/main" id="{87C5894B-801B-43FD-96A8-B64DF69C6FBA}"/>
              </a:ext>
            </a:extLst>
          </p:cNvPr>
          <p:cNvCxnSpPr>
            <a:cxnSpLocks/>
          </p:cNvCxnSpPr>
          <p:nvPr/>
        </p:nvCxnSpPr>
        <p:spPr>
          <a:xfrm rot="16200000" flipH="1">
            <a:off x="8813937" y="6097321"/>
            <a:ext cx="523011" cy="35232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32" name="Connector: Elbow 1031">
            <a:extLst>
              <a:ext uri="{FF2B5EF4-FFF2-40B4-BE49-F238E27FC236}">
                <a16:creationId xmlns:a16="http://schemas.microsoft.com/office/drawing/2014/main" id="{66293C8F-D09C-45D4-950B-CB6504B1CF4A}"/>
              </a:ext>
            </a:extLst>
          </p:cNvPr>
          <p:cNvCxnSpPr>
            <a:cxnSpLocks/>
            <a:endCxn id="166" idx="0"/>
          </p:cNvCxnSpPr>
          <p:nvPr/>
        </p:nvCxnSpPr>
        <p:spPr>
          <a:xfrm rot="5400000">
            <a:off x="8643351" y="7649594"/>
            <a:ext cx="511860" cy="40704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34" name="Connector: Elbow 1033">
            <a:extLst>
              <a:ext uri="{FF2B5EF4-FFF2-40B4-BE49-F238E27FC236}">
                <a16:creationId xmlns:a16="http://schemas.microsoft.com/office/drawing/2014/main" id="{7382E3D3-A974-44CE-A50C-3139A863B937}"/>
              </a:ext>
            </a:extLst>
          </p:cNvPr>
          <p:cNvCxnSpPr>
            <a:cxnSpLocks/>
          </p:cNvCxnSpPr>
          <p:nvPr/>
        </p:nvCxnSpPr>
        <p:spPr>
          <a:xfrm>
            <a:off x="8545582" y="9639840"/>
            <a:ext cx="1265169" cy="450031"/>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36" name="Connector: Elbow 1035">
            <a:extLst>
              <a:ext uri="{FF2B5EF4-FFF2-40B4-BE49-F238E27FC236}">
                <a16:creationId xmlns:a16="http://schemas.microsoft.com/office/drawing/2014/main" id="{EC963185-6DBE-4762-A129-67451B8FBA58}"/>
              </a:ext>
            </a:extLst>
          </p:cNvPr>
          <p:cNvCxnSpPr>
            <a:cxnSpLocks/>
          </p:cNvCxnSpPr>
          <p:nvPr/>
        </p:nvCxnSpPr>
        <p:spPr>
          <a:xfrm rot="10800000" flipV="1">
            <a:off x="8749614" y="11877826"/>
            <a:ext cx="1189775" cy="894833"/>
          </a:xfrm>
          <a:prstGeom prst="bentConnector3">
            <a:avLst>
              <a:gd name="adj1" fmla="val 9056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51" name="Straight Arrow Connector 1050">
            <a:extLst>
              <a:ext uri="{FF2B5EF4-FFF2-40B4-BE49-F238E27FC236}">
                <a16:creationId xmlns:a16="http://schemas.microsoft.com/office/drawing/2014/main" id="{83A50B23-E7A2-4585-8E78-C846A4FEE41C}"/>
              </a:ext>
            </a:extLst>
          </p:cNvPr>
          <p:cNvCxnSpPr>
            <a:cxnSpLocks/>
          </p:cNvCxnSpPr>
          <p:nvPr/>
        </p:nvCxnSpPr>
        <p:spPr>
          <a:xfrm>
            <a:off x="8087380" y="13643388"/>
            <a:ext cx="0" cy="3102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7" name="TextBox 256">
            <a:extLst>
              <a:ext uri="{FF2B5EF4-FFF2-40B4-BE49-F238E27FC236}">
                <a16:creationId xmlns:a16="http://schemas.microsoft.com/office/drawing/2014/main" id="{4279A8E6-A0F7-4203-B159-68B26072337A}"/>
              </a:ext>
            </a:extLst>
          </p:cNvPr>
          <p:cNvSpPr txBox="1"/>
          <p:nvPr/>
        </p:nvSpPr>
        <p:spPr>
          <a:xfrm>
            <a:off x="297091" y="87137"/>
            <a:ext cx="3719055" cy="338554"/>
          </a:xfrm>
          <a:prstGeom prst="rect">
            <a:avLst/>
          </a:prstGeom>
          <a:noFill/>
        </p:spPr>
        <p:txBody>
          <a:bodyPr wrap="square" rtlCol="0">
            <a:spAutoFit/>
          </a:bodyPr>
          <a:lstStyle/>
          <a:p>
            <a:r>
              <a:rPr lang="en-US" sz="1600">
                <a:latin typeface="Abadi" panose="020B0604020202020204" pitchFamily="34" charset="0"/>
              </a:rPr>
              <a:t>Open-Source Digital Forensics Tools</a:t>
            </a:r>
            <a:endParaRPr lang="en-SG" sz="1100">
              <a:latin typeface="Abadi" panose="020B0604020202020204" pitchFamily="34" charset="0"/>
            </a:endParaRPr>
          </a:p>
        </p:txBody>
      </p:sp>
      <p:sp>
        <p:nvSpPr>
          <p:cNvPr id="1071" name="TextBox 1070">
            <a:extLst>
              <a:ext uri="{FF2B5EF4-FFF2-40B4-BE49-F238E27FC236}">
                <a16:creationId xmlns:a16="http://schemas.microsoft.com/office/drawing/2014/main" id="{2EBD8B46-EAEE-4A9A-AB4B-BCDA098E717D}"/>
              </a:ext>
            </a:extLst>
          </p:cNvPr>
          <p:cNvSpPr txBox="1"/>
          <p:nvPr/>
        </p:nvSpPr>
        <p:spPr>
          <a:xfrm>
            <a:off x="6366646" y="15811223"/>
            <a:ext cx="4346634" cy="369332"/>
          </a:xfrm>
          <a:prstGeom prst="rect">
            <a:avLst/>
          </a:prstGeom>
          <a:noFill/>
        </p:spPr>
        <p:txBody>
          <a:bodyPr wrap="square" rtlCol="0">
            <a:spAutoFit/>
          </a:bodyPr>
          <a:lstStyle/>
          <a:p>
            <a:r>
              <a:rPr lang="en-SG">
                <a:solidFill>
                  <a:schemeClr val="bg1"/>
                </a:solidFill>
              </a:rPr>
              <a:t>Done by: Tan Jia Shun, Do Li Fang Sarah</a:t>
            </a:r>
          </a:p>
        </p:txBody>
      </p:sp>
      <p:pic>
        <p:nvPicPr>
          <p:cNvPr id="1073" name="Picture 1072">
            <a:extLst>
              <a:ext uri="{FF2B5EF4-FFF2-40B4-BE49-F238E27FC236}">
                <a16:creationId xmlns:a16="http://schemas.microsoft.com/office/drawing/2014/main" id="{21A7BAC7-6D67-4A78-9025-4B2781C28441}"/>
              </a:ext>
            </a:extLst>
          </p:cNvPr>
          <p:cNvPicPr>
            <a:picLocks noChangeAspect="1"/>
          </p:cNvPicPr>
          <p:nvPr/>
        </p:nvPicPr>
        <p:blipFill>
          <a:blip r:embed="rId22"/>
          <a:stretch>
            <a:fillRect/>
          </a:stretch>
        </p:blipFill>
        <p:spPr>
          <a:xfrm>
            <a:off x="7719874" y="10257523"/>
            <a:ext cx="1888931" cy="1473205"/>
          </a:xfrm>
          <a:prstGeom prst="rect">
            <a:avLst/>
          </a:prstGeom>
        </p:spPr>
      </p:pic>
      <p:pic>
        <p:nvPicPr>
          <p:cNvPr id="1075" name="Picture 1074">
            <a:extLst>
              <a:ext uri="{FF2B5EF4-FFF2-40B4-BE49-F238E27FC236}">
                <a16:creationId xmlns:a16="http://schemas.microsoft.com/office/drawing/2014/main" id="{7F9E1BA2-19F7-44FD-9B97-33E22E69F760}"/>
              </a:ext>
            </a:extLst>
          </p:cNvPr>
          <p:cNvPicPr>
            <a:picLocks noChangeAspect="1"/>
          </p:cNvPicPr>
          <p:nvPr/>
        </p:nvPicPr>
        <p:blipFill>
          <a:blip r:embed="rId23"/>
          <a:stretch>
            <a:fillRect/>
          </a:stretch>
        </p:blipFill>
        <p:spPr>
          <a:xfrm>
            <a:off x="8977712" y="12311611"/>
            <a:ext cx="2886350" cy="1305790"/>
          </a:xfrm>
          <a:prstGeom prst="rect">
            <a:avLst/>
          </a:prstGeom>
        </p:spPr>
      </p:pic>
      <p:pic>
        <p:nvPicPr>
          <p:cNvPr id="1077" name="Picture 1076">
            <a:extLst>
              <a:ext uri="{FF2B5EF4-FFF2-40B4-BE49-F238E27FC236}">
                <a16:creationId xmlns:a16="http://schemas.microsoft.com/office/drawing/2014/main" id="{8FC191D2-6A5C-4C1D-A413-92CCA3938064}"/>
              </a:ext>
            </a:extLst>
          </p:cNvPr>
          <p:cNvPicPr>
            <a:picLocks noChangeAspect="1"/>
          </p:cNvPicPr>
          <p:nvPr/>
        </p:nvPicPr>
        <p:blipFill rotWithShape="1">
          <a:blip r:embed="rId24"/>
          <a:srcRect r="37089"/>
          <a:stretch/>
        </p:blipFill>
        <p:spPr>
          <a:xfrm>
            <a:off x="8801651" y="13923802"/>
            <a:ext cx="2937510" cy="1798636"/>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3949757F56204DA1D8018C1377A7A3" ma:contentTypeVersion="10" ma:contentTypeDescription="Create a new document." ma:contentTypeScope="" ma:versionID="9a6dd612d4dc200b5f137dc8d0315cab">
  <xsd:schema xmlns:xsd="http://www.w3.org/2001/XMLSchema" xmlns:xs="http://www.w3.org/2001/XMLSchema" xmlns:p="http://schemas.microsoft.com/office/2006/metadata/properties" xmlns:ns2="9db0d0ce-f187-4d27-a372-4ebe96bbe86a" targetNamespace="http://schemas.microsoft.com/office/2006/metadata/properties" ma:root="true" ma:fieldsID="7611a6b38dc98de3a33d70272e65a0eb" ns2:_="">
    <xsd:import namespace="9db0d0ce-f187-4d27-a372-4ebe96bbe8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b0d0ce-f187-4d27-a372-4ebe96bbe8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052AA2-0F7A-4156-87F3-1A2224A08DBB}">
  <ds:schemaRefs>
    <ds:schemaRef ds:uri="http://schemas.microsoft.com/sharepoint/v3/contenttype/forms"/>
  </ds:schemaRefs>
</ds:datastoreItem>
</file>

<file path=customXml/itemProps2.xml><?xml version="1.0" encoding="utf-8"?>
<ds:datastoreItem xmlns:ds="http://schemas.openxmlformats.org/officeDocument/2006/customXml" ds:itemID="{D4496D1A-A135-47E8-8062-280C50DDD021}"/>
</file>

<file path=customXml/itemProps3.xml><?xml version="1.0" encoding="utf-8"?>
<ds:datastoreItem xmlns:ds="http://schemas.openxmlformats.org/officeDocument/2006/customXml" ds:itemID="{FFC5F037-D6AC-4803-8DD9-6AB499927637}">
  <ds:schemaRefs>
    <ds:schemaRef ds:uri="http://purl.org/dc/dcmitype/"/>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9db0d0ce-f187-4d27-a372-4ebe96bbe86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898</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Gungsuh</vt:lpstr>
      <vt:lpstr>Abadi</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Do</dc:creator>
  <cp:lastModifiedBy>Do Li Fang Sarah /CSF</cp:lastModifiedBy>
  <cp:revision>1</cp:revision>
  <dcterms:created xsi:type="dcterms:W3CDTF">2021-01-15T03:03:04Z</dcterms:created>
  <dcterms:modified xsi:type="dcterms:W3CDTF">2021-02-16T18:06:02Z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0x010100153949757F56204DA1D8018C1377A7A3</vt:lpwstr>
  </property>
</Properties>
</file>