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</p:sldMasterIdLst>
  <p:notesMasterIdLst>
    <p:notesMasterId r:id="rId29"/>
  </p:notesMasterIdLst>
  <p:handoutMasterIdLst>
    <p:handoutMasterId r:id="rId30"/>
  </p:handoutMasterIdLst>
  <p:sldIdLst>
    <p:sldId id="376" r:id="rId5"/>
    <p:sldId id="403" r:id="rId6"/>
    <p:sldId id="385" r:id="rId7"/>
    <p:sldId id="387" r:id="rId8"/>
    <p:sldId id="406" r:id="rId9"/>
    <p:sldId id="436" r:id="rId10"/>
    <p:sldId id="437" r:id="rId11"/>
    <p:sldId id="395" r:id="rId12"/>
    <p:sldId id="397" r:id="rId13"/>
    <p:sldId id="412" r:id="rId14"/>
    <p:sldId id="414" r:id="rId15"/>
    <p:sldId id="417" r:id="rId16"/>
    <p:sldId id="421" r:id="rId17"/>
    <p:sldId id="422" r:id="rId18"/>
    <p:sldId id="423" r:id="rId19"/>
    <p:sldId id="424" r:id="rId20"/>
    <p:sldId id="427" r:id="rId21"/>
    <p:sldId id="425" r:id="rId22"/>
    <p:sldId id="426" r:id="rId23"/>
    <p:sldId id="432" r:id="rId24"/>
    <p:sldId id="430" r:id="rId25"/>
    <p:sldId id="429" r:id="rId26"/>
    <p:sldId id="431" r:id="rId27"/>
    <p:sldId id="438" r:id="rId28"/>
  </p:sldIdLst>
  <p:sldSz cx="12192000" cy="6858000"/>
  <p:notesSz cx="6692900" cy="98679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287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CC00"/>
    <a:srgbClr val="800000"/>
    <a:srgbClr val="009900"/>
    <a:srgbClr val="CCECFF"/>
    <a:srgbClr val="CCFFFF"/>
    <a:srgbClr val="99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B5C32-2C22-4753-BF95-3C3DC945D645}" v="8" dt="2021-04-17T06:23:09.915"/>
    <p1510:client id="{BD06CBC5-8392-4474-8DF3-8773E1C1DF87}" v="10" dt="2021-04-14T03:05:29.222"/>
    <p1510:client id="{F827925B-8D09-4048-B135-0EEA0F92B315}" v="20" dt="2021-04-14T07:26:32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01" autoAdjust="0"/>
  </p:normalViewPr>
  <p:slideViewPr>
    <p:cSldViewPr>
      <p:cViewPr varScale="1">
        <p:scale>
          <a:sx n="67" d="100"/>
          <a:sy n="67" d="100"/>
        </p:scale>
        <p:origin x="548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88" y="648"/>
      </p:cViewPr>
      <p:guideLst>
        <p:guide orient="horz" pos="2170"/>
        <p:guide pos="287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ck Guan TAN (NP)" userId="S::thg@np.edu.sg::e5f7d661-fe1a-47b6-b277-f25b08fa15d4" providerId="AD" clId="Web-{BD06CBC5-8392-4474-8DF3-8773E1C1DF87}"/>
    <pc:docChg chg="modSld">
      <pc:chgData name="Hock Guan TAN (NP)" userId="S::thg@np.edu.sg::e5f7d661-fe1a-47b6-b277-f25b08fa15d4" providerId="AD" clId="Web-{BD06CBC5-8392-4474-8DF3-8773E1C1DF87}" dt="2021-04-14T03:05:29.222" v="8" actId="20577"/>
      <pc:docMkLst>
        <pc:docMk/>
      </pc:docMkLst>
      <pc:sldChg chg="modSp">
        <pc:chgData name="Hock Guan TAN (NP)" userId="S::thg@np.edu.sg::e5f7d661-fe1a-47b6-b277-f25b08fa15d4" providerId="AD" clId="Web-{BD06CBC5-8392-4474-8DF3-8773E1C1DF87}" dt="2021-04-14T03:05:29.222" v="8" actId="20577"/>
        <pc:sldMkLst>
          <pc:docMk/>
          <pc:sldMk cId="3285820569" sldId="403"/>
        </pc:sldMkLst>
        <pc:spChg chg="mod">
          <ac:chgData name="Hock Guan TAN (NP)" userId="S::thg@np.edu.sg::e5f7d661-fe1a-47b6-b277-f25b08fa15d4" providerId="AD" clId="Web-{BD06CBC5-8392-4474-8DF3-8773E1C1DF87}" dt="2021-04-14T03:05:12.159" v="3" actId="20577"/>
          <ac:spMkLst>
            <pc:docMk/>
            <pc:sldMk cId="3285820569" sldId="403"/>
            <ac:spMk id="2" creationId="{00000000-0000-0000-0000-000000000000}"/>
          </ac:spMkLst>
        </pc:spChg>
        <pc:spChg chg="mod">
          <ac:chgData name="Hock Guan TAN (NP)" userId="S::thg@np.edu.sg::e5f7d661-fe1a-47b6-b277-f25b08fa15d4" providerId="AD" clId="Web-{BD06CBC5-8392-4474-8DF3-8773E1C1DF87}" dt="2021-04-14T03:05:29.222" v="8" actId="20577"/>
          <ac:spMkLst>
            <pc:docMk/>
            <pc:sldMk cId="3285820569" sldId="403"/>
            <ac:spMk id="3" creationId="{00000000-0000-0000-0000-000000000000}"/>
          </ac:spMkLst>
        </pc:spChg>
      </pc:sldChg>
    </pc:docChg>
  </pc:docChgLst>
  <pc:docChgLst>
    <pc:chgData name="Hock Guan TAN (NP)" userId="S::thg@np.edu.sg::e5f7d661-fe1a-47b6-b277-f25b08fa15d4" providerId="AD" clId="Web-{F827925B-8D09-4048-B135-0EEA0F92B315}"/>
    <pc:docChg chg="modSld">
      <pc:chgData name="Hock Guan TAN (NP)" userId="S::thg@np.edu.sg::e5f7d661-fe1a-47b6-b277-f25b08fa15d4" providerId="AD" clId="Web-{F827925B-8D09-4048-B135-0EEA0F92B315}" dt="2021-04-14T07:26:32.687" v="11"/>
      <pc:docMkLst>
        <pc:docMk/>
      </pc:docMkLst>
      <pc:sldChg chg="delSp">
        <pc:chgData name="Hock Guan TAN (NP)" userId="S::thg@np.edu.sg::e5f7d661-fe1a-47b6-b277-f25b08fa15d4" providerId="AD" clId="Web-{F827925B-8D09-4048-B135-0EEA0F92B315}" dt="2021-04-14T07:25:19.076" v="0"/>
        <pc:sldMkLst>
          <pc:docMk/>
          <pc:sldMk cId="3533714149" sldId="387"/>
        </pc:sldMkLst>
        <pc:spChg chg="del">
          <ac:chgData name="Hock Guan TAN (NP)" userId="S::thg@np.edu.sg::e5f7d661-fe1a-47b6-b277-f25b08fa15d4" providerId="AD" clId="Web-{F827925B-8D09-4048-B135-0EEA0F92B315}" dt="2021-04-14T07:25:19.076" v="0"/>
          <ac:spMkLst>
            <pc:docMk/>
            <pc:sldMk cId="3533714149" sldId="387"/>
            <ac:spMk id="3" creationId="{2E8FC45B-99E7-4AE5-A580-04210CEA0C9D}"/>
          </ac:spMkLst>
        </pc:spChg>
      </pc:sldChg>
      <pc:sldChg chg="delSp modSp">
        <pc:chgData name="Hock Guan TAN (NP)" userId="S::thg@np.edu.sg::e5f7d661-fe1a-47b6-b277-f25b08fa15d4" providerId="AD" clId="Web-{F827925B-8D09-4048-B135-0EEA0F92B315}" dt="2021-04-14T07:25:32.936" v="2"/>
        <pc:sldMkLst>
          <pc:docMk/>
          <pc:sldMk cId="1769751655" sldId="395"/>
        </pc:sldMkLst>
        <pc:spChg chg="del mod">
          <ac:chgData name="Hock Guan TAN (NP)" userId="S::thg@np.edu.sg::e5f7d661-fe1a-47b6-b277-f25b08fa15d4" providerId="AD" clId="Web-{F827925B-8D09-4048-B135-0EEA0F92B315}" dt="2021-04-14T07:25:32.936" v="2"/>
          <ac:spMkLst>
            <pc:docMk/>
            <pc:sldMk cId="1769751655" sldId="395"/>
            <ac:spMk id="3" creationId="{5116E95E-920B-4C12-9770-014720121BE1}"/>
          </ac:spMkLst>
        </pc:spChg>
      </pc:sldChg>
      <pc:sldChg chg="delSp modSp">
        <pc:chgData name="Hock Guan TAN (NP)" userId="S::thg@np.edu.sg::e5f7d661-fe1a-47b6-b277-f25b08fa15d4" providerId="AD" clId="Web-{F827925B-8D09-4048-B135-0EEA0F92B315}" dt="2021-04-14T07:25:42.264" v="4"/>
        <pc:sldMkLst>
          <pc:docMk/>
          <pc:sldMk cId="845606898" sldId="397"/>
        </pc:sldMkLst>
        <pc:spChg chg="del mod">
          <ac:chgData name="Hock Guan TAN (NP)" userId="S::thg@np.edu.sg::e5f7d661-fe1a-47b6-b277-f25b08fa15d4" providerId="AD" clId="Web-{F827925B-8D09-4048-B135-0EEA0F92B315}" dt="2021-04-14T07:25:42.264" v="4"/>
          <ac:spMkLst>
            <pc:docMk/>
            <pc:sldMk cId="845606898" sldId="397"/>
            <ac:spMk id="3" creationId="{0CB85668-C691-49D8-A222-E96A7EECCB64}"/>
          </ac:spMkLst>
        </pc:spChg>
      </pc:sldChg>
      <pc:sldChg chg="delSp">
        <pc:chgData name="Hock Guan TAN (NP)" userId="S::thg@np.edu.sg::e5f7d661-fe1a-47b6-b277-f25b08fa15d4" providerId="AD" clId="Web-{F827925B-8D09-4048-B135-0EEA0F92B315}" dt="2021-04-14T07:25:48.186" v="5"/>
        <pc:sldMkLst>
          <pc:docMk/>
          <pc:sldMk cId="911570687" sldId="412"/>
        </pc:sldMkLst>
        <pc:spChg chg="del">
          <ac:chgData name="Hock Guan TAN (NP)" userId="S::thg@np.edu.sg::e5f7d661-fe1a-47b6-b277-f25b08fa15d4" providerId="AD" clId="Web-{F827925B-8D09-4048-B135-0EEA0F92B315}" dt="2021-04-14T07:25:48.186" v="5"/>
          <ac:spMkLst>
            <pc:docMk/>
            <pc:sldMk cId="911570687" sldId="412"/>
            <ac:spMk id="3" creationId="{1DA497A9-AB9F-4DBF-B150-48364C5D1E87}"/>
          </ac:spMkLst>
        </pc:spChg>
      </pc:sldChg>
      <pc:sldChg chg="delSp">
        <pc:chgData name="Hock Guan TAN (NP)" userId="S::thg@np.edu.sg::e5f7d661-fe1a-47b6-b277-f25b08fa15d4" providerId="AD" clId="Web-{F827925B-8D09-4048-B135-0EEA0F92B315}" dt="2021-04-14T07:25:55.514" v="6"/>
        <pc:sldMkLst>
          <pc:docMk/>
          <pc:sldMk cId="1545848025" sldId="414"/>
        </pc:sldMkLst>
        <pc:spChg chg="del">
          <ac:chgData name="Hock Guan TAN (NP)" userId="S::thg@np.edu.sg::e5f7d661-fe1a-47b6-b277-f25b08fa15d4" providerId="AD" clId="Web-{F827925B-8D09-4048-B135-0EEA0F92B315}" dt="2021-04-14T07:25:55.514" v="6"/>
          <ac:spMkLst>
            <pc:docMk/>
            <pc:sldMk cId="1545848025" sldId="414"/>
            <ac:spMk id="3" creationId="{E0B9C75F-8ADF-4459-B362-DF570A96DD1C}"/>
          </ac:spMkLst>
        </pc:spChg>
      </pc:sldChg>
      <pc:sldChg chg="delSp">
        <pc:chgData name="Hock Guan TAN (NP)" userId="S::thg@np.edu.sg::e5f7d661-fe1a-47b6-b277-f25b08fa15d4" providerId="AD" clId="Web-{F827925B-8D09-4048-B135-0EEA0F92B315}" dt="2021-04-14T07:26:07.608" v="7"/>
        <pc:sldMkLst>
          <pc:docMk/>
          <pc:sldMk cId="206291732" sldId="427"/>
        </pc:sldMkLst>
        <pc:spChg chg="del">
          <ac:chgData name="Hock Guan TAN (NP)" userId="S::thg@np.edu.sg::e5f7d661-fe1a-47b6-b277-f25b08fa15d4" providerId="AD" clId="Web-{F827925B-8D09-4048-B135-0EEA0F92B315}" dt="2021-04-14T07:26:07.608" v="7"/>
          <ac:spMkLst>
            <pc:docMk/>
            <pc:sldMk cId="206291732" sldId="427"/>
            <ac:spMk id="3" creationId="{1D932703-FD29-4C9A-B4DC-8CF616EB3B7B}"/>
          </ac:spMkLst>
        </pc:spChg>
      </pc:sldChg>
      <pc:sldChg chg="delSp">
        <pc:chgData name="Hock Guan TAN (NP)" userId="S::thg@np.edu.sg::e5f7d661-fe1a-47b6-b277-f25b08fa15d4" providerId="AD" clId="Web-{F827925B-8D09-4048-B135-0EEA0F92B315}" dt="2021-04-14T07:26:26.437" v="10"/>
        <pc:sldMkLst>
          <pc:docMk/>
          <pc:sldMk cId="3448995166" sldId="430"/>
        </pc:sldMkLst>
        <pc:spChg chg="del">
          <ac:chgData name="Hock Guan TAN (NP)" userId="S::thg@np.edu.sg::e5f7d661-fe1a-47b6-b277-f25b08fa15d4" providerId="AD" clId="Web-{F827925B-8D09-4048-B135-0EEA0F92B315}" dt="2021-04-14T07:26:26.437" v="10"/>
          <ac:spMkLst>
            <pc:docMk/>
            <pc:sldMk cId="3448995166" sldId="430"/>
            <ac:spMk id="3" creationId="{21E30348-686E-48C2-8384-27C12B93E459}"/>
          </ac:spMkLst>
        </pc:spChg>
      </pc:sldChg>
      <pc:sldChg chg="delSp">
        <pc:chgData name="Hock Guan TAN (NP)" userId="S::thg@np.edu.sg::e5f7d661-fe1a-47b6-b277-f25b08fa15d4" providerId="AD" clId="Web-{F827925B-8D09-4048-B135-0EEA0F92B315}" dt="2021-04-14T07:26:32.687" v="11"/>
        <pc:sldMkLst>
          <pc:docMk/>
          <pc:sldMk cId="1262313212" sldId="431"/>
        </pc:sldMkLst>
        <pc:spChg chg="del">
          <ac:chgData name="Hock Guan TAN (NP)" userId="S::thg@np.edu.sg::e5f7d661-fe1a-47b6-b277-f25b08fa15d4" providerId="AD" clId="Web-{F827925B-8D09-4048-B135-0EEA0F92B315}" dt="2021-04-14T07:26:32.687" v="11"/>
          <ac:spMkLst>
            <pc:docMk/>
            <pc:sldMk cId="1262313212" sldId="431"/>
            <ac:spMk id="3" creationId="{9FB866F1-17DC-4867-B587-A84CE3D648C4}"/>
          </ac:spMkLst>
        </pc:spChg>
      </pc:sldChg>
      <pc:sldChg chg="delSp modSp">
        <pc:chgData name="Hock Guan TAN (NP)" userId="S::thg@np.edu.sg::e5f7d661-fe1a-47b6-b277-f25b08fa15d4" providerId="AD" clId="Web-{F827925B-8D09-4048-B135-0EEA0F92B315}" dt="2021-04-14T07:26:17.171" v="9"/>
        <pc:sldMkLst>
          <pc:docMk/>
          <pc:sldMk cId="1628740627" sldId="432"/>
        </pc:sldMkLst>
        <pc:spChg chg="del mod">
          <ac:chgData name="Hock Guan TAN (NP)" userId="S::thg@np.edu.sg::e5f7d661-fe1a-47b6-b277-f25b08fa15d4" providerId="AD" clId="Web-{F827925B-8D09-4048-B135-0EEA0F92B315}" dt="2021-04-14T07:26:17.171" v="9"/>
          <ac:spMkLst>
            <pc:docMk/>
            <pc:sldMk cId="1628740627" sldId="432"/>
            <ac:spMk id="3" creationId="{2FB093DD-8A2B-47E5-B061-5087AE03E232}"/>
          </ac:spMkLst>
        </pc:spChg>
      </pc:sldChg>
    </pc:docChg>
  </pc:docChgLst>
  <pc:docChgLst>
    <pc:chgData name="Tan Hock Guan" userId="e5f7d661-fe1a-47b6-b277-f25b08fa15d4" providerId="ADAL" clId="{1B105533-9738-462B-B5F5-BD851807A4BC}"/>
    <pc:docChg chg="custSel addSld modSld sldOrd">
      <pc:chgData name="Tan Hock Guan" userId="e5f7d661-fe1a-47b6-b277-f25b08fa15d4" providerId="ADAL" clId="{1B105533-9738-462B-B5F5-BD851807A4BC}" dt="2018-04-15T05:06:54.166" v="191" actId="20577"/>
      <pc:docMkLst>
        <pc:docMk/>
      </pc:docMkLst>
      <pc:sldChg chg="ord">
        <pc:chgData name="Tan Hock Guan" userId="e5f7d661-fe1a-47b6-b277-f25b08fa15d4" providerId="ADAL" clId="{1B105533-9738-462B-B5F5-BD851807A4BC}" dt="2018-04-15T05:06:11.132" v="146"/>
        <pc:sldMkLst>
          <pc:docMk/>
          <pc:sldMk cId="0" sldId="376"/>
        </pc:sldMkLst>
      </pc:sldChg>
      <pc:sldChg chg="addSp">
        <pc:chgData name="Tan Hock Guan" userId="e5f7d661-fe1a-47b6-b277-f25b08fa15d4" providerId="ADAL" clId="{1B105533-9738-462B-B5F5-BD851807A4BC}" dt="2018-04-15T05:02:14.134" v="17" actId="20577"/>
        <pc:sldMkLst>
          <pc:docMk/>
          <pc:sldMk cId="3533714149" sldId="387"/>
        </pc:sldMkLst>
        <pc:spChg chg="add">
          <ac:chgData name="Tan Hock Guan" userId="e5f7d661-fe1a-47b6-b277-f25b08fa15d4" providerId="ADAL" clId="{1B105533-9738-462B-B5F5-BD851807A4BC}" dt="2018-04-15T05:02:14.134" v="17" actId="20577"/>
          <ac:spMkLst>
            <pc:docMk/>
            <pc:sldMk cId="3533714149" sldId="387"/>
            <ac:spMk id="3" creationId="{2E8FC45B-99E7-4AE5-A580-04210CEA0C9D}"/>
          </ac:spMkLst>
        </pc:spChg>
      </pc:sldChg>
      <pc:sldChg chg="addSp modSp">
        <pc:chgData name="Tan Hock Guan" userId="e5f7d661-fe1a-47b6-b277-f25b08fa15d4" providerId="ADAL" clId="{1B105533-9738-462B-B5F5-BD851807A4BC}" dt="2018-04-15T05:02:25.068" v="19" actId="1036"/>
        <pc:sldMkLst>
          <pc:docMk/>
          <pc:sldMk cId="1769751655" sldId="395"/>
        </pc:sldMkLst>
        <pc:spChg chg="add mod">
          <ac:chgData name="Tan Hock Guan" userId="e5f7d661-fe1a-47b6-b277-f25b08fa15d4" providerId="ADAL" clId="{1B105533-9738-462B-B5F5-BD851807A4BC}" dt="2018-04-15T05:02:25.068" v="19" actId="1036"/>
          <ac:spMkLst>
            <pc:docMk/>
            <pc:sldMk cId="1769751655" sldId="395"/>
            <ac:spMk id="3" creationId="{5116E95E-920B-4C12-9770-014720121BE1}"/>
          </ac:spMkLst>
        </pc:spChg>
      </pc:sldChg>
      <pc:sldChg chg="addSp">
        <pc:chgData name="Tan Hock Guan" userId="e5f7d661-fe1a-47b6-b277-f25b08fa15d4" providerId="ADAL" clId="{1B105533-9738-462B-B5F5-BD851807A4BC}" dt="2018-04-15T05:02:37.569" v="20" actId="20577"/>
        <pc:sldMkLst>
          <pc:docMk/>
          <pc:sldMk cId="845606898" sldId="397"/>
        </pc:sldMkLst>
        <pc:spChg chg="add">
          <ac:chgData name="Tan Hock Guan" userId="e5f7d661-fe1a-47b6-b277-f25b08fa15d4" providerId="ADAL" clId="{1B105533-9738-462B-B5F5-BD851807A4BC}" dt="2018-04-15T05:02:37.569" v="20" actId="20577"/>
          <ac:spMkLst>
            <pc:docMk/>
            <pc:sldMk cId="845606898" sldId="397"/>
            <ac:spMk id="3" creationId="{0CB85668-C691-49D8-A222-E96A7EECCB64}"/>
          </ac:spMkLst>
        </pc:spChg>
      </pc:sldChg>
      <pc:sldChg chg="addSp delSp modSp">
        <pc:chgData name="Tan Hock Guan" userId="e5f7d661-fe1a-47b6-b277-f25b08fa15d4" providerId="ADAL" clId="{1B105533-9738-462B-B5F5-BD851807A4BC}" dt="2018-04-15T05:02:11.517" v="16" actId="20577"/>
        <pc:sldMkLst>
          <pc:docMk/>
          <pc:sldMk cId="3036453087" sldId="404"/>
        </pc:sldMkLst>
        <pc:spChg chg="add del mod">
          <ac:chgData name="Tan Hock Guan" userId="e5f7d661-fe1a-47b6-b277-f25b08fa15d4" providerId="ADAL" clId="{1B105533-9738-462B-B5F5-BD851807A4BC}" dt="2018-04-15T05:02:11.517" v="16" actId="20577"/>
          <ac:spMkLst>
            <pc:docMk/>
            <pc:sldMk cId="3036453087" sldId="404"/>
            <ac:spMk id="4" creationId="{05B05F8E-0BC2-4DFC-A5C1-72D7173140BA}"/>
          </ac:spMkLst>
        </pc:spChg>
      </pc:sldChg>
      <pc:sldChg chg="addSp">
        <pc:chgData name="Tan Hock Guan" userId="e5f7d661-fe1a-47b6-b277-f25b08fa15d4" providerId="ADAL" clId="{1B105533-9738-462B-B5F5-BD851807A4BC}" dt="2018-04-15T05:02:47.720" v="21" actId="20577"/>
        <pc:sldMkLst>
          <pc:docMk/>
          <pc:sldMk cId="911570687" sldId="412"/>
        </pc:sldMkLst>
        <pc:spChg chg="add">
          <ac:chgData name="Tan Hock Guan" userId="e5f7d661-fe1a-47b6-b277-f25b08fa15d4" providerId="ADAL" clId="{1B105533-9738-462B-B5F5-BD851807A4BC}" dt="2018-04-15T05:02:47.720" v="21" actId="20577"/>
          <ac:spMkLst>
            <pc:docMk/>
            <pc:sldMk cId="911570687" sldId="412"/>
            <ac:spMk id="3" creationId="{1DA497A9-AB9F-4DBF-B150-48364C5D1E87}"/>
          </ac:spMkLst>
        </pc:spChg>
      </pc:sldChg>
      <pc:sldChg chg="addSp">
        <pc:chgData name="Tan Hock Guan" userId="e5f7d661-fe1a-47b6-b277-f25b08fa15d4" providerId="ADAL" clId="{1B105533-9738-462B-B5F5-BD851807A4BC}" dt="2018-04-15T05:02:54.103" v="22" actId="20577"/>
        <pc:sldMkLst>
          <pc:docMk/>
          <pc:sldMk cId="1545848025" sldId="414"/>
        </pc:sldMkLst>
        <pc:spChg chg="add">
          <ac:chgData name="Tan Hock Guan" userId="e5f7d661-fe1a-47b6-b277-f25b08fa15d4" providerId="ADAL" clId="{1B105533-9738-462B-B5F5-BD851807A4BC}" dt="2018-04-15T05:02:54.103" v="22" actId="20577"/>
          <ac:spMkLst>
            <pc:docMk/>
            <pc:sldMk cId="1545848025" sldId="414"/>
            <ac:spMk id="3" creationId="{E0B9C75F-8ADF-4459-B362-DF570A96DD1C}"/>
          </ac:spMkLst>
        </pc:spChg>
      </pc:sldChg>
      <pc:sldChg chg="addSp">
        <pc:chgData name="Tan Hock Guan" userId="e5f7d661-fe1a-47b6-b277-f25b08fa15d4" providerId="ADAL" clId="{1B105533-9738-462B-B5F5-BD851807A4BC}" dt="2018-04-15T05:03:04.732" v="23" actId="20577"/>
        <pc:sldMkLst>
          <pc:docMk/>
          <pc:sldMk cId="206291732" sldId="427"/>
        </pc:sldMkLst>
        <pc:spChg chg="add">
          <ac:chgData name="Tan Hock Guan" userId="e5f7d661-fe1a-47b6-b277-f25b08fa15d4" providerId="ADAL" clId="{1B105533-9738-462B-B5F5-BD851807A4BC}" dt="2018-04-15T05:03:04.732" v="23" actId="20577"/>
          <ac:spMkLst>
            <pc:docMk/>
            <pc:sldMk cId="206291732" sldId="427"/>
            <ac:spMk id="3" creationId="{1D932703-FD29-4C9A-B4DC-8CF616EB3B7B}"/>
          </ac:spMkLst>
        </pc:spChg>
      </pc:sldChg>
      <pc:sldChg chg="addSp">
        <pc:chgData name="Tan Hock Guan" userId="e5f7d661-fe1a-47b6-b277-f25b08fa15d4" providerId="ADAL" clId="{1B105533-9738-462B-B5F5-BD851807A4BC}" dt="2018-04-15T05:03:20.630" v="25" actId="20577"/>
        <pc:sldMkLst>
          <pc:docMk/>
          <pc:sldMk cId="3448995166" sldId="430"/>
        </pc:sldMkLst>
        <pc:spChg chg="add">
          <ac:chgData name="Tan Hock Guan" userId="e5f7d661-fe1a-47b6-b277-f25b08fa15d4" providerId="ADAL" clId="{1B105533-9738-462B-B5F5-BD851807A4BC}" dt="2018-04-15T05:03:20.630" v="25" actId="20577"/>
          <ac:spMkLst>
            <pc:docMk/>
            <pc:sldMk cId="3448995166" sldId="430"/>
            <ac:spMk id="3" creationId="{21E30348-686E-48C2-8384-27C12B93E459}"/>
          </ac:spMkLst>
        </pc:spChg>
      </pc:sldChg>
      <pc:sldChg chg="addSp modSp">
        <pc:chgData name="Tan Hock Guan" userId="e5f7d661-fe1a-47b6-b277-f25b08fa15d4" providerId="ADAL" clId="{1B105533-9738-462B-B5F5-BD851807A4BC}" dt="2018-04-15T05:03:50.013" v="34" actId="20577"/>
        <pc:sldMkLst>
          <pc:docMk/>
          <pc:sldMk cId="1262313212" sldId="431"/>
        </pc:sldMkLst>
        <pc:spChg chg="add mod">
          <ac:chgData name="Tan Hock Guan" userId="e5f7d661-fe1a-47b6-b277-f25b08fa15d4" providerId="ADAL" clId="{1B105533-9738-462B-B5F5-BD851807A4BC}" dt="2018-04-15T05:03:50.013" v="34" actId="20577"/>
          <ac:spMkLst>
            <pc:docMk/>
            <pc:sldMk cId="1262313212" sldId="431"/>
            <ac:spMk id="3" creationId="{9FB866F1-17DC-4867-B587-A84CE3D648C4}"/>
          </ac:spMkLst>
        </pc:spChg>
      </pc:sldChg>
      <pc:sldChg chg="addSp">
        <pc:chgData name="Tan Hock Guan" userId="e5f7d661-fe1a-47b6-b277-f25b08fa15d4" providerId="ADAL" clId="{1B105533-9738-462B-B5F5-BD851807A4BC}" dt="2018-04-15T05:03:14.003" v="24" actId="20577"/>
        <pc:sldMkLst>
          <pc:docMk/>
          <pc:sldMk cId="1628740627" sldId="432"/>
        </pc:sldMkLst>
        <pc:spChg chg="add">
          <ac:chgData name="Tan Hock Guan" userId="e5f7d661-fe1a-47b6-b277-f25b08fa15d4" providerId="ADAL" clId="{1B105533-9738-462B-B5F5-BD851807A4BC}" dt="2018-04-15T05:03:14.003" v="24" actId="20577"/>
          <ac:spMkLst>
            <pc:docMk/>
            <pc:sldMk cId="1628740627" sldId="432"/>
            <ac:spMk id="3" creationId="{2FB093DD-8A2B-47E5-B061-5087AE03E232}"/>
          </ac:spMkLst>
        </pc:spChg>
      </pc:sldChg>
      <pc:sldChg chg="delSp modSp add">
        <pc:chgData name="Tan Hock Guan" userId="e5f7d661-fe1a-47b6-b277-f25b08fa15d4" providerId="ADAL" clId="{1B105533-9738-462B-B5F5-BD851807A4BC}" dt="2018-04-15T05:04:18.463" v="49" actId="478"/>
        <pc:sldMkLst>
          <pc:docMk/>
          <pc:sldMk cId="1650339792" sldId="439"/>
        </pc:sldMkLst>
        <pc:spChg chg="del">
          <ac:chgData name="Tan Hock Guan" userId="e5f7d661-fe1a-47b6-b277-f25b08fa15d4" providerId="ADAL" clId="{1B105533-9738-462B-B5F5-BD851807A4BC}" dt="2018-04-15T05:04:18.463" v="49" actId="478"/>
          <ac:spMkLst>
            <pc:docMk/>
            <pc:sldMk cId="1650339792" sldId="439"/>
            <ac:spMk id="3" creationId="{2FB093DD-8A2B-47E5-B061-5087AE03E232}"/>
          </ac:spMkLst>
        </pc:spChg>
        <pc:spChg chg="mod">
          <ac:chgData name="Tan Hock Guan" userId="e5f7d661-fe1a-47b6-b277-f25b08fa15d4" providerId="ADAL" clId="{1B105533-9738-462B-B5F5-BD851807A4BC}" dt="2018-04-15T05:04:13.909" v="48" actId="20577"/>
          <ac:spMkLst>
            <pc:docMk/>
            <pc:sldMk cId="1650339792" sldId="439"/>
            <ac:spMk id="7" creationId="{00000000-0000-0000-0000-000000000000}"/>
          </ac:spMkLst>
        </pc:spChg>
      </pc:sldChg>
      <pc:sldChg chg="modSp add">
        <pc:chgData name="Tan Hock Guan" userId="e5f7d661-fe1a-47b6-b277-f25b08fa15d4" providerId="ADAL" clId="{1B105533-9738-462B-B5F5-BD851807A4BC}" dt="2018-04-15T05:06:54.166" v="191" actId="20577"/>
        <pc:sldMkLst>
          <pc:docMk/>
          <pc:sldMk cId="287213435" sldId="440"/>
        </pc:sldMkLst>
        <pc:spChg chg="mod">
          <ac:chgData name="Tan Hock Guan" userId="e5f7d661-fe1a-47b6-b277-f25b08fa15d4" providerId="ADAL" clId="{1B105533-9738-462B-B5F5-BD851807A4BC}" dt="2018-04-15T05:05:17.308" v="136" actId="20577"/>
          <ac:spMkLst>
            <pc:docMk/>
            <pc:sldMk cId="287213435" sldId="440"/>
            <ac:spMk id="2" creationId="{00000000-0000-0000-0000-000000000000}"/>
          </ac:spMkLst>
        </pc:spChg>
        <pc:spChg chg="mod">
          <ac:chgData name="Tan Hock Guan" userId="e5f7d661-fe1a-47b6-b277-f25b08fa15d4" providerId="ADAL" clId="{1B105533-9738-462B-B5F5-BD851807A4BC}" dt="2018-04-15T05:06:54.166" v="191" actId="20577"/>
          <ac:spMkLst>
            <pc:docMk/>
            <pc:sldMk cId="287213435" sldId="440"/>
            <ac:spMk id="3" creationId="{00000000-0000-0000-0000-000000000000}"/>
          </ac:spMkLst>
        </pc:spChg>
      </pc:sldChg>
    </pc:docChg>
  </pc:docChgLst>
  <pc:docChgLst>
    <pc:chgData name="Tan Hock Guan" userId="e5f7d661-fe1a-47b6-b277-f25b08fa15d4" providerId="ADAL" clId="{D0A1E881-FB69-4B34-B09F-293C2A7044A0}"/>
    <pc:docChg chg="delSld modSld sldOrd">
      <pc:chgData name="Tan Hock Guan" userId="e5f7d661-fe1a-47b6-b277-f25b08fa15d4" providerId="ADAL" clId="{D0A1E881-FB69-4B34-B09F-293C2A7044A0}" dt="2018-04-15T04:36:22.645" v="345" actId="1076"/>
      <pc:docMkLst>
        <pc:docMk/>
      </pc:docMkLst>
      <pc:sldChg chg="modSp">
        <pc:chgData name="Tan Hock Guan" userId="e5f7d661-fe1a-47b6-b277-f25b08fa15d4" providerId="ADAL" clId="{D0A1E881-FB69-4B34-B09F-293C2A7044A0}" dt="2018-04-15T04:12:36.788" v="14" actId="20577"/>
        <pc:sldMkLst>
          <pc:docMk/>
          <pc:sldMk cId="110796451" sldId="381"/>
        </pc:sldMkLst>
        <pc:spChg chg="mod">
          <ac:chgData name="Tan Hock Guan" userId="e5f7d661-fe1a-47b6-b277-f25b08fa15d4" providerId="ADAL" clId="{D0A1E881-FB69-4B34-B09F-293C2A7044A0}" dt="2018-04-15T04:12:36.788" v="14" actId="20577"/>
          <ac:spMkLst>
            <pc:docMk/>
            <pc:sldMk cId="110796451" sldId="381"/>
            <ac:spMk id="3" creationId="{00000000-0000-0000-0000-000000000000}"/>
          </ac:spMkLst>
        </pc:spChg>
      </pc:sldChg>
      <pc:sldChg chg="ord">
        <pc:chgData name="Tan Hock Guan" userId="e5f7d661-fe1a-47b6-b277-f25b08fa15d4" providerId="ADAL" clId="{D0A1E881-FB69-4B34-B09F-293C2A7044A0}" dt="2018-04-15T04:11:02.269" v="0" actId="1076"/>
        <pc:sldMkLst>
          <pc:docMk/>
          <pc:sldMk cId="2722415793" sldId="385"/>
        </pc:sldMkLst>
      </pc:sldChg>
      <pc:sldChg chg="modSp">
        <pc:chgData name="Tan Hock Guan" userId="e5f7d661-fe1a-47b6-b277-f25b08fa15d4" providerId="ADAL" clId="{D0A1E881-FB69-4B34-B09F-293C2A7044A0}" dt="2018-04-15T04:11:19.043" v="2" actId="14100"/>
        <pc:sldMkLst>
          <pc:docMk/>
          <pc:sldMk cId="3533714149" sldId="387"/>
        </pc:sldMkLst>
        <pc:spChg chg="mod">
          <ac:chgData name="Tan Hock Guan" userId="e5f7d661-fe1a-47b6-b277-f25b08fa15d4" providerId="ADAL" clId="{D0A1E881-FB69-4B34-B09F-293C2A7044A0}" dt="2018-04-15T04:11:19.043" v="2" actId="14100"/>
          <ac:spMkLst>
            <pc:docMk/>
            <pc:sldMk cId="3533714149" sldId="387"/>
            <ac:spMk id="7" creationId="{00000000-0000-0000-0000-000000000000}"/>
          </ac:spMkLst>
        </pc:spChg>
      </pc:sldChg>
      <pc:sldChg chg="modSp">
        <pc:chgData name="Tan Hock Guan" userId="e5f7d661-fe1a-47b6-b277-f25b08fa15d4" providerId="ADAL" clId="{D0A1E881-FB69-4B34-B09F-293C2A7044A0}" dt="2018-04-15T04:12:05" v="6" actId="20577"/>
        <pc:sldMkLst>
          <pc:docMk/>
          <pc:sldMk cId="3285820569" sldId="403"/>
        </pc:sldMkLst>
        <pc:spChg chg="mod">
          <ac:chgData name="Tan Hock Guan" userId="e5f7d661-fe1a-47b6-b277-f25b08fa15d4" providerId="ADAL" clId="{D0A1E881-FB69-4B34-B09F-293C2A7044A0}" dt="2018-04-15T04:12:05" v="6" actId="20577"/>
          <ac:spMkLst>
            <pc:docMk/>
            <pc:sldMk cId="3285820569" sldId="403"/>
            <ac:spMk id="3" creationId="{00000000-0000-0000-0000-000000000000}"/>
          </ac:spMkLst>
        </pc:spChg>
      </pc:sldChg>
      <pc:sldChg chg="modSp">
        <pc:chgData name="Tan Hock Guan" userId="e5f7d661-fe1a-47b6-b277-f25b08fa15d4" providerId="ADAL" clId="{D0A1E881-FB69-4B34-B09F-293C2A7044A0}" dt="2018-04-15T04:13:25.580" v="18" actId="207"/>
        <pc:sldMkLst>
          <pc:docMk/>
          <pc:sldMk cId="3036453087" sldId="404"/>
        </pc:sldMkLst>
        <pc:spChg chg="mod">
          <ac:chgData name="Tan Hock Guan" userId="e5f7d661-fe1a-47b6-b277-f25b08fa15d4" providerId="ADAL" clId="{D0A1E881-FB69-4B34-B09F-293C2A7044A0}" dt="2018-04-15T04:13:25.580" v="18" actId="207"/>
          <ac:spMkLst>
            <pc:docMk/>
            <pc:sldMk cId="3036453087" sldId="404"/>
            <ac:spMk id="3" creationId="{00000000-0000-0000-0000-000000000000}"/>
          </ac:spMkLst>
        </pc:spChg>
      </pc:sldChg>
      <pc:sldChg chg="modSp">
        <pc:chgData name="Tan Hock Guan" userId="e5f7d661-fe1a-47b6-b277-f25b08fa15d4" providerId="ADAL" clId="{D0A1E881-FB69-4B34-B09F-293C2A7044A0}" dt="2018-04-15T04:13:12.293" v="16" actId="403"/>
        <pc:sldMkLst>
          <pc:docMk/>
          <pc:sldMk cId="3830400415" sldId="405"/>
        </pc:sldMkLst>
        <pc:spChg chg="mod">
          <ac:chgData name="Tan Hock Guan" userId="e5f7d661-fe1a-47b6-b277-f25b08fa15d4" providerId="ADAL" clId="{D0A1E881-FB69-4B34-B09F-293C2A7044A0}" dt="2018-04-15T04:13:12.293" v="16" actId="403"/>
          <ac:spMkLst>
            <pc:docMk/>
            <pc:sldMk cId="3830400415" sldId="405"/>
            <ac:spMk id="3" creationId="{00000000-0000-0000-0000-000000000000}"/>
          </ac:spMkLst>
        </pc:spChg>
      </pc:sldChg>
      <pc:sldChg chg="modSp">
        <pc:chgData name="Tan Hock Guan" userId="e5f7d661-fe1a-47b6-b277-f25b08fa15d4" providerId="ADAL" clId="{D0A1E881-FB69-4B34-B09F-293C2A7044A0}" dt="2018-04-15T04:14:36.232" v="31" actId="20577"/>
        <pc:sldMkLst>
          <pc:docMk/>
          <pc:sldMk cId="1931637032" sldId="406"/>
        </pc:sldMkLst>
        <pc:spChg chg="mod">
          <ac:chgData name="Tan Hock Guan" userId="e5f7d661-fe1a-47b6-b277-f25b08fa15d4" providerId="ADAL" clId="{D0A1E881-FB69-4B34-B09F-293C2A7044A0}" dt="2018-04-15T04:14:36.232" v="31" actId="20577"/>
          <ac:spMkLst>
            <pc:docMk/>
            <pc:sldMk cId="1931637032" sldId="406"/>
            <ac:spMk id="3" creationId="{00000000-0000-0000-0000-000000000000}"/>
          </ac:spMkLst>
        </pc:spChg>
      </pc:sldChg>
      <pc:sldChg chg="modSp">
        <pc:chgData name="Tan Hock Guan" userId="e5f7d661-fe1a-47b6-b277-f25b08fa15d4" providerId="ADAL" clId="{D0A1E881-FB69-4B34-B09F-293C2A7044A0}" dt="2018-04-15T04:15:35.268" v="42" actId="403"/>
        <pc:sldMkLst>
          <pc:docMk/>
          <pc:sldMk cId="3392905097" sldId="407"/>
        </pc:sldMkLst>
        <pc:spChg chg="mod">
          <ac:chgData name="Tan Hock Guan" userId="e5f7d661-fe1a-47b6-b277-f25b08fa15d4" providerId="ADAL" clId="{D0A1E881-FB69-4B34-B09F-293C2A7044A0}" dt="2018-04-15T04:15:35.268" v="42" actId="403"/>
          <ac:spMkLst>
            <pc:docMk/>
            <pc:sldMk cId="3392905097" sldId="407"/>
            <ac:spMk id="3" creationId="{00000000-0000-0000-0000-000000000000}"/>
          </ac:spMkLst>
        </pc:spChg>
      </pc:sldChg>
      <pc:sldChg chg="modSp">
        <pc:chgData name="Tan Hock Guan" userId="e5f7d661-fe1a-47b6-b277-f25b08fa15d4" providerId="ADAL" clId="{D0A1E881-FB69-4B34-B09F-293C2A7044A0}" dt="2018-04-15T04:15:45.085" v="44" actId="403"/>
        <pc:sldMkLst>
          <pc:docMk/>
          <pc:sldMk cId="2334306421" sldId="409"/>
        </pc:sldMkLst>
        <pc:spChg chg="mod">
          <ac:chgData name="Tan Hock Guan" userId="e5f7d661-fe1a-47b6-b277-f25b08fa15d4" providerId="ADAL" clId="{D0A1E881-FB69-4B34-B09F-293C2A7044A0}" dt="2018-04-15T04:15:45.085" v="44" actId="403"/>
          <ac:spMkLst>
            <pc:docMk/>
            <pc:sldMk cId="2334306421" sldId="409"/>
            <ac:spMk id="7" creationId="{00000000-0000-0000-0000-000000000000}"/>
          </ac:spMkLst>
        </pc:spChg>
      </pc:sldChg>
      <pc:sldChg chg="modSp">
        <pc:chgData name="Tan Hock Guan" userId="e5f7d661-fe1a-47b6-b277-f25b08fa15d4" providerId="ADAL" clId="{D0A1E881-FB69-4B34-B09F-293C2A7044A0}" dt="2018-04-15T04:16:41.063" v="114" actId="20577"/>
        <pc:sldMkLst>
          <pc:docMk/>
          <pc:sldMk cId="3132821909" sldId="411"/>
        </pc:sldMkLst>
        <pc:spChg chg="mod">
          <ac:chgData name="Tan Hock Guan" userId="e5f7d661-fe1a-47b6-b277-f25b08fa15d4" providerId="ADAL" clId="{D0A1E881-FB69-4B34-B09F-293C2A7044A0}" dt="2018-04-15T04:16:41.063" v="114" actId="20577"/>
          <ac:spMkLst>
            <pc:docMk/>
            <pc:sldMk cId="3132821909" sldId="411"/>
            <ac:spMk id="6" creationId="{00000000-0000-0000-0000-000000000000}"/>
          </ac:spMkLst>
        </pc:spChg>
      </pc:sldChg>
      <pc:sldChg chg="modSp">
        <pc:chgData name="Tan Hock Guan" userId="e5f7d661-fe1a-47b6-b277-f25b08fa15d4" providerId="ADAL" clId="{D0A1E881-FB69-4B34-B09F-293C2A7044A0}" dt="2018-04-15T04:17:25.954" v="115" actId="1076"/>
        <pc:sldMkLst>
          <pc:docMk/>
          <pc:sldMk cId="1439189957" sldId="416"/>
        </pc:sldMkLst>
        <pc:spChg chg="mod">
          <ac:chgData name="Tan Hock Guan" userId="e5f7d661-fe1a-47b6-b277-f25b08fa15d4" providerId="ADAL" clId="{D0A1E881-FB69-4B34-B09F-293C2A7044A0}" dt="2018-04-15T04:17:25.954" v="115" actId="1076"/>
          <ac:spMkLst>
            <pc:docMk/>
            <pc:sldMk cId="1439189957" sldId="416"/>
            <ac:spMk id="18" creationId="{00000000-0000-0000-0000-000000000000}"/>
          </ac:spMkLst>
        </pc:spChg>
      </pc:sldChg>
      <pc:sldChg chg="modSp">
        <pc:chgData name="Tan Hock Guan" userId="e5f7d661-fe1a-47b6-b277-f25b08fa15d4" providerId="ADAL" clId="{D0A1E881-FB69-4B34-B09F-293C2A7044A0}" dt="2018-04-15T04:17:39.032" v="117" actId="403"/>
        <pc:sldMkLst>
          <pc:docMk/>
          <pc:sldMk cId="492012922" sldId="417"/>
        </pc:sldMkLst>
        <pc:spChg chg="mod">
          <ac:chgData name="Tan Hock Guan" userId="e5f7d661-fe1a-47b6-b277-f25b08fa15d4" providerId="ADAL" clId="{D0A1E881-FB69-4B34-B09F-293C2A7044A0}" dt="2018-04-15T04:17:39.032" v="117" actId="403"/>
          <ac:spMkLst>
            <pc:docMk/>
            <pc:sldMk cId="492012922" sldId="417"/>
            <ac:spMk id="3" creationId="{00000000-0000-0000-0000-000000000000}"/>
          </ac:spMkLst>
        </pc:spChg>
      </pc:sldChg>
      <pc:sldChg chg="modSp">
        <pc:chgData name="Tan Hock Guan" userId="e5f7d661-fe1a-47b6-b277-f25b08fa15d4" providerId="ADAL" clId="{D0A1E881-FB69-4B34-B09F-293C2A7044A0}" dt="2018-04-15T04:17:49.732" v="120" actId="403"/>
        <pc:sldMkLst>
          <pc:docMk/>
          <pc:sldMk cId="983707665" sldId="421"/>
        </pc:sldMkLst>
        <pc:spChg chg="mod">
          <ac:chgData name="Tan Hock Guan" userId="e5f7d661-fe1a-47b6-b277-f25b08fa15d4" providerId="ADAL" clId="{D0A1E881-FB69-4B34-B09F-293C2A7044A0}" dt="2018-04-15T04:17:49.732" v="120" actId="403"/>
          <ac:spMkLst>
            <pc:docMk/>
            <pc:sldMk cId="983707665" sldId="421"/>
            <ac:spMk id="3" creationId="{00000000-0000-0000-0000-000000000000}"/>
          </ac:spMkLst>
        </pc:spChg>
      </pc:sldChg>
      <pc:sldChg chg="modSp">
        <pc:chgData name="Tan Hock Guan" userId="e5f7d661-fe1a-47b6-b277-f25b08fa15d4" providerId="ADAL" clId="{D0A1E881-FB69-4B34-B09F-293C2A7044A0}" dt="2018-04-15T04:18:07.845" v="125" actId="403"/>
        <pc:sldMkLst>
          <pc:docMk/>
          <pc:sldMk cId="1902936906" sldId="422"/>
        </pc:sldMkLst>
        <pc:spChg chg="mod">
          <ac:chgData name="Tan Hock Guan" userId="e5f7d661-fe1a-47b6-b277-f25b08fa15d4" providerId="ADAL" clId="{D0A1E881-FB69-4B34-B09F-293C2A7044A0}" dt="2018-04-15T04:18:07.845" v="125" actId="403"/>
          <ac:spMkLst>
            <pc:docMk/>
            <pc:sldMk cId="1902936906" sldId="422"/>
            <ac:spMk id="3" creationId="{00000000-0000-0000-0000-000000000000}"/>
          </ac:spMkLst>
        </pc:spChg>
      </pc:sldChg>
      <pc:sldChg chg="modSp">
        <pc:chgData name="Tan Hock Guan" userId="e5f7d661-fe1a-47b6-b277-f25b08fa15d4" providerId="ADAL" clId="{D0A1E881-FB69-4B34-B09F-293C2A7044A0}" dt="2018-04-15T04:19:03.927" v="150" actId="20577"/>
        <pc:sldMkLst>
          <pc:docMk/>
          <pc:sldMk cId="2038254839" sldId="423"/>
        </pc:sldMkLst>
        <pc:spChg chg="mod">
          <ac:chgData name="Tan Hock Guan" userId="e5f7d661-fe1a-47b6-b277-f25b08fa15d4" providerId="ADAL" clId="{D0A1E881-FB69-4B34-B09F-293C2A7044A0}" dt="2018-04-15T04:19:03.927" v="150" actId="20577"/>
          <ac:spMkLst>
            <pc:docMk/>
            <pc:sldMk cId="2038254839" sldId="423"/>
            <ac:spMk id="3" creationId="{00000000-0000-0000-0000-000000000000}"/>
          </ac:spMkLst>
        </pc:spChg>
      </pc:sldChg>
      <pc:sldChg chg="modSp">
        <pc:chgData name="Tan Hock Guan" userId="e5f7d661-fe1a-47b6-b277-f25b08fa15d4" providerId="ADAL" clId="{D0A1E881-FB69-4B34-B09F-293C2A7044A0}" dt="2018-04-15T04:18:34.023" v="131" actId="403"/>
        <pc:sldMkLst>
          <pc:docMk/>
          <pc:sldMk cId="1780630813" sldId="424"/>
        </pc:sldMkLst>
        <pc:spChg chg="mod">
          <ac:chgData name="Tan Hock Guan" userId="e5f7d661-fe1a-47b6-b277-f25b08fa15d4" providerId="ADAL" clId="{D0A1E881-FB69-4B34-B09F-293C2A7044A0}" dt="2018-04-15T04:18:34.023" v="131" actId="403"/>
          <ac:spMkLst>
            <pc:docMk/>
            <pc:sldMk cId="1780630813" sldId="424"/>
            <ac:spMk id="3" creationId="{00000000-0000-0000-0000-000000000000}"/>
          </ac:spMkLst>
        </pc:spChg>
      </pc:sldChg>
      <pc:sldChg chg="modSp">
        <pc:chgData name="Tan Hock Guan" userId="e5f7d661-fe1a-47b6-b277-f25b08fa15d4" providerId="ADAL" clId="{D0A1E881-FB69-4B34-B09F-293C2A7044A0}" dt="2018-04-15T04:19:48.931" v="153" actId="403"/>
        <pc:sldMkLst>
          <pc:docMk/>
          <pc:sldMk cId="2620971118" sldId="425"/>
        </pc:sldMkLst>
        <pc:spChg chg="mod">
          <ac:chgData name="Tan Hock Guan" userId="e5f7d661-fe1a-47b6-b277-f25b08fa15d4" providerId="ADAL" clId="{D0A1E881-FB69-4B34-B09F-293C2A7044A0}" dt="2018-04-15T04:19:48.931" v="153" actId="403"/>
          <ac:spMkLst>
            <pc:docMk/>
            <pc:sldMk cId="2620971118" sldId="425"/>
            <ac:spMk id="3" creationId="{00000000-0000-0000-0000-000000000000}"/>
          </ac:spMkLst>
        </pc:spChg>
      </pc:sldChg>
      <pc:sldChg chg="modSp">
        <pc:chgData name="Tan Hock Guan" userId="e5f7d661-fe1a-47b6-b277-f25b08fa15d4" providerId="ADAL" clId="{D0A1E881-FB69-4B34-B09F-293C2A7044A0}" dt="2018-04-15T04:20:13.904" v="156" actId="403"/>
        <pc:sldMkLst>
          <pc:docMk/>
          <pc:sldMk cId="3312096867" sldId="426"/>
        </pc:sldMkLst>
        <pc:spChg chg="mod">
          <ac:chgData name="Tan Hock Guan" userId="e5f7d661-fe1a-47b6-b277-f25b08fa15d4" providerId="ADAL" clId="{D0A1E881-FB69-4B34-B09F-293C2A7044A0}" dt="2018-04-15T04:20:13.904" v="156" actId="403"/>
          <ac:spMkLst>
            <pc:docMk/>
            <pc:sldMk cId="3312096867" sldId="426"/>
            <ac:spMk id="3" creationId="{00000000-0000-0000-0000-000000000000}"/>
          </ac:spMkLst>
        </pc:spChg>
      </pc:sldChg>
      <pc:sldChg chg="modSp">
        <pc:chgData name="Tan Hock Guan" userId="e5f7d661-fe1a-47b6-b277-f25b08fa15d4" providerId="ADAL" clId="{D0A1E881-FB69-4B34-B09F-293C2A7044A0}" dt="2018-04-15T04:20:42.429" v="162" actId="403"/>
        <pc:sldMkLst>
          <pc:docMk/>
          <pc:sldMk cId="2796865714" sldId="428"/>
        </pc:sldMkLst>
        <pc:spChg chg="mod">
          <ac:chgData name="Tan Hock Guan" userId="e5f7d661-fe1a-47b6-b277-f25b08fa15d4" providerId="ADAL" clId="{D0A1E881-FB69-4B34-B09F-293C2A7044A0}" dt="2018-04-15T04:20:42.429" v="162" actId="403"/>
          <ac:spMkLst>
            <pc:docMk/>
            <pc:sldMk cId="2796865714" sldId="428"/>
            <ac:spMk id="3" creationId="{00000000-0000-0000-0000-000000000000}"/>
          </ac:spMkLst>
        </pc:spChg>
      </pc:sldChg>
      <pc:sldChg chg="modSp">
        <pc:chgData name="Tan Hock Guan" userId="e5f7d661-fe1a-47b6-b277-f25b08fa15d4" providerId="ADAL" clId="{D0A1E881-FB69-4B34-B09F-293C2A7044A0}" dt="2018-04-15T04:36:22.645" v="345" actId="1076"/>
        <pc:sldMkLst>
          <pc:docMk/>
          <pc:sldMk cId="3850697880" sldId="429"/>
        </pc:sldMkLst>
        <pc:spChg chg="mod">
          <ac:chgData name="Tan Hock Guan" userId="e5f7d661-fe1a-47b6-b277-f25b08fa15d4" providerId="ADAL" clId="{D0A1E881-FB69-4B34-B09F-293C2A7044A0}" dt="2018-04-15T04:29:01.729" v="199" actId="6549"/>
          <ac:spMkLst>
            <pc:docMk/>
            <pc:sldMk cId="3850697880" sldId="429"/>
            <ac:spMk id="2" creationId="{00000000-0000-0000-0000-000000000000}"/>
          </ac:spMkLst>
        </pc:spChg>
        <pc:spChg chg="mod">
          <ac:chgData name="Tan Hock Guan" userId="e5f7d661-fe1a-47b6-b277-f25b08fa15d4" providerId="ADAL" clId="{D0A1E881-FB69-4B34-B09F-293C2A7044A0}" dt="2018-04-15T04:36:22.645" v="345" actId="1076"/>
          <ac:spMkLst>
            <pc:docMk/>
            <pc:sldMk cId="3850697880" sldId="429"/>
            <ac:spMk id="3" creationId="{00000000-0000-0000-0000-000000000000}"/>
          </ac:spMkLst>
        </pc:spChg>
      </pc:sldChg>
      <pc:sldChg chg="modSp">
        <pc:chgData name="Tan Hock Guan" userId="e5f7d661-fe1a-47b6-b277-f25b08fa15d4" providerId="ADAL" clId="{D0A1E881-FB69-4B34-B09F-293C2A7044A0}" dt="2018-04-15T04:30:29.572" v="303" actId="20577"/>
        <pc:sldMkLst>
          <pc:docMk/>
          <pc:sldMk cId="1262313212" sldId="431"/>
        </pc:sldMkLst>
        <pc:spChg chg="mod">
          <ac:chgData name="Tan Hock Guan" userId="e5f7d661-fe1a-47b6-b277-f25b08fa15d4" providerId="ADAL" clId="{D0A1E881-FB69-4B34-B09F-293C2A7044A0}" dt="2018-04-15T04:30:29.572" v="303" actId="20577"/>
          <ac:spMkLst>
            <pc:docMk/>
            <pc:sldMk cId="1262313212" sldId="431"/>
            <ac:spMk id="7" creationId="{00000000-0000-0000-0000-000000000000}"/>
          </ac:spMkLst>
        </pc:spChg>
      </pc:sldChg>
      <pc:sldChg chg="modSp">
        <pc:chgData name="Tan Hock Guan" userId="e5f7d661-fe1a-47b6-b277-f25b08fa15d4" providerId="ADAL" clId="{D0A1E881-FB69-4B34-B09F-293C2A7044A0}" dt="2018-04-15T04:20:32.366" v="159" actId="403"/>
        <pc:sldMkLst>
          <pc:docMk/>
          <pc:sldMk cId="2440791734" sldId="433"/>
        </pc:sldMkLst>
        <pc:spChg chg="mod">
          <ac:chgData name="Tan Hock Guan" userId="e5f7d661-fe1a-47b6-b277-f25b08fa15d4" providerId="ADAL" clId="{D0A1E881-FB69-4B34-B09F-293C2A7044A0}" dt="2018-04-15T04:20:32.366" v="159" actId="403"/>
          <ac:spMkLst>
            <pc:docMk/>
            <pc:sldMk cId="2440791734" sldId="433"/>
            <ac:spMk id="3" creationId="{00000000-0000-0000-0000-000000000000}"/>
          </ac:spMkLst>
        </pc:spChg>
      </pc:sldChg>
      <pc:sldChg chg="del">
        <pc:chgData name="Tan Hock Guan" userId="e5f7d661-fe1a-47b6-b277-f25b08fa15d4" providerId="ADAL" clId="{D0A1E881-FB69-4B34-B09F-293C2A7044A0}" dt="2018-04-15T04:30:21.914" v="301" actId="2696"/>
        <pc:sldMkLst>
          <pc:docMk/>
          <pc:sldMk cId="3988408443" sldId="435"/>
        </pc:sldMkLst>
      </pc:sldChg>
      <pc:sldChg chg="modSp">
        <pc:chgData name="Tan Hock Guan" userId="e5f7d661-fe1a-47b6-b277-f25b08fa15d4" providerId="ADAL" clId="{D0A1E881-FB69-4B34-B09F-293C2A7044A0}" dt="2018-04-15T04:15:14.681" v="38" actId="403"/>
        <pc:sldMkLst>
          <pc:docMk/>
          <pc:sldMk cId="1630363609" sldId="436"/>
        </pc:sldMkLst>
        <pc:spChg chg="mod">
          <ac:chgData name="Tan Hock Guan" userId="e5f7d661-fe1a-47b6-b277-f25b08fa15d4" providerId="ADAL" clId="{D0A1E881-FB69-4B34-B09F-293C2A7044A0}" dt="2018-04-15T04:15:14.681" v="38" actId="403"/>
          <ac:spMkLst>
            <pc:docMk/>
            <pc:sldMk cId="1630363609" sldId="436"/>
            <ac:spMk id="3" creationId="{00000000-0000-0000-0000-000000000000}"/>
          </ac:spMkLst>
        </pc:spChg>
      </pc:sldChg>
      <pc:sldChg chg="modSp">
        <pc:chgData name="Tan Hock Guan" userId="e5f7d661-fe1a-47b6-b277-f25b08fa15d4" providerId="ADAL" clId="{D0A1E881-FB69-4B34-B09F-293C2A7044A0}" dt="2018-04-15T04:15:09.027" v="37" actId="403"/>
        <pc:sldMkLst>
          <pc:docMk/>
          <pc:sldMk cId="1052161974" sldId="437"/>
        </pc:sldMkLst>
        <pc:spChg chg="mod">
          <ac:chgData name="Tan Hock Guan" userId="e5f7d661-fe1a-47b6-b277-f25b08fa15d4" providerId="ADAL" clId="{D0A1E881-FB69-4B34-B09F-293C2A7044A0}" dt="2018-04-15T04:15:09.027" v="37" actId="403"/>
          <ac:spMkLst>
            <pc:docMk/>
            <pc:sldMk cId="1052161974" sldId="437"/>
            <ac:spMk id="3" creationId="{00000000-0000-0000-0000-000000000000}"/>
          </ac:spMkLst>
        </pc:spChg>
      </pc:sldChg>
      <pc:sldChg chg="modSp">
        <pc:chgData name="Tan Hock Guan" userId="e5f7d661-fe1a-47b6-b277-f25b08fa15d4" providerId="ADAL" clId="{D0A1E881-FB69-4B34-B09F-293C2A7044A0}" dt="2018-04-15T04:15:23.389" v="40" actId="403"/>
        <pc:sldMkLst>
          <pc:docMk/>
          <pc:sldMk cId="371262181" sldId="438"/>
        </pc:sldMkLst>
        <pc:spChg chg="mod">
          <ac:chgData name="Tan Hock Guan" userId="e5f7d661-fe1a-47b6-b277-f25b08fa15d4" providerId="ADAL" clId="{D0A1E881-FB69-4B34-B09F-293C2A7044A0}" dt="2018-04-15T04:15:23.389" v="40" actId="403"/>
          <ac:spMkLst>
            <pc:docMk/>
            <pc:sldMk cId="371262181" sldId="438"/>
            <ac:spMk id="3" creationId="{00000000-0000-0000-0000-000000000000}"/>
          </ac:spMkLst>
        </pc:spChg>
      </pc:sldChg>
    </pc:docChg>
  </pc:docChgLst>
  <pc:docChgLst>
    <pc:chgData name="Hock Guan TAN (NP)" userId="S::thg@np.edu.sg::e5f7d661-fe1a-47b6-b277-f25b08fa15d4" providerId="AD" clId="Web-{08DB5C32-2C22-4753-BF95-3C3DC945D645}"/>
    <pc:docChg chg="modSld">
      <pc:chgData name="Hock Guan TAN (NP)" userId="S::thg@np.edu.sg::e5f7d661-fe1a-47b6-b277-f25b08fa15d4" providerId="AD" clId="Web-{08DB5C32-2C22-4753-BF95-3C3DC945D645}" dt="2021-04-17T06:23:09.915" v="7" actId="1076"/>
      <pc:docMkLst>
        <pc:docMk/>
      </pc:docMkLst>
      <pc:sldChg chg="modSp">
        <pc:chgData name="Hock Guan TAN (NP)" userId="S::thg@np.edu.sg::e5f7d661-fe1a-47b6-b277-f25b08fa15d4" providerId="AD" clId="Web-{08DB5C32-2C22-4753-BF95-3C3DC945D645}" dt="2021-04-17T06:22:50.789" v="6" actId="20577"/>
        <pc:sldMkLst>
          <pc:docMk/>
          <pc:sldMk cId="2038254839" sldId="423"/>
        </pc:sldMkLst>
        <pc:spChg chg="mod">
          <ac:chgData name="Hock Guan TAN (NP)" userId="S::thg@np.edu.sg::e5f7d661-fe1a-47b6-b277-f25b08fa15d4" providerId="AD" clId="Web-{08DB5C32-2C22-4753-BF95-3C3DC945D645}" dt="2021-04-17T06:22:50.789" v="6" actId="20577"/>
          <ac:spMkLst>
            <pc:docMk/>
            <pc:sldMk cId="2038254839" sldId="423"/>
            <ac:spMk id="3" creationId="{00000000-0000-0000-0000-000000000000}"/>
          </ac:spMkLst>
        </pc:spChg>
      </pc:sldChg>
      <pc:sldChg chg="modSp">
        <pc:chgData name="Hock Guan TAN (NP)" userId="S::thg@np.edu.sg::e5f7d661-fe1a-47b6-b277-f25b08fa15d4" providerId="AD" clId="Web-{08DB5C32-2C22-4753-BF95-3C3DC945D645}" dt="2021-04-17T06:23:09.915" v="7" actId="1076"/>
        <pc:sldMkLst>
          <pc:docMk/>
          <pc:sldMk cId="1628740627" sldId="432"/>
        </pc:sldMkLst>
        <pc:spChg chg="mod">
          <ac:chgData name="Hock Guan TAN (NP)" userId="S::thg@np.edu.sg::e5f7d661-fe1a-47b6-b277-f25b08fa15d4" providerId="AD" clId="Web-{08DB5C32-2C22-4753-BF95-3C3DC945D645}" dt="2021-04-17T06:23:09.915" v="7" actId="1076"/>
          <ac:spMkLst>
            <pc:docMk/>
            <pc:sldMk cId="1628740627" sldId="432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731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66" y="2"/>
            <a:ext cx="2900153" cy="49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22" tIns="0" rIns="19122" bIns="0" numCol="1" anchor="t" anchorCtr="0" compatLnSpc="1">
            <a:prstTxWarp prst="textNoShape">
              <a:avLst/>
            </a:prstTxWarp>
          </a:bodyPr>
          <a:lstStyle>
            <a:lvl1pPr defTabSz="917739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92748" y="2"/>
            <a:ext cx="2900152" cy="49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22" tIns="0" rIns="19122" bIns="0" numCol="1" anchor="t" anchorCtr="0" compatLnSpc="1">
            <a:prstTxWarp prst="textNoShape">
              <a:avLst/>
            </a:prstTxWarp>
          </a:bodyPr>
          <a:lstStyle>
            <a:lvl1pPr algn="r" defTabSz="917739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3" y="746125"/>
            <a:ext cx="6554787" cy="3687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1031" y="4686817"/>
            <a:ext cx="4909274" cy="444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2" tIns="46212" rIns="92422" bIns="462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66" y="9373632"/>
            <a:ext cx="2900153" cy="49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22" tIns="0" rIns="19122" bIns="0" numCol="1" anchor="b" anchorCtr="0" compatLnSpc="1">
            <a:prstTxWarp prst="textNoShape">
              <a:avLst/>
            </a:prstTxWarp>
          </a:bodyPr>
          <a:lstStyle>
            <a:lvl1pPr defTabSz="917739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2748" y="9373632"/>
            <a:ext cx="2900152" cy="49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22" tIns="0" rIns="19122" bIns="0" numCol="1" anchor="b" anchorCtr="0" compatLnSpc="1">
            <a:prstTxWarp prst="textNoShape">
              <a:avLst/>
            </a:prstTxWarp>
          </a:bodyPr>
          <a:lstStyle>
            <a:lvl1pPr algn="r" defTabSz="917739"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F7D8D15-C1EE-4187-BFF7-4E97858134B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2625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39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39245" indent="-284325" defTabSz="917739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37300" indent="-227461" defTabSz="917739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592220" indent="-227461" defTabSz="917739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47141" indent="-227461" defTabSz="917739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02061" indent="-227461" defTabSz="9177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56981" indent="-227461" defTabSz="9177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11901" indent="-227461" defTabSz="9177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66822" indent="-227461" defTabSz="9177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8652376-84BA-45EB-ADF9-F8917EE4E4FE}" type="slidenum">
              <a:rPr lang="en-GB" altLang="en-US" sz="1000">
                <a:latin typeface="Arial" panose="020B0604020202020204" pitchFamily="34" charset="0"/>
              </a:rPr>
              <a:pPr/>
              <a:t>1</a:t>
            </a:fld>
            <a:endParaRPr lang="en-GB" altLang="en-US" sz="100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263" y="746125"/>
            <a:ext cx="6554787" cy="3687763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7461" indent="-227461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Left-hand Bar – Replace FSP by your module code and X by the lecture number.</a:t>
            </a:r>
          </a:p>
          <a:p>
            <a:pPr marL="227461" indent="-227461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Replace Lecture Title</a:t>
            </a:r>
          </a:p>
          <a:p>
            <a:pPr marL="227461" indent="-227461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Replace &lt; Module Name &gt;</a:t>
            </a:r>
          </a:p>
          <a:p>
            <a:pPr marL="227461" indent="-227461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Replace Year and Semester if necessary</a:t>
            </a:r>
          </a:p>
        </p:txBody>
      </p:sp>
    </p:spTree>
    <p:extLst>
      <p:ext uri="{BB962C8B-B14F-4D97-AF65-F5344CB8AC3E}">
        <p14:creationId xmlns:p14="http://schemas.microsoft.com/office/powerpoint/2010/main" val="1213950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609600"/>
            <a:ext cx="1016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3575">
                <a:solidFill>
                  <a:srgbClr val="FFFF00"/>
                </a:solidFill>
                <a:effectLst/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84800" y="2743200"/>
            <a:ext cx="58928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90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142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4801" y="0"/>
            <a:ext cx="29972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" y="0"/>
            <a:ext cx="87884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16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770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325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625"/>
            </a:lvl1pPr>
            <a:lvl2pPr marL="371466" indent="0">
              <a:buNone/>
              <a:defRPr sz="1463"/>
            </a:lvl2pPr>
            <a:lvl3pPr marL="742931" indent="0">
              <a:buNone/>
              <a:defRPr sz="1300"/>
            </a:lvl3pPr>
            <a:lvl4pPr marL="1114397" indent="0">
              <a:buNone/>
              <a:defRPr sz="1138"/>
            </a:lvl4pPr>
            <a:lvl5pPr marL="1485863" indent="0">
              <a:buNone/>
              <a:defRPr sz="1138"/>
            </a:lvl5pPr>
            <a:lvl6pPr marL="1857329" indent="0">
              <a:buNone/>
              <a:defRPr sz="1138"/>
            </a:lvl6pPr>
            <a:lvl7pPr marL="2228794" indent="0">
              <a:buNone/>
              <a:defRPr sz="1138"/>
            </a:lvl7pPr>
            <a:lvl8pPr marL="2600260" indent="0">
              <a:buNone/>
              <a:defRPr sz="1138"/>
            </a:lvl8pPr>
            <a:lvl9pPr marL="2971726" indent="0">
              <a:buNone/>
              <a:defRPr sz="11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524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066800"/>
            <a:ext cx="5334000" cy="5181600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1" y="1066800"/>
            <a:ext cx="5334000" cy="5181600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70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66" indent="0">
              <a:buNone/>
              <a:defRPr sz="1625" b="1"/>
            </a:lvl2pPr>
            <a:lvl3pPr marL="742931" indent="0">
              <a:buNone/>
              <a:defRPr sz="1463" b="1"/>
            </a:lvl3pPr>
            <a:lvl4pPr marL="1114397" indent="0">
              <a:buNone/>
              <a:defRPr sz="1300" b="1"/>
            </a:lvl4pPr>
            <a:lvl5pPr marL="1485863" indent="0">
              <a:buNone/>
              <a:defRPr sz="1300" b="1"/>
            </a:lvl5pPr>
            <a:lvl6pPr marL="1857329" indent="0">
              <a:buNone/>
              <a:defRPr sz="1300" b="1"/>
            </a:lvl6pPr>
            <a:lvl7pPr marL="2228794" indent="0">
              <a:buNone/>
              <a:defRPr sz="1300" b="1"/>
            </a:lvl7pPr>
            <a:lvl8pPr marL="2600260" indent="0">
              <a:buNone/>
              <a:defRPr sz="1300" b="1"/>
            </a:lvl8pPr>
            <a:lvl9pPr marL="2971726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66" indent="0">
              <a:buNone/>
              <a:defRPr sz="1625" b="1"/>
            </a:lvl2pPr>
            <a:lvl3pPr marL="742931" indent="0">
              <a:buNone/>
              <a:defRPr sz="1463" b="1"/>
            </a:lvl3pPr>
            <a:lvl4pPr marL="1114397" indent="0">
              <a:buNone/>
              <a:defRPr sz="1300" b="1"/>
            </a:lvl4pPr>
            <a:lvl5pPr marL="1485863" indent="0">
              <a:buNone/>
              <a:defRPr sz="1300" b="1"/>
            </a:lvl5pPr>
            <a:lvl6pPr marL="1857329" indent="0">
              <a:buNone/>
              <a:defRPr sz="1300" b="1"/>
            </a:lvl6pPr>
            <a:lvl7pPr marL="2228794" indent="0">
              <a:buNone/>
              <a:defRPr sz="1300" b="1"/>
            </a:lvl7pPr>
            <a:lvl8pPr marL="2600260" indent="0">
              <a:buNone/>
              <a:defRPr sz="1300" b="1"/>
            </a:lvl8pPr>
            <a:lvl9pPr marL="2971726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542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616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3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7"/>
            <a:ext cx="6815666" cy="5853113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138"/>
            </a:lvl1pPr>
            <a:lvl2pPr marL="371466" indent="0">
              <a:buNone/>
              <a:defRPr sz="975"/>
            </a:lvl2pPr>
            <a:lvl3pPr marL="742931" indent="0">
              <a:buNone/>
              <a:defRPr sz="813"/>
            </a:lvl3pPr>
            <a:lvl4pPr marL="1114397" indent="0">
              <a:buNone/>
              <a:defRPr sz="731"/>
            </a:lvl4pPr>
            <a:lvl5pPr marL="1485863" indent="0">
              <a:buNone/>
              <a:defRPr sz="731"/>
            </a:lvl5pPr>
            <a:lvl6pPr marL="1857329" indent="0">
              <a:buNone/>
              <a:defRPr sz="731"/>
            </a:lvl6pPr>
            <a:lvl7pPr marL="2228794" indent="0">
              <a:buNone/>
              <a:defRPr sz="731"/>
            </a:lvl7pPr>
            <a:lvl8pPr marL="2600260" indent="0">
              <a:buNone/>
              <a:defRPr sz="731"/>
            </a:lvl8pPr>
            <a:lvl9pPr marL="2971726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24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600"/>
            </a:lvl1pPr>
            <a:lvl2pPr marL="371466" indent="0">
              <a:buNone/>
              <a:defRPr sz="2275"/>
            </a:lvl2pPr>
            <a:lvl3pPr marL="742931" indent="0">
              <a:buNone/>
              <a:defRPr sz="1950"/>
            </a:lvl3pPr>
            <a:lvl4pPr marL="1114397" indent="0">
              <a:buNone/>
              <a:defRPr sz="1625"/>
            </a:lvl4pPr>
            <a:lvl5pPr marL="1485863" indent="0">
              <a:buNone/>
              <a:defRPr sz="1625"/>
            </a:lvl5pPr>
            <a:lvl6pPr marL="1857329" indent="0">
              <a:buNone/>
              <a:defRPr sz="1625"/>
            </a:lvl6pPr>
            <a:lvl7pPr marL="2228794" indent="0">
              <a:buNone/>
              <a:defRPr sz="1625"/>
            </a:lvl7pPr>
            <a:lvl8pPr marL="2600260" indent="0">
              <a:buNone/>
              <a:defRPr sz="1625"/>
            </a:lvl8pPr>
            <a:lvl9pPr marL="2971726" indent="0">
              <a:buNone/>
              <a:defRPr sz="162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138"/>
            </a:lvl1pPr>
            <a:lvl2pPr marL="371466" indent="0">
              <a:buNone/>
              <a:defRPr sz="975"/>
            </a:lvl2pPr>
            <a:lvl3pPr marL="742931" indent="0">
              <a:buNone/>
              <a:defRPr sz="813"/>
            </a:lvl3pPr>
            <a:lvl4pPr marL="1114397" indent="0">
              <a:buNone/>
              <a:defRPr sz="731"/>
            </a:lvl4pPr>
            <a:lvl5pPr marL="1485863" indent="0">
              <a:buNone/>
              <a:defRPr sz="731"/>
            </a:lvl5pPr>
            <a:lvl6pPr marL="1857329" indent="0">
              <a:buNone/>
              <a:defRPr sz="731"/>
            </a:lvl6pPr>
            <a:lvl7pPr marL="2228794" indent="0">
              <a:buNone/>
              <a:defRPr sz="731"/>
            </a:lvl7pPr>
            <a:lvl8pPr marL="2600260" indent="0">
              <a:buNone/>
              <a:defRPr sz="731"/>
            </a:lvl8pPr>
            <a:lvl9pPr marL="2971726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358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066800"/>
            <a:ext cx="10871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8144" name="Rectangle 16"/>
          <p:cNvSpPr>
            <a:spLocks noChangeArrowheads="1"/>
          </p:cNvSpPr>
          <p:nvPr userDrawn="1"/>
        </p:nvSpPr>
        <p:spPr bwMode="auto">
          <a:xfrm>
            <a:off x="2362201" y="6420134"/>
            <a:ext cx="660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marL="342900" indent="-3429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>
              <a:spcBef>
                <a:spcPct val="50000"/>
              </a:spcBef>
              <a:defRPr/>
            </a:pPr>
            <a:r>
              <a:rPr lang="en-US" altLang="en-US" sz="975" dirty="0">
                <a:latin typeface="Arial Narrow" panose="020B0606020202030204" pitchFamily="34" charset="0"/>
              </a:rPr>
              <a:t>Diploma in IT	                                                          </a:t>
            </a:r>
            <a:r>
              <a:rPr lang="en-US" altLang="zh-CN" sz="975" dirty="0">
                <a:latin typeface="Arial Narrow" panose="020B0606020202030204" pitchFamily="34" charset="0"/>
              </a:rPr>
              <a:t>Lecture 1</a:t>
            </a:r>
            <a:br>
              <a:rPr lang="en-US" altLang="en-US" sz="975" dirty="0">
                <a:latin typeface="Arial Narrow" panose="020B0606020202030204" pitchFamily="34" charset="0"/>
              </a:rPr>
            </a:br>
            <a:r>
              <a:rPr lang="en-US" altLang="en-US" sz="975" dirty="0">
                <a:latin typeface="Arial Narrow" panose="020B0606020202030204" pitchFamily="34" charset="0"/>
              </a:rPr>
              <a:t>EH  AY21/22, </a:t>
            </a:r>
            <a:r>
              <a:rPr lang="en-US" altLang="en-US" sz="975" dirty="0" err="1">
                <a:latin typeface="Arial Narrow" panose="020B0606020202030204" pitchFamily="34" charset="0"/>
              </a:rPr>
              <a:t>Sem</a:t>
            </a:r>
            <a:r>
              <a:rPr lang="en-US" altLang="en-US" sz="975" dirty="0">
                <a:latin typeface="Arial Narrow" panose="020B0606020202030204" pitchFamily="34" charset="0"/>
              </a:rPr>
              <a:t> 1		                            Slide </a:t>
            </a:r>
            <a:fld id="{B3DEAB90-769D-463E-BD21-073D094AAA1B}" type="slidenum">
              <a:rPr lang="en-US" altLang="en-US" sz="975" smtClean="0">
                <a:latin typeface="Arial Narrow" panose="020B0606020202030204" pitchFamily="34" charset="0"/>
              </a:rPr>
              <a:pPr lvl="1">
                <a:spcBef>
                  <a:spcPct val="50000"/>
                </a:spcBef>
                <a:defRPr/>
              </a:pPr>
              <a:t>‹#›</a:t>
            </a:fld>
            <a:endParaRPr lang="en-US" altLang="en-US" sz="975" dirty="0">
              <a:latin typeface="Arial Narrow" panose="020B0606020202030204" pitchFamily="34" charset="0"/>
            </a:endParaRPr>
          </a:p>
        </p:txBody>
      </p:sp>
      <p:sp>
        <p:nvSpPr>
          <p:cNvPr id="1028" name="Line 17"/>
          <p:cNvSpPr>
            <a:spLocks noChangeShapeType="1"/>
          </p:cNvSpPr>
          <p:nvPr userDrawn="1"/>
        </p:nvSpPr>
        <p:spPr bwMode="auto">
          <a:xfrm>
            <a:off x="609600" y="6248400"/>
            <a:ext cx="1087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50"/>
          </a:p>
        </p:txBody>
      </p:sp>
      <p:sp>
        <p:nvSpPr>
          <p:cNvPr id="48146" name="Rectangle 18"/>
          <p:cNvSpPr>
            <a:spLocks noChangeArrowheads="1"/>
          </p:cNvSpPr>
          <p:nvPr userDrawn="1"/>
        </p:nvSpPr>
        <p:spPr bwMode="auto">
          <a:xfrm>
            <a:off x="0" y="-38100"/>
            <a:ext cx="12192000" cy="7620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en-US" altLang="en-US" sz="195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1988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</a:t>
            </a:r>
          </a:p>
        </p:txBody>
      </p:sp>
      <p:pic>
        <p:nvPicPr>
          <p:cNvPr id="1031" name="Picture 22" descr="School of IC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6270632"/>
            <a:ext cx="22860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8102139" y="6378571"/>
            <a:ext cx="3352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z="731" dirty="0"/>
              <a:t>  Last update:</a:t>
            </a:r>
            <a:fld id="{821D248E-D508-4541-A047-5E583A6D9760}" type="datetime8">
              <a:rPr lang="en-SG" sz="731" smtClean="0"/>
              <a:t>16/4/2021 11:21 PM</a:t>
            </a:fld>
            <a:endParaRPr lang="en-US" sz="731" dirty="0"/>
          </a:p>
        </p:txBody>
      </p:sp>
      <p:sp>
        <p:nvSpPr>
          <p:cNvPr id="2" name="MSIPCMContentMarking" descr="{&quot;HashCode&quot;:-1818968269,&quot;Placement&quot;:&quot;Header&quot;,&quot;Top&quot;:0.0,&quot;Left&quot;:0.0,&quot;SlideWidth&quot;:960,&quot;SlideHeight&quot;:540}"/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925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925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925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925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925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371466" algn="l" rtl="0" eaLnBrk="0" fontAlgn="base" hangingPunct="0">
        <a:spcBef>
          <a:spcPct val="0"/>
        </a:spcBef>
        <a:spcAft>
          <a:spcPct val="0"/>
        </a:spcAft>
        <a:defRPr kumimoji="1" sz="2925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742931" algn="l" rtl="0" eaLnBrk="0" fontAlgn="base" hangingPunct="0">
        <a:spcBef>
          <a:spcPct val="0"/>
        </a:spcBef>
        <a:spcAft>
          <a:spcPct val="0"/>
        </a:spcAft>
        <a:defRPr kumimoji="1" sz="2925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114397" algn="l" rtl="0" eaLnBrk="0" fontAlgn="base" hangingPunct="0">
        <a:spcBef>
          <a:spcPct val="0"/>
        </a:spcBef>
        <a:spcAft>
          <a:spcPct val="0"/>
        </a:spcAft>
        <a:defRPr kumimoji="1" sz="2925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485863" algn="l" rtl="0" eaLnBrk="0" fontAlgn="base" hangingPunct="0">
        <a:spcBef>
          <a:spcPct val="0"/>
        </a:spcBef>
        <a:spcAft>
          <a:spcPct val="0"/>
        </a:spcAft>
        <a:defRPr kumimoji="1" sz="2925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78599" indent="-278599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anose="05000000000000000000" pitchFamily="2" charset="2"/>
        <a:buChar char="§"/>
        <a:defRPr kumimoji="1" sz="2600" b="1">
          <a:solidFill>
            <a:schemeClr val="tx1"/>
          </a:solidFill>
          <a:latin typeface="+mn-lt"/>
          <a:ea typeface="+mn-ea"/>
          <a:cs typeface="+mn-cs"/>
        </a:defRPr>
      </a:lvl1pPr>
      <a:lvl2pPr marL="603632" indent="-232167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anose="05000000000000000000" pitchFamily="2" charset="2"/>
        <a:buChar char="§"/>
        <a:defRPr kumimoji="1" sz="2275" b="1">
          <a:solidFill>
            <a:srgbClr val="0033CC"/>
          </a:solidFill>
          <a:latin typeface="+mn-lt"/>
        </a:defRPr>
      </a:lvl2pPr>
      <a:lvl3pPr marL="928664" indent="-18573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kumimoji="1" sz="1950">
          <a:solidFill>
            <a:schemeClr val="hlink"/>
          </a:solidFill>
          <a:latin typeface="+mn-lt"/>
        </a:defRPr>
      </a:lvl3pPr>
      <a:lvl4pPr marL="1300130" indent="-18573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umimoji="1" sz="1625">
          <a:solidFill>
            <a:schemeClr val="tx1"/>
          </a:solidFill>
          <a:latin typeface="+mn-lt"/>
        </a:defRPr>
      </a:lvl4pPr>
      <a:lvl5pPr marL="1671596" indent="-185733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anose="05000000000000000000" pitchFamily="2" charset="2"/>
        <a:buChar char="§"/>
        <a:defRPr kumimoji="1" sz="1625">
          <a:solidFill>
            <a:srgbClr val="009900"/>
          </a:solidFill>
          <a:latin typeface="+mn-lt"/>
        </a:defRPr>
      </a:lvl5pPr>
      <a:lvl6pPr marL="2043061" indent="-185733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1625">
          <a:solidFill>
            <a:srgbClr val="009900"/>
          </a:solidFill>
          <a:latin typeface="+mn-lt"/>
        </a:defRPr>
      </a:lvl6pPr>
      <a:lvl7pPr marL="2414527" indent="-185733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1625">
          <a:solidFill>
            <a:srgbClr val="009900"/>
          </a:solidFill>
          <a:latin typeface="+mn-lt"/>
        </a:defRPr>
      </a:lvl7pPr>
      <a:lvl8pPr marL="2785993" indent="-185733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1625">
          <a:solidFill>
            <a:srgbClr val="009900"/>
          </a:solidFill>
          <a:latin typeface="+mn-lt"/>
        </a:defRPr>
      </a:lvl8pPr>
      <a:lvl9pPr marL="3157459" indent="-185733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1625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742931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66" algn="l" defTabSz="742931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31" algn="l" defTabSz="742931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397" algn="l" defTabSz="742931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863" algn="l" defTabSz="742931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29" algn="l" defTabSz="742931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4" algn="l" defTabSz="742931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260" algn="l" defTabSz="742931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726" algn="l" defTabSz="742931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ntest-standard.org/" TargetMode="External"/><Relationship Id="rId2" Type="http://schemas.openxmlformats.org/officeDocument/2006/relationships/hyperlink" Target="http://www.isecom.org/osstm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wasp.org/index.php/Category:OWASP_Testing_Project" TargetMode="External"/><Relationship Id="rId2" Type="http://schemas.openxmlformats.org/officeDocument/2006/relationships/hyperlink" Target="http://www.vulnerabilityassessment.co.uk/Penetration%20Tes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so.agc.gov.sg/Bills-Supp/2-2018/Published/20180108?DocDate=20180108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Line 15"/>
          <p:cNvSpPr>
            <a:spLocks noChangeShapeType="1"/>
          </p:cNvSpPr>
          <p:nvPr/>
        </p:nvSpPr>
        <p:spPr bwMode="auto">
          <a:xfrm>
            <a:off x="457200" y="1071448"/>
            <a:ext cx="11734800" cy="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50"/>
          </a:p>
        </p:txBody>
      </p:sp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-11349" y="0"/>
            <a:ext cx="1485900" cy="6858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950" b="0">
              <a:latin typeface="Verdana" panose="020B0604030504040204" pitchFamily="34" charset="0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24362" y="1943100"/>
            <a:ext cx="4395788" cy="1423988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r>
              <a:rPr lang="en-GB" altLang="en-US" sz="3250" dirty="0">
                <a:solidFill>
                  <a:srgbClr val="0033CC"/>
                </a:solidFill>
              </a:rPr>
              <a:t>Fundamentals of</a:t>
            </a:r>
          </a:p>
          <a:p>
            <a:pPr algn="ctr">
              <a:lnSpc>
                <a:spcPct val="130000"/>
              </a:lnSpc>
              <a:defRPr/>
            </a:pPr>
            <a:r>
              <a:rPr lang="en-GB" altLang="en-US" sz="3250" dirty="0">
                <a:solidFill>
                  <a:srgbClr val="0033CC"/>
                </a:solidFill>
              </a:rPr>
              <a:t>Ethical Hacking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4486275" y="4419601"/>
            <a:ext cx="445770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altLang="en-US" sz="1950" b="1" dirty="0">
                <a:latin typeface="Arial Narrow" pitchFamily="34" charset="0"/>
              </a:rPr>
              <a:t>Ethical Hacking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altLang="en-US" sz="1950" dirty="0">
                <a:latin typeface="Arial Narrow" pitchFamily="34" charset="0"/>
              </a:rPr>
              <a:t>Diploma in IT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altLang="en-US" sz="1950" dirty="0">
                <a:latin typeface="Arial Narrow" pitchFamily="34" charset="0"/>
              </a:rPr>
              <a:t>Year 3 (2021/22), Semester 1</a:t>
            </a:r>
            <a:endParaRPr kumimoji="1" lang="en-GB" altLang="en-US" sz="325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104" name="Picture 16" descr="School of I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947" y="47646"/>
            <a:ext cx="2476500" cy="84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" y="641504"/>
            <a:ext cx="1547813" cy="34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1625" b="1" dirty="0">
                <a:solidFill>
                  <a:schemeClr val="bg1"/>
                </a:solidFill>
                <a:latin typeface="Tahoma" pitchFamily="34" charset="0"/>
              </a:rPr>
              <a:t>Lecture 1</a:t>
            </a:r>
            <a:endParaRPr lang="en-GB" sz="1625" b="1" dirty="0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895600" y="1066800"/>
            <a:ext cx="6315075" cy="1238250"/>
          </a:xfrm>
        </p:spPr>
        <p:txBody>
          <a:bodyPr/>
          <a:lstStyle/>
          <a:p>
            <a:pPr algn="ctr"/>
            <a:r>
              <a:rPr lang="en-US" sz="3900" dirty="0"/>
              <a:t>Types of Pen-Test focused in EH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3400" y="2514600"/>
            <a:ext cx="10871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None/>
              <a:defRPr kumimoji="1" sz="1625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6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None/>
              <a:defRPr kumimoji="1" sz="1463" b="1">
                <a:solidFill>
                  <a:srgbClr val="0033CC"/>
                </a:solidFill>
                <a:latin typeface="+mn-lt"/>
              </a:defRPr>
            </a:lvl2pPr>
            <a:lvl3pPr marL="742931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kumimoji="1" sz="1300">
                <a:solidFill>
                  <a:schemeClr val="hlink"/>
                </a:solidFill>
                <a:latin typeface="+mn-lt"/>
              </a:defRPr>
            </a:lvl3pPr>
            <a:lvl4pPr marL="1114397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kumimoji="1" sz="1138">
                <a:solidFill>
                  <a:schemeClr val="tx1"/>
                </a:solidFill>
                <a:latin typeface="+mn-lt"/>
              </a:defRPr>
            </a:lvl4pPr>
            <a:lvl5pPr marL="1485863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None/>
              <a:defRPr kumimoji="1" sz="1138">
                <a:solidFill>
                  <a:srgbClr val="009900"/>
                </a:solidFill>
                <a:latin typeface="+mn-lt"/>
              </a:defRPr>
            </a:lvl5pPr>
            <a:lvl6pPr marL="1857329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None/>
              <a:defRPr kumimoji="1" sz="1138">
                <a:solidFill>
                  <a:srgbClr val="009900"/>
                </a:solidFill>
                <a:latin typeface="+mn-lt"/>
              </a:defRPr>
            </a:lvl6pPr>
            <a:lvl7pPr marL="2228794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None/>
              <a:defRPr kumimoji="1" sz="1138">
                <a:solidFill>
                  <a:srgbClr val="009900"/>
                </a:solidFill>
                <a:latin typeface="+mn-lt"/>
              </a:defRPr>
            </a:lvl7pPr>
            <a:lvl8pPr marL="260026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None/>
              <a:defRPr kumimoji="1" sz="1138">
                <a:solidFill>
                  <a:srgbClr val="009900"/>
                </a:solidFill>
                <a:latin typeface="+mn-lt"/>
              </a:defRPr>
            </a:lvl8pPr>
            <a:lvl9pPr marL="2971726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None/>
              <a:defRPr kumimoji="1" sz="1138">
                <a:solidFill>
                  <a:srgbClr val="009900"/>
                </a:solidFill>
                <a:latin typeface="+mn-lt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75" kern="0" dirty="0"/>
              <a:t>Wireless Network Security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75" kern="0" dirty="0"/>
              <a:t>Network Penetration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75" kern="0" dirty="0"/>
              <a:t>System Penetration Testing</a:t>
            </a:r>
          </a:p>
          <a:p>
            <a:pPr marL="714366" lvl="1" indent="-342900">
              <a:buFont typeface="Arial" panose="020B0604020202020204" pitchFamily="34" charset="0"/>
              <a:buChar char="•"/>
            </a:pPr>
            <a:r>
              <a:rPr lang="en-US" sz="1950" kern="0" dirty="0"/>
              <a:t>Computing Devices</a:t>
            </a:r>
          </a:p>
          <a:p>
            <a:pPr marL="714366" lvl="1" indent="-342900">
              <a:buFont typeface="Arial" panose="020B0604020202020204" pitchFamily="34" charset="0"/>
              <a:buChar char="•"/>
            </a:pPr>
            <a:r>
              <a:rPr lang="en-US" sz="1950" kern="0" dirty="0"/>
              <a:t>Mobile Devices</a:t>
            </a:r>
          </a:p>
          <a:p>
            <a:pPr marL="371475" lvl="1"/>
            <a:endParaRPr lang="en-SG" sz="1950" kern="0" dirty="0"/>
          </a:p>
        </p:txBody>
      </p:sp>
    </p:spTree>
    <p:extLst>
      <p:ext uri="{BB962C8B-B14F-4D97-AF65-F5344CB8AC3E}">
        <p14:creationId xmlns:p14="http://schemas.microsoft.com/office/powerpoint/2010/main" val="91157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790978" y="734570"/>
            <a:ext cx="6315075" cy="1238250"/>
          </a:xfrm>
        </p:spPr>
        <p:txBody>
          <a:bodyPr/>
          <a:lstStyle/>
          <a:p>
            <a:pPr algn="ctr"/>
            <a:r>
              <a:rPr lang="en-SG" sz="3900" dirty="0"/>
              <a:t>Pen-Test Process</a:t>
            </a:r>
            <a:endParaRPr lang="en-US" sz="3900" dirty="0"/>
          </a:p>
        </p:txBody>
      </p:sp>
      <p:sp>
        <p:nvSpPr>
          <p:cNvPr id="4" name="Plaque 3"/>
          <p:cNvSpPr/>
          <p:nvPr/>
        </p:nvSpPr>
        <p:spPr>
          <a:xfrm>
            <a:off x="4857751" y="2518862"/>
            <a:ext cx="1609725" cy="464344"/>
          </a:xfrm>
          <a:prstGeom prst="plaqu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25" dirty="0"/>
              <a:t>Planning</a:t>
            </a:r>
          </a:p>
        </p:txBody>
      </p:sp>
      <p:sp>
        <p:nvSpPr>
          <p:cNvPr id="5" name="Plaque 4"/>
          <p:cNvSpPr/>
          <p:nvPr/>
        </p:nvSpPr>
        <p:spPr>
          <a:xfrm>
            <a:off x="5353051" y="3187236"/>
            <a:ext cx="1609725" cy="464344"/>
          </a:xfrm>
          <a:prstGeom prst="plaqu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25" dirty="0"/>
              <a:t>Reconnaissance</a:t>
            </a:r>
          </a:p>
        </p:txBody>
      </p:sp>
      <p:sp>
        <p:nvSpPr>
          <p:cNvPr id="6" name="Plaque 5"/>
          <p:cNvSpPr/>
          <p:nvPr/>
        </p:nvSpPr>
        <p:spPr>
          <a:xfrm>
            <a:off x="5960064" y="3848573"/>
            <a:ext cx="1609725" cy="464344"/>
          </a:xfrm>
          <a:prstGeom prst="plaqu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25" dirty="0"/>
              <a:t>Scanning</a:t>
            </a:r>
          </a:p>
        </p:txBody>
      </p:sp>
      <p:sp>
        <p:nvSpPr>
          <p:cNvPr id="8" name="Plaque 7"/>
          <p:cNvSpPr/>
          <p:nvPr/>
        </p:nvSpPr>
        <p:spPr>
          <a:xfrm>
            <a:off x="6464005" y="4622479"/>
            <a:ext cx="1609725" cy="464344"/>
          </a:xfrm>
          <a:prstGeom prst="plaqu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25" dirty="0"/>
              <a:t>Exploit Systems</a:t>
            </a:r>
          </a:p>
        </p:txBody>
      </p:sp>
      <p:sp>
        <p:nvSpPr>
          <p:cNvPr id="9" name="Plaque 8"/>
          <p:cNvSpPr/>
          <p:nvPr/>
        </p:nvSpPr>
        <p:spPr>
          <a:xfrm>
            <a:off x="6951519" y="5344792"/>
            <a:ext cx="1609725" cy="464344"/>
          </a:xfrm>
          <a:prstGeom prst="plaqu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25" dirty="0"/>
              <a:t>Reporting</a:t>
            </a:r>
          </a:p>
        </p:txBody>
      </p:sp>
      <p:sp>
        <p:nvSpPr>
          <p:cNvPr id="10" name="Curved Left Arrow 9"/>
          <p:cNvSpPr/>
          <p:nvPr/>
        </p:nvSpPr>
        <p:spPr>
          <a:xfrm rot="20275297">
            <a:off x="6722911" y="2481566"/>
            <a:ext cx="596612" cy="871673"/>
          </a:xfrm>
          <a:prstGeom prst="curvedLef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50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 rot="19746109">
            <a:off x="7262370" y="3272166"/>
            <a:ext cx="596612" cy="871673"/>
          </a:xfrm>
          <a:prstGeom prst="curvedLef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50">
              <a:solidFill>
                <a:schemeClr val="tx1"/>
              </a:solidFill>
            </a:endParaRPr>
          </a:p>
        </p:txBody>
      </p:sp>
      <p:pic>
        <p:nvPicPr>
          <p:cNvPr id="12" name="Picture 11" descr="56.jpg"/>
          <p:cNvPicPr>
            <a:picLocks noGrp="1" noChangeAspect="1"/>
          </p:cNvPicPr>
          <p:nvPr isPhoto="1"/>
        </p:nvPicPr>
        <p:blipFill rotWithShape="1">
          <a:blip r:embed="rId2">
            <a:lum/>
          </a:blip>
          <a:srcRect l="9739" t="58182" r="79000" b="20909"/>
          <a:stretch/>
        </p:blipFill>
        <p:spPr>
          <a:xfrm>
            <a:off x="4749205" y="3146496"/>
            <a:ext cx="500928" cy="583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56.jpg"/>
          <p:cNvPicPr>
            <a:picLocks noGrp="1" noChangeAspect="1"/>
          </p:cNvPicPr>
          <p:nvPr isPhoto="1"/>
        </p:nvPicPr>
        <p:blipFill rotWithShape="1">
          <a:blip r:embed="rId2">
            <a:lum/>
          </a:blip>
          <a:srcRect l="26250" t="58182" r="63097" b="20909"/>
          <a:stretch/>
        </p:blipFill>
        <p:spPr>
          <a:xfrm>
            <a:off x="5405064" y="3825308"/>
            <a:ext cx="456911" cy="562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56.jpg"/>
          <p:cNvPicPr>
            <a:picLocks noGrp="1" noChangeAspect="1"/>
          </p:cNvPicPr>
          <p:nvPr isPhoto="1"/>
        </p:nvPicPr>
        <p:blipFill rotWithShape="1">
          <a:blip r:embed="rId2">
            <a:lum/>
          </a:blip>
          <a:srcRect l="42685" t="61970" r="47424" b="23132"/>
          <a:stretch/>
        </p:blipFill>
        <p:spPr>
          <a:xfrm>
            <a:off x="5860226" y="4636194"/>
            <a:ext cx="528309" cy="499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244227" y="2282382"/>
            <a:ext cx="489790" cy="700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320" y="5286529"/>
            <a:ext cx="439292" cy="580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urved Left Arrow 16"/>
          <p:cNvSpPr/>
          <p:nvPr/>
        </p:nvSpPr>
        <p:spPr>
          <a:xfrm rot="19999607">
            <a:off x="7846843" y="4069385"/>
            <a:ext cx="596612" cy="871673"/>
          </a:xfrm>
          <a:prstGeom prst="curvedLef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50">
              <a:solidFill>
                <a:schemeClr val="tx1"/>
              </a:solidFill>
            </a:endParaRPr>
          </a:p>
        </p:txBody>
      </p:sp>
      <p:sp>
        <p:nvSpPr>
          <p:cNvPr id="18" name="Curved Left Arrow 17"/>
          <p:cNvSpPr/>
          <p:nvPr/>
        </p:nvSpPr>
        <p:spPr>
          <a:xfrm rot="19746109">
            <a:off x="8332586" y="4754175"/>
            <a:ext cx="596612" cy="871673"/>
          </a:xfrm>
          <a:prstGeom prst="curvedLef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848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Planning</a:t>
            </a:r>
            <a:endParaRPr lang="en-SG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When engaged in a Pen-Test, proper legal contract needs to be drawn up and signed-off by both parties.</a:t>
            </a:r>
          </a:p>
          <a:p>
            <a:r>
              <a:rPr lang="en-US" sz="2400" dirty="0"/>
              <a:t>The contract at the minimum must comprise of the following:</a:t>
            </a:r>
          </a:p>
          <a:p>
            <a:pPr lvl="1"/>
            <a:r>
              <a:rPr lang="en-US" sz="2000" dirty="0"/>
              <a:t>Client Info.</a:t>
            </a:r>
          </a:p>
          <a:p>
            <a:pPr lvl="1"/>
            <a:r>
              <a:rPr lang="en-US" sz="2000" dirty="0"/>
              <a:t>Test Team Info.</a:t>
            </a:r>
          </a:p>
          <a:p>
            <a:pPr lvl="1"/>
            <a:r>
              <a:rPr lang="en-US" sz="2000" dirty="0"/>
              <a:t>Scope of Pen-Test</a:t>
            </a:r>
          </a:p>
          <a:p>
            <a:pPr lvl="1"/>
            <a:r>
              <a:rPr lang="en-US" sz="2000" dirty="0"/>
              <a:t>Rules of Engagement</a:t>
            </a:r>
          </a:p>
          <a:p>
            <a:pPr lvl="1"/>
            <a:r>
              <a:rPr lang="en-US" sz="2000" dirty="0"/>
              <a:t>Cost</a:t>
            </a:r>
          </a:p>
          <a:p>
            <a:pPr lvl="1"/>
            <a:r>
              <a:rPr lang="en-US" sz="2000" dirty="0"/>
              <a:t>Limitations of Liability</a:t>
            </a:r>
          </a:p>
          <a:p>
            <a:pPr marL="371465" lvl="1" indent="0">
              <a:buNone/>
            </a:pPr>
            <a:endParaRPr lang="en-US" sz="2000" dirty="0"/>
          </a:p>
          <a:p>
            <a:r>
              <a:rPr lang="en-US" sz="2400" dirty="0"/>
              <a:t>The test team or company provides the service also need to arrange for Liability Insurance plus Errors and Omissions Insurance.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492012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Reconnaissance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Research and information gathering to learn more about the target.</a:t>
            </a:r>
          </a:p>
          <a:p>
            <a:pPr lvl="1"/>
            <a:r>
              <a:rPr lang="en-US" sz="2400" dirty="0"/>
              <a:t>Organization people and culture</a:t>
            </a:r>
          </a:p>
          <a:p>
            <a:pPr lvl="1"/>
            <a:r>
              <a:rPr lang="en-US" sz="2400" dirty="0"/>
              <a:t>Terminology used by people in the organization</a:t>
            </a:r>
          </a:p>
          <a:p>
            <a:pPr lvl="1"/>
            <a:r>
              <a:rPr lang="en-US" sz="2400" dirty="0"/>
              <a:t>Details of the infrastructure</a:t>
            </a:r>
          </a:p>
          <a:p>
            <a:pPr lvl="2"/>
            <a:r>
              <a:rPr lang="en-US" sz="1800" dirty="0"/>
              <a:t>Internet, Intranet, remote access, extranet and private cloud(if any).</a:t>
            </a:r>
          </a:p>
          <a:p>
            <a:r>
              <a:rPr lang="en-US" sz="2800" dirty="0"/>
              <a:t>Also known as “</a:t>
            </a:r>
            <a:r>
              <a:rPr lang="en-US" sz="2800" dirty="0" err="1"/>
              <a:t>Footprinting</a:t>
            </a:r>
            <a:r>
              <a:rPr lang="en-US" sz="2800" dirty="0"/>
              <a:t>”</a:t>
            </a:r>
          </a:p>
          <a:p>
            <a:pPr lvl="1"/>
            <a:r>
              <a:rPr lang="en-US" sz="2400" dirty="0"/>
              <a:t>Aim to create a near complete of the target’s security posture </a:t>
            </a:r>
            <a:r>
              <a:rPr lang="en-US" sz="2400" u="sng" dirty="0"/>
              <a:t>without sending a single packet to the target’s systems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Obtain valuable information such as </a:t>
            </a:r>
          </a:p>
          <a:p>
            <a:pPr lvl="2"/>
            <a:r>
              <a:rPr lang="en-US" sz="1800" dirty="0"/>
              <a:t>List of IP blocks and addresses, web servers, DNS servers, mail servers …</a:t>
            </a:r>
          </a:p>
          <a:p>
            <a:pPr lvl="2"/>
            <a:r>
              <a:rPr lang="en-US" sz="1800" dirty="0"/>
              <a:t>Employee names, email address, phone numbers etc.</a:t>
            </a:r>
          </a:p>
          <a:p>
            <a:pPr lvl="1"/>
            <a:endParaRPr lang="en-US" sz="2400" dirty="0"/>
          </a:p>
          <a:p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98370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Scanning is equivalent to inspecting the walls for doors and windows as potential entry points.</a:t>
            </a:r>
          </a:p>
          <a:p>
            <a:r>
              <a:rPr lang="en-US" sz="2800" dirty="0"/>
              <a:t>Determine which devices and services are listening for inbound network traffic and are reachable.</a:t>
            </a:r>
          </a:p>
          <a:p>
            <a:r>
              <a:rPr lang="en-US" sz="2800" dirty="0"/>
              <a:t>Probing the identified services more fully for known weaknesses/vulnerabilities.</a:t>
            </a:r>
          </a:p>
          <a:p>
            <a:pPr lvl="1"/>
            <a:r>
              <a:rPr lang="en-US" sz="2400" dirty="0"/>
              <a:t>Involve active connection to systems and direct queries.</a:t>
            </a:r>
          </a:p>
          <a:p>
            <a:pPr lvl="1"/>
            <a:r>
              <a:rPr lang="en-US" sz="2400" dirty="0"/>
              <a:t>Level of intrusiveness is greater and maybe logged or otherwise noticed.</a:t>
            </a:r>
          </a:p>
          <a:p>
            <a:pPr lvl="1"/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90293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8130" indent="-278130"/>
            <a:r>
              <a:rPr lang="en-US" sz="2800" dirty="0"/>
              <a:t>Exploitation(or Penetration) is a process involves gaining access to devices.</a:t>
            </a:r>
            <a:endParaRPr lang="en-US" dirty="0"/>
          </a:p>
          <a:p>
            <a:pPr marL="603250" lvl="1" indent="-231775"/>
            <a:r>
              <a:rPr lang="en-US" sz="2400" dirty="0"/>
              <a:t>An exploit is code that a threat uses to take advantage of a vulnerability.</a:t>
            </a:r>
          </a:p>
          <a:p>
            <a:pPr marL="278130" indent="-278130"/>
            <a:r>
              <a:rPr lang="en-US" sz="2800" dirty="0"/>
              <a:t>Pen-Tester can escalate privileges to obtain complete control of the system.</a:t>
            </a:r>
          </a:p>
          <a:p>
            <a:pPr marL="278130" indent="-278130"/>
            <a:endParaRPr lang="en-US" sz="2800" dirty="0"/>
          </a:p>
          <a:p>
            <a:pPr marL="278130" indent="-278130"/>
            <a:r>
              <a:rPr lang="en-US" sz="2800" dirty="0"/>
              <a:t>Post Exploitation</a:t>
            </a:r>
          </a:p>
          <a:p>
            <a:pPr marL="603250" lvl="1" indent="-231775"/>
            <a:r>
              <a:rPr lang="en-US" sz="2400" dirty="0"/>
              <a:t>What Pen-Tester could do after the target system has been exploited:</a:t>
            </a:r>
          </a:p>
          <a:p>
            <a:pPr marL="928370" lvl="2" indent="-185420"/>
            <a:r>
              <a:rPr lang="en-US" sz="1800" dirty="0"/>
              <a:t>Read files from target machine</a:t>
            </a:r>
          </a:p>
          <a:p>
            <a:pPr marL="928370" lvl="2" indent="-185420"/>
            <a:r>
              <a:rPr lang="en-US" sz="1800" dirty="0"/>
              <a:t>Reconfigure target machine</a:t>
            </a:r>
            <a:endParaRPr lang="en-SG" sz="1800" dirty="0"/>
          </a:p>
          <a:p>
            <a:pPr marL="928370" lvl="2" indent="-185420"/>
            <a:r>
              <a:rPr lang="en-US" sz="1800" dirty="0"/>
              <a:t>Moves files to target machine</a:t>
            </a:r>
          </a:p>
          <a:p>
            <a:pPr marL="928370" lvl="2" indent="-185420"/>
            <a:r>
              <a:rPr lang="en-US" sz="1800" dirty="0"/>
              <a:t>Install software on target machine</a:t>
            </a:r>
          </a:p>
          <a:p>
            <a:pPr marL="928370" lvl="2" indent="-185420"/>
            <a:r>
              <a:rPr lang="en-US" sz="1800" dirty="0"/>
              <a:t>Use target machine as a pivot point to get deeper inside the network</a:t>
            </a:r>
          </a:p>
          <a:p>
            <a:pPr marL="928370" lvl="2" indent="-185420"/>
            <a:r>
              <a:rPr lang="en-US" sz="1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38254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SG" sz="2400" dirty="0"/>
              <a:t>Necessary things that the report should consist of are:</a:t>
            </a:r>
          </a:p>
          <a:p>
            <a:pPr lvl="1"/>
            <a:r>
              <a:rPr lang="en-SG" sz="2000" dirty="0"/>
              <a:t>Executive Summary</a:t>
            </a:r>
          </a:p>
          <a:p>
            <a:pPr lvl="1"/>
            <a:r>
              <a:rPr lang="en-SG" sz="2000" dirty="0"/>
              <a:t>Detailed Findings</a:t>
            </a:r>
          </a:p>
          <a:p>
            <a:pPr lvl="1"/>
            <a:r>
              <a:rPr lang="en-SG" sz="2000" dirty="0"/>
              <a:t>Risk level of the Vulnerabilities found</a:t>
            </a:r>
          </a:p>
          <a:p>
            <a:pPr lvl="1"/>
            <a:r>
              <a:rPr lang="en-SG" sz="2000" dirty="0"/>
              <a:t>Business Impact</a:t>
            </a:r>
          </a:p>
          <a:p>
            <a:pPr lvl="1"/>
            <a:r>
              <a:rPr lang="en-SG" sz="2000" dirty="0"/>
              <a:t>Recommendations</a:t>
            </a:r>
          </a:p>
          <a:p>
            <a:pPr lvl="1"/>
            <a:r>
              <a:rPr lang="en-SG" sz="2000" dirty="0"/>
              <a:t>Conclusion</a:t>
            </a:r>
          </a:p>
          <a:p>
            <a:r>
              <a:rPr lang="en-US" sz="2400" dirty="0"/>
              <a:t>Appendices</a:t>
            </a:r>
          </a:p>
          <a:p>
            <a:pPr lvl="1"/>
            <a:r>
              <a:rPr lang="en-US" sz="2000" dirty="0"/>
              <a:t>Detailed vulnerability scan output</a:t>
            </a:r>
          </a:p>
          <a:p>
            <a:pPr lvl="1"/>
            <a:r>
              <a:rPr lang="en-US" sz="2000" dirty="0"/>
              <a:t>Updated official documents (If any)</a:t>
            </a:r>
          </a:p>
          <a:p>
            <a:pPr lvl="1"/>
            <a:r>
              <a:rPr lang="en-US" sz="2000" dirty="0"/>
              <a:t>Correspondences with client and any other third parties</a:t>
            </a:r>
          </a:p>
          <a:p>
            <a:pPr lvl="1"/>
            <a:r>
              <a:rPr lang="en-US" sz="2000" dirty="0"/>
              <a:t>Any other helpful items.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780630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938464" y="2252663"/>
            <a:ext cx="6315075" cy="1238250"/>
          </a:xfrm>
        </p:spPr>
        <p:txBody>
          <a:bodyPr/>
          <a:lstStyle/>
          <a:p>
            <a:pPr algn="ctr"/>
            <a:r>
              <a:rPr lang="en-SG" sz="3900" dirty="0"/>
              <a:t>Public Testing Methodologies</a:t>
            </a:r>
          </a:p>
          <a:p>
            <a:pPr algn="ctr"/>
            <a:r>
              <a:rPr lang="en-SG" sz="3900" dirty="0"/>
              <a:t>(References)</a:t>
            </a:r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206291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Open Source Security Testing Methodology Manual (OSSTMM)</a:t>
            </a:r>
          </a:p>
          <a:p>
            <a:pPr lvl="1"/>
            <a:r>
              <a:rPr lang="en-US" sz="1800" dirty="0"/>
              <a:t>Free  at </a:t>
            </a:r>
            <a:r>
              <a:rPr lang="en-US" sz="1800" dirty="0">
                <a:hlinkClick r:id="rId2"/>
              </a:rPr>
              <a:t>www.isecom.org/osstmm</a:t>
            </a:r>
            <a:endParaRPr lang="en-US" sz="1800" dirty="0"/>
          </a:p>
          <a:p>
            <a:pPr lvl="1"/>
            <a:r>
              <a:rPr lang="en-US" sz="1800" dirty="0"/>
              <a:t>Useful broad descriptions on categories of test, includes template for information gathering.</a:t>
            </a:r>
          </a:p>
          <a:p>
            <a:pPr lvl="1"/>
            <a:endParaRPr lang="en-US" sz="1800" dirty="0"/>
          </a:p>
          <a:p>
            <a:r>
              <a:rPr lang="en-US" sz="2400" dirty="0"/>
              <a:t>Penetration Testing Execution Standard(PTES)</a:t>
            </a:r>
          </a:p>
          <a:p>
            <a:pPr lvl="1"/>
            <a:r>
              <a:rPr lang="en-US" sz="1800" dirty="0"/>
              <a:t>Available at </a:t>
            </a:r>
            <a:r>
              <a:rPr lang="en-US" sz="1800" dirty="0">
                <a:hlinkClick r:id="rId3"/>
              </a:rPr>
              <a:t>www.pentest-standard.org</a:t>
            </a:r>
            <a:endParaRPr lang="en-US" sz="1800" dirty="0"/>
          </a:p>
          <a:p>
            <a:pPr lvl="1"/>
            <a:r>
              <a:rPr lang="en-US" sz="1800" dirty="0"/>
              <a:t>Great outline of an in-depth penetration test</a:t>
            </a:r>
          </a:p>
          <a:p>
            <a:pPr lvl="1"/>
            <a:endParaRPr lang="en-US" sz="1800" dirty="0"/>
          </a:p>
          <a:p>
            <a:r>
              <a:rPr lang="en-US" sz="2400" dirty="0"/>
              <a:t>Technical Guide to Information Security Testing and Assessment</a:t>
            </a:r>
          </a:p>
          <a:p>
            <a:pPr lvl="1"/>
            <a:r>
              <a:rPr lang="en-US" sz="1800" dirty="0"/>
              <a:t>NIST Special Publication 800-115</a:t>
            </a:r>
          </a:p>
          <a:p>
            <a:pPr lvl="1"/>
            <a:r>
              <a:rPr lang="en-US" sz="1800" dirty="0"/>
              <a:t>Available at csrc.nist.gov/publications/</a:t>
            </a:r>
            <a:r>
              <a:rPr lang="en-US" sz="1800" dirty="0" err="1"/>
              <a:t>nistpubs</a:t>
            </a:r>
            <a:r>
              <a:rPr lang="en-US" sz="1800" dirty="0"/>
              <a:t>/800-115/SP800-115.pdf</a:t>
            </a:r>
          </a:p>
          <a:p>
            <a:pPr lvl="1"/>
            <a:r>
              <a:rPr lang="en-US" sz="1800" dirty="0"/>
              <a:t>Comprehensive and cover validation techniques, template for rules of engagement.</a:t>
            </a:r>
          </a:p>
          <a:p>
            <a:pPr lvl="1"/>
            <a:endParaRPr lang="en-US" sz="1800" dirty="0"/>
          </a:p>
          <a:p>
            <a:pPr lvl="1"/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620971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Penetration Testing Framework</a:t>
            </a:r>
          </a:p>
          <a:p>
            <a:pPr lvl="1"/>
            <a:r>
              <a:rPr lang="en-US" sz="1800" dirty="0"/>
              <a:t>Free at </a:t>
            </a:r>
            <a:r>
              <a:rPr lang="en-US" sz="1800" dirty="0">
                <a:hlinkClick r:id="rId2"/>
              </a:rPr>
              <a:t>www.vulnerabilityassessment.co.uk/Penetration%20Test.html</a:t>
            </a:r>
            <a:endParaRPr lang="en-US" sz="1800" dirty="0"/>
          </a:p>
          <a:p>
            <a:pPr lvl="1"/>
            <a:r>
              <a:rPr lang="en-US" sz="1800" dirty="0"/>
              <a:t>Focus on network penetration tests. Include specific tools and command </a:t>
            </a:r>
          </a:p>
          <a:p>
            <a:pPr lvl="1"/>
            <a:r>
              <a:rPr lang="en-US" sz="1800" dirty="0"/>
              <a:t>Step-by-step guide with links to tools.</a:t>
            </a:r>
          </a:p>
          <a:p>
            <a:pPr lvl="1"/>
            <a:endParaRPr lang="en-US" sz="1800" dirty="0"/>
          </a:p>
          <a:p>
            <a:r>
              <a:rPr lang="en-US" sz="2400" dirty="0"/>
              <a:t>OWASP Testing Guide</a:t>
            </a:r>
          </a:p>
          <a:p>
            <a:pPr lvl="1"/>
            <a:r>
              <a:rPr lang="en-US" sz="1800" dirty="0"/>
              <a:t>Focus on Web Application Testing</a:t>
            </a:r>
          </a:p>
          <a:p>
            <a:pPr lvl="1"/>
            <a:r>
              <a:rPr lang="en-US" sz="1800" dirty="0"/>
              <a:t>Free  at </a:t>
            </a:r>
            <a:r>
              <a:rPr lang="en-US" sz="1800" dirty="0">
                <a:hlinkClick r:id="rId3"/>
              </a:rPr>
              <a:t>www.owasp.org/index.php/Category:OWASP_Testing_Project</a:t>
            </a:r>
            <a:endParaRPr lang="en-US" sz="1800" dirty="0"/>
          </a:p>
          <a:p>
            <a:pPr lvl="1"/>
            <a:r>
              <a:rPr lang="en-US" sz="1800" dirty="0"/>
              <a:t>Comprehensive testing techniques and tools</a:t>
            </a:r>
          </a:p>
          <a:p>
            <a:pPr lvl="1"/>
            <a:r>
              <a:rPr lang="en-US" sz="1800" dirty="0"/>
              <a:t>Cover discussion on how to determine risk severity.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31209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8130" indent="-278130"/>
            <a:r>
              <a:rPr lang="en-US" sz="2250" dirty="0"/>
              <a:t>Students will be able to perform the followings in Ethical Hacking and Penetration Testing:</a:t>
            </a:r>
          </a:p>
          <a:p>
            <a:pPr marL="603250" lvl="1" indent="-231775"/>
            <a:r>
              <a:rPr lang="en-US" sz="1950" dirty="0"/>
              <a:t>Discuss the differences between EH and Pen-Test.</a:t>
            </a:r>
          </a:p>
          <a:p>
            <a:pPr marL="603250" lvl="1" indent="-231775"/>
            <a:r>
              <a:rPr lang="en-US" sz="1950" dirty="0"/>
              <a:t>Explain the difference of the different types of Pen-Test.</a:t>
            </a:r>
          </a:p>
          <a:p>
            <a:pPr marL="603250" lvl="1" indent="-231775"/>
            <a:r>
              <a:rPr lang="en-US" sz="1950" dirty="0"/>
              <a:t>Discuss each Phase in the  Pen-Test Process Model.</a:t>
            </a:r>
          </a:p>
          <a:p>
            <a:pPr marL="603250" lvl="1" indent="-231775"/>
            <a:r>
              <a:rPr lang="en-US" sz="1950" dirty="0"/>
              <a:t>Discuss the limitations of Pen-Test and implications.</a:t>
            </a:r>
          </a:p>
          <a:p>
            <a:pPr marL="603250" lvl="1" indent="-231775"/>
            <a:r>
              <a:rPr lang="en-US" sz="1950" dirty="0"/>
              <a:t>Discuss the implication of legal process related to Pen-Test.</a:t>
            </a:r>
          </a:p>
          <a:p>
            <a:pPr marL="278130" indent="-278130"/>
            <a:endParaRPr lang="en-SG" sz="2275" dirty="0"/>
          </a:p>
        </p:txBody>
      </p:sp>
    </p:spTree>
    <p:extLst>
      <p:ext uri="{BB962C8B-B14F-4D97-AF65-F5344CB8AC3E}">
        <p14:creationId xmlns:p14="http://schemas.microsoft.com/office/powerpoint/2010/main" val="3285820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438400" y="762000"/>
            <a:ext cx="7239000" cy="1238250"/>
          </a:xfrm>
        </p:spPr>
        <p:txBody>
          <a:bodyPr/>
          <a:lstStyle/>
          <a:p>
            <a:pPr algn="ctr"/>
            <a:r>
              <a:rPr lang="en-US" sz="3900" dirty="0"/>
              <a:t>Practical Constraints of Pen-Test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52823" y="1506071"/>
            <a:ext cx="10871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None/>
              <a:defRPr kumimoji="1" sz="1625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6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None/>
              <a:defRPr kumimoji="1" sz="1463" b="1">
                <a:solidFill>
                  <a:srgbClr val="0033CC"/>
                </a:solidFill>
                <a:latin typeface="+mn-lt"/>
              </a:defRPr>
            </a:lvl2pPr>
            <a:lvl3pPr marL="742931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kumimoji="1" sz="1300">
                <a:solidFill>
                  <a:schemeClr val="hlink"/>
                </a:solidFill>
                <a:latin typeface="+mn-lt"/>
              </a:defRPr>
            </a:lvl3pPr>
            <a:lvl4pPr marL="1114397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kumimoji="1" sz="1138">
                <a:solidFill>
                  <a:schemeClr val="tx1"/>
                </a:solidFill>
                <a:latin typeface="+mn-lt"/>
              </a:defRPr>
            </a:lvl4pPr>
            <a:lvl5pPr marL="1485863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None/>
              <a:defRPr kumimoji="1" sz="1138">
                <a:solidFill>
                  <a:srgbClr val="009900"/>
                </a:solidFill>
                <a:latin typeface="+mn-lt"/>
              </a:defRPr>
            </a:lvl5pPr>
            <a:lvl6pPr marL="1857329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None/>
              <a:defRPr kumimoji="1" sz="1138">
                <a:solidFill>
                  <a:srgbClr val="009900"/>
                </a:solidFill>
                <a:latin typeface="+mn-lt"/>
              </a:defRPr>
            </a:lvl6pPr>
            <a:lvl7pPr marL="2228794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None/>
              <a:defRPr kumimoji="1" sz="1138">
                <a:solidFill>
                  <a:srgbClr val="009900"/>
                </a:solidFill>
                <a:latin typeface="+mn-lt"/>
              </a:defRPr>
            </a:lvl7pPr>
            <a:lvl8pPr marL="260026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None/>
              <a:defRPr kumimoji="1" sz="1138">
                <a:solidFill>
                  <a:srgbClr val="009900"/>
                </a:solidFill>
                <a:latin typeface="+mn-lt"/>
              </a:defRPr>
            </a:lvl8pPr>
            <a:lvl9pPr marL="2971726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None/>
              <a:defRPr kumimoji="1" sz="1138">
                <a:solidFill>
                  <a:srgbClr val="009900"/>
                </a:solidFill>
                <a:latin typeface="+mn-lt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sz="2800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/>
              <a:t>Limitations based on the resources and constraints of a test:</a:t>
            </a:r>
          </a:p>
          <a:p>
            <a:pPr marL="714366" lvl="1" indent="-342900">
              <a:buFont typeface="Arial" panose="020B0604020202020204" pitchFamily="34" charset="0"/>
              <a:buChar char="•"/>
            </a:pPr>
            <a:r>
              <a:rPr lang="en-US" sz="2400" kern="0" dirty="0"/>
              <a:t>Scope</a:t>
            </a:r>
          </a:p>
          <a:p>
            <a:pPr marL="714366" lvl="1" indent="-342900">
              <a:buFont typeface="Arial" panose="020B0604020202020204" pitchFamily="34" charset="0"/>
              <a:buChar char="•"/>
            </a:pPr>
            <a:r>
              <a:rPr lang="en-US" sz="2400" kern="0" dirty="0"/>
              <a:t>Time</a:t>
            </a:r>
          </a:p>
          <a:p>
            <a:pPr marL="714366" lvl="1" indent="-342900">
              <a:buFont typeface="Arial" panose="020B0604020202020204" pitchFamily="34" charset="0"/>
              <a:buChar char="•"/>
            </a:pPr>
            <a:r>
              <a:rPr lang="en-US" sz="2400" kern="0" dirty="0"/>
              <a:t>Access to Pen-Testers</a:t>
            </a:r>
          </a:p>
          <a:p>
            <a:pPr marL="714366" lvl="1" indent="-342900">
              <a:buFont typeface="Arial" panose="020B0604020202020204" pitchFamily="34" charset="0"/>
              <a:buChar char="•"/>
            </a:pPr>
            <a:r>
              <a:rPr lang="en-US" sz="2400" kern="0" dirty="0"/>
              <a:t>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/>
              <a:t>Other</a:t>
            </a:r>
          </a:p>
          <a:p>
            <a:pPr marL="714366" lvl="1" indent="-342900">
              <a:buFont typeface="Arial" panose="020B0604020202020204" pitchFamily="34" charset="0"/>
              <a:buChar char="•"/>
            </a:pPr>
            <a:r>
              <a:rPr lang="en-US" sz="2400" kern="0" dirty="0"/>
              <a:t>Availability of Tools</a:t>
            </a:r>
          </a:p>
          <a:p>
            <a:pPr marL="714366" lvl="1" indent="-342900">
              <a:buFont typeface="Arial" panose="020B0604020202020204" pitchFamily="34" charset="0"/>
              <a:buChar char="•"/>
            </a:pPr>
            <a:r>
              <a:rPr lang="en-US" sz="2400" kern="0" dirty="0"/>
              <a:t>Knowledge, Experiences and Skills of Pen-Testers</a:t>
            </a:r>
          </a:p>
        </p:txBody>
      </p:sp>
    </p:spTree>
    <p:extLst>
      <p:ext uri="{BB962C8B-B14F-4D97-AF65-F5344CB8AC3E}">
        <p14:creationId xmlns:p14="http://schemas.microsoft.com/office/powerpoint/2010/main" val="1628740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819400" y="762000"/>
            <a:ext cx="6315075" cy="1238250"/>
          </a:xfrm>
        </p:spPr>
        <p:txBody>
          <a:bodyPr/>
          <a:lstStyle/>
          <a:p>
            <a:pPr algn="ctr"/>
            <a:r>
              <a:rPr lang="en-US" sz="3900" dirty="0"/>
              <a:t>Legal Issues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08000" y="2057400"/>
            <a:ext cx="108712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None/>
              <a:defRPr kumimoji="1" sz="1625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6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None/>
              <a:defRPr kumimoji="1" sz="1463" b="1">
                <a:solidFill>
                  <a:srgbClr val="0033CC"/>
                </a:solidFill>
                <a:latin typeface="+mn-lt"/>
              </a:defRPr>
            </a:lvl2pPr>
            <a:lvl3pPr marL="742931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kumimoji="1" sz="1300">
                <a:solidFill>
                  <a:schemeClr val="hlink"/>
                </a:solidFill>
                <a:latin typeface="+mn-lt"/>
              </a:defRPr>
            </a:lvl3pPr>
            <a:lvl4pPr marL="1114397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kumimoji="1" sz="1138">
                <a:solidFill>
                  <a:schemeClr val="tx1"/>
                </a:solidFill>
                <a:latin typeface="+mn-lt"/>
              </a:defRPr>
            </a:lvl4pPr>
            <a:lvl5pPr marL="1485863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None/>
              <a:defRPr kumimoji="1" sz="1138">
                <a:solidFill>
                  <a:srgbClr val="009900"/>
                </a:solidFill>
                <a:latin typeface="+mn-lt"/>
              </a:defRPr>
            </a:lvl5pPr>
            <a:lvl6pPr marL="1857329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None/>
              <a:defRPr kumimoji="1" sz="1138">
                <a:solidFill>
                  <a:srgbClr val="009900"/>
                </a:solidFill>
                <a:latin typeface="+mn-lt"/>
              </a:defRPr>
            </a:lvl6pPr>
            <a:lvl7pPr marL="2228794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None/>
              <a:defRPr kumimoji="1" sz="1138">
                <a:solidFill>
                  <a:srgbClr val="009900"/>
                </a:solidFill>
                <a:latin typeface="+mn-lt"/>
              </a:defRPr>
            </a:lvl7pPr>
            <a:lvl8pPr marL="260026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None/>
              <a:defRPr kumimoji="1" sz="1138">
                <a:solidFill>
                  <a:srgbClr val="009900"/>
                </a:solidFill>
                <a:latin typeface="+mn-lt"/>
              </a:defRPr>
            </a:lvl8pPr>
            <a:lvl9pPr marL="2971726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None/>
              <a:defRPr kumimoji="1" sz="1138">
                <a:solidFill>
                  <a:srgbClr val="009900"/>
                </a:solidFill>
                <a:latin typeface="+mn-lt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/>
              <a:t>Individual country has laws pertaining to computer crimes.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/>
              <a:t>Pen-Testers need to adhere to the laws VERY CAREFULLY.</a:t>
            </a:r>
          </a:p>
          <a:p>
            <a:pPr marL="714366" lvl="1" indent="-342900">
              <a:buFont typeface="Arial" panose="020B0604020202020204" pitchFamily="34" charset="0"/>
              <a:buChar char="•"/>
            </a:pPr>
            <a:r>
              <a:rPr lang="en-US" sz="2400" kern="0" dirty="0"/>
              <a:t>Need to be aware of laws of the country where they operate and the laws of the country where the targets are located.</a:t>
            </a:r>
          </a:p>
          <a:p>
            <a:pPr marL="714366" lvl="1" indent="-342900">
              <a:buFont typeface="Arial" panose="020B0604020202020204" pitchFamily="34" charset="0"/>
              <a:buChar char="•"/>
            </a:pPr>
            <a:r>
              <a:rPr lang="en-US" sz="2400" kern="0" dirty="0"/>
              <a:t>Also need to be aware of the laws of the countries whose networks are traversed by tester’s packets.</a:t>
            </a:r>
          </a:p>
          <a:p>
            <a:pPr marL="714366" lvl="1" indent="-342900">
              <a:buFont typeface="Arial" panose="020B0604020202020204" pitchFamily="34" charset="0"/>
              <a:buChar char="•"/>
            </a:pPr>
            <a:endParaRPr lang="en-US" sz="2400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/>
              <a:t>Pen-Testers need to consult legal lawyer of the country where test has never been performed before.</a:t>
            </a:r>
            <a:endParaRPr lang="en-SG" sz="2800" kern="0" dirty="0"/>
          </a:p>
        </p:txBody>
      </p:sp>
    </p:spTree>
    <p:extLst>
      <p:ext uri="{BB962C8B-B14F-4D97-AF65-F5344CB8AC3E}">
        <p14:creationId xmlns:p14="http://schemas.microsoft.com/office/powerpoint/2010/main" val="3448995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5" y="0"/>
            <a:ext cx="8977313" cy="773906"/>
          </a:xfrm>
        </p:spPr>
        <p:txBody>
          <a:bodyPr>
            <a:noAutofit/>
          </a:bodyPr>
          <a:lstStyle/>
          <a:p>
            <a:r>
              <a:rPr lang="en-US" sz="1950" dirty="0"/>
              <a:t>Singapore Computer Misuse and Cybersecurity Act</a:t>
            </a:r>
            <a:endParaRPr lang="en-SG" sz="19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0591799" cy="3064454"/>
          </a:xfrm>
        </p:spPr>
        <p:txBody>
          <a:bodyPr>
            <a:noAutofit/>
          </a:bodyPr>
          <a:lstStyle/>
          <a:p>
            <a:r>
              <a:rPr lang="en-US" sz="2800" dirty="0"/>
              <a:t>Prohibits:</a:t>
            </a:r>
          </a:p>
          <a:p>
            <a:pPr lvl="1"/>
            <a:r>
              <a:rPr lang="en-US" sz="2400" dirty="0"/>
              <a:t>Access with intent to commit or facilitate commission of offence</a:t>
            </a:r>
          </a:p>
          <a:p>
            <a:pPr lvl="2"/>
            <a:r>
              <a:rPr lang="en-US" sz="1800" dirty="0"/>
              <a:t>Unauthorized access to computer materials</a:t>
            </a:r>
          </a:p>
          <a:p>
            <a:pPr lvl="2"/>
            <a:r>
              <a:rPr lang="en-US" sz="1800" dirty="0"/>
              <a:t>Unauthorized modification of computer materials.</a:t>
            </a:r>
          </a:p>
          <a:p>
            <a:pPr lvl="2"/>
            <a:r>
              <a:rPr lang="en-US" sz="1800" dirty="0"/>
              <a:t>Unauthorized use or interception of computer service.</a:t>
            </a:r>
          </a:p>
          <a:p>
            <a:pPr lvl="2"/>
            <a:r>
              <a:rPr lang="en-US" sz="1800" dirty="0"/>
              <a:t>Unauthorized disclosure of access code</a:t>
            </a:r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Abetting any of the above will be f</a:t>
            </a:r>
            <a:r>
              <a:rPr lang="en-US" sz="1600" dirty="0"/>
              <a:t>ined up to S$100,000 and imprisonment up to 20 years</a:t>
            </a:r>
          </a:p>
          <a:p>
            <a:pPr lvl="2"/>
            <a:endParaRPr lang="en-US" sz="1600" dirty="0"/>
          </a:p>
          <a:p>
            <a:pPr lvl="1"/>
            <a:r>
              <a:rPr lang="en-US" sz="2400" dirty="0"/>
              <a:t>Details can be found at </a:t>
            </a:r>
          </a:p>
          <a:p>
            <a:pPr lvl="2"/>
            <a:r>
              <a:rPr lang="en-SG" sz="2000" dirty="0">
                <a:hlinkClick r:id="rId2"/>
              </a:rPr>
              <a:t>https://www.csa.gov.sg/~/media/csa/cybersecurity_bill/draft_cybersecurity_bill_2017.pdf</a:t>
            </a:r>
          </a:p>
          <a:p>
            <a:pPr lvl="2"/>
            <a:r>
              <a:rPr lang="en-SG" sz="2000" dirty="0">
                <a:hlinkClick r:id="rId2"/>
              </a:rPr>
              <a:t>https://sso.agc.gov.sg/Bills-Supp/2-2018/Published/20180108?DocDate=20180108</a:t>
            </a:r>
            <a:endParaRPr lang="en-SG" sz="2000" dirty="0"/>
          </a:p>
          <a:p>
            <a:pPr lvl="2"/>
            <a:endParaRPr lang="en-SG" sz="2000" dirty="0"/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850697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048000" y="2971800"/>
            <a:ext cx="6315075" cy="1238250"/>
          </a:xfrm>
        </p:spPr>
        <p:txBody>
          <a:bodyPr/>
          <a:lstStyle/>
          <a:p>
            <a:pPr algn="ctr"/>
            <a:r>
              <a:rPr lang="en-SG" sz="3900" dirty="0"/>
              <a:t>Acts Awareness and Ethical Declaration</a:t>
            </a:r>
          </a:p>
          <a:p>
            <a:pPr algn="ctr"/>
            <a:r>
              <a:rPr lang="en-SG" sz="2275" dirty="0"/>
              <a:t>(You will be supplied with a printed copy. The form must complete and hand in to your Tutor)</a:t>
            </a:r>
          </a:p>
          <a:p>
            <a:pPr algn="ctr"/>
            <a:endParaRPr lang="en-US" sz="2275" dirty="0"/>
          </a:p>
          <a:p>
            <a:pPr algn="ctr"/>
            <a:endParaRPr lang="en-SG" sz="2275" dirty="0"/>
          </a:p>
        </p:txBody>
      </p:sp>
    </p:spTree>
    <p:extLst>
      <p:ext uri="{BB962C8B-B14F-4D97-AF65-F5344CB8AC3E}">
        <p14:creationId xmlns:p14="http://schemas.microsoft.com/office/powerpoint/2010/main" val="1262313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938464" y="2252663"/>
            <a:ext cx="6315075" cy="1238250"/>
          </a:xfrm>
        </p:spPr>
        <p:txBody>
          <a:bodyPr/>
          <a:lstStyle/>
          <a:p>
            <a:pPr algn="ctr"/>
            <a:r>
              <a:rPr lang="en-SG" sz="3900" dirty="0"/>
              <a:t>End</a:t>
            </a:r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240885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950" dirty="0"/>
              <a:t>Ethical Hacking vs. Penetration Testing</a:t>
            </a:r>
          </a:p>
          <a:p>
            <a:r>
              <a:rPr lang="en-US" sz="1950" dirty="0"/>
              <a:t>Purposes of Pen-Testing</a:t>
            </a:r>
          </a:p>
          <a:p>
            <a:r>
              <a:rPr lang="en-US" sz="1950" dirty="0"/>
              <a:t>Types of Pen-Test</a:t>
            </a:r>
          </a:p>
          <a:p>
            <a:r>
              <a:rPr lang="en-US" sz="1950" dirty="0"/>
              <a:t>Focus of EH Module</a:t>
            </a:r>
          </a:p>
          <a:p>
            <a:r>
              <a:rPr lang="en-US" sz="1950" dirty="0"/>
              <a:t>Our Pen-Test Process Model</a:t>
            </a:r>
          </a:p>
          <a:p>
            <a:r>
              <a:rPr lang="en-US" sz="1950" dirty="0"/>
              <a:t>Public Testing Methodologies</a:t>
            </a:r>
          </a:p>
          <a:p>
            <a:r>
              <a:rPr lang="en-US" sz="1950" dirty="0"/>
              <a:t>Limitations of Pen-Test</a:t>
            </a:r>
          </a:p>
          <a:p>
            <a:r>
              <a:rPr lang="en-US" sz="1950" dirty="0"/>
              <a:t>Legal Issues</a:t>
            </a:r>
          </a:p>
          <a:p>
            <a:r>
              <a:rPr lang="en-US" sz="1950" dirty="0"/>
              <a:t>Code of Ethics</a:t>
            </a:r>
          </a:p>
          <a:p>
            <a:endParaRPr lang="en-US" sz="2275" dirty="0"/>
          </a:p>
        </p:txBody>
      </p:sp>
    </p:spTree>
    <p:extLst>
      <p:ext uri="{BB962C8B-B14F-4D97-AF65-F5344CB8AC3E}">
        <p14:creationId xmlns:p14="http://schemas.microsoft.com/office/powerpoint/2010/main" val="272241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295400" y="674710"/>
            <a:ext cx="9372600" cy="1238250"/>
          </a:xfrm>
        </p:spPr>
        <p:txBody>
          <a:bodyPr/>
          <a:lstStyle/>
          <a:p>
            <a:pPr algn="ctr"/>
            <a:r>
              <a:rPr lang="en-US" sz="3900" dirty="0"/>
              <a:t>Ethical Hacking vs. Penetration Testing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088194"/>
              </p:ext>
            </p:extLst>
          </p:nvPr>
        </p:nvGraphicFramePr>
        <p:xfrm>
          <a:off x="609600" y="1936051"/>
          <a:ext cx="11049000" cy="2635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0">
                  <a:extLst>
                    <a:ext uri="{9D8B030D-6E8A-4147-A177-3AD203B41FA5}">
                      <a16:colId xmlns:a16="http://schemas.microsoft.com/office/drawing/2014/main" val="1723861881"/>
                    </a:ext>
                  </a:extLst>
                </a:gridCol>
                <a:gridCol w="5524500">
                  <a:extLst>
                    <a:ext uri="{9D8B030D-6E8A-4147-A177-3AD203B41FA5}">
                      <a16:colId xmlns:a16="http://schemas.microsoft.com/office/drawing/2014/main" val="3898281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Ethical Hacking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Penetration Testing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71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Using computer attack techniques to find security flaws in the targeted asset with the permission of the asset owner and the goal of improving the security of the asset.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It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may not </a:t>
                      </a:r>
                      <a:r>
                        <a:rPr lang="en-US" sz="1600" dirty="0"/>
                        <a:t>necessary follow a process model or sequence of activities to hack into an asset.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Following a process model to locate and establish targets, find vulnerabilities, exploit the flaws to determine potential impact and business risk with the goal of helping the owner improve security practices.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It has to be carried out under a controlled and safe manner according to a carefully designed scope and rules of engagement pre-established between the Pen-testers and the owner.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121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71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Pen-Test and Ethical Hacking may have some similarity. The terms are often inter used by many to refer to the same thing.</a:t>
            </a:r>
          </a:p>
          <a:p>
            <a:pPr marL="0" indent="0">
              <a:buNone/>
            </a:pPr>
            <a:endParaRPr lang="en-US" sz="1950" dirty="0"/>
          </a:p>
          <a:p>
            <a:r>
              <a:rPr lang="en-US" sz="2400" dirty="0"/>
              <a:t>Pen-Test consists of “Security Assessment” or “Vulnerability Assessment” activity.</a:t>
            </a:r>
          </a:p>
          <a:p>
            <a:pPr lvl="1"/>
            <a:r>
              <a:rPr lang="en-US" sz="2000" dirty="0"/>
              <a:t>Went deeper with the goal of taking over systems and obtaining data.</a:t>
            </a:r>
          </a:p>
          <a:p>
            <a:pPr marL="46434" indent="0">
              <a:buNone/>
            </a:pPr>
            <a:endParaRPr lang="en-US" sz="2000" dirty="0"/>
          </a:p>
          <a:p>
            <a:pPr marL="325041"/>
            <a:r>
              <a:rPr lang="en-US" sz="2400" dirty="0"/>
              <a:t>Pen-Test is not a “Security Audit”. Audit is checking/policing according to the company’s security policy statement.</a:t>
            </a:r>
          </a:p>
          <a:p>
            <a:pPr marL="650074" lvl="1"/>
            <a:r>
              <a:rPr lang="en-US" sz="2000" dirty="0"/>
              <a:t>E.g. Staff are not allow to connect any personal wireless AP into any of the company’s network outlet.</a:t>
            </a:r>
          </a:p>
          <a:p>
            <a:pPr marL="46434" indent="0">
              <a:buNone/>
            </a:pPr>
            <a:endParaRPr lang="en-US" sz="2800" dirty="0"/>
          </a:p>
          <a:p>
            <a:endParaRPr lang="en-US" sz="1950" dirty="0"/>
          </a:p>
          <a:p>
            <a:endParaRPr lang="en-SG" sz="1950" dirty="0"/>
          </a:p>
        </p:txBody>
      </p:sp>
    </p:spTree>
    <p:extLst>
      <p:ext uri="{BB962C8B-B14F-4D97-AF65-F5344CB8AC3E}">
        <p14:creationId xmlns:p14="http://schemas.microsoft.com/office/powerpoint/2010/main" val="193163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Scope Document</a:t>
            </a:r>
            <a:endParaRPr lang="en-SG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document establish a clear and explicit scope of a test </a:t>
            </a:r>
          </a:p>
          <a:p>
            <a:pPr lvl="1"/>
            <a:r>
              <a:rPr lang="en-US" sz="2400" dirty="0"/>
              <a:t>Discuss WHAT are to be tested </a:t>
            </a:r>
          </a:p>
          <a:p>
            <a:pPr lvl="1"/>
            <a:r>
              <a:rPr lang="en-US" sz="2400" dirty="0"/>
              <a:t>Address WHAT should be explicit avoided</a:t>
            </a:r>
          </a:p>
          <a:p>
            <a:r>
              <a:rPr lang="en-US" sz="2800" dirty="0"/>
              <a:t>Additional entity discovered during test</a:t>
            </a:r>
          </a:p>
          <a:p>
            <a:pPr lvl="1"/>
            <a:r>
              <a:rPr lang="en-US" sz="2400" dirty="0"/>
              <a:t>Outside the original scope and need to check with client</a:t>
            </a:r>
          </a:p>
          <a:p>
            <a:pPr lvl="1"/>
            <a:r>
              <a:rPr lang="en-US" sz="2400" dirty="0"/>
              <a:t>Will affect project timeline and cost</a:t>
            </a:r>
          </a:p>
          <a:p>
            <a:r>
              <a:rPr lang="en-US" sz="2800" dirty="0"/>
              <a:t>Extreme care needed if test on Production environment</a:t>
            </a:r>
          </a:p>
          <a:p>
            <a:pPr lvl="1"/>
            <a:r>
              <a:rPr lang="en-US" sz="2000" dirty="0"/>
              <a:t>More complicated if test involved shared cloud(public cloud) service</a:t>
            </a:r>
          </a:p>
          <a:p>
            <a:pPr lvl="2"/>
            <a:r>
              <a:rPr lang="en-US" sz="1800" dirty="0"/>
              <a:t>Explicit permission from the cloud company needed.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63036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Rules of Engagement</a:t>
            </a:r>
            <a:endParaRPr lang="en-SG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10871200" cy="5181600"/>
          </a:xfrm>
        </p:spPr>
        <p:txBody>
          <a:bodyPr>
            <a:noAutofit/>
          </a:bodyPr>
          <a:lstStyle/>
          <a:p>
            <a:r>
              <a:rPr lang="en-US" sz="2400" dirty="0"/>
              <a:t>Define HOW the test to be carried out.</a:t>
            </a:r>
          </a:p>
          <a:p>
            <a:pPr lvl="1"/>
            <a:r>
              <a:rPr lang="en-US" sz="2000" dirty="0"/>
              <a:t>Method for exchanging information(e.g. password and test outcomes etc.) in encrypted manner</a:t>
            </a:r>
          </a:p>
          <a:p>
            <a:pPr lvl="1"/>
            <a:r>
              <a:rPr lang="en-US" sz="2000" dirty="0"/>
              <a:t>Daily debriefing to limit surprises, discuss the following also:</a:t>
            </a:r>
          </a:p>
          <a:p>
            <a:pPr lvl="2"/>
            <a:r>
              <a:rPr lang="en-US" sz="1600" dirty="0"/>
              <a:t>Schedule and milestones</a:t>
            </a:r>
          </a:p>
          <a:p>
            <a:pPr lvl="2"/>
            <a:r>
              <a:rPr lang="en-US" sz="1600" dirty="0"/>
              <a:t>Significant issue discovered</a:t>
            </a:r>
          </a:p>
          <a:p>
            <a:pPr lvl="2"/>
            <a:r>
              <a:rPr lang="en-US" sz="1600" dirty="0"/>
              <a:t>Any stuff detected when the Pen-Test is going on.</a:t>
            </a:r>
          </a:p>
          <a:p>
            <a:pPr lvl="1"/>
            <a:r>
              <a:rPr lang="en-US" sz="2000" dirty="0"/>
              <a:t>Agreed date and time for testing</a:t>
            </a:r>
          </a:p>
          <a:p>
            <a:pPr lvl="1"/>
            <a:r>
              <a:rPr lang="en-US" sz="2000" dirty="0"/>
              <a:t>Announced or unannounced test?</a:t>
            </a:r>
          </a:p>
          <a:p>
            <a:pPr lvl="2"/>
            <a:r>
              <a:rPr lang="en-US" sz="1600" dirty="0"/>
              <a:t>How to deal with shunning of test traffic for unannounced test?</a:t>
            </a:r>
          </a:p>
          <a:p>
            <a:pPr lvl="1"/>
            <a:r>
              <a:rPr lang="en-US" sz="2000" dirty="0"/>
              <a:t>Explicitly</a:t>
            </a:r>
            <a:r>
              <a:rPr lang="zh-CN" altLang="en-US" sz="2000" dirty="0"/>
              <a:t> </a:t>
            </a:r>
            <a:r>
              <a:rPr lang="en-US" sz="2000" dirty="0"/>
              <a:t>include emergency contact information</a:t>
            </a:r>
          </a:p>
          <a:p>
            <a:pPr lvl="1"/>
            <a:r>
              <a:rPr lang="en-US" sz="1800" dirty="0"/>
              <a:t>Black box or crystal box test or hybrid approach?</a:t>
            </a:r>
          </a:p>
          <a:p>
            <a:pPr lvl="1"/>
            <a:r>
              <a:rPr lang="en-US" sz="1800" dirty="0"/>
              <a:t>Confidentiality of data on hacked systems</a:t>
            </a:r>
          </a:p>
          <a:p>
            <a:pPr marL="371465" lvl="1" indent="0">
              <a:buNone/>
            </a:pPr>
            <a:endParaRPr lang="en-US" sz="2000" dirty="0"/>
          </a:p>
          <a:p>
            <a:r>
              <a:rPr lang="en-US" sz="2000" dirty="0"/>
              <a:t>A good set of rules of engagement will facilitate test and make test more thorough and effective.</a:t>
            </a:r>
            <a:endParaRPr lang="en-US" sz="2400" dirty="0"/>
          </a:p>
          <a:p>
            <a:pPr marL="371465" lvl="1" indent="0">
              <a:buNone/>
            </a:pPr>
            <a:endParaRPr lang="en-US" sz="2400" dirty="0"/>
          </a:p>
          <a:p>
            <a:endParaRPr lang="en-SG" sz="2275" dirty="0"/>
          </a:p>
        </p:txBody>
      </p:sp>
    </p:spTree>
    <p:extLst>
      <p:ext uri="{BB962C8B-B14F-4D97-AF65-F5344CB8AC3E}">
        <p14:creationId xmlns:p14="http://schemas.microsoft.com/office/powerpoint/2010/main" val="105216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819400" y="838200"/>
            <a:ext cx="6315075" cy="1238250"/>
          </a:xfrm>
        </p:spPr>
        <p:txBody>
          <a:bodyPr/>
          <a:lstStyle/>
          <a:p>
            <a:pPr algn="ctr"/>
            <a:r>
              <a:rPr lang="en-US" sz="3900" dirty="0"/>
              <a:t>Purpose of Pen-Test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38200" y="2286000"/>
            <a:ext cx="10871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None/>
              <a:defRPr kumimoji="1" sz="1625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6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None/>
              <a:defRPr kumimoji="1" sz="1463" b="1">
                <a:solidFill>
                  <a:srgbClr val="0033CC"/>
                </a:solidFill>
                <a:latin typeface="+mn-lt"/>
              </a:defRPr>
            </a:lvl2pPr>
            <a:lvl3pPr marL="742931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kumimoji="1" sz="1300">
                <a:solidFill>
                  <a:schemeClr val="hlink"/>
                </a:solidFill>
                <a:latin typeface="+mn-lt"/>
              </a:defRPr>
            </a:lvl3pPr>
            <a:lvl4pPr marL="1114397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kumimoji="1" sz="1138">
                <a:solidFill>
                  <a:schemeClr val="tx1"/>
                </a:solidFill>
                <a:latin typeface="+mn-lt"/>
              </a:defRPr>
            </a:lvl4pPr>
            <a:lvl5pPr marL="1485863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None/>
              <a:defRPr kumimoji="1" sz="1138">
                <a:solidFill>
                  <a:srgbClr val="009900"/>
                </a:solidFill>
                <a:latin typeface="+mn-lt"/>
              </a:defRPr>
            </a:lvl5pPr>
            <a:lvl6pPr marL="1857329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None/>
              <a:defRPr kumimoji="1" sz="1138">
                <a:solidFill>
                  <a:srgbClr val="009900"/>
                </a:solidFill>
                <a:latin typeface="+mn-lt"/>
              </a:defRPr>
            </a:lvl6pPr>
            <a:lvl7pPr marL="2228794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None/>
              <a:defRPr kumimoji="1" sz="1138">
                <a:solidFill>
                  <a:srgbClr val="009900"/>
                </a:solidFill>
                <a:latin typeface="+mn-lt"/>
              </a:defRPr>
            </a:lvl7pPr>
            <a:lvl8pPr marL="260026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None/>
              <a:defRPr kumimoji="1" sz="1138">
                <a:solidFill>
                  <a:srgbClr val="009900"/>
                </a:solidFill>
                <a:latin typeface="+mn-lt"/>
              </a:defRPr>
            </a:lvl8pPr>
            <a:lvl9pPr marL="2971726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None/>
              <a:defRPr kumimoji="1" sz="1138">
                <a:solidFill>
                  <a:srgbClr val="009900"/>
                </a:solidFill>
                <a:latin typeface="+mn-lt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dirty="0"/>
              <a:t>To find the vulnerabilities before the bad guys do and carry out destructive acts.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dirty="0"/>
              <a:t>To make a point to decision makers about the risk and the need for action or resources.</a:t>
            </a:r>
            <a:endParaRPr lang="en-SG" sz="2400" kern="0" dirty="0"/>
          </a:p>
        </p:txBody>
      </p:sp>
    </p:spTree>
    <p:extLst>
      <p:ext uri="{BB962C8B-B14F-4D97-AF65-F5344CB8AC3E}">
        <p14:creationId xmlns:p14="http://schemas.microsoft.com/office/powerpoint/2010/main" val="176975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895600" y="838200"/>
            <a:ext cx="6315075" cy="1238250"/>
          </a:xfrm>
        </p:spPr>
        <p:txBody>
          <a:bodyPr/>
          <a:lstStyle/>
          <a:p>
            <a:pPr algn="ctr"/>
            <a:r>
              <a:rPr lang="en-US" sz="3900" dirty="0"/>
              <a:t>Types of Pen-Test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 bwMode="auto">
          <a:xfrm>
            <a:off x="508000" y="2286000"/>
            <a:ext cx="10871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None/>
              <a:defRPr kumimoji="1" sz="1625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6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None/>
              <a:defRPr kumimoji="1" sz="1463" b="1">
                <a:solidFill>
                  <a:srgbClr val="0033CC"/>
                </a:solidFill>
                <a:latin typeface="+mn-lt"/>
              </a:defRPr>
            </a:lvl2pPr>
            <a:lvl3pPr marL="742931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kumimoji="1" sz="1300">
                <a:solidFill>
                  <a:schemeClr val="hlink"/>
                </a:solidFill>
                <a:latin typeface="+mn-lt"/>
              </a:defRPr>
            </a:lvl3pPr>
            <a:lvl4pPr marL="1114397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kumimoji="1" sz="1138">
                <a:solidFill>
                  <a:schemeClr val="tx1"/>
                </a:solidFill>
                <a:latin typeface="+mn-lt"/>
              </a:defRPr>
            </a:lvl4pPr>
            <a:lvl5pPr marL="1485863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None/>
              <a:defRPr kumimoji="1" sz="1138">
                <a:solidFill>
                  <a:srgbClr val="009900"/>
                </a:solidFill>
                <a:latin typeface="+mn-lt"/>
              </a:defRPr>
            </a:lvl5pPr>
            <a:lvl6pPr marL="1857329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None/>
              <a:defRPr kumimoji="1" sz="1138">
                <a:solidFill>
                  <a:srgbClr val="009900"/>
                </a:solidFill>
                <a:latin typeface="+mn-lt"/>
              </a:defRPr>
            </a:lvl6pPr>
            <a:lvl7pPr marL="2228794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None/>
              <a:defRPr kumimoji="1" sz="1138">
                <a:solidFill>
                  <a:srgbClr val="009900"/>
                </a:solidFill>
                <a:latin typeface="+mn-lt"/>
              </a:defRPr>
            </a:lvl7pPr>
            <a:lvl8pPr marL="260026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None/>
              <a:defRPr kumimoji="1" sz="1138">
                <a:solidFill>
                  <a:srgbClr val="009900"/>
                </a:solidFill>
                <a:latin typeface="+mn-lt"/>
              </a:defRPr>
            </a:lvl8pPr>
            <a:lvl9pPr marL="2971726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None/>
              <a:defRPr kumimoji="1" sz="1138">
                <a:solidFill>
                  <a:srgbClr val="009900"/>
                </a:solidFill>
                <a:latin typeface="+mn-lt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dirty="0"/>
              <a:t>Wireless Network Security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dirty="0"/>
              <a:t>Network Penetration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dirty="0"/>
              <a:t>System Penetration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dirty="0"/>
              <a:t>Web Application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dirty="0"/>
              <a:t>Social Engineering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dirty="0"/>
              <a:t>Physical Environment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50" kern="0" dirty="0"/>
              <a:t>…</a:t>
            </a:r>
            <a:endParaRPr lang="en-SG" sz="1950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45606898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FC263C1BB8CE419EB5D4898E29476C" ma:contentTypeVersion="2" ma:contentTypeDescription="Create a new document." ma:contentTypeScope="" ma:versionID="615e6d275176d44f918c8c0632d8f860">
  <xsd:schema xmlns:xsd="http://www.w3.org/2001/XMLSchema" xmlns:xs="http://www.w3.org/2001/XMLSchema" xmlns:p="http://schemas.microsoft.com/office/2006/metadata/properties" xmlns:ns2="b3cb7993-a6de-4faf-ad31-2d728e621b0d" targetNamespace="http://schemas.microsoft.com/office/2006/metadata/properties" ma:root="true" ma:fieldsID="51aeffd96d6e409178f3a28261d73039" ns2:_="">
    <xsd:import namespace="b3cb7993-a6de-4faf-ad31-2d728e621b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cb7993-a6de-4faf-ad31-2d728e621b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6CCDA7-7FD1-4A92-AB07-ED4C04CC6B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cb7993-a6de-4faf-ad31-2d728e621b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5A53F8-825A-4688-8A3E-1C0FC02789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32839D-4FF0-4D59-887D-53CB12F2C22E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3a83844-d438-4329-82cf-7e80dcd10ad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\\Ccsstaff1\software\office97\Template\Designs\CONTPORT.POT</Template>
  <TotalTime>12713</TotalTime>
  <Words>1329</Words>
  <Application>Microsoft Office PowerPoint</Application>
  <PresentationFormat>Widescreen</PresentationFormat>
  <Paragraphs>207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Contport</vt:lpstr>
      <vt:lpstr>PowerPoint Presentation</vt:lpstr>
      <vt:lpstr>Learning Objectives</vt:lpstr>
      <vt:lpstr>Contents</vt:lpstr>
      <vt:lpstr>PowerPoint Presentation</vt:lpstr>
      <vt:lpstr>PowerPoint Presentation</vt:lpstr>
      <vt:lpstr>Scope Document</vt:lpstr>
      <vt:lpstr>Rules of Engagement</vt:lpstr>
      <vt:lpstr>PowerPoint Presentation</vt:lpstr>
      <vt:lpstr>PowerPoint Presentation</vt:lpstr>
      <vt:lpstr>PowerPoint Presentation</vt:lpstr>
      <vt:lpstr>PowerPoint Presentation</vt:lpstr>
      <vt:lpstr>Planning</vt:lpstr>
      <vt:lpstr>Reconnaissance</vt:lpstr>
      <vt:lpstr>Scanning</vt:lpstr>
      <vt:lpstr>Exploitation</vt:lpstr>
      <vt:lpstr>Reporting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Singapore Computer Misuse and Cybersecurity Act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2012 Week 1 Module Overview</dc:title>
  <dc:creator>Lee Chin Seng</dc:creator>
  <cp:lastModifiedBy>Hock Guan TAN (NP)</cp:lastModifiedBy>
  <cp:revision>355</cp:revision>
  <cp:lastPrinted>2017-05-02T07:50:23Z</cp:lastPrinted>
  <dcterms:created xsi:type="dcterms:W3CDTF">1995-05-28T16:29:18Z</dcterms:created>
  <dcterms:modified xsi:type="dcterms:W3CDTF">2021-04-17T06:23:10Z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2021-04-12T06:24:22Z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76e6b5a3-109a-47f2-9967-0bf4610d154d</vt:lpwstr>
  </property>
  <property fmtid="{D5CDD505-2E9C-101B-9397-08002B2CF9AE}" pid="8" name="MSIP_Label_30286cb9-b49f-4646-87a5-340028348160_ContentBits">
    <vt:lpwstr>1</vt:lpwstr>
  </property>
  <property fmtid="{D5CDD505-2E9C-101B-9397-08002B2CF9AE}" pid="9" name="ContentTypeId">
    <vt:lpwstr>0x0101004EFC263C1BB8CE419EB5D4898E29476C</vt:lpwstr>
  </property>
</Properties>
</file>