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4"/>
  </p:sldMasterIdLst>
  <p:notesMasterIdLst>
    <p:notesMasterId r:id="rId43"/>
  </p:notesMasterIdLst>
  <p:handoutMasterIdLst>
    <p:handoutMasterId r:id="rId44"/>
  </p:handoutMasterIdLst>
  <p:sldIdLst>
    <p:sldId id="376" r:id="rId5"/>
    <p:sldId id="441" r:id="rId6"/>
    <p:sldId id="443" r:id="rId7"/>
    <p:sldId id="447" r:id="rId8"/>
    <p:sldId id="536" r:id="rId9"/>
    <p:sldId id="535" r:id="rId10"/>
    <p:sldId id="449" r:id="rId11"/>
    <p:sldId id="531" r:id="rId12"/>
    <p:sldId id="504" r:id="rId13"/>
    <p:sldId id="593" r:id="rId14"/>
    <p:sldId id="595" r:id="rId15"/>
    <p:sldId id="592" r:id="rId16"/>
    <p:sldId id="587" r:id="rId17"/>
    <p:sldId id="588" r:id="rId18"/>
    <p:sldId id="452" r:id="rId19"/>
    <p:sldId id="594" r:id="rId20"/>
    <p:sldId id="505" r:id="rId21"/>
    <p:sldId id="506" r:id="rId22"/>
    <p:sldId id="541" r:id="rId23"/>
    <p:sldId id="456" r:id="rId24"/>
    <p:sldId id="510" r:id="rId25"/>
    <p:sldId id="540" r:id="rId26"/>
    <p:sldId id="542" r:id="rId27"/>
    <p:sldId id="543" r:id="rId28"/>
    <p:sldId id="589" r:id="rId29"/>
    <p:sldId id="591" r:id="rId30"/>
    <p:sldId id="544" r:id="rId31"/>
    <p:sldId id="545" r:id="rId32"/>
    <p:sldId id="546" r:id="rId33"/>
    <p:sldId id="524" r:id="rId34"/>
    <p:sldId id="562" r:id="rId35"/>
    <p:sldId id="563" r:id="rId36"/>
    <p:sldId id="566" r:id="rId37"/>
    <p:sldId id="596" r:id="rId38"/>
    <p:sldId id="561" r:id="rId39"/>
    <p:sldId id="497" r:id="rId40"/>
    <p:sldId id="552" r:id="rId41"/>
    <p:sldId id="525" r:id="rId42"/>
  </p:sldIdLst>
  <p:sldSz cx="12192000" cy="6858000"/>
  <p:notesSz cx="6784975" cy="9856788"/>
  <p:defaultTextStyle>
    <a:defPPr>
      <a:defRPr lang="en-GB"/>
    </a:defPPr>
    <a:lvl1pPr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5pPr>
    <a:lvl6pPr marL="2286000" algn="l" defTabSz="914400" rtl="0" eaLnBrk="1" latinLnBrk="0" hangingPunct="1">
      <a:defRPr sz="2400" kern="1200">
        <a:solidFill>
          <a:schemeClr val="tx1"/>
        </a:solidFill>
        <a:latin typeface="Verdana" panose="020B0604030504040204" pitchFamily="34" charset="0"/>
        <a:ea typeface="+mn-ea"/>
        <a:cs typeface="+mn-cs"/>
      </a:defRPr>
    </a:lvl6pPr>
    <a:lvl7pPr marL="2743200" algn="l" defTabSz="914400" rtl="0" eaLnBrk="1" latinLnBrk="0" hangingPunct="1">
      <a:defRPr sz="2400" kern="1200">
        <a:solidFill>
          <a:schemeClr val="tx1"/>
        </a:solidFill>
        <a:latin typeface="Verdana" panose="020B0604030504040204" pitchFamily="34" charset="0"/>
        <a:ea typeface="+mn-ea"/>
        <a:cs typeface="+mn-cs"/>
      </a:defRPr>
    </a:lvl7pPr>
    <a:lvl8pPr marL="3200400" algn="l" defTabSz="914400" rtl="0" eaLnBrk="1" latinLnBrk="0" hangingPunct="1">
      <a:defRPr sz="2400" kern="1200">
        <a:solidFill>
          <a:schemeClr val="tx1"/>
        </a:solidFill>
        <a:latin typeface="Verdana" panose="020B0604030504040204" pitchFamily="34" charset="0"/>
        <a:ea typeface="+mn-ea"/>
        <a:cs typeface="+mn-cs"/>
      </a:defRPr>
    </a:lvl8pPr>
    <a:lvl9pPr marL="3657600" algn="l" defTabSz="914400" rtl="0" eaLnBrk="1" latinLnBrk="0" hangingPunct="1">
      <a:defRPr sz="2400"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167">
          <p15:clr>
            <a:srgbClr val="A4A3A4"/>
          </p15:clr>
        </p15:guide>
        <p15:guide id="2" pos="291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00CC00"/>
    <a:srgbClr val="800000"/>
    <a:srgbClr val="009900"/>
    <a:srgbClr val="CCECFF"/>
    <a:srgbClr val="CCFFFF"/>
    <a:srgbClr val="99CC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4EB485-5B17-4CC9-A1CD-CC74E1B035CA}" v="40" dt="2021-04-28T03:38:24.714"/>
    <p1510:client id="{59D81E03-A8A3-48BD-90A1-3902253126CF}" v="504" dt="2021-04-26T00:54:25.680"/>
    <p1510:client id="{9A5DD3D6-1207-47E0-A56A-45371BE8E728}" v="8" dt="2021-04-29T03:11:23.5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guide orient="horz" pos="2167"/>
        <p:guide pos="291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 Hock Guan" userId="e5f7d661-fe1a-47b6-b277-f25b08fa15d4" providerId="ADAL" clId="{86A8E4B2-A078-4377-94E9-BA0469C71FC6}"/>
    <pc:docChg chg="modSld">
      <pc:chgData name="Tan Hock Guan" userId="e5f7d661-fe1a-47b6-b277-f25b08fa15d4" providerId="ADAL" clId="{86A8E4B2-A078-4377-94E9-BA0469C71FC6}" dt="2018-04-22T08:29:02.257" v="5" actId="113"/>
      <pc:docMkLst>
        <pc:docMk/>
      </pc:docMkLst>
      <pc:sldChg chg="modSp">
        <pc:chgData name="Tan Hock Guan" userId="e5f7d661-fe1a-47b6-b277-f25b08fa15d4" providerId="ADAL" clId="{86A8E4B2-A078-4377-94E9-BA0469C71FC6}" dt="2018-04-22T08:29:02.257" v="5" actId="113"/>
        <pc:sldMkLst>
          <pc:docMk/>
          <pc:sldMk cId="2579255606" sldId="578"/>
        </pc:sldMkLst>
        <pc:spChg chg="mod">
          <ac:chgData name="Tan Hock Guan" userId="e5f7d661-fe1a-47b6-b277-f25b08fa15d4" providerId="ADAL" clId="{86A8E4B2-A078-4377-94E9-BA0469C71FC6}" dt="2018-04-22T08:29:02.257" v="5" actId="113"/>
          <ac:spMkLst>
            <pc:docMk/>
            <pc:sldMk cId="2579255606" sldId="578"/>
            <ac:spMk id="5" creationId="{00000000-0000-0000-0000-000000000000}"/>
          </ac:spMkLst>
        </pc:spChg>
      </pc:sldChg>
    </pc:docChg>
  </pc:docChgLst>
  <pc:docChgLst>
    <pc:chgData name="Hock Guan TAN (NP)" userId="S::thg@np.edu.sg::e5f7d661-fe1a-47b6-b277-f25b08fa15d4" providerId="AD" clId="Web-{484EB485-5B17-4CC9-A1CD-CC74E1B035CA}"/>
    <pc:docChg chg="modSld">
      <pc:chgData name="Hock Guan TAN (NP)" userId="S::thg@np.edu.sg::e5f7d661-fe1a-47b6-b277-f25b08fa15d4" providerId="AD" clId="Web-{484EB485-5B17-4CC9-A1CD-CC74E1B035CA}" dt="2021-04-28T03:38:24.714" v="39" actId="20577"/>
      <pc:docMkLst>
        <pc:docMk/>
      </pc:docMkLst>
      <pc:sldChg chg="modSp">
        <pc:chgData name="Hock Guan TAN (NP)" userId="S::thg@np.edu.sg::e5f7d661-fe1a-47b6-b277-f25b08fa15d4" providerId="AD" clId="Web-{484EB485-5B17-4CC9-A1CD-CC74E1B035CA}" dt="2021-04-28T03:02:21.241" v="20" actId="20577"/>
        <pc:sldMkLst>
          <pc:docMk/>
          <pc:sldMk cId="1586139989" sldId="441"/>
        </pc:sldMkLst>
        <pc:spChg chg="mod">
          <ac:chgData name="Hock Guan TAN (NP)" userId="S::thg@np.edu.sg::e5f7d661-fe1a-47b6-b277-f25b08fa15d4" providerId="AD" clId="Web-{484EB485-5B17-4CC9-A1CD-CC74E1B035CA}" dt="2021-04-28T03:02:21.241" v="20" actId="20577"/>
          <ac:spMkLst>
            <pc:docMk/>
            <pc:sldMk cId="1586139989" sldId="441"/>
            <ac:spMk id="3" creationId="{00000000-0000-0000-0000-000000000000}"/>
          </ac:spMkLst>
        </pc:spChg>
      </pc:sldChg>
      <pc:sldChg chg="modSp">
        <pc:chgData name="Hock Guan TAN (NP)" userId="S::thg@np.edu.sg::e5f7d661-fe1a-47b6-b277-f25b08fa15d4" providerId="AD" clId="Web-{484EB485-5B17-4CC9-A1CD-CC74E1B035CA}" dt="2021-04-28T03:07:01.136" v="22" actId="20577"/>
        <pc:sldMkLst>
          <pc:docMk/>
          <pc:sldMk cId="3449163228" sldId="531"/>
        </pc:sldMkLst>
        <pc:spChg chg="mod">
          <ac:chgData name="Hock Guan TAN (NP)" userId="S::thg@np.edu.sg::e5f7d661-fe1a-47b6-b277-f25b08fa15d4" providerId="AD" clId="Web-{484EB485-5B17-4CC9-A1CD-CC74E1B035CA}" dt="2021-04-28T03:07:01.136" v="22" actId="20577"/>
          <ac:spMkLst>
            <pc:docMk/>
            <pc:sldMk cId="3449163228" sldId="531"/>
            <ac:spMk id="3" creationId="{00000000-0000-0000-0000-000000000000}"/>
          </ac:spMkLst>
        </pc:spChg>
      </pc:sldChg>
      <pc:sldChg chg="modSp">
        <pc:chgData name="Hock Guan TAN (NP)" userId="S::thg@np.edu.sg::e5f7d661-fe1a-47b6-b277-f25b08fa15d4" providerId="AD" clId="Web-{484EB485-5B17-4CC9-A1CD-CC74E1B035CA}" dt="2021-04-28T03:38:24.714" v="39" actId="20577"/>
        <pc:sldMkLst>
          <pc:docMk/>
          <pc:sldMk cId="1628341002" sldId="589"/>
        </pc:sldMkLst>
        <pc:spChg chg="mod">
          <ac:chgData name="Hock Guan TAN (NP)" userId="S::thg@np.edu.sg::e5f7d661-fe1a-47b6-b277-f25b08fa15d4" providerId="AD" clId="Web-{484EB485-5B17-4CC9-A1CD-CC74E1B035CA}" dt="2021-04-28T03:38:24.714" v="39" actId="20577"/>
          <ac:spMkLst>
            <pc:docMk/>
            <pc:sldMk cId="1628341002" sldId="589"/>
            <ac:spMk id="3" creationId="{B76A2683-DFD1-4329-8890-F3600008D68D}"/>
          </ac:spMkLst>
        </pc:spChg>
      </pc:sldChg>
    </pc:docChg>
  </pc:docChgLst>
  <pc:docChgLst>
    <pc:chgData name="Hock Guan TAN (NP)" userId="S::thg@np.edu.sg::e5f7d661-fe1a-47b6-b277-f25b08fa15d4" providerId="AD" clId="Web-{9A5DD3D6-1207-47E0-A56A-45371BE8E728}"/>
    <pc:docChg chg="modSld">
      <pc:chgData name="Hock Guan TAN (NP)" userId="S::thg@np.edu.sg::e5f7d661-fe1a-47b6-b277-f25b08fa15d4" providerId="AD" clId="Web-{9A5DD3D6-1207-47E0-A56A-45371BE8E728}" dt="2021-04-29T03:11:23.490" v="3" actId="20577"/>
      <pc:docMkLst>
        <pc:docMk/>
      </pc:docMkLst>
      <pc:sldChg chg="modSp">
        <pc:chgData name="Hock Guan TAN (NP)" userId="S::thg@np.edu.sg::e5f7d661-fe1a-47b6-b277-f25b08fa15d4" providerId="AD" clId="Web-{9A5DD3D6-1207-47E0-A56A-45371BE8E728}" dt="2021-04-29T03:11:23.490" v="3" actId="20577"/>
        <pc:sldMkLst>
          <pc:docMk/>
          <pc:sldMk cId="2829550831" sldId="449"/>
        </pc:sldMkLst>
        <pc:spChg chg="mod">
          <ac:chgData name="Hock Guan TAN (NP)" userId="S::thg@np.edu.sg::e5f7d661-fe1a-47b6-b277-f25b08fa15d4" providerId="AD" clId="Web-{9A5DD3D6-1207-47E0-A56A-45371BE8E728}" dt="2021-04-29T03:11:23.490" v="3" actId="20577"/>
          <ac:spMkLst>
            <pc:docMk/>
            <pc:sldMk cId="2829550831" sldId="449"/>
            <ac:spMk id="3" creationId="{00000000-0000-0000-0000-000000000000}"/>
          </ac:spMkLst>
        </pc:spChg>
      </pc:sldChg>
    </pc:docChg>
  </pc:docChgLst>
  <pc:docChgLst>
    <pc:chgData name="Hock Guan TAN (NP)" userId="e5f7d661-fe1a-47b6-b277-f25b08fa15d4" providerId="ADAL" clId="{C9FB9C08-3966-4B3C-911D-95CA2A860237}"/>
    <pc:docChg chg="undo custSel addSld delSld modSld sldOrd">
      <pc:chgData name="Hock Guan TAN (NP)" userId="e5f7d661-fe1a-47b6-b277-f25b08fa15d4" providerId="ADAL" clId="{C9FB9C08-3966-4B3C-911D-95CA2A860237}" dt="2021-04-25T18:12:18.643" v="1129" actId="20577"/>
      <pc:docMkLst>
        <pc:docMk/>
      </pc:docMkLst>
      <pc:sldChg chg="modSp">
        <pc:chgData name="Hock Guan TAN (NP)" userId="e5f7d661-fe1a-47b6-b277-f25b08fa15d4" providerId="ADAL" clId="{C9FB9C08-3966-4B3C-911D-95CA2A860237}" dt="2021-04-25T18:10:51.349" v="1070" actId="6549"/>
        <pc:sldMkLst>
          <pc:docMk/>
          <pc:sldMk cId="1586139989" sldId="441"/>
        </pc:sldMkLst>
        <pc:spChg chg="mod">
          <ac:chgData name="Hock Guan TAN (NP)" userId="e5f7d661-fe1a-47b6-b277-f25b08fa15d4" providerId="ADAL" clId="{C9FB9C08-3966-4B3C-911D-95CA2A860237}" dt="2021-04-25T18:10:51.349" v="1070" actId="6549"/>
          <ac:spMkLst>
            <pc:docMk/>
            <pc:sldMk cId="1586139989" sldId="441"/>
            <ac:spMk id="3" creationId="{00000000-0000-0000-0000-000000000000}"/>
          </ac:spMkLst>
        </pc:spChg>
      </pc:sldChg>
      <pc:sldChg chg="modSp">
        <pc:chgData name="Hock Guan TAN (NP)" userId="e5f7d661-fe1a-47b6-b277-f25b08fa15d4" providerId="ADAL" clId="{C9FB9C08-3966-4B3C-911D-95CA2A860237}" dt="2021-04-25T18:12:18.643" v="1129" actId="20577"/>
        <pc:sldMkLst>
          <pc:docMk/>
          <pc:sldMk cId="3573464202" sldId="497"/>
        </pc:sldMkLst>
        <pc:spChg chg="mod">
          <ac:chgData name="Hock Guan TAN (NP)" userId="e5f7d661-fe1a-47b6-b277-f25b08fa15d4" providerId="ADAL" clId="{C9FB9C08-3966-4B3C-911D-95CA2A860237}" dt="2021-04-25T18:12:18.643" v="1129" actId="20577"/>
          <ac:spMkLst>
            <pc:docMk/>
            <pc:sldMk cId="3573464202" sldId="497"/>
            <ac:spMk id="3" creationId="{00000000-0000-0000-0000-000000000000}"/>
          </ac:spMkLst>
        </pc:spChg>
      </pc:sldChg>
      <pc:sldChg chg="addSp delSp modSp">
        <pc:chgData name="Hock Guan TAN (NP)" userId="e5f7d661-fe1a-47b6-b277-f25b08fa15d4" providerId="ADAL" clId="{C9FB9C08-3966-4B3C-911D-95CA2A860237}" dt="2021-04-25T17:55:41.400" v="856" actId="478"/>
        <pc:sldMkLst>
          <pc:docMk/>
          <pc:sldMk cId="3675988947" sldId="505"/>
        </pc:sldMkLst>
        <pc:spChg chg="del">
          <ac:chgData name="Hock Guan TAN (NP)" userId="e5f7d661-fe1a-47b6-b277-f25b08fa15d4" providerId="ADAL" clId="{C9FB9C08-3966-4B3C-911D-95CA2A860237}" dt="2021-04-25T17:20:14.369" v="753" actId="478"/>
          <ac:spMkLst>
            <pc:docMk/>
            <pc:sldMk cId="3675988947" sldId="505"/>
            <ac:spMk id="3" creationId="{B08088B2-44C3-45FA-B45D-E026F6BAED80}"/>
          </ac:spMkLst>
        </pc:spChg>
        <pc:spChg chg="add del mod">
          <ac:chgData name="Hock Guan TAN (NP)" userId="e5f7d661-fe1a-47b6-b277-f25b08fa15d4" providerId="ADAL" clId="{C9FB9C08-3966-4B3C-911D-95CA2A860237}" dt="2021-04-25T17:55:11.820" v="853" actId="478"/>
          <ac:spMkLst>
            <pc:docMk/>
            <pc:sldMk cId="3675988947" sldId="505"/>
            <ac:spMk id="5" creationId="{2FE67E52-084C-4E41-A789-4907ED77F0F3}"/>
          </ac:spMkLst>
        </pc:spChg>
        <pc:picChg chg="add del mod">
          <ac:chgData name="Hock Guan TAN (NP)" userId="e5f7d661-fe1a-47b6-b277-f25b08fa15d4" providerId="ADAL" clId="{C9FB9C08-3966-4B3C-911D-95CA2A860237}" dt="2021-04-25T17:55:41.400" v="856" actId="478"/>
          <ac:picMkLst>
            <pc:docMk/>
            <pc:sldMk cId="3675988947" sldId="505"/>
            <ac:picMk id="6" creationId="{F1CA6F37-B186-4285-B217-210F6E04891A}"/>
          </ac:picMkLst>
        </pc:picChg>
      </pc:sldChg>
      <pc:sldChg chg="modSp">
        <pc:chgData name="Hock Guan TAN (NP)" userId="e5f7d661-fe1a-47b6-b277-f25b08fa15d4" providerId="ADAL" clId="{C9FB9C08-3966-4B3C-911D-95CA2A860237}" dt="2021-04-25T18:11:12.050" v="1071" actId="6549"/>
        <pc:sldMkLst>
          <pc:docMk/>
          <pc:sldMk cId="3449163228" sldId="531"/>
        </pc:sldMkLst>
        <pc:spChg chg="mod">
          <ac:chgData name="Hock Guan TAN (NP)" userId="e5f7d661-fe1a-47b6-b277-f25b08fa15d4" providerId="ADAL" clId="{C9FB9C08-3966-4B3C-911D-95CA2A860237}" dt="2021-04-25T18:11:12.050" v="1071" actId="6549"/>
          <ac:spMkLst>
            <pc:docMk/>
            <pc:sldMk cId="3449163228" sldId="531"/>
            <ac:spMk id="3" creationId="{00000000-0000-0000-0000-000000000000}"/>
          </ac:spMkLst>
        </pc:spChg>
      </pc:sldChg>
      <pc:sldChg chg="delSp">
        <pc:chgData name="Hock Guan TAN (NP)" userId="e5f7d661-fe1a-47b6-b277-f25b08fa15d4" providerId="ADAL" clId="{C9FB9C08-3966-4B3C-911D-95CA2A860237}" dt="2021-04-25T17:20:27.914" v="754" actId="478"/>
        <pc:sldMkLst>
          <pc:docMk/>
          <pc:sldMk cId="506584212" sldId="536"/>
        </pc:sldMkLst>
        <pc:spChg chg="del">
          <ac:chgData name="Hock Guan TAN (NP)" userId="e5f7d661-fe1a-47b6-b277-f25b08fa15d4" providerId="ADAL" clId="{C9FB9C08-3966-4B3C-911D-95CA2A860237}" dt="2021-04-25T17:20:27.914" v="754" actId="478"/>
          <ac:spMkLst>
            <pc:docMk/>
            <pc:sldMk cId="506584212" sldId="536"/>
            <ac:spMk id="3" creationId="{BE2853F6-1174-4597-8F5E-A9A1E45B1EF9}"/>
          </ac:spMkLst>
        </pc:spChg>
      </pc:sldChg>
      <pc:sldChg chg="ord">
        <pc:chgData name="Hock Guan TAN (NP)" userId="e5f7d661-fe1a-47b6-b277-f25b08fa15d4" providerId="ADAL" clId="{C9FB9C08-3966-4B3C-911D-95CA2A860237}" dt="2021-04-25T17:29:50.913" v="781" actId="1076"/>
        <pc:sldMkLst>
          <pc:docMk/>
          <pc:sldMk cId="91862219" sldId="540"/>
        </pc:sldMkLst>
      </pc:sldChg>
      <pc:sldChg chg="ord">
        <pc:chgData name="Hock Guan TAN (NP)" userId="e5f7d661-fe1a-47b6-b277-f25b08fa15d4" providerId="ADAL" clId="{C9FB9C08-3966-4B3C-911D-95CA2A860237}" dt="2021-04-25T17:29:54.540" v="783" actId="1076"/>
        <pc:sldMkLst>
          <pc:docMk/>
          <pc:sldMk cId="3211840522" sldId="542"/>
        </pc:sldMkLst>
      </pc:sldChg>
      <pc:sldChg chg="modSp">
        <pc:chgData name="Hock Guan TAN (NP)" userId="e5f7d661-fe1a-47b6-b277-f25b08fa15d4" providerId="ADAL" clId="{C9FB9C08-3966-4B3C-911D-95CA2A860237}" dt="2021-04-25T17:24:07.894" v="758" actId="6549"/>
        <pc:sldMkLst>
          <pc:docMk/>
          <pc:sldMk cId="745897900" sldId="543"/>
        </pc:sldMkLst>
        <pc:spChg chg="mod">
          <ac:chgData name="Hock Guan TAN (NP)" userId="e5f7d661-fe1a-47b6-b277-f25b08fa15d4" providerId="ADAL" clId="{C9FB9C08-3966-4B3C-911D-95CA2A860237}" dt="2021-04-25T17:24:07.894" v="758" actId="6549"/>
          <ac:spMkLst>
            <pc:docMk/>
            <pc:sldMk cId="745897900" sldId="543"/>
            <ac:spMk id="3" creationId="{00000000-0000-0000-0000-000000000000}"/>
          </ac:spMkLst>
        </pc:spChg>
      </pc:sldChg>
      <pc:sldChg chg="modSp">
        <pc:chgData name="Hock Guan TAN (NP)" userId="e5f7d661-fe1a-47b6-b277-f25b08fa15d4" providerId="ADAL" clId="{C9FB9C08-3966-4B3C-911D-95CA2A860237}" dt="2021-04-25T17:56:59.863" v="902" actId="20577"/>
        <pc:sldMkLst>
          <pc:docMk/>
          <pc:sldMk cId="1676747727" sldId="545"/>
        </pc:sldMkLst>
        <pc:spChg chg="mod">
          <ac:chgData name="Hock Guan TAN (NP)" userId="e5f7d661-fe1a-47b6-b277-f25b08fa15d4" providerId="ADAL" clId="{C9FB9C08-3966-4B3C-911D-95CA2A860237}" dt="2021-04-25T17:56:59.863" v="902" actId="20577"/>
          <ac:spMkLst>
            <pc:docMk/>
            <pc:sldMk cId="1676747727" sldId="545"/>
            <ac:spMk id="5" creationId="{00000000-0000-0000-0000-000000000000}"/>
          </ac:spMkLst>
        </pc:spChg>
      </pc:sldChg>
      <pc:sldChg chg="del">
        <pc:chgData name="Hock Guan TAN (NP)" userId="e5f7d661-fe1a-47b6-b277-f25b08fa15d4" providerId="ADAL" clId="{C9FB9C08-3966-4B3C-911D-95CA2A860237}" dt="2021-04-25T17:52:03.067" v="850" actId="2696"/>
        <pc:sldMkLst>
          <pc:docMk/>
          <pc:sldMk cId="1728042321" sldId="585"/>
        </pc:sldMkLst>
      </pc:sldChg>
      <pc:sldChg chg="del">
        <pc:chgData name="Hock Guan TAN (NP)" userId="e5f7d661-fe1a-47b6-b277-f25b08fa15d4" providerId="ADAL" clId="{C9FB9C08-3966-4B3C-911D-95CA2A860237}" dt="2021-04-25T17:23:47.638" v="757" actId="2696"/>
        <pc:sldMkLst>
          <pc:docMk/>
          <pc:sldMk cId="3022888554" sldId="586"/>
        </pc:sldMkLst>
      </pc:sldChg>
      <pc:sldChg chg="modSp new mod modClrScheme chgLayout">
        <pc:chgData name="Hock Guan TAN (NP)" userId="e5f7d661-fe1a-47b6-b277-f25b08fa15d4" providerId="ADAL" clId="{C9FB9C08-3966-4B3C-911D-95CA2A860237}" dt="2021-04-25T17:31:17.971" v="848" actId="22"/>
        <pc:sldMkLst>
          <pc:docMk/>
          <pc:sldMk cId="3811606068" sldId="587"/>
        </pc:sldMkLst>
        <pc:spChg chg="mod ord">
          <ac:chgData name="Hock Guan TAN (NP)" userId="e5f7d661-fe1a-47b6-b277-f25b08fa15d4" providerId="ADAL" clId="{C9FB9C08-3966-4B3C-911D-95CA2A860237}" dt="2021-04-25T17:21:03.930" v="756" actId="113"/>
          <ac:spMkLst>
            <pc:docMk/>
            <pc:sldMk cId="3811606068" sldId="587"/>
            <ac:spMk id="2" creationId="{C00804AE-D520-495A-80D6-AA8D7B95FA06}"/>
          </ac:spMkLst>
        </pc:spChg>
        <pc:spChg chg="mod ord">
          <ac:chgData name="Hock Guan TAN (NP)" userId="e5f7d661-fe1a-47b6-b277-f25b08fa15d4" providerId="ADAL" clId="{C9FB9C08-3966-4B3C-911D-95CA2A860237}" dt="2021-04-25T17:31:17.971" v="848" actId="22"/>
          <ac:spMkLst>
            <pc:docMk/>
            <pc:sldMk cId="3811606068" sldId="587"/>
            <ac:spMk id="3" creationId="{3823D123-2971-41C2-8C70-36D4A65BD838}"/>
          </ac:spMkLst>
        </pc:spChg>
      </pc:sldChg>
      <pc:sldChg chg="modSp new">
        <pc:chgData name="Hock Guan TAN (NP)" userId="e5f7d661-fe1a-47b6-b277-f25b08fa15d4" providerId="ADAL" clId="{C9FB9C08-3966-4B3C-911D-95CA2A860237}" dt="2021-04-25T17:20:50.919" v="755" actId="113"/>
        <pc:sldMkLst>
          <pc:docMk/>
          <pc:sldMk cId="1250243754" sldId="588"/>
        </pc:sldMkLst>
        <pc:spChg chg="mod">
          <ac:chgData name="Hock Guan TAN (NP)" userId="e5f7d661-fe1a-47b6-b277-f25b08fa15d4" providerId="ADAL" clId="{C9FB9C08-3966-4B3C-911D-95CA2A860237}" dt="2021-04-25T17:20:50.919" v="755" actId="113"/>
          <ac:spMkLst>
            <pc:docMk/>
            <pc:sldMk cId="1250243754" sldId="588"/>
            <ac:spMk id="2" creationId="{FB2977AD-D8D6-4AC1-A04C-A762CFCE5187}"/>
          </ac:spMkLst>
        </pc:spChg>
        <pc:spChg chg="mod">
          <ac:chgData name="Hock Guan TAN (NP)" userId="e5f7d661-fe1a-47b6-b277-f25b08fa15d4" providerId="ADAL" clId="{C9FB9C08-3966-4B3C-911D-95CA2A860237}" dt="2021-04-25T17:15:28.137" v="752" actId="20577"/>
          <ac:spMkLst>
            <pc:docMk/>
            <pc:sldMk cId="1250243754" sldId="588"/>
            <ac:spMk id="3" creationId="{2BC0285A-E54D-4245-95EF-98765ED20186}"/>
          </ac:spMkLst>
        </pc:spChg>
      </pc:sldChg>
      <pc:sldChg chg="modSp new">
        <pc:chgData name="Hock Guan TAN (NP)" userId="e5f7d661-fe1a-47b6-b277-f25b08fa15d4" providerId="ADAL" clId="{C9FB9C08-3966-4B3C-911D-95CA2A860237}" dt="2021-04-25T18:02:24.141" v="1048" actId="20577"/>
        <pc:sldMkLst>
          <pc:docMk/>
          <pc:sldMk cId="1628341002" sldId="589"/>
        </pc:sldMkLst>
        <pc:spChg chg="mod">
          <ac:chgData name="Hock Guan TAN (NP)" userId="e5f7d661-fe1a-47b6-b277-f25b08fa15d4" providerId="ADAL" clId="{C9FB9C08-3966-4B3C-911D-95CA2A860237}" dt="2021-04-25T18:00:07.248" v="931" actId="113"/>
          <ac:spMkLst>
            <pc:docMk/>
            <pc:sldMk cId="1628341002" sldId="589"/>
            <ac:spMk id="2" creationId="{6690B6F1-20FF-420F-81B9-53A80C3F3FD3}"/>
          </ac:spMkLst>
        </pc:spChg>
        <pc:spChg chg="mod">
          <ac:chgData name="Hock Guan TAN (NP)" userId="e5f7d661-fe1a-47b6-b277-f25b08fa15d4" providerId="ADAL" clId="{C9FB9C08-3966-4B3C-911D-95CA2A860237}" dt="2021-04-25T18:02:24.141" v="1048" actId="20577"/>
          <ac:spMkLst>
            <pc:docMk/>
            <pc:sldMk cId="1628341002" sldId="589"/>
            <ac:spMk id="3" creationId="{B76A2683-DFD1-4329-8890-F3600008D68D}"/>
          </ac:spMkLst>
        </pc:spChg>
      </pc:sldChg>
      <pc:sldChg chg="modSp new del ord">
        <pc:chgData name="Hock Guan TAN (NP)" userId="e5f7d661-fe1a-47b6-b277-f25b08fa15d4" providerId="ADAL" clId="{C9FB9C08-3966-4B3C-911D-95CA2A860237}" dt="2021-04-25T17:51:15.456" v="849" actId="2696"/>
        <pc:sldMkLst>
          <pc:docMk/>
          <pc:sldMk cId="3593400417" sldId="589"/>
        </pc:sldMkLst>
        <pc:spChg chg="mod">
          <ac:chgData name="Hock Guan TAN (NP)" userId="e5f7d661-fe1a-47b6-b277-f25b08fa15d4" providerId="ADAL" clId="{C9FB9C08-3966-4B3C-911D-95CA2A860237}" dt="2021-04-25T17:29:33.023" v="779" actId="20577"/>
          <ac:spMkLst>
            <pc:docMk/>
            <pc:sldMk cId="3593400417" sldId="589"/>
            <ac:spMk id="2" creationId="{07D11B0F-BBCC-4C45-9414-84368F2CACF7}"/>
          </ac:spMkLst>
        </pc:spChg>
      </pc:sldChg>
    </pc:docChg>
  </pc:docChgLst>
  <pc:docChgLst>
    <pc:chgData name="Hock Guan TAN (NP)" userId="S::thg@np.edu.sg::e5f7d661-fe1a-47b6-b277-f25b08fa15d4" providerId="AD" clId="Web-{59D81E03-A8A3-48BD-90A1-3902253126CF}"/>
    <pc:docChg chg="addSld delSld modSld">
      <pc:chgData name="Hock Guan TAN (NP)" userId="S::thg@np.edu.sg::e5f7d661-fe1a-47b6-b277-f25b08fa15d4" providerId="AD" clId="Web-{59D81E03-A8A3-48BD-90A1-3902253126CF}" dt="2021-04-26T00:54:25.680" v="454" actId="20577"/>
      <pc:docMkLst>
        <pc:docMk/>
      </pc:docMkLst>
      <pc:sldChg chg="modSp">
        <pc:chgData name="Hock Guan TAN (NP)" userId="S::thg@np.edu.sg::e5f7d661-fe1a-47b6-b277-f25b08fa15d4" providerId="AD" clId="Web-{59D81E03-A8A3-48BD-90A1-3902253126CF}" dt="2021-04-26T00:50:06.063" v="353" actId="20577"/>
        <pc:sldMkLst>
          <pc:docMk/>
          <pc:sldMk cId="1586139989" sldId="441"/>
        </pc:sldMkLst>
        <pc:spChg chg="mod">
          <ac:chgData name="Hock Guan TAN (NP)" userId="S::thg@np.edu.sg::e5f7d661-fe1a-47b6-b277-f25b08fa15d4" providerId="AD" clId="Web-{59D81E03-A8A3-48BD-90A1-3902253126CF}" dt="2021-04-26T00:50:06.063" v="353" actId="20577"/>
          <ac:spMkLst>
            <pc:docMk/>
            <pc:sldMk cId="1586139989" sldId="441"/>
            <ac:spMk id="3" creationId="{00000000-0000-0000-0000-000000000000}"/>
          </ac:spMkLst>
        </pc:spChg>
      </pc:sldChg>
      <pc:sldChg chg="modSp">
        <pc:chgData name="Hock Guan TAN (NP)" userId="S::thg@np.edu.sg::e5f7d661-fe1a-47b6-b277-f25b08fa15d4" providerId="AD" clId="Web-{59D81E03-A8A3-48BD-90A1-3902253126CF}" dt="2021-04-26T00:50:37.924" v="361" actId="20577"/>
        <pc:sldMkLst>
          <pc:docMk/>
          <pc:sldMk cId="265824962" sldId="443"/>
        </pc:sldMkLst>
        <pc:spChg chg="mod">
          <ac:chgData name="Hock Guan TAN (NP)" userId="S::thg@np.edu.sg::e5f7d661-fe1a-47b6-b277-f25b08fa15d4" providerId="AD" clId="Web-{59D81E03-A8A3-48BD-90A1-3902253126CF}" dt="2021-04-26T00:50:37.924" v="361" actId="20577"/>
          <ac:spMkLst>
            <pc:docMk/>
            <pc:sldMk cId="265824962" sldId="443"/>
            <ac:spMk id="3" creationId="{00000000-0000-0000-0000-000000000000}"/>
          </ac:spMkLst>
        </pc:spChg>
      </pc:sldChg>
      <pc:sldChg chg="modSp">
        <pc:chgData name="Hock Guan TAN (NP)" userId="S::thg@np.edu.sg::e5f7d661-fe1a-47b6-b277-f25b08fa15d4" providerId="AD" clId="Web-{59D81E03-A8A3-48BD-90A1-3902253126CF}" dt="2021-04-26T00:27:30.403" v="138" actId="1076"/>
        <pc:sldMkLst>
          <pc:docMk/>
          <pc:sldMk cId="3533977343" sldId="452"/>
        </pc:sldMkLst>
        <pc:spChg chg="mod">
          <ac:chgData name="Hock Guan TAN (NP)" userId="S::thg@np.edu.sg::e5f7d661-fe1a-47b6-b277-f25b08fa15d4" providerId="AD" clId="Web-{59D81E03-A8A3-48BD-90A1-3902253126CF}" dt="2021-04-26T00:27:30.403" v="138" actId="1076"/>
          <ac:spMkLst>
            <pc:docMk/>
            <pc:sldMk cId="3533977343" sldId="452"/>
            <ac:spMk id="2" creationId="{00000000-0000-0000-0000-000000000000}"/>
          </ac:spMkLst>
        </pc:spChg>
      </pc:sldChg>
      <pc:sldChg chg="modSp">
        <pc:chgData name="Hock Guan TAN (NP)" userId="S::thg@np.edu.sg::e5f7d661-fe1a-47b6-b277-f25b08fa15d4" providerId="AD" clId="Web-{59D81E03-A8A3-48BD-90A1-3902253126CF}" dt="2021-04-26T00:51:23.972" v="383" actId="20577"/>
        <pc:sldMkLst>
          <pc:docMk/>
          <pc:sldMk cId="3573464202" sldId="497"/>
        </pc:sldMkLst>
        <pc:spChg chg="mod">
          <ac:chgData name="Hock Guan TAN (NP)" userId="S::thg@np.edu.sg::e5f7d661-fe1a-47b6-b277-f25b08fa15d4" providerId="AD" clId="Web-{59D81E03-A8A3-48BD-90A1-3902253126CF}" dt="2021-04-26T00:51:23.972" v="383" actId="20577"/>
          <ac:spMkLst>
            <pc:docMk/>
            <pc:sldMk cId="3573464202" sldId="497"/>
            <ac:spMk id="3" creationId="{00000000-0000-0000-0000-000000000000}"/>
          </ac:spMkLst>
        </pc:spChg>
      </pc:sldChg>
      <pc:sldChg chg="modSp">
        <pc:chgData name="Hock Guan TAN (NP)" userId="S::thg@np.edu.sg::e5f7d661-fe1a-47b6-b277-f25b08fa15d4" providerId="AD" clId="Web-{59D81E03-A8A3-48BD-90A1-3902253126CF}" dt="2021-04-26T00:42:16.176" v="312" actId="20577"/>
        <pc:sldMkLst>
          <pc:docMk/>
          <pc:sldMk cId="3078379773" sldId="504"/>
        </pc:sldMkLst>
        <pc:spChg chg="mod">
          <ac:chgData name="Hock Guan TAN (NP)" userId="S::thg@np.edu.sg::e5f7d661-fe1a-47b6-b277-f25b08fa15d4" providerId="AD" clId="Web-{59D81E03-A8A3-48BD-90A1-3902253126CF}" dt="2021-04-26T00:42:16.176" v="312" actId="20577"/>
          <ac:spMkLst>
            <pc:docMk/>
            <pc:sldMk cId="3078379773" sldId="504"/>
            <ac:spMk id="7" creationId="{00000000-0000-0000-0000-000000000000}"/>
          </ac:spMkLst>
        </pc:spChg>
      </pc:sldChg>
      <pc:sldChg chg="modSp">
        <pc:chgData name="Hock Guan TAN (NP)" userId="S::thg@np.edu.sg::e5f7d661-fe1a-47b6-b277-f25b08fa15d4" providerId="AD" clId="Web-{59D81E03-A8A3-48BD-90A1-3902253126CF}" dt="2021-04-26T00:29:04.515" v="159" actId="20577"/>
        <pc:sldMkLst>
          <pc:docMk/>
          <pc:sldMk cId="3675988947" sldId="505"/>
        </pc:sldMkLst>
        <pc:spChg chg="mod">
          <ac:chgData name="Hock Guan TAN (NP)" userId="S::thg@np.edu.sg::e5f7d661-fe1a-47b6-b277-f25b08fa15d4" providerId="AD" clId="Web-{59D81E03-A8A3-48BD-90A1-3902253126CF}" dt="2021-04-26T00:29:04.515" v="159" actId="20577"/>
          <ac:spMkLst>
            <pc:docMk/>
            <pc:sldMk cId="3675988947" sldId="505"/>
            <ac:spMk id="7" creationId="{00000000-0000-0000-0000-000000000000}"/>
          </ac:spMkLst>
        </pc:spChg>
      </pc:sldChg>
      <pc:sldChg chg="modSp">
        <pc:chgData name="Hock Guan TAN (NP)" userId="S::thg@np.edu.sg::e5f7d661-fe1a-47b6-b277-f25b08fa15d4" providerId="AD" clId="Web-{59D81E03-A8A3-48BD-90A1-3902253126CF}" dt="2021-04-26T00:29:19.656" v="162" actId="20577"/>
        <pc:sldMkLst>
          <pc:docMk/>
          <pc:sldMk cId="1213998131" sldId="510"/>
        </pc:sldMkLst>
        <pc:spChg chg="mod">
          <ac:chgData name="Hock Guan TAN (NP)" userId="S::thg@np.edu.sg::e5f7d661-fe1a-47b6-b277-f25b08fa15d4" providerId="AD" clId="Web-{59D81E03-A8A3-48BD-90A1-3902253126CF}" dt="2021-04-26T00:29:19.656" v="162" actId="20577"/>
          <ac:spMkLst>
            <pc:docMk/>
            <pc:sldMk cId="1213998131" sldId="510"/>
            <ac:spMk id="7" creationId="{00000000-0000-0000-0000-000000000000}"/>
          </ac:spMkLst>
        </pc:spChg>
      </pc:sldChg>
      <pc:sldChg chg="modSp">
        <pc:chgData name="Hock Guan TAN (NP)" userId="S::thg@np.edu.sg::e5f7d661-fe1a-47b6-b277-f25b08fa15d4" providerId="AD" clId="Web-{59D81E03-A8A3-48BD-90A1-3902253126CF}" dt="2021-04-26T00:42:02.973" v="304" actId="20577"/>
        <pc:sldMkLst>
          <pc:docMk/>
          <pc:sldMk cId="3449163228" sldId="531"/>
        </pc:sldMkLst>
        <pc:spChg chg="mod">
          <ac:chgData name="Hock Guan TAN (NP)" userId="S::thg@np.edu.sg::e5f7d661-fe1a-47b6-b277-f25b08fa15d4" providerId="AD" clId="Web-{59D81E03-A8A3-48BD-90A1-3902253126CF}" dt="2021-04-26T00:42:02.973" v="304" actId="20577"/>
          <ac:spMkLst>
            <pc:docMk/>
            <pc:sldMk cId="3449163228" sldId="531"/>
            <ac:spMk id="3" creationId="{00000000-0000-0000-0000-000000000000}"/>
          </ac:spMkLst>
        </pc:spChg>
      </pc:sldChg>
      <pc:sldChg chg="delSp modSp">
        <pc:chgData name="Hock Guan TAN (NP)" userId="S::thg@np.edu.sg::e5f7d661-fe1a-47b6-b277-f25b08fa15d4" providerId="AD" clId="Web-{59D81E03-A8A3-48BD-90A1-3902253126CF}" dt="2021-04-26T00:07:45.466" v="56"/>
        <pc:sldMkLst>
          <pc:docMk/>
          <pc:sldMk cId="1022692212" sldId="544"/>
        </pc:sldMkLst>
        <pc:spChg chg="del mod">
          <ac:chgData name="Hock Guan TAN (NP)" userId="S::thg@np.edu.sg::e5f7d661-fe1a-47b6-b277-f25b08fa15d4" providerId="AD" clId="Web-{59D81E03-A8A3-48BD-90A1-3902253126CF}" dt="2021-04-26T00:07:45.466" v="56"/>
          <ac:spMkLst>
            <pc:docMk/>
            <pc:sldMk cId="1022692212" sldId="544"/>
            <ac:spMk id="3" creationId="{3EC9519E-881F-41E9-BFDA-02EB574AF916}"/>
          </ac:spMkLst>
        </pc:spChg>
      </pc:sldChg>
      <pc:sldChg chg="addSp modSp">
        <pc:chgData name="Hock Guan TAN (NP)" userId="S::thg@np.edu.sg::e5f7d661-fe1a-47b6-b277-f25b08fa15d4" providerId="AD" clId="Web-{59D81E03-A8A3-48BD-90A1-3902253126CF}" dt="2021-04-26T00:40:57.690" v="282" actId="20577"/>
        <pc:sldMkLst>
          <pc:docMk/>
          <pc:sldMk cId="1676747727" sldId="545"/>
        </pc:sldMkLst>
        <pc:spChg chg="mod">
          <ac:chgData name="Hock Guan TAN (NP)" userId="S::thg@np.edu.sg::e5f7d661-fe1a-47b6-b277-f25b08fa15d4" providerId="AD" clId="Web-{59D81E03-A8A3-48BD-90A1-3902253126CF}" dt="2021-04-26T00:40:57.690" v="282" actId="20577"/>
          <ac:spMkLst>
            <pc:docMk/>
            <pc:sldMk cId="1676747727" sldId="545"/>
            <ac:spMk id="5" creationId="{00000000-0000-0000-0000-000000000000}"/>
          </ac:spMkLst>
        </pc:spChg>
        <pc:picChg chg="add mod">
          <ac:chgData name="Hock Guan TAN (NP)" userId="S::thg@np.edu.sg::e5f7d661-fe1a-47b6-b277-f25b08fa15d4" providerId="AD" clId="Web-{59D81E03-A8A3-48BD-90A1-3902253126CF}" dt="2021-04-26T00:37:35.044" v="263" actId="1076"/>
          <ac:picMkLst>
            <pc:docMk/>
            <pc:sldMk cId="1676747727" sldId="545"/>
            <ac:picMk id="2" creationId="{3D660907-1FA7-4147-AA01-43A0B4054348}"/>
          </ac:picMkLst>
        </pc:picChg>
      </pc:sldChg>
      <pc:sldChg chg="modSp">
        <pc:chgData name="Hock Guan TAN (NP)" userId="S::thg@np.edu.sg::e5f7d661-fe1a-47b6-b277-f25b08fa15d4" providerId="AD" clId="Web-{59D81E03-A8A3-48BD-90A1-3902253126CF}" dt="2021-04-26T00:38:47.843" v="275" actId="20577"/>
        <pc:sldMkLst>
          <pc:docMk/>
          <pc:sldMk cId="1071808526" sldId="546"/>
        </pc:sldMkLst>
        <pc:spChg chg="mod">
          <ac:chgData name="Hock Guan TAN (NP)" userId="S::thg@np.edu.sg::e5f7d661-fe1a-47b6-b277-f25b08fa15d4" providerId="AD" clId="Web-{59D81E03-A8A3-48BD-90A1-3902253126CF}" dt="2021-04-26T00:38:47.843" v="275" actId="20577"/>
          <ac:spMkLst>
            <pc:docMk/>
            <pc:sldMk cId="1071808526" sldId="546"/>
            <ac:spMk id="3" creationId="{00000000-0000-0000-0000-000000000000}"/>
          </ac:spMkLst>
        </pc:spChg>
      </pc:sldChg>
      <pc:sldChg chg="modSp add del">
        <pc:chgData name="Hock Guan TAN (NP)" userId="S::thg@np.edu.sg::e5f7d661-fe1a-47b6-b277-f25b08fa15d4" providerId="AD" clId="Web-{59D81E03-A8A3-48BD-90A1-3902253126CF}" dt="2021-04-26T00:49:37" v="347" actId="20577"/>
        <pc:sldMkLst>
          <pc:docMk/>
          <pc:sldMk cId="3135640207" sldId="563"/>
        </pc:sldMkLst>
        <pc:spChg chg="mod">
          <ac:chgData name="Hock Guan TAN (NP)" userId="S::thg@np.edu.sg::e5f7d661-fe1a-47b6-b277-f25b08fa15d4" providerId="AD" clId="Web-{59D81E03-A8A3-48BD-90A1-3902253126CF}" dt="2021-04-26T00:49:37" v="347" actId="20577"/>
          <ac:spMkLst>
            <pc:docMk/>
            <pc:sldMk cId="3135640207" sldId="563"/>
            <ac:spMk id="7" creationId="{00000000-0000-0000-0000-000000000000}"/>
          </ac:spMkLst>
        </pc:spChg>
      </pc:sldChg>
      <pc:sldChg chg="add del">
        <pc:chgData name="Hock Guan TAN (NP)" userId="S::thg@np.edu.sg::e5f7d661-fe1a-47b6-b277-f25b08fa15d4" providerId="AD" clId="Web-{59D81E03-A8A3-48BD-90A1-3902253126CF}" dt="2021-04-26T00:49:19.062" v="342"/>
        <pc:sldMkLst>
          <pc:docMk/>
          <pc:sldMk cId="1764572915" sldId="566"/>
        </pc:sldMkLst>
      </pc:sldChg>
      <pc:sldChg chg="modSp">
        <pc:chgData name="Hock Guan TAN (NP)" userId="S::thg@np.edu.sg::e5f7d661-fe1a-47b6-b277-f25b08fa15d4" providerId="AD" clId="Web-{59D81E03-A8A3-48BD-90A1-3902253126CF}" dt="2021-04-26T00:32:51.349" v="207" actId="20577"/>
        <pc:sldMkLst>
          <pc:docMk/>
          <pc:sldMk cId="3811606068" sldId="587"/>
        </pc:sldMkLst>
        <pc:spChg chg="mod">
          <ac:chgData name="Hock Guan TAN (NP)" userId="S::thg@np.edu.sg::e5f7d661-fe1a-47b6-b277-f25b08fa15d4" providerId="AD" clId="Web-{59D81E03-A8A3-48BD-90A1-3902253126CF}" dt="2021-04-26T00:32:51.349" v="207" actId="20577"/>
          <ac:spMkLst>
            <pc:docMk/>
            <pc:sldMk cId="3811606068" sldId="587"/>
            <ac:spMk id="3" creationId="{3823D123-2971-41C2-8C70-36D4A65BD838}"/>
          </ac:spMkLst>
        </pc:spChg>
      </pc:sldChg>
      <pc:sldChg chg="modSp">
        <pc:chgData name="Hock Guan TAN (NP)" userId="S::thg@np.edu.sg::e5f7d661-fe1a-47b6-b277-f25b08fa15d4" providerId="AD" clId="Web-{59D81E03-A8A3-48BD-90A1-3902253126CF}" dt="2021-04-26T00:32:56.162" v="208"/>
        <pc:sldMkLst>
          <pc:docMk/>
          <pc:sldMk cId="1250243754" sldId="588"/>
        </pc:sldMkLst>
        <pc:spChg chg="mod">
          <ac:chgData name="Hock Guan TAN (NP)" userId="S::thg@np.edu.sg::e5f7d661-fe1a-47b6-b277-f25b08fa15d4" providerId="AD" clId="Web-{59D81E03-A8A3-48BD-90A1-3902253126CF}" dt="2021-04-26T00:32:56.162" v="208"/>
          <ac:spMkLst>
            <pc:docMk/>
            <pc:sldMk cId="1250243754" sldId="588"/>
            <ac:spMk id="3" creationId="{2BC0285A-E54D-4245-95EF-98765ED20186}"/>
          </ac:spMkLst>
        </pc:spChg>
      </pc:sldChg>
      <pc:sldChg chg="modSp new del">
        <pc:chgData name="Hock Guan TAN (NP)" userId="S::thg@np.edu.sg::e5f7d661-fe1a-47b6-b277-f25b08fa15d4" providerId="AD" clId="Web-{59D81E03-A8A3-48BD-90A1-3902253126CF}" dt="2021-04-26T00:31:10.878" v="195"/>
        <pc:sldMkLst>
          <pc:docMk/>
          <pc:sldMk cId="2498057015" sldId="590"/>
        </pc:sldMkLst>
        <pc:spChg chg="mod">
          <ac:chgData name="Hock Guan TAN (NP)" userId="S::thg@np.edu.sg::e5f7d661-fe1a-47b6-b277-f25b08fa15d4" providerId="AD" clId="Web-{59D81E03-A8A3-48BD-90A1-3902253126CF}" dt="2021-04-26T00:04:45.102" v="17" actId="20577"/>
          <ac:spMkLst>
            <pc:docMk/>
            <pc:sldMk cId="2498057015" sldId="590"/>
            <ac:spMk id="2" creationId="{E19D6DD1-E0E2-464D-80E4-F5D569048FD4}"/>
          </ac:spMkLst>
        </pc:spChg>
        <pc:spChg chg="mod">
          <ac:chgData name="Hock Guan TAN (NP)" userId="S::thg@np.edu.sg::e5f7d661-fe1a-47b6-b277-f25b08fa15d4" providerId="AD" clId="Web-{59D81E03-A8A3-48BD-90A1-3902253126CF}" dt="2021-04-26T00:06:30.011" v="50" actId="20577"/>
          <ac:spMkLst>
            <pc:docMk/>
            <pc:sldMk cId="2498057015" sldId="590"/>
            <ac:spMk id="3" creationId="{A5B5482A-2B13-4DC6-BC34-1E95664C460E}"/>
          </ac:spMkLst>
        </pc:spChg>
      </pc:sldChg>
      <pc:sldChg chg="modSp add replId">
        <pc:chgData name="Hock Guan TAN (NP)" userId="S::thg@np.edu.sg::e5f7d661-fe1a-47b6-b277-f25b08fa15d4" providerId="AD" clId="Web-{59D81E03-A8A3-48BD-90A1-3902253126CF}" dt="2021-04-26T00:07:36.185" v="54" actId="20577"/>
        <pc:sldMkLst>
          <pc:docMk/>
          <pc:sldMk cId="1861798360" sldId="591"/>
        </pc:sldMkLst>
        <pc:spChg chg="mod">
          <ac:chgData name="Hock Guan TAN (NP)" userId="S::thg@np.edu.sg::e5f7d661-fe1a-47b6-b277-f25b08fa15d4" providerId="AD" clId="Web-{59D81E03-A8A3-48BD-90A1-3902253126CF}" dt="2021-04-26T00:07:36.185" v="54" actId="20577"/>
          <ac:spMkLst>
            <pc:docMk/>
            <pc:sldMk cId="1861798360" sldId="591"/>
            <ac:spMk id="2" creationId="{E19D6DD1-E0E2-464D-80E4-F5D569048FD4}"/>
          </ac:spMkLst>
        </pc:spChg>
      </pc:sldChg>
      <pc:sldChg chg="modSp add replId">
        <pc:chgData name="Hock Guan TAN (NP)" userId="S::thg@np.edu.sg::e5f7d661-fe1a-47b6-b277-f25b08fa15d4" providerId="AD" clId="Web-{59D81E03-A8A3-48BD-90A1-3902253126CF}" dt="2021-04-26T00:20:42.064" v="84" actId="20577"/>
        <pc:sldMkLst>
          <pc:docMk/>
          <pc:sldMk cId="2909810769" sldId="592"/>
        </pc:sldMkLst>
        <pc:spChg chg="mod">
          <ac:chgData name="Hock Guan TAN (NP)" userId="S::thg@np.edu.sg::e5f7d661-fe1a-47b6-b277-f25b08fa15d4" providerId="AD" clId="Web-{59D81E03-A8A3-48BD-90A1-3902253126CF}" dt="2021-04-26T00:20:42.064" v="84" actId="20577"/>
          <ac:spMkLst>
            <pc:docMk/>
            <pc:sldMk cId="2909810769" sldId="592"/>
            <ac:spMk id="7" creationId="{00000000-0000-0000-0000-000000000000}"/>
          </ac:spMkLst>
        </pc:spChg>
      </pc:sldChg>
      <pc:sldChg chg="modSp new">
        <pc:chgData name="Hock Guan TAN (NP)" userId="S::thg@np.edu.sg::e5f7d661-fe1a-47b6-b277-f25b08fa15d4" providerId="AD" clId="Web-{59D81E03-A8A3-48BD-90A1-3902253126CF}" dt="2021-04-26T00:42:39.724" v="321" actId="20577"/>
        <pc:sldMkLst>
          <pc:docMk/>
          <pc:sldMk cId="3221080441" sldId="593"/>
        </pc:sldMkLst>
        <pc:spChg chg="mod">
          <ac:chgData name="Hock Guan TAN (NP)" userId="S::thg@np.edu.sg::e5f7d661-fe1a-47b6-b277-f25b08fa15d4" providerId="AD" clId="Web-{59D81E03-A8A3-48BD-90A1-3902253126CF}" dt="2021-04-26T00:42:39.724" v="321" actId="20577"/>
          <ac:spMkLst>
            <pc:docMk/>
            <pc:sldMk cId="3221080441" sldId="593"/>
            <ac:spMk id="2" creationId="{38171234-B4DE-4AD9-A725-2F8EBDD4D6D2}"/>
          </ac:spMkLst>
        </pc:spChg>
        <pc:spChg chg="mod">
          <ac:chgData name="Hock Guan TAN (NP)" userId="S::thg@np.edu.sg::e5f7d661-fe1a-47b6-b277-f25b08fa15d4" providerId="AD" clId="Web-{59D81E03-A8A3-48BD-90A1-3902253126CF}" dt="2021-04-26T00:31:51.176" v="199"/>
          <ac:spMkLst>
            <pc:docMk/>
            <pc:sldMk cId="3221080441" sldId="593"/>
            <ac:spMk id="3" creationId="{89F74F68-AF2F-4D2E-8751-4E590FAD3E0D}"/>
          </ac:spMkLst>
        </pc:spChg>
      </pc:sldChg>
      <pc:sldChg chg="modSp new">
        <pc:chgData name="Hock Guan TAN (NP)" userId="S::thg@np.edu.sg::e5f7d661-fe1a-47b6-b277-f25b08fa15d4" providerId="AD" clId="Web-{59D81E03-A8A3-48BD-90A1-3902253126CF}" dt="2021-04-26T00:28:46.546" v="156" actId="20577"/>
        <pc:sldMkLst>
          <pc:docMk/>
          <pc:sldMk cId="1914048465" sldId="594"/>
        </pc:sldMkLst>
        <pc:spChg chg="mod">
          <ac:chgData name="Hock Guan TAN (NP)" userId="S::thg@np.edu.sg::e5f7d661-fe1a-47b6-b277-f25b08fa15d4" providerId="AD" clId="Web-{59D81E03-A8A3-48BD-90A1-3902253126CF}" dt="2021-04-26T00:28:41.155" v="155" actId="20577"/>
          <ac:spMkLst>
            <pc:docMk/>
            <pc:sldMk cId="1914048465" sldId="594"/>
            <ac:spMk id="2" creationId="{2C4B5A08-98F9-4C46-A46A-BCD28A4DBDAF}"/>
          </ac:spMkLst>
        </pc:spChg>
        <pc:spChg chg="mod">
          <ac:chgData name="Hock Guan TAN (NP)" userId="S::thg@np.edu.sg::e5f7d661-fe1a-47b6-b277-f25b08fa15d4" providerId="AD" clId="Web-{59D81E03-A8A3-48BD-90A1-3902253126CF}" dt="2021-04-26T00:28:46.546" v="156" actId="20577"/>
          <ac:spMkLst>
            <pc:docMk/>
            <pc:sldMk cId="1914048465" sldId="594"/>
            <ac:spMk id="3" creationId="{4382604F-DE4D-4CBB-91A8-38A3D9915CCD}"/>
          </ac:spMkLst>
        </pc:spChg>
      </pc:sldChg>
      <pc:sldChg chg="addSp delSp modSp add replId">
        <pc:chgData name="Hock Guan TAN (NP)" userId="S::thg@np.edu.sg::e5f7d661-fe1a-47b6-b277-f25b08fa15d4" providerId="AD" clId="Web-{59D81E03-A8A3-48BD-90A1-3902253126CF}" dt="2021-04-26T00:48:28.061" v="337" actId="20577"/>
        <pc:sldMkLst>
          <pc:docMk/>
          <pc:sldMk cId="4253060591" sldId="595"/>
        </pc:sldMkLst>
        <pc:spChg chg="del">
          <ac:chgData name="Hock Guan TAN (NP)" userId="S::thg@np.edu.sg::e5f7d661-fe1a-47b6-b277-f25b08fa15d4" providerId="AD" clId="Web-{59D81E03-A8A3-48BD-90A1-3902253126CF}" dt="2021-04-26T00:31:55.879" v="200"/>
          <ac:spMkLst>
            <pc:docMk/>
            <pc:sldMk cId="4253060591" sldId="595"/>
            <ac:spMk id="2" creationId="{38171234-B4DE-4AD9-A725-2F8EBDD4D6D2}"/>
          </ac:spMkLst>
        </pc:spChg>
        <pc:spChg chg="mod">
          <ac:chgData name="Hock Guan TAN (NP)" userId="S::thg@np.edu.sg::e5f7d661-fe1a-47b6-b277-f25b08fa15d4" providerId="AD" clId="Web-{59D81E03-A8A3-48BD-90A1-3902253126CF}" dt="2021-04-26T00:48:28.061" v="337" actId="20577"/>
          <ac:spMkLst>
            <pc:docMk/>
            <pc:sldMk cId="4253060591" sldId="595"/>
            <ac:spMk id="3" creationId="{89F74F68-AF2F-4D2E-8751-4E590FAD3E0D}"/>
          </ac:spMkLst>
        </pc:spChg>
        <pc:spChg chg="add del mod">
          <ac:chgData name="Hock Guan TAN (NP)" userId="S::thg@np.edu.sg::e5f7d661-fe1a-47b6-b277-f25b08fa15d4" providerId="AD" clId="Web-{59D81E03-A8A3-48BD-90A1-3902253126CF}" dt="2021-04-26T00:31:58.066" v="201"/>
          <ac:spMkLst>
            <pc:docMk/>
            <pc:sldMk cId="4253060591" sldId="595"/>
            <ac:spMk id="5" creationId="{5B737EBB-0007-42E2-9A2B-3ACEF859EA75}"/>
          </ac:spMkLst>
        </pc:spChg>
      </pc:sldChg>
      <pc:sldChg chg="modSp add replId">
        <pc:chgData name="Hock Guan TAN (NP)" userId="S::thg@np.edu.sg::e5f7d661-fe1a-47b6-b277-f25b08fa15d4" providerId="AD" clId="Web-{59D81E03-A8A3-48BD-90A1-3902253126CF}" dt="2021-04-26T00:54:25.680" v="454" actId="20577"/>
        <pc:sldMkLst>
          <pc:docMk/>
          <pc:sldMk cId="4249817526" sldId="596"/>
        </pc:sldMkLst>
        <pc:spChg chg="mod">
          <ac:chgData name="Hock Guan TAN (NP)" userId="S::thg@np.edu.sg::e5f7d661-fe1a-47b6-b277-f25b08fa15d4" providerId="AD" clId="Web-{59D81E03-A8A3-48BD-90A1-3902253126CF}" dt="2021-04-26T00:52:00.973" v="385" actId="20577"/>
          <ac:spMkLst>
            <pc:docMk/>
            <pc:sldMk cId="4249817526" sldId="596"/>
            <ac:spMk id="2" creationId="{E19D6DD1-E0E2-464D-80E4-F5D569048FD4}"/>
          </ac:spMkLst>
        </pc:spChg>
        <pc:spChg chg="mod">
          <ac:chgData name="Hock Guan TAN (NP)" userId="S::thg@np.edu.sg::e5f7d661-fe1a-47b6-b277-f25b08fa15d4" providerId="AD" clId="Web-{59D81E03-A8A3-48BD-90A1-3902253126CF}" dt="2021-04-26T00:54:25.680" v="454" actId="20577"/>
          <ac:spMkLst>
            <pc:docMk/>
            <pc:sldMk cId="4249817526" sldId="596"/>
            <ac:spMk id="3" creationId="{A5B5482A-2B13-4DC6-BC34-1E95664C460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3731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8" y="0"/>
            <a:ext cx="2940051" cy="49371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defTabSz="922338">
              <a:defRPr sz="1000" i="1">
                <a:latin typeface="Arial" charset="0"/>
              </a:defRPr>
            </a:lvl1pPr>
          </a:lstStyle>
          <a:p>
            <a:pPr>
              <a:defRPr/>
            </a:pPr>
            <a:endParaRPr lang="en-US" altLang="en-US"/>
          </a:p>
        </p:txBody>
      </p:sp>
      <p:sp>
        <p:nvSpPr>
          <p:cNvPr id="2051" name="Rectangle 3"/>
          <p:cNvSpPr>
            <a:spLocks noGrp="1" noChangeArrowheads="1"/>
          </p:cNvSpPr>
          <p:nvPr>
            <p:ph type="dt" idx="1"/>
          </p:nvPr>
        </p:nvSpPr>
        <p:spPr bwMode="auto">
          <a:xfrm>
            <a:off x="3844925" y="0"/>
            <a:ext cx="2940050" cy="49371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algn="r" defTabSz="922338">
              <a:defRPr sz="1000" i="1">
                <a:latin typeface="Arial" charset="0"/>
              </a:defRPr>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19063" y="746125"/>
            <a:ext cx="6545262" cy="3683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03288" y="4681538"/>
            <a:ext cx="4976812" cy="4435475"/>
          </a:xfrm>
          <a:prstGeom prst="rect">
            <a:avLst/>
          </a:prstGeom>
          <a:noFill/>
          <a:ln w="9525">
            <a:noFill/>
            <a:miter lim="800000"/>
            <a:headEnd/>
            <a:tailEnd/>
          </a:ln>
          <a:effectLst/>
        </p:spPr>
        <p:txBody>
          <a:bodyPr vert="horz" wrap="square" lIns="92885" tIns="46443" rIns="92885" bIns="46443"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054" name="Rectangle 6"/>
          <p:cNvSpPr>
            <a:spLocks noGrp="1" noChangeArrowheads="1"/>
          </p:cNvSpPr>
          <p:nvPr>
            <p:ph type="ftr" sz="quarter" idx="4"/>
          </p:nvPr>
        </p:nvSpPr>
        <p:spPr bwMode="auto">
          <a:xfrm>
            <a:off x="-1588" y="9363075"/>
            <a:ext cx="2940051" cy="493713"/>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defTabSz="922338">
              <a:defRPr sz="1000" i="1">
                <a:latin typeface="Arial" charset="0"/>
              </a:defRPr>
            </a:lvl1pPr>
          </a:lstStyle>
          <a:p>
            <a:pPr>
              <a:defRPr/>
            </a:pPr>
            <a:endParaRPr lang="en-US" altLang="en-US"/>
          </a:p>
        </p:txBody>
      </p:sp>
      <p:sp>
        <p:nvSpPr>
          <p:cNvPr id="2055" name="Rectangle 7"/>
          <p:cNvSpPr>
            <a:spLocks noGrp="1" noChangeArrowheads="1"/>
          </p:cNvSpPr>
          <p:nvPr>
            <p:ph type="sldNum" sz="quarter" idx="5"/>
          </p:nvPr>
        </p:nvSpPr>
        <p:spPr bwMode="auto">
          <a:xfrm>
            <a:off x="3844925" y="9363075"/>
            <a:ext cx="2940050" cy="493713"/>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algn="r" defTabSz="922338">
              <a:defRPr sz="1000" i="1">
                <a:latin typeface="Arial" panose="020B0604020202020204" pitchFamily="34" charset="0"/>
              </a:defRPr>
            </a:lvl1pPr>
          </a:lstStyle>
          <a:p>
            <a:pPr>
              <a:defRPr/>
            </a:pPr>
            <a:fld id="{DF7D8D15-C1EE-4187-BFF7-4E97858134BB}" type="slidenum">
              <a:rPr lang="en-GB" altLang="en-US"/>
              <a:pPr>
                <a:defRPr/>
              </a:pPr>
              <a:t>‹#›</a:t>
            </a:fld>
            <a:endParaRPr lang="en-GB" altLang="en-US"/>
          </a:p>
        </p:txBody>
      </p:sp>
    </p:spTree>
    <p:extLst>
      <p:ext uri="{BB962C8B-B14F-4D97-AF65-F5344CB8AC3E}">
        <p14:creationId xmlns:p14="http://schemas.microsoft.com/office/powerpoint/2010/main" val="37626257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58652376-84BA-45EB-ADF9-F8917EE4E4FE}" type="slidenum">
              <a:rPr lang="en-GB" altLang="en-US" sz="1000" smtClean="0">
                <a:latin typeface="Arial" panose="020B0604020202020204" pitchFamily="34" charset="0"/>
              </a:rPr>
              <a:pPr/>
              <a:t>1</a:t>
            </a:fld>
            <a:endParaRPr lang="en-GB" altLang="en-US" sz="1000">
              <a:latin typeface="Arial" panose="020B0604020202020204" pitchFamily="34" charset="0"/>
            </a:endParaRPr>
          </a:p>
        </p:txBody>
      </p:sp>
      <p:sp>
        <p:nvSpPr>
          <p:cNvPr id="5123" name="Rectangle 2"/>
          <p:cNvSpPr>
            <a:spLocks noGrp="1" noRot="1" noChangeAspect="1" noChangeArrowheads="1" noTextEdit="1"/>
          </p:cNvSpPr>
          <p:nvPr>
            <p:ph type="sldImg"/>
          </p:nvPr>
        </p:nvSpPr>
        <p:spPr>
          <a:xfrm>
            <a:off x="119063" y="746125"/>
            <a:ext cx="6545262" cy="3683000"/>
          </a:xfrm>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r>
              <a:rPr lang="en-US" altLang="en-US">
                <a:latin typeface="Arial" panose="020B0604020202020204" pitchFamily="34" charset="0"/>
              </a:rPr>
              <a:t>Left-hand Bar – Replace FSP by your module code and X by the lecture number.</a:t>
            </a:r>
          </a:p>
          <a:p>
            <a:pPr marL="228600" indent="-228600">
              <a:buFontTx/>
              <a:buAutoNum type="arabicPeriod"/>
            </a:pPr>
            <a:r>
              <a:rPr lang="en-US" altLang="en-US">
                <a:latin typeface="Arial" panose="020B0604020202020204" pitchFamily="34" charset="0"/>
              </a:rPr>
              <a:t>Replace Lecture Title</a:t>
            </a:r>
          </a:p>
          <a:p>
            <a:pPr marL="228600" indent="-228600">
              <a:buFontTx/>
              <a:buAutoNum type="arabicPeriod"/>
            </a:pPr>
            <a:r>
              <a:rPr lang="en-US" altLang="en-US">
                <a:latin typeface="Arial" panose="020B0604020202020204" pitchFamily="34" charset="0"/>
              </a:rPr>
              <a:t>Replace &lt; Module Name &gt;</a:t>
            </a:r>
          </a:p>
          <a:p>
            <a:pPr marL="228600" indent="-228600">
              <a:buFontTx/>
              <a:buAutoNum type="arabicPeriod"/>
            </a:pPr>
            <a:r>
              <a:rPr lang="en-US" altLang="en-US">
                <a:latin typeface="Arial" panose="020B0604020202020204" pitchFamily="34" charset="0"/>
              </a:rPr>
              <a:t>Replace Year and Semester if necessary</a:t>
            </a:r>
          </a:p>
        </p:txBody>
      </p:sp>
    </p:spTree>
    <p:extLst>
      <p:ext uri="{BB962C8B-B14F-4D97-AF65-F5344CB8AC3E}">
        <p14:creationId xmlns:p14="http://schemas.microsoft.com/office/powerpoint/2010/main" val="1213950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a:xfrm>
            <a:off x="1219200" y="609600"/>
            <a:ext cx="10160000" cy="838200"/>
          </a:xfrm>
          <a:solidFill>
            <a:srgbClr val="0000FF"/>
          </a:solidFill>
          <a:ln w="9525"/>
        </p:spPr>
        <p:txBody>
          <a:bodyPr anchor="b"/>
          <a:lstStyle>
            <a:lvl1pPr algn="ctr">
              <a:defRPr sz="4400">
                <a:solidFill>
                  <a:srgbClr val="FFFF00"/>
                </a:solidFill>
                <a:effectLst/>
              </a:defRPr>
            </a:lvl1pPr>
          </a:lstStyle>
          <a:p>
            <a:r>
              <a:rPr lang="en-US"/>
              <a:t>Chapter</a:t>
            </a:r>
          </a:p>
        </p:txBody>
      </p:sp>
      <p:sp>
        <p:nvSpPr>
          <p:cNvPr id="49155" name="Rectangle 3"/>
          <p:cNvSpPr>
            <a:spLocks noGrp="1" noChangeArrowheads="1"/>
          </p:cNvSpPr>
          <p:nvPr>
            <p:ph type="subTitle" idx="1"/>
          </p:nvPr>
        </p:nvSpPr>
        <p:spPr>
          <a:xfrm>
            <a:off x="5384800" y="2743200"/>
            <a:ext cx="5892800" cy="2895600"/>
          </a:xfrm>
        </p:spPr>
        <p:txBody>
          <a:bodyPr/>
          <a:lstStyle>
            <a:lvl1pPr marL="0" indent="0">
              <a:buFont typeface="Wingdings" pitchFamily="2" charset="2"/>
              <a:buNone/>
              <a:defRPr sz="3200">
                <a:latin typeface="Verdana" pitchFamily="34" charset="0"/>
              </a:defRPr>
            </a:lvl1pPr>
          </a:lstStyle>
          <a:p>
            <a:r>
              <a:rPr lang="en-US"/>
              <a:t>Click to edit Master subtitle style</a:t>
            </a:r>
          </a:p>
        </p:txBody>
      </p:sp>
    </p:spTree>
    <p:extLst>
      <p:ext uri="{BB962C8B-B14F-4D97-AF65-F5344CB8AC3E}">
        <p14:creationId xmlns:p14="http://schemas.microsoft.com/office/powerpoint/2010/main" val="4027904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1421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94800" y="0"/>
            <a:ext cx="29972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878840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9160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7703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en-US"/>
              <a:t>Click to edit Master text styles</a:t>
            </a:r>
          </a:p>
        </p:txBody>
      </p:sp>
    </p:spTree>
    <p:extLst>
      <p:ext uri="{BB962C8B-B14F-4D97-AF65-F5344CB8AC3E}">
        <p14:creationId xmlns:p14="http://schemas.microsoft.com/office/powerpoint/2010/main" val="755240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066800"/>
            <a:ext cx="5334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5200" y="1066800"/>
            <a:ext cx="5334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707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5426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u="none">
                <a:effectLst/>
              </a:defRPr>
            </a:lvl1pPr>
          </a:lstStyle>
          <a:p>
            <a:r>
              <a:rPr lang="en-US"/>
              <a:t>Click to edit Master title style</a:t>
            </a:r>
          </a:p>
        </p:txBody>
      </p:sp>
    </p:spTree>
    <p:extLst>
      <p:ext uri="{BB962C8B-B14F-4D97-AF65-F5344CB8AC3E}">
        <p14:creationId xmlns:p14="http://schemas.microsoft.com/office/powerpoint/2010/main" val="1076164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343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Tree>
    <p:extLst>
      <p:ext uri="{BB962C8B-B14F-4D97-AF65-F5344CB8AC3E}">
        <p14:creationId xmlns:p14="http://schemas.microsoft.com/office/powerpoint/2010/main" val="64249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Tree>
    <p:extLst>
      <p:ext uri="{BB962C8B-B14F-4D97-AF65-F5344CB8AC3E}">
        <p14:creationId xmlns:p14="http://schemas.microsoft.com/office/powerpoint/2010/main" val="1103583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508000" y="1066800"/>
            <a:ext cx="108712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8144" name="Rectangle 16"/>
          <p:cNvSpPr>
            <a:spLocks noChangeArrowheads="1"/>
          </p:cNvSpPr>
          <p:nvPr userDrawn="1"/>
        </p:nvSpPr>
        <p:spPr bwMode="auto">
          <a:xfrm>
            <a:off x="3149600" y="6248400"/>
            <a:ext cx="5689600" cy="533400"/>
          </a:xfrm>
          <a:prstGeom prst="rect">
            <a:avLst/>
          </a:prstGeom>
          <a:noFill/>
          <a:ln w="9525">
            <a:noFill/>
            <a:miter lim="800000"/>
            <a:headEnd/>
            <a:tailEnd/>
          </a:ln>
        </p:spPr>
        <p:txBody>
          <a:bodyPr anchor="b"/>
          <a:lstStyle>
            <a:lvl1pPr marL="342900" indent="-342900">
              <a:defRPr sz="2400">
                <a:solidFill>
                  <a:schemeClr val="tx1"/>
                </a:solidFill>
                <a:latin typeface="Verdana" panose="020B0604030504040204" pitchFamily="34" charset="0"/>
              </a:defRPr>
            </a:lvl1pPr>
            <a:lvl2pPr>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marL="0" lvl="1">
              <a:spcBef>
                <a:spcPct val="50000"/>
              </a:spcBef>
              <a:defRPr/>
            </a:pPr>
            <a:r>
              <a:rPr lang="en-US" altLang="en-US" sz="1200">
                <a:latin typeface="Arial Narrow" panose="020B0606020202030204" pitchFamily="34" charset="0"/>
              </a:rPr>
              <a:t>Diploma in CSF		                       </a:t>
            </a:r>
            <a:r>
              <a:rPr lang="en-US" altLang="en-US" sz="1200" b="1">
                <a:latin typeface="Arial Narrow" panose="020B0606020202030204" pitchFamily="34" charset="0"/>
              </a:rPr>
              <a:t>Planning</a:t>
            </a:r>
          </a:p>
          <a:p>
            <a:pPr marL="0" lvl="1">
              <a:spcBef>
                <a:spcPts val="0"/>
              </a:spcBef>
              <a:defRPr/>
            </a:pPr>
            <a:r>
              <a:rPr lang="en-US" altLang="en-US" sz="1200">
                <a:latin typeface="Arial Narrow" panose="020B0606020202030204" pitchFamily="34" charset="0"/>
              </a:rPr>
              <a:t>EH  AY21/22, </a:t>
            </a:r>
            <a:r>
              <a:rPr lang="en-US" altLang="en-US" sz="1200" err="1">
                <a:latin typeface="Arial Narrow" panose="020B0606020202030204" pitchFamily="34" charset="0"/>
              </a:rPr>
              <a:t>Sem</a:t>
            </a:r>
            <a:r>
              <a:rPr lang="en-US" altLang="en-US" sz="1200">
                <a:latin typeface="Arial Narrow" panose="020B0606020202030204" pitchFamily="34" charset="0"/>
              </a:rPr>
              <a:t> 1</a:t>
            </a:r>
            <a:r>
              <a:rPr lang="en-US" altLang="en-US" sz="1200" baseline="0">
                <a:latin typeface="Arial Narrow" panose="020B0606020202030204" pitchFamily="34" charset="0"/>
              </a:rPr>
              <a:t>                                           </a:t>
            </a:r>
            <a:r>
              <a:rPr lang="en-US" altLang="en-US" sz="1200">
                <a:latin typeface="Arial Narrow" panose="020B0606020202030204" pitchFamily="34" charset="0"/>
              </a:rPr>
              <a:t>Slide </a:t>
            </a:r>
            <a:fld id="{B3DEAB90-769D-463E-BD21-073D094AAA1B}" type="slidenum">
              <a:rPr lang="en-US" altLang="en-US" sz="1200" smtClean="0">
                <a:latin typeface="Arial Narrow" panose="020B0606020202030204" pitchFamily="34" charset="0"/>
              </a:rPr>
              <a:pPr marL="0" lvl="1">
                <a:spcBef>
                  <a:spcPts val="0"/>
                </a:spcBef>
                <a:defRPr/>
              </a:pPr>
              <a:t>‹#›</a:t>
            </a:fld>
            <a:endParaRPr lang="en-US" altLang="en-US" sz="1200">
              <a:latin typeface="Arial Narrow" panose="020B0606020202030204" pitchFamily="34" charset="0"/>
            </a:endParaRPr>
          </a:p>
        </p:txBody>
      </p:sp>
      <p:sp>
        <p:nvSpPr>
          <p:cNvPr id="1028" name="Line 17"/>
          <p:cNvSpPr>
            <a:spLocks noChangeShapeType="1"/>
          </p:cNvSpPr>
          <p:nvPr userDrawn="1"/>
        </p:nvSpPr>
        <p:spPr bwMode="auto">
          <a:xfrm>
            <a:off x="609600" y="6248400"/>
            <a:ext cx="10871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48146" name="Rectangle 18"/>
          <p:cNvSpPr>
            <a:spLocks noChangeArrowheads="1"/>
          </p:cNvSpPr>
          <p:nvPr userDrawn="1"/>
        </p:nvSpPr>
        <p:spPr bwMode="auto">
          <a:xfrm>
            <a:off x="0" y="-38100"/>
            <a:ext cx="12192000" cy="762000"/>
          </a:xfrm>
          <a:prstGeom prst="rect">
            <a:avLst/>
          </a:prstGeom>
          <a:solidFill>
            <a:srgbClr val="0033CC"/>
          </a:solidFill>
          <a:ln w="19050">
            <a:solidFill>
              <a:schemeClr val="tx1"/>
            </a:solidFill>
            <a:miter lim="800000"/>
            <a:headEnd type="none" w="sm" len="sm"/>
            <a:tailEnd type="none" w="sm" len="sm"/>
          </a:ln>
          <a:effectLst/>
        </p:spPr>
        <p:txBody>
          <a:bodyPr wrap="none" anchor="ct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a:defRPr/>
            </a:pPr>
            <a:endParaRPr lang="en-US" altLang="en-US" sz="2400"/>
          </a:p>
        </p:txBody>
      </p:sp>
      <p:sp>
        <p:nvSpPr>
          <p:cNvPr id="48130" name="Rectangle 2"/>
          <p:cNvSpPr>
            <a:spLocks noGrp="1" noChangeArrowheads="1"/>
          </p:cNvSpPr>
          <p:nvPr>
            <p:ph type="title"/>
          </p:nvPr>
        </p:nvSpPr>
        <p:spPr bwMode="auto">
          <a:xfrm>
            <a:off x="0" y="0"/>
            <a:ext cx="11988800" cy="685800"/>
          </a:xfrm>
          <a:prstGeom prst="rect">
            <a:avLst/>
          </a:prstGeom>
          <a:noFill/>
          <a:ln w="2857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Title</a:t>
            </a:r>
          </a:p>
        </p:txBody>
      </p:sp>
      <p:pic>
        <p:nvPicPr>
          <p:cNvPr id="1031" name="Picture 22" descr="School of ICT"/>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08000" y="6270630"/>
            <a:ext cx="22860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5"/>
          <p:cNvSpPr txBox="1">
            <a:spLocks noChangeArrowheads="1"/>
          </p:cNvSpPr>
          <p:nvPr userDrawn="1"/>
        </p:nvSpPr>
        <p:spPr bwMode="auto">
          <a:xfrm>
            <a:off x="8839200" y="6400800"/>
            <a:ext cx="2540000" cy="381000"/>
          </a:xfrm>
          <a:prstGeom prst="rect">
            <a:avLst/>
          </a:prstGeom>
          <a:noFill/>
          <a:ln w="9525">
            <a:noFill/>
            <a:miter lim="800000"/>
            <a:headEnd/>
            <a:tailEnd/>
          </a:ln>
        </p:spPr>
        <p:txBody>
          <a:bodyPr anchor="b"/>
          <a:lstStyle>
            <a:lvl1pPr algn="r">
              <a:spcBef>
                <a:spcPct val="50000"/>
              </a:spcBef>
              <a:defRPr sz="1200">
                <a:latin typeface="Arial Narrow" pitchFamily="34" charset="0"/>
              </a:defRPr>
            </a:lvl1pPr>
          </a:lstStyle>
          <a:p>
            <a:pPr>
              <a:defRPr/>
            </a:pPr>
            <a:r>
              <a:rPr lang="en-US" sz="1200"/>
              <a:t>  Last update: </a:t>
            </a:r>
            <a:fld id="{49E9EE40-A8B8-4C07-8101-8ABA5D5CDEBC}" type="datetime1">
              <a:rPr lang="en-US" sz="1200" smtClean="0"/>
              <a:t>4/28/2021</a:t>
            </a:fld>
            <a:endParaRPr lang="en-US" sz="1200"/>
          </a:p>
        </p:txBody>
      </p:sp>
      <p:sp>
        <p:nvSpPr>
          <p:cNvPr id="2" name="MSIPCMContentMarking" descr="{&quot;HashCode&quot;:-1818968269,&quot;Placement&quot;:&quot;Header&quot;,&quot;Top&quot;:0.0,&quot;Left&quot;:0.0,&quot;SlideWidth&quot;:960,&quot;SlideHeight&quot;:540}"/>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US" sz="1100">
                <a:solidFill>
                  <a:srgbClr val="000000"/>
                </a:solidFill>
                <a:latin typeface="Calibri" panose="020F0502020204030204" pitchFamily="34" charset="0"/>
              </a:rPr>
              <a:t>                    Official (Closed) - Non Sensitive</a:t>
            </a:r>
          </a:p>
        </p:txBody>
      </p:sp>
    </p:spTree>
  </p:cSld>
  <p:clrMap bg1="lt1" tx1="dk1" bg2="lt2" tx2="dk2" accent1="accent1" accent2="accent2" accent3="accent3" accent4="accent4" accent5="accent5" accent6="accent6" hlink="hlink" folHlink="folHlink"/>
  <p:sldLayoutIdLst>
    <p:sldLayoutId id="2147483901"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Lst>
  <p:hf hdr="0" ftr="0" dt="0"/>
  <p:txStyles>
    <p:titleStyle>
      <a:lvl1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5pPr>
      <a:lvl6pPr marL="457189"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6pPr>
      <a:lvl7pPr marL="914377"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7pPr>
      <a:lvl8pPr marL="1371566"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8pPr>
      <a:lvl9pPr marL="1828754"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9pPr>
    </p:titleStyle>
    <p:bodyStyle>
      <a:lvl1pPr marL="342891" indent="-342891" algn="l" rtl="0" eaLnBrk="0" fontAlgn="base" hangingPunct="0">
        <a:spcBef>
          <a:spcPct val="20000"/>
        </a:spcBef>
        <a:spcAft>
          <a:spcPct val="0"/>
        </a:spcAft>
        <a:buClr>
          <a:schemeClr val="tx2"/>
        </a:buClr>
        <a:buSzPct val="140000"/>
        <a:buFont typeface="Wingdings" panose="05000000000000000000" pitchFamily="2" charset="2"/>
        <a:buChar char="§"/>
        <a:defRPr kumimoji="1" sz="3200" b="1">
          <a:solidFill>
            <a:schemeClr val="tx1"/>
          </a:solidFill>
          <a:latin typeface="+mn-lt"/>
          <a:ea typeface="+mn-ea"/>
          <a:cs typeface="+mn-cs"/>
        </a:defRPr>
      </a:lvl1pPr>
      <a:lvl2pPr marL="742932" indent="-285744" algn="l" rtl="0" eaLnBrk="0" fontAlgn="base" hangingPunct="0">
        <a:spcBef>
          <a:spcPct val="20000"/>
        </a:spcBef>
        <a:spcAft>
          <a:spcPct val="0"/>
        </a:spcAft>
        <a:buClr>
          <a:srgbClr val="0033CC"/>
        </a:buClr>
        <a:buSzPct val="120000"/>
        <a:buFont typeface="Wingdings" panose="05000000000000000000" pitchFamily="2" charset="2"/>
        <a:buChar char="§"/>
        <a:defRPr kumimoji="1" sz="2800" b="1">
          <a:solidFill>
            <a:srgbClr val="0033CC"/>
          </a:solidFill>
          <a:latin typeface="+mn-lt"/>
        </a:defRPr>
      </a:lvl2pPr>
      <a:lvl3pPr marL="1142971" indent="-228594" algn="l" rtl="0" eaLnBrk="0" fontAlgn="base" hangingPunct="0">
        <a:spcBef>
          <a:spcPct val="20000"/>
        </a:spcBef>
        <a:spcAft>
          <a:spcPct val="0"/>
        </a:spcAft>
        <a:buClr>
          <a:schemeClr val="hlink"/>
        </a:buClr>
        <a:buFont typeface="Wingdings" panose="05000000000000000000" pitchFamily="2" charset="2"/>
        <a:buChar char="§"/>
        <a:defRPr kumimoji="1" sz="2400">
          <a:solidFill>
            <a:schemeClr val="hlink"/>
          </a:solidFill>
          <a:latin typeface="+mn-lt"/>
        </a:defRPr>
      </a:lvl3pPr>
      <a:lvl4pPr marL="1600160" indent="-228594" algn="l" rtl="0" eaLnBrk="0" fontAlgn="base" hangingPunct="0">
        <a:spcBef>
          <a:spcPct val="20000"/>
        </a:spcBef>
        <a:spcAft>
          <a:spcPct val="0"/>
        </a:spcAft>
        <a:buClr>
          <a:schemeClr val="tx2"/>
        </a:buClr>
        <a:buFont typeface="Wingdings" panose="05000000000000000000" pitchFamily="2" charset="2"/>
        <a:buChar char="§"/>
        <a:defRPr kumimoji="1" sz="2000">
          <a:solidFill>
            <a:schemeClr val="tx1"/>
          </a:solidFill>
          <a:latin typeface="+mn-lt"/>
        </a:defRPr>
      </a:lvl4pPr>
      <a:lvl5pPr marL="2057349" indent="-228594" algn="l" rtl="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mn-lt"/>
        </a:defRPr>
      </a:lvl5pPr>
      <a:lvl6pPr marL="2514537"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726"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8914"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103"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www.securitymagazine.com/articles/88489-penetration-testing-by-letter-of-the-law" TargetMode="Externa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hyperlink" Target="https://www.techrepublic.com/article/dont-let-a-penetration-test-land-you-in-legal-hot-water/"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www.offensive-security.com/reports/sample-penetration-testing-report.pdf" TargetMode="External"/><Relationship Id="rId2" Type="http://schemas.openxmlformats.org/officeDocument/2006/relationships/hyperlink" Target="http://darrylmacleod.wordpress.com/" TargetMode="External"/><Relationship Id="rId1" Type="http://schemas.openxmlformats.org/officeDocument/2006/relationships/slideLayout" Target="../slideLayouts/slideLayout2.xml"/><Relationship Id="rId4" Type="http://schemas.openxmlformats.org/officeDocument/2006/relationships/hyperlink" Target="https://www.sans.org/reading-room/whitepapers/bestprac/writing-penetration-testing-report-33343"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wrike.com/project-management-guide/faq/what-is-scope-creep-in-project-management/" TargetMode="Externa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Line 15"/>
          <p:cNvSpPr>
            <a:spLocks noChangeShapeType="1"/>
          </p:cNvSpPr>
          <p:nvPr/>
        </p:nvSpPr>
        <p:spPr bwMode="auto">
          <a:xfrm>
            <a:off x="1481816" y="1143000"/>
            <a:ext cx="1071018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098" name="Rectangle 8"/>
          <p:cNvSpPr>
            <a:spLocks noChangeArrowheads="1"/>
          </p:cNvSpPr>
          <p:nvPr/>
        </p:nvSpPr>
        <p:spPr bwMode="auto">
          <a:xfrm>
            <a:off x="23327" y="4"/>
            <a:ext cx="1828800" cy="6858000"/>
          </a:xfrm>
          <a:prstGeom prst="rect">
            <a:avLst/>
          </a:prstGeom>
          <a:solidFill>
            <a:srgbClr val="0033CC"/>
          </a:solidFill>
          <a:ln w="28575">
            <a:solidFill>
              <a:schemeClr val="tx1"/>
            </a:solidFill>
            <a:miter lim="800000"/>
            <a:headEnd type="none" w="sm" len="sm"/>
            <a:tailEnd type="none" w="sm" len="sm"/>
          </a:ln>
        </p:spPr>
        <p:txBody>
          <a:bodyPr wrap="none" anchor="ct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pPr>
            <a:endParaRPr kumimoji="0" lang="en-US" altLang="en-US" sz="2400" b="0">
              <a:latin typeface="Verdana" panose="020B0604030504040204" pitchFamily="34" charset="0"/>
            </a:endParaRPr>
          </a:p>
        </p:txBody>
      </p:sp>
      <p:sp>
        <p:nvSpPr>
          <p:cNvPr id="129027" name="Rectangle 3"/>
          <p:cNvSpPr>
            <a:spLocks noGrp="1" noChangeArrowheads="1"/>
          </p:cNvSpPr>
          <p:nvPr>
            <p:ph type="subTitle" idx="1"/>
          </p:nvPr>
        </p:nvSpPr>
        <p:spPr>
          <a:xfrm>
            <a:off x="4038600" y="1600200"/>
            <a:ext cx="5410200" cy="1752600"/>
          </a:xfrm>
        </p:spPr>
        <p:txBody>
          <a:bodyPr/>
          <a:lstStyle/>
          <a:p>
            <a:pPr algn="ctr">
              <a:lnSpc>
                <a:spcPct val="130000"/>
              </a:lnSpc>
              <a:defRPr/>
            </a:pPr>
            <a:r>
              <a:rPr lang="en-GB" altLang="en-US" sz="4000">
                <a:solidFill>
                  <a:srgbClr val="0033CC"/>
                </a:solidFill>
              </a:rPr>
              <a:t>Planning Phase</a:t>
            </a:r>
          </a:p>
        </p:txBody>
      </p:sp>
      <p:sp>
        <p:nvSpPr>
          <p:cNvPr id="129038" name="Rectangle 14"/>
          <p:cNvSpPr>
            <a:spLocks noChangeArrowheads="1"/>
          </p:cNvSpPr>
          <p:nvPr/>
        </p:nvSpPr>
        <p:spPr bwMode="auto">
          <a:xfrm>
            <a:off x="4114800" y="4648200"/>
            <a:ext cx="5486400" cy="1295400"/>
          </a:xfrm>
          <a:prstGeom prst="rect">
            <a:avLst/>
          </a:prstGeom>
          <a:noFill/>
          <a:ln w="9525">
            <a:noFill/>
            <a:miter lim="800000"/>
            <a:headEnd/>
            <a:tailEnd/>
          </a:ln>
        </p:spPr>
        <p:txBody>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algn="ctr">
              <a:lnSpc>
                <a:spcPct val="90000"/>
              </a:lnSpc>
              <a:spcBef>
                <a:spcPct val="20000"/>
              </a:spcBef>
              <a:buClr>
                <a:schemeClr val="tx2"/>
              </a:buClr>
              <a:buSzPct val="140000"/>
              <a:buFont typeface="Wingdings" pitchFamily="2" charset="2"/>
              <a:buNone/>
              <a:defRPr/>
            </a:pPr>
            <a:r>
              <a:rPr kumimoji="1" lang="en-GB" altLang="en-US" b="1">
                <a:latin typeface="Arial Narrow" pitchFamily="34" charset="0"/>
              </a:rPr>
              <a:t>Ethical Hacking</a:t>
            </a:r>
          </a:p>
          <a:p>
            <a:pPr algn="ctr">
              <a:lnSpc>
                <a:spcPct val="90000"/>
              </a:lnSpc>
              <a:spcBef>
                <a:spcPct val="20000"/>
              </a:spcBef>
              <a:buClr>
                <a:schemeClr val="tx2"/>
              </a:buClr>
              <a:buSzPct val="140000"/>
              <a:buFont typeface="Wingdings" pitchFamily="2" charset="2"/>
              <a:buNone/>
              <a:defRPr/>
            </a:pPr>
            <a:r>
              <a:rPr kumimoji="1" lang="en-GB" altLang="en-US">
                <a:latin typeface="Arial Narrow" pitchFamily="34" charset="0"/>
              </a:rPr>
              <a:t>Diploma in CSF</a:t>
            </a:r>
          </a:p>
          <a:p>
            <a:pPr algn="ctr">
              <a:lnSpc>
                <a:spcPct val="90000"/>
              </a:lnSpc>
              <a:spcBef>
                <a:spcPct val="20000"/>
              </a:spcBef>
              <a:buClr>
                <a:schemeClr val="tx2"/>
              </a:buClr>
              <a:buSzPct val="140000"/>
              <a:buFont typeface="Wingdings" pitchFamily="2" charset="2"/>
              <a:buNone/>
              <a:defRPr/>
            </a:pPr>
            <a:r>
              <a:rPr kumimoji="1" lang="en-GB" altLang="en-US">
                <a:latin typeface="Arial Narrow" pitchFamily="34" charset="0"/>
              </a:rPr>
              <a:t>Year 3 (2021/22), Semester 1</a:t>
            </a:r>
            <a:endParaRPr kumimoji="1" lang="en-GB" altLang="en-US" sz="4000">
              <a:effectLst>
                <a:outerShdw blurRad="38100" dist="38100" dir="2700000" algn="tl">
                  <a:srgbClr val="C0C0C0"/>
                </a:outerShdw>
              </a:effectLst>
            </a:endParaRPr>
          </a:p>
        </p:txBody>
      </p:sp>
      <p:pic>
        <p:nvPicPr>
          <p:cNvPr id="4104" name="Picture 16" descr="School of I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2225"/>
            <a:ext cx="30480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4"/>
          <p:cNvSpPr txBox="1">
            <a:spLocks noChangeArrowheads="1"/>
          </p:cNvSpPr>
          <p:nvPr/>
        </p:nvSpPr>
        <p:spPr bwMode="auto">
          <a:xfrm>
            <a:off x="228600" y="717549"/>
            <a:ext cx="1371600" cy="369332"/>
          </a:xfrm>
          <a:prstGeom prst="rect">
            <a:avLst/>
          </a:prstGeom>
          <a:noFill/>
          <a:ln w="9525">
            <a:noFill/>
            <a:miter lim="800000"/>
            <a:headEnd/>
            <a:tailEnd/>
          </a:ln>
          <a:effectLst/>
        </p:spPr>
        <p:txBody>
          <a:bodyPr wrap="square">
            <a:spAutoFit/>
          </a:bodyPr>
          <a:lstStyle/>
          <a:p>
            <a:pPr eaLnBrk="1" hangingPunct="1">
              <a:spcBef>
                <a:spcPct val="50000"/>
              </a:spcBef>
              <a:defRPr/>
            </a:pPr>
            <a:r>
              <a:rPr lang="en-GB" sz="1800" b="1">
                <a:solidFill>
                  <a:schemeClr val="bg1"/>
                </a:solidFill>
                <a:latin typeface="Tahoma" pitchFamily="34" charset="0"/>
              </a:rPr>
              <a:t>Lecture 2</a:t>
            </a:r>
            <a:endParaRPr lang="en-GB" sz="1800" b="1">
              <a:solidFill>
                <a:srgbClr val="FF0000"/>
              </a:solidFill>
              <a:latin typeface="Tahoma"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71234-B4DE-4AD9-A725-2F8EBDD4D6D2}"/>
              </a:ext>
            </a:extLst>
          </p:cNvPr>
          <p:cNvSpPr>
            <a:spLocks noGrp="1"/>
          </p:cNvSpPr>
          <p:nvPr>
            <p:ph type="title"/>
          </p:nvPr>
        </p:nvSpPr>
        <p:spPr/>
        <p:txBody>
          <a:bodyPr/>
          <a:lstStyle/>
          <a:p>
            <a:r>
              <a:rPr lang="en-US" b="0">
                <a:ea typeface="Tahoma"/>
                <a:cs typeface="Tahoma"/>
              </a:rPr>
              <a:t>Team Forming &amp; Project Planning</a:t>
            </a:r>
            <a:endParaRPr lang="en-US" b="0"/>
          </a:p>
        </p:txBody>
      </p:sp>
      <p:sp>
        <p:nvSpPr>
          <p:cNvPr id="3" name="Content Placeholder 2">
            <a:extLst>
              <a:ext uri="{FF2B5EF4-FFF2-40B4-BE49-F238E27FC236}">
                <a16:creationId xmlns:a16="http://schemas.microsoft.com/office/drawing/2014/main" id="{89F74F68-AF2F-4D2E-8751-4E590FAD3E0D}"/>
              </a:ext>
            </a:extLst>
          </p:cNvPr>
          <p:cNvSpPr>
            <a:spLocks noGrp="1"/>
          </p:cNvSpPr>
          <p:nvPr>
            <p:ph idx="1"/>
          </p:nvPr>
        </p:nvSpPr>
        <p:spPr/>
        <p:txBody>
          <a:bodyPr/>
          <a:lstStyle/>
          <a:p>
            <a:pPr marL="342265" indent="-342265"/>
            <a:r>
              <a:rPr lang="en-US" sz="2400" b="0">
                <a:ea typeface="+mn-lt"/>
                <a:cs typeface="+mn-lt"/>
              </a:rPr>
              <a:t>Team forming exercise usually starts when the pen-test team/company has been awarded the pen-test project or serve an Engagement Letter by the client.</a:t>
            </a:r>
          </a:p>
          <a:p>
            <a:pPr marL="342265" indent="-342265"/>
            <a:r>
              <a:rPr lang="en-US" sz="2400" b="0">
                <a:ea typeface="+mn-lt"/>
                <a:cs typeface="+mn-lt"/>
              </a:rPr>
              <a:t>The team may or may not comprises of a personnel that took part in submitting the proposal. In whichever the situation, the management of the pen-test company would appoint a chief pen-tester who will also play the role or project leader/manager to execute the project. </a:t>
            </a:r>
          </a:p>
          <a:p>
            <a:pPr marL="342265" indent="-342265"/>
            <a:r>
              <a:rPr lang="en-US" sz="2400" b="0">
                <a:ea typeface="+mn-lt"/>
                <a:cs typeface="+mn-lt"/>
              </a:rPr>
              <a:t>Team size normally depends on the scale, complexity and duration of the project. It also depends on the experience and capabilities of the individual pen-tester. </a:t>
            </a:r>
          </a:p>
          <a:p>
            <a:pPr marL="342265" indent="-342265"/>
            <a:r>
              <a:rPr lang="en-US" sz="2400" b="0">
                <a:ea typeface="+mn-lt"/>
                <a:cs typeface="+mn-lt"/>
              </a:rPr>
              <a:t>The selected pen-testers will be assigned with different roles and responsibilities to jointly tackle the project and to complete within the given time frame. </a:t>
            </a:r>
            <a:endParaRPr lang="en-US" sz="2400" b="0"/>
          </a:p>
        </p:txBody>
      </p:sp>
    </p:spTree>
    <p:extLst>
      <p:ext uri="{BB962C8B-B14F-4D97-AF65-F5344CB8AC3E}">
        <p14:creationId xmlns:p14="http://schemas.microsoft.com/office/powerpoint/2010/main" val="3221080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F74F68-AF2F-4D2E-8751-4E590FAD3E0D}"/>
              </a:ext>
            </a:extLst>
          </p:cNvPr>
          <p:cNvSpPr>
            <a:spLocks noGrp="1"/>
          </p:cNvSpPr>
          <p:nvPr>
            <p:ph idx="1"/>
          </p:nvPr>
        </p:nvSpPr>
        <p:spPr/>
        <p:txBody>
          <a:bodyPr/>
          <a:lstStyle/>
          <a:p>
            <a:pPr marL="342265" indent="-342265"/>
            <a:r>
              <a:rPr lang="en-US" sz="2400">
                <a:ea typeface="+mn-lt"/>
                <a:cs typeface="+mn-lt"/>
              </a:rPr>
              <a:t>Project Planning</a:t>
            </a:r>
            <a:r>
              <a:rPr lang="en-US" sz="2400" b="0">
                <a:ea typeface="+mn-lt"/>
                <a:cs typeface="+mn-lt"/>
              </a:rPr>
              <a:t> commences when most information needed are in-hand.  The team will plan and budget for the pen-test project which may need to include allowance, accommodation, airfare, and insurance for the individual pen-tester (for oversea project). The budget also needs to include extra resources needed, insurance for the project as well legal consultation.</a:t>
            </a:r>
          </a:p>
          <a:p>
            <a:pPr marL="342265" indent="-342265"/>
            <a:endParaRPr lang="en-US" sz="2400" b="0">
              <a:ea typeface="+mn-lt"/>
              <a:cs typeface="+mn-lt"/>
            </a:endParaRPr>
          </a:p>
          <a:p>
            <a:pPr marL="342265" indent="-342265"/>
            <a:r>
              <a:rPr lang="en-US" sz="2400" b="0">
                <a:ea typeface="+mn-lt"/>
                <a:cs typeface="+mn-lt"/>
              </a:rPr>
              <a:t>The Pen-Test Leader will call for a meeting to review the contract. The purpose of this </a:t>
            </a:r>
            <a:r>
              <a:rPr lang="en-US" sz="2400">
                <a:ea typeface="+mn-lt"/>
                <a:cs typeface="+mn-lt"/>
              </a:rPr>
              <a:t>Contract Review</a:t>
            </a:r>
            <a:r>
              <a:rPr lang="en-US" sz="2400" b="0">
                <a:ea typeface="+mn-lt"/>
                <a:cs typeface="+mn-lt"/>
              </a:rPr>
              <a:t> session is to ensure everyone in the team knows what the project encompasses, the duration, the target organization, the location, the scope, the rules of engagement and all other information in the contract and proposal, exclude the tendered price.     </a:t>
            </a:r>
            <a:endParaRPr lang="en-US" sz="2400" b="0"/>
          </a:p>
        </p:txBody>
      </p:sp>
    </p:spTree>
    <p:extLst>
      <p:ext uri="{BB962C8B-B14F-4D97-AF65-F5344CB8AC3E}">
        <p14:creationId xmlns:p14="http://schemas.microsoft.com/office/powerpoint/2010/main" val="4253060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2209800" y="1981200"/>
            <a:ext cx="7772400" cy="1524000"/>
          </a:xfrm>
        </p:spPr>
        <p:txBody>
          <a:bodyPr/>
          <a:lstStyle/>
          <a:p>
            <a:pPr algn="ctr"/>
            <a:r>
              <a:rPr lang="en-US" sz="4800"/>
              <a:t>Contract Review</a:t>
            </a:r>
            <a:endParaRPr lang="en-US"/>
          </a:p>
        </p:txBody>
      </p:sp>
    </p:spTree>
    <p:extLst>
      <p:ext uri="{BB962C8B-B14F-4D97-AF65-F5344CB8AC3E}">
        <p14:creationId xmlns:p14="http://schemas.microsoft.com/office/powerpoint/2010/main" val="2909810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804AE-D520-495A-80D6-AA8D7B95FA06}"/>
              </a:ext>
            </a:extLst>
          </p:cNvPr>
          <p:cNvSpPr>
            <a:spLocks noGrp="1"/>
          </p:cNvSpPr>
          <p:nvPr>
            <p:ph type="title"/>
          </p:nvPr>
        </p:nvSpPr>
        <p:spPr/>
        <p:txBody>
          <a:bodyPr/>
          <a:lstStyle/>
          <a:p>
            <a:r>
              <a:rPr lang="en-SG" b="0"/>
              <a:t>Thinking Question 2.1 </a:t>
            </a:r>
            <a:endParaRPr lang="en-US" b="0"/>
          </a:p>
        </p:txBody>
      </p:sp>
      <p:sp>
        <p:nvSpPr>
          <p:cNvPr id="3" name="Text Placeholder 2">
            <a:extLst>
              <a:ext uri="{FF2B5EF4-FFF2-40B4-BE49-F238E27FC236}">
                <a16:creationId xmlns:a16="http://schemas.microsoft.com/office/drawing/2014/main" id="{3823D123-2971-41C2-8C70-36D4A65BD838}"/>
              </a:ext>
            </a:extLst>
          </p:cNvPr>
          <p:cNvSpPr>
            <a:spLocks noGrp="1"/>
          </p:cNvSpPr>
          <p:nvPr>
            <p:ph idx="1"/>
          </p:nvPr>
        </p:nvSpPr>
        <p:spPr/>
        <p:txBody>
          <a:bodyPr/>
          <a:lstStyle/>
          <a:p>
            <a:pPr marL="342265" indent="-342265"/>
            <a:r>
              <a:rPr lang="en-SG"/>
              <a:t>List as many ways as possible on how a pen-test company could secure a Pen-Test Contract.</a:t>
            </a:r>
            <a:endParaRPr lang="en-US"/>
          </a:p>
          <a:p>
            <a:pPr marL="342265" indent="-342265"/>
            <a:r>
              <a:rPr lang="en-SG"/>
              <a:t>Present your answers in the excel spreadsheet especially created for this activity in your class's channel for week 2. </a:t>
            </a:r>
            <a:endParaRPr lang="en-US" sz="3200"/>
          </a:p>
        </p:txBody>
      </p:sp>
    </p:spTree>
    <p:extLst>
      <p:ext uri="{BB962C8B-B14F-4D97-AF65-F5344CB8AC3E}">
        <p14:creationId xmlns:p14="http://schemas.microsoft.com/office/powerpoint/2010/main" val="3811606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977AD-D8D6-4AC1-A04C-A762CFCE5187}"/>
              </a:ext>
            </a:extLst>
          </p:cNvPr>
          <p:cNvSpPr>
            <a:spLocks noGrp="1"/>
          </p:cNvSpPr>
          <p:nvPr>
            <p:ph type="title"/>
          </p:nvPr>
        </p:nvSpPr>
        <p:spPr/>
        <p:txBody>
          <a:bodyPr/>
          <a:lstStyle/>
          <a:p>
            <a:r>
              <a:rPr lang="en-SG" b="0"/>
              <a:t>Assumptions</a:t>
            </a:r>
            <a:endParaRPr lang="en-US" b="0"/>
          </a:p>
        </p:txBody>
      </p:sp>
      <p:sp>
        <p:nvSpPr>
          <p:cNvPr id="3" name="Content Placeholder 2">
            <a:extLst>
              <a:ext uri="{FF2B5EF4-FFF2-40B4-BE49-F238E27FC236}">
                <a16:creationId xmlns:a16="http://schemas.microsoft.com/office/drawing/2014/main" id="{2BC0285A-E54D-4245-95EF-98765ED20186}"/>
              </a:ext>
            </a:extLst>
          </p:cNvPr>
          <p:cNvSpPr>
            <a:spLocks noGrp="1"/>
          </p:cNvSpPr>
          <p:nvPr>
            <p:ph idx="1"/>
          </p:nvPr>
        </p:nvSpPr>
        <p:spPr/>
        <p:txBody>
          <a:bodyPr/>
          <a:lstStyle/>
          <a:p>
            <a:pPr marL="342265" indent="-342265"/>
            <a:r>
              <a:rPr lang="en-SG" sz="2800"/>
              <a:t>For the purpose of our module, we assumed that the contract has been signed between the pen-test company and a client that wanted their networks and systems to be pen-tested.</a:t>
            </a:r>
          </a:p>
          <a:p>
            <a:pPr marL="342265" indent="-342265"/>
            <a:r>
              <a:rPr lang="en-SG" sz="2800"/>
              <a:t>It was secured by an experienced sale director through a public tender exercise.</a:t>
            </a:r>
          </a:p>
          <a:p>
            <a:pPr marL="342265" indent="-342265"/>
            <a:r>
              <a:rPr lang="en-SG" sz="2800"/>
              <a:t>The contract was passed on to a team of Pen-Testers to review and the CEO has asked for a project plan to be drafted by the next working day.  </a:t>
            </a:r>
          </a:p>
          <a:p>
            <a:pPr marL="342265" indent="-342265"/>
            <a:endParaRPr lang="en-US" sz="2800"/>
          </a:p>
        </p:txBody>
      </p:sp>
    </p:spTree>
    <p:extLst>
      <p:ext uri="{BB962C8B-B14F-4D97-AF65-F5344CB8AC3E}">
        <p14:creationId xmlns:p14="http://schemas.microsoft.com/office/powerpoint/2010/main" val="1250243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335" y="44824"/>
            <a:ext cx="8946333" cy="685800"/>
          </a:xfrm>
        </p:spPr>
        <p:txBody>
          <a:bodyPr>
            <a:normAutofit/>
          </a:bodyPr>
          <a:lstStyle/>
          <a:p>
            <a:r>
              <a:rPr lang="en-US" b="0"/>
              <a:t>Finding Out what Exactly Involved</a:t>
            </a:r>
            <a:endParaRPr lang="en-SG" b="0"/>
          </a:p>
        </p:txBody>
      </p:sp>
      <p:sp>
        <p:nvSpPr>
          <p:cNvPr id="3" name="Content Placeholder 2"/>
          <p:cNvSpPr>
            <a:spLocks noGrp="1"/>
          </p:cNvSpPr>
          <p:nvPr>
            <p:ph idx="1"/>
          </p:nvPr>
        </p:nvSpPr>
        <p:spPr/>
        <p:txBody>
          <a:bodyPr>
            <a:normAutofit fontScale="92500" lnSpcReduction="10000"/>
          </a:bodyPr>
          <a:lstStyle/>
          <a:p>
            <a:r>
              <a:rPr lang="en-US" sz="2400"/>
              <a:t>This task is usually fall into the hand of a Chief Pen-Tester or a Manager that task to in-charge of the project.</a:t>
            </a:r>
          </a:p>
          <a:p>
            <a:r>
              <a:rPr lang="en-SG" sz="2400"/>
              <a:t>Typically, the contract would include:</a:t>
            </a:r>
          </a:p>
          <a:p>
            <a:pPr marL="400041" lvl="1" indent="0">
              <a:buNone/>
            </a:pPr>
            <a:r>
              <a:rPr lang="en-SG" sz="2000"/>
              <a:t>• Explicit exclusions (</a:t>
            </a:r>
            <a:r>
              <a:rPr lang="en-SG" sz="2000" err="1"/>
              <a:t>eg.</a:t>
            </a:r>
            <a:r>
              <a:rPr lang="en-SG" sz="2000"/>
              <a:t> systems that are out of scope)</a:t>
            </a:r>
          </a:p>
          <a:p>
            <a:pPr marL="400041" lvl="1" indent="0">
              <a:buNone/>
            </a:pPr>
            <a:r>
              <a:rPr lang="en-SG" sz="2000"/>
              <a:t>• Technical and operational constraints</a:t>
            </a:r>
          </a:p>
          <a:p>
            <a:pPr marL="400041" lvl="1" indent="0">
              <a:buNone/>
            </a:pPr>
            <a:r>
              <a:rPr lang="en-SG" sz="2000"/>
              <a:t>• Roles and responsibilities for all parties concerned</a:t>
            </a:r>
          </a:p>
          <a:p>
            <a:pPr marL="400041" lvl="1" indent="0">
              <a:buNone/>
            </a:pPr>
            <a:r>
              <a:rPr lang="en-SG" sz="2000"/>
              <a:t>• Specific legal and regulatory requirements</a:t>
            </a:r>
          </a:p>
          <a:p>
            <a:pPr marL="400041" lvl="1" indent="0">
              <a:buNone/>
            </a:pPr>
            <a:r>
              <a:rPr lang="en-SG" sz="2000"/>
              <a:t>• Timings and checkpoints</a:t>
            </a:r>
          </a:p>
          <a:p>
            <a:pPr marL="400041" lvl="1" indent="0">
              <a:buNone/>
            </a:pPr>
            <a:r>
              <a:rPr lang="en-SG" sz="2000"/>
              <a:t>• A problem escalation process</a:t>
            </a:r>
          </a:p>
          <a:p>
            <a:pPr marL="400041" lvl="1" indent="0">
              <a:buNone/>
            </a:pPr>
            <a:r>
              <a:rPr lang="en-SG" sz="2000"/>
              <a:t>• Reporting and presentation style</a:t>
            </a:r>
          </a:p>
          <a:p>
            <a:pPr marL="400041" lvl="1" indent="0">
              <a:buNone/>
            </a:pPr>
            <a:r>
              <a:rPr lang="en-SG" sz="2000"/>
              <a:t>• Post-test corrective action strategy and action plan development</a:t>
            </a:r>
          </a:p>
          <a:p>
            <a:pPr marL="400041" lvl="1" indent="0">
              <a:buNone/>
            </a:pPr>
            <a:r>
              <a:rPr lang="en-SG" sz="2000"/>
              <a:t>• Pricing and terms of business</a:t>
            </a:r>
            <a:endParaRPr lang="en-US" sz="2000"/>
          </a:p>
          <a:p>
            <a:pPr marL="0" indent="0">
              <a:buNone/>
            </a:pPr>
            <a:endParaRPr lang="en-US" sz="2400"/>
          </a:p>
          <a:p>
            <a:r>
              <a:rPr lang="en-US" sz="2400"/>
              <a:t>Example of Pen-Test Contract/Agreement available on the Internet:</a:t>
            </a:r>
          </a:p>
          <a:p>
            <a:pPr lvl="1"/>
            <a:r>
              <a:rPr lang="en-US" sz="2000"/>
              <a:t>https://vdocuments.site/truesec-pentest-agreement-v2pdf.html</a:t>
            </a:r>
          </a:p>
          <a:p>
            <a:endParaRPr lang="en-US" sz="2400"/>
          </a:p>
          <a:p>
            <a:endParaRPr lang="en-US" sz="2400"/>
          </a:p>
        </p:txBody>
      </p:sp>
    </p:spTree>
    <p:custDataLst>
      <p:tags r:id="rId1"/>
    </p:custDataLst>
    <p:extLst>
      <p:ext uri="{BB962C8B-B14F-4D97-AF65-F5344CB8AC3E}">
        <p14:creationId xmlns:p14="http://schemas.microsoft.com/office/powerpoint/2010/main" val="3533977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B5A08-98F9-4C46-A46A-BCD28A4DBDAF}"/>
              </a:ext>
            </a:extLst>
          </p:cNvPr>
          <p:cNvSpPr>
            <a:spLocks noGrp="1"/>
          </p:cNvSpPr>
          <p:nvPr>
            <p:ph type="title"/>
          </p:nvPr>
        </p:nvSpPr>
        <p:spPr/>
        <p:txBody>
          <a:bodyPr/>
          <a:lstStyle/>
          <a:p>
            <a:r>
              <a:rPr lang="en-US" sz="3200" b="0">
                <a:ea typeface="Tahoma"/>
                <a:cs typeface="Tahoma"/>
              </a:rPr>
              <a:t>What may have missed out....</a:t>
            </a:r>
          </a:p>
        </p:txBody>
      </p:sp>
      <p:sp>
        <p:nvSpPr>
          <p:cNvPr id="3" name="Content Placeholder 2">
            <a:extLst>
              <a:ext uri="{FF2B5EF4-FFF2-40B4-BE49-F238E27FC236}">
                <a16:creationId xmlns:a16="http://schemas.microsoft.com/office/drawing/2014/main" id="{4382604F-DE4D-4CBB-91A8-38A3D9915CCD}"/>
              </a:ext>
            </a:extLst>
          </p:cNvPr>
          <p:cNvSpPr>
            <a:spLocks noGrp="1"/>
          </p:cNvSpPr>
          <p:nvPr>
            <p:ph idx="1"/>
          </p:nvPr>
        </p:nvSpPr>
        <p:spPr/>
        <p:txBody>
          <a:bodyPr/>
          <a:lstStyle/>
          <a:p>
            <a:pPr marL="342265" indent="-342265"/>
            <a:r>
              <a:rPr lang="en-US" sz="2800" b="0">
                <a:ea typeface="+mn-lt"/>
                <a:cs typeface="+mn-lt"/>
              </a:rPr>
              <a:t>At the end of contract review exercise, the team would have also identified the expertise and tools needed to complete the project.  Provision must be made to acquire the resources needed to compliment the team. </a:t>
            </a:r>
            <a:endParaRPr lang="en-US" sz="2800">
              <a:ea typeface="+mn-lt"/>
              <a:cs typeface="+mn-lt"/>
            </a:endParaRPr>
          </a:p>
          <a:p>
            <a:pPr marL="342265" indent="-342265"/>
            <a:r>
              <a:rPr lang="en-US" sz="2800" b="0">
                <a:ea typeface="+mn-lt"/>
                <a:cs typeface="+mn-lt"/>
              </a:rPr>
              <a:t>The team would also have the basic information about the target organization. However, these information may not be adequate for the project and provision must be made to acquire necessary company's Intel from ONIST or other third companies. </a:t>
            </a:r>
            <a:endParaRPr lang="en-US" sz="2800"/>
          </a:p>
        </p:txBody>
      </p:sp>
    </p:spTree>
    <p:extLst>
      <p:ext uri="{BB962C8B-B14F-4D97-AF65-F5344CB8AC3E}">
        <p14:creationId xmlns:p14="http://schemas.microsoft.com/office/powerpoint/2010/main" val="1914048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2209800" y="1981200"/>
            <a:ext cx="7772400" cy="1524000"/>
          </a:xfrm>
        </p:spPr>
        <p:txBody>
          <a:bodyPr/>
          <a:lstStyle/>
          <a:p>
            <a:pPr algn="ctr"/>
            <a:r>
              <a:rPr lang="en-US" sz="4800"/>
              <a:t>Review Scope Document</a:t>
            </a:r>
          </a:p>
        </p:txBody>
      </p:sp>
    </p:spTree>
    <p:extLst>
      <p:ext uri="{BB962C8B-B14F-4D97-AF65-F5344CB8AC3E}">
        <p14:creationId xmlns:p14="http://schemas.microsoft.com/office/powerpoint/2010/main" val="3675988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0"/>
              <a:t>Scope Document</a:t>
            </a:r>
          </a:p>
        </p:txBody>
      </p:sp>
      <p:sp>
        <p:nvSpPr>
          <p:cNvPr id="5" name="Content Placeholder 4"/>
          <p:cNvSpPr>
            <a:spLocks noGrp="1"/>
          </p:cNvSpPr>
          <p:nvPr>
            <p:ph idx="1"/>
          </p:nvPr>
        </p:nvSpPr>
        <p:spPr>
          <a:xfrm>
            <a:off x="508000" y="914400"/>
            <a:ext cx="10871200" cy="5181600"/>
          </a:xfrm>
        </p:spPr>
        <p:txBody>
          <a:bodyPr/>
          <a:lstStyle/>
          <a:p>
            <a:r>
              <a:rPr lang="en-US" sz="2300"/>
              <a:t>This document established what are to be tested and the information is crucial to all concerned.</a:t>
            </a:r>
          </a:p>
          <a:p>
            <a:r>
              <a:rPr lang="en-US" sz="2300"/>
              <a:t>Depending on the experience and skills of the official that seal the contract, the information captured in the contract </a:t>
            </a:r>
            <a:r>
              <a:rPr lang="en-US" sz="2300" u="sng"/>
              <a:t>may not be adequate </a:t>
            </a:r>
            <a:r>
              <a:rPr lang="en-US" sz="2300"/>
              <a:t>to form a complete Scope Document.</a:t>
            </a:r>
          </a:p>
          <a:p>
            <a:r>
              <a:rPr lang="en-US" sz="2300"/>
              <a:t>In most practical situation, the Chief Pen-Tester needs to contact the person in-charge to clarify the scope and zoom in as far as one can to capture more details on the scope. </a:t>
            </a:r>
          </a:p>
          <a:p>
            <a:r>
              <a:rPr lang="en-US" sz="2300"/>
              <a:t>One need to be-careful not to enlarge the scope and lead to over run of budget allocated.</a:t>
            </a:r>
          </a:p>
          <a:p>
            <a:r>
              <a:rPr lang="en-US" sz="2300"/>
              <a:t>It is good to know the time and budget allocated for this project before carrying out this exercise. </a:t>
            </a:r>
          </a:p>
          <a:p>
            <a:r>
              <a:rPr lang="en-US" sz="2300"/>
              <a:t>Chief Pen-Tester needs to propose a budget, subject to the management’s approval.</a:t>
            </a:r>
          </a:p>
          <a:p>
            <a:endParaRPr lang="en-US" sz="2400"/>
          </a:p>
          <a:p>
            <a:endParaRPr lang="en-US" sz="2400"/>
          </a:p>
        </p:txBody>
      </p:sp>
    </p:spTree>
    <p:extLst>
      <p:ext uri="{BB962C8B-B14F-4D97-AF65-F5344CB8AC3E}">
        <p14:creationId xmlns:p14="http://schemas.microsoft.com/office/powerpoint/2010/main" val="2017913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a:t>Contents of Scope Document</a:t>
            </a:r>
            <a:endParaRPr lang="en-SG" b="0"/>
          </a:p>
        </p:txBody>
      </p:sp>
      <p:sp>
        <p:nvSpPr>
          <p:cNvPr id="3" name="Content Placeholder 2"/>
          <p:cNvSpPr>
            <a:spLocks noGrp="1"/>
          </p:cNvSpPr>
          <p:nvPr>
            <p:ph idx="1"/>
          </p:nvPr>
        </p:nvSpPr>
        <p:spPr/>
        <p:txBody>
          <a:bodyPr>
            <a:normAutofit/>
          </a:bodyPr>
          <a:lstStyle/>
          <a:p>
            <a:r>
              <a:rPr lang="en-US" sz="2400"/>
              <a:t>At the minimum, the following information need to be captured:</a:t>
            </a:r>
          </a:p>
          <a:p>
            <a:pPr lvl="1"/>
            <a:r>
              <a:rPr lang="en-US" sz="2000"/>
              <a:t>Contact Person and Contact Information</a:t>
            </a:r>
          </a:p>
          <a:p>
            <a:pPr lvl="1"/>
            <a:r>
              <a:rPr lang="en-US" sz="2000"/>
              <a:t>Details on what are to be included in the test</a:t>
            </a:r>
          </a:p>
          <a:p>
            <a:pPr lvl="1"/>
            <a:r>
              <a:rPr lang="en-US" sz="2000"/>
              <a:t>Details on what are excluded in the test</a:t>
            </a:r>
          </a:p>
          <a:p>
            <a:pPr lvl="1"/>
            <a:r>
              <a:rPr lang="en-US" sz="2000"/>
              <a:t>Any general or useful information</a:t>
            </a:r>
          </a:p>
          <a:p>
            <a:r>
              <a:rPr lang="en-US" sz="2400"/>
              <a:t>The pen-test team details can be omitted if it is created for contract sealing purpose.</a:t>
            </a:r>
          </a:p>
          <a:p>
            <a:pPr marL="0" indent="0">
              <a:buNone/>
            </a:pPr>
            <a:endParaRPr lang="en-US" sz="2400"/>
          </a:p>
          <a:p>
            <a:pPr lvl="1"/>
            <a:endParaRPr lang="en-US" sz="2000"/>
          </a:p>
        </p:txBody>
      </p:sp>
    </p:spTree>
    <p:custDataLst>
      <p:tags r:id="rId1"/>
    </p:custDataLst>
    <p:extLst>
      <p:ext uri="{BB962C8B-B14F-4D97-AF65-F5344CB8AC3E}">
        <p14:creationId xmlns:p14="http://schemas.microsoft.com/office/powerpoint/2010/main" val="1185158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a:t>Learning Outcomes</a:t>
            </a:r>
            <a:endParaRPr lang="en-SG" b="0"/>
          </a:p>
        </p:txBody>
      </p:sp>
      <p:sp>
        <p:nvSpPr>
          <p:cNvPr id="3" name="Content Placeholder 2"/>
          <p:cNvSpPr>
            <a:spLocks noGrp="1"/>
          </p:cNvSpPr>
          <p:nvPr>
            <p:ph idx="1"/>
          </p:nvPr>
        </p:nvSpPr>
        <p:spPr/>
        <p:txBody>
          <a:bodyPr/>
          <a:lstStyle/>
          <a:p>
            <a:pPr marL="342265" indent="-342265"/>
            <a:r>
              <a:rPr lang="en-US" sz="2800"/>
              <a:t>At the end of the lecture, the learners will be able to:</a:t>
            </a:r>
            <a:endParaRPr lang="en-US"/>
          </a:p>
          <a:p>
            <a:pPr marL="742315" lvl="1" indent="-285115"/>
            <a:r>
              <a:rPr lang="en-US" sz="2400"/>
              <a:t>Conduct contract review and identify information needed for planning;</a:t>
            </a:r>
          </a:p>
          <a:p>
            <a:pPr marL="742315" lvl="1" indent="-285115"/>
            <a:r>
              <a:rPr lang="en-US" sz="2400"/>
              <a:t>Construct a document structure for the Scope and Rules of Engagement Document;</a:t>
            </a:r>
          </a:p>
          <a:p>
            <a:pPr marL="742315" lvl="1" indent="-285115"/>
            <a:r>
              <a:rPr lang="en-US" sz="2400"/>
              <a:t>Construct a document structure for a Penetration Test Plan;</a:t>
            </a:r>
          </a:p>
          <a:p>
            <a:pPr marL="742315" lvl="1" indent="-285115"/>
            <a:r>
              <a:rPr lang="en-US" sz="2400"/>
              <a:t>Discuss the legal matters related to Pen-Testing; and</a:t>
            </a:r>
          </a:p>
          <a:p>
            <a:pPr marL="742315" lvl="1" indent="-285115"/>
            <a:r>
              <a:rPr lang="en-US" sz="2400"/>
              <a:t>Review Penetration Testing Report Template.</a:t>
            </a:r>
          </a:p>
        </p:txBody>
      </p:sp>
    </p:spTree>
    <p:custDataLst>
      <p:tags r:id="rId1"/>
    </p:custDataLst>
    <p:extLst>
      <p:ext uri="{BB962C8B-B14F-4D97-AF65-F5344CB8AC3E}">
        <p14:creationId xmlns:p14="http://schemas.microsoft.com/office/powerpoint/2010/main" val="1586139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a:t>Signing-off of Scope Document</a:t>
            </a:r>
            <a:endParaRPr lang="en-SG" b="0"/>
          </a:p>
        </p:txBody>
      </p:sp>
      <p:sp>
        <p:nvSpPr>
          <p:cNvPr id="3" name="Content Placeholder 2"/>
          <p:cNvSpPr>
            <a:spLocks noGrp="1"/>
          </p:cNvSpPr>
          <p:nvPr>
            <p:ph idx="1"/>
          </p:nvPr>
        </p:nvSpPr>
        <p:spPr/>
        <p:txBody>
          <a:bodyPr>
            <a:normAutofit/>
          </a:bodyPr>
          <a:lstStyle/>
          <a:p>
            <a:r>
              <a:rPr lang="en-US" sz="2400"/>
              <a:t>This document needs to be signed-off by authorized personnel from both parties and witnessed by independent personnel from legal firm.</a:t>
            </a:r>
          </a:p>
          <a:p>
            <a:r>
              <a:rPr lang="en-US" sz="2400"/>
              <a:t>This has to be legally bind to prevent any disputes down the road.</a:t>
            </a:r>
          </a:p>
          <a:p>
            <a:endParaRPr lang="en-US" sz="2400"/>
          </a:p>
          <a:p>
            <a:r>
              <a:rPr lang="en-US" sz="2400"/>
              <a:t>The document can be revised to include or to exclude any items mutually agreed by both parties. These additional pages must be in printed form and signed off by authorized personnel from both parties.</a:t>
            </a:r>
          </a:p>
          <a:p>
            <a:pPr marL="0" indent="0">
              <a:buNone/>
            </a:pPr>
            <a:endParaRPr lang="en-US" sz="2400"/>
          </a:p>
          <a:p>
            <a:pPr lvl="1"/>
            <a:endParaRPr lang="en-US" sz="2000"/>
          </a:p>
        </p:txBody>
      </p:sp>
    </p:spTree>
    <p:custDataLst>
      <p:tags r:id="rId1"/>
    </p:custDataLst>
    <p:extLst>
      <p:ext uri="{BB962C8B-B14F-4D97-AF65-F5344CB8AC3E}">
        <p14:creationId xmlns:p14="http://schemas.microsoft.com/office/powerpoint/2010/main" val="2368192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2209800" y="1981200"/>
            <a:ext cx="7772400" cy="1524000"/>
          </a:xfrm>
        </p:spPr>
        <p:txBody>
          <a:bodyPr/>
          <a:lstStyle/>
          <a:p>
            <a:pPr algn="ctr"/>
            <a:r>
              <a:rPr lang="en-US" sz="4400"/>
              <a:t>Review</a:t>
            </a:r>
            <a:endParaRPr lang="en-US"/>
          </a:p>
          <a:p>
            <a:pPr algn="ctr"/>
            <a:r>
              <a:rPr lang="en-US" sz="4400"/>
              <a:t>Rules of Engagement Document</a:t>
            </a:r>
          </a:p>
        </p:txBody>
      </p:sp>
      <p:sp>
        <p:nvSpPr>
          <p:cNvPr id="3" name="TextBox 2">
            <a:extLst>
              <a:ext uri="{FF2B5EF4-FFF2-40B4-BE49-F238E27FC236}">
                <a16:creationId xmlns:a16="http://schemas.microsoft.com/office/drawing/2014/main" id="{BC15563C-B231-4E16-8D19-C414BB75F9B2}"/>
              </a:ext>
            </a:extLst>
          </p:cNvPr>
          <p:cNvSpPr txBox="1"/>
          <p:nvPr/>
        </p:nvSpPr>
        <p:spPr>
          <a:xfrm>
            <a:off x="9067800" y="173623"/>
            <a:ext cx="3276600" cy="338554"/>
          </a:xfrm>
          <a:prstGeom prst="rect">
            <a:avLst/>
          </a:prstGeom>
          <a:noFill/>
        </p:spPr>
        <p:txBody>
          <a:bodyPr wrap="square" rtlCol="0">
            <a:spAutoFit/>
          </a:bodyPr>
          <a:lstStyle/>
          <a:p>
            <a:r>
              <a:rPr lang="en-US" sz="1600" b="1">
                <a:solidFill>
                  <a:schemeClr val="bg1"/>
                </a:solidFill>
              </a:rPr>
              <a:t>Knowledge, Skill, Activity</a:t>
            </a:r>
            <a:endParaRPr lang="en-SG" sz="1600" b="1">
              <a:solidFill>
                <a:schemeClr val="bg1"/>
              </a:solidFill>
            </a:endParaRPr>
          </a:p>
        </p:txBody>
      </p:sp>
    </p:spTree>
    <p:extLst>
      <p:ext uri="{BB962C8B-B14F-4D97-AF65-F5344CB8AC3E}">
        <p14:creationId xmlns:p14="http://schemas.microsoft.com/office/powerpoint/2010/main" val="1213998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a:t>Rules of Engagement Document</a:t>
            </a:r>
            <a:endParaRPr lang="en-SG" sz="3200" b="0"/>
          </a:p>
        </p:txBody>
      </p:sp>
      <p:sp>
        <p:nvSpPr>
          <p:cNvPr id="3" name="Content Placeholder 2"/>
          <p:cNvSpPr>
            <a:spLocks noGrp="1"/>
          </p:cNvSpPr>
          <p:nvPr>
            <p:ph idx="1"/>
          </p:nvPr>
        </p:nvSpPr>
        <p:spPr/>
        <p:txBody>
          <a:bodyPr>
            <a:normAutofit/>
          </a:bodyPr>
          <a:lstStyle/>
          <a:p>
            <a:r>
              <a:rPr lang="en-US" sz="2400"/>
              <a:t>This document captured how the test is to be carried out.</a:t>
            </a:r>
          </a:p>
          <a:p>
            <a:r>
              <a:rPr lang="en-US" sz="2400"/>
              <a:t>Again the information captured in the contract </a:t>
            </a:r>
            <a:r>
              <a:rPr lang="en-US" sz="2400" u="sng"/>
              <a:t>may not be adequate </a:t>
            </a:r>
            <a:r>
              <a:rPr lang="en-US" sz="2400"/>
              <a:t>to form a complete Rules of Engagement Document.</a:t>
            </a:r>
          </a:p>
          <a:p>
            <a:r>
              <a:rPr lang="en-US" sz="2400"/>
              <a:t>Same as in the case of Scope Document, the Chief Pen-Tester needs to contact the person in-charge to clarify the rules and obtain more rules as far as possible.</a:t>
            </a:r>
          </a:p>
          <a:p>
            <a:r>
              <a:rPr lang="en-US" sz="2400"/>
              <a:t>This set of document is important to the pen-testers because it guided them on what are the things they can do and what are the things they cannot do during the pen-test exercise.</a:t>
            </a:r>
          </a:p>
          <a:p>
            <a:endParaRPr lang="en-US" sz="2400"/>
          </a:p>
          <a:p>
            <a:endParaRPr lang="en-US" sz="2400"/>
          </a:p>
        </p:txBody>
      </p:sp>
    </p:spTree>
    <p:custDataLst>
      <p:tags r:id="rId1"/>
    </p:custDataLst>
    <p:extLst>
      <p:ext uri="{BB962C8B-B14F-4D97-AF65-F5344CB8AC3E}">
        <p14:creationId xmlns:p14="http://schemas.microsoft.com/office/powerpoint/2010/main" val="91862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a:t>Contents of Rules of Engagement Document</a:t>
            </a:r>
            <a:endParaRPr lang="en-SG" sz="3200" b="0"/>
          </a:p>
        </p:txBody>
      </p:sp>
      <p:sp>
        <p:nvSpPr>
          <p:cNvPr id="4" name="Content Placeholder 2"/>
          <p:cNvSpPr>
            <a:spLocks noGrp="1"/>
          </p:cNvSpPr>
          <p:nvPr>
            <p:ph idx="1"/>
          </p:nvPr>
        </p:nvSpPr>
        <p:spPr>
          <a:xfrm>
            <a:off x="609600" y="1066800"/>
            <a:ext cx="8153400" cy="5181600"/>
          </a:xfrm>
        </p:spPr>
        <p:txBody>
          <a:bodyPr>
            <a:normAutofit/>
          </a:bodyPr>
          <a:lstStyle/>
          <a:p>
            <a:r>
              <a:rPr lang="en-US" sz="2400"/>
              <a:t>At the minimum, the following information need to be captured:</a:t>
            </a:r>
          </a:p>
          <a:p>
            <a:pPr lvl="1"/>
            <a:r>
              <a:rPr lang="en-US" sz="2000"/>
              <a:t>Contact Person and Contact Information</a:t>
            </a:r>
          </a:p>
          <a:p>
            <a:pPr lvl="1"/>
            <a:r>
              <a:rPr lang="en-US" sz="2000"/>
              <a:t>General Information which include Start Date, End Date, Time Available for Testing</a:t>
            </a:r>
          </a:p>
          <a:p>
            <a:pPr lvl="1"/>
            <a:r>
              <a:rPr lang="en-US" sz="2000"/>
              <a:t>Details on how the test is to be carried out?</a:t>
            </a:r>
          </a:p>
          <a:p>
            <a:pPr lvl="1"/>
            <a:r>
              <a:rPr lang="en-US" sz="2000"/>
              <a:t>Any other useful information but not consider as rule of engagement.</a:t>
            </a:r>
          </a:p>
          <a:p>
            <a:r>
              <a:rPr lang="en-US" sz="2400"/>
              <a:t>The pen-test team details can be omitted if it is created for contract sealing purpose.</a:t>
            </a:r>
          </a:p>
          <a:p>
            <a:pPr marL="0" indent="0">
              <a:buNone/>
            </a:pPr>
            <a:endParaRPr lang="en-US" sz="2400"/>
          </a:p>
          <a:p>
            <a:pPr lvl="1"/>
            <a:endParaRPr lang="en-US" sz="2000"/>
          </a:p>
        </p:txBody>
      </p:sp>
    </p:spTree>
    <p:custDataLst>
      <p:tags r:id="rId1"/>
    </p:custDataLst>
    <p:extLst>
      <p:ext uri="{BB962C8B-B14F-4D97-AF65-F5344CB8AC3E}">
        <p14:creationId xmlns:p14="http://schemas.microsoft.com/office/powerpoint/2010/main" val="3211840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a:t>Signing-off of Rules of Engagement Document</a:t>
            </a:r>
            <a:endParaRPr lang="en-SG" sz="3200" b="0"/>
          </a:p>
        </p:txBody>
      </p:sp>
      <p:sp>
        <p:nvSpPr>
          <p:cNvPr id="3" name="Content Placeholder 2"/>
          <p:cNvSpPr>
            <a:spLocks noGrp="1"/>
          </p:cNvSpPr>
          <p:nvPr>
            <p:ph idx="1"/>
          </p:nvPr>
        </p:nvSpPr>
        <p:spPr/>
        <p:txBody>
          <a:bodyPr>
            <a:normAutofit/>
          </a:bodyPr>
          <a:lstStyle/>
          <a:p>
            <a:r>
              <a:rPr lang="en-US" sz="2400"/>
              <a:t>This document also needs to be signed-off by authorized personnel from both parties and witnessed by independent personnel from legal firm.</a:t>
            </a:r>
          </a:p>
          <a:p>
            <a:r>
              <a:rPr lang="en-US" sz="2400"/>
              <a:t>The document also has to be legally bind to prevent any disputes down the road.</a:t>
            </a:r>
          </a:p>
          <a:p>
            <a:r>
              <a:rPr lang="en-US" sz="2400"/>
              <a:t>The document can be revised to include or to exclude any other item mutually agreed by both parties. These additional pages must also be in printed form and signed off by authorized personnel from both parties.</a:t>
            </a:r>
          </a:p>
          <a:p>
            <a:pPr marL="0" indent="0">
              <a:buNone/>
            </a:pPr>
            <a:endParaRPr lang="en-US" sz="2400"/>
          </a:p>
          <a:p>
            <a:pPr marL="0" indent="0">
              <a:buNone/>
            </a:pPr>
            <a:endParaRPr lang="en-US" sz="2400"/>
          </a:p>
          <a:p>
            <a:pPr lvl="1"/>
            <a:endParaRPr lang="en-US" sz="2000"/>
          </a:p>
        </p:txBody>
      </p:sp>
    </p:spTree>
    <p:custDataLst>
      <p:tags r:id="rId1"/>
    </p:custDataLst>
    <p:extLst>
      <p:ext uri="{BB962C8B-B14F-4D97-AF65-F5344CB8AC3E}">
        <p14:creationId xmlns:p14="http://schemas.microsoft.com/office/powerpoint/2010/main" val="745897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0B6F1-20FF-420F-81B9-53A80C3F3FD3}"/>
              </a:ext>
            </a:extLst>
          </p:cNvPr>
          <p:cNvSpPr>
            <a:spLocks noGrp="1"/>
          </p:cNvSpPr>
          <p:nvPr>
            <p:ph type="title"/>
          </p:nvPr>
        </p:nvSpPr>
        <p:spPr/>
        <p:txBody>
          <a:bodyPr/>
          <a:lstStyle/>
          <a:p>
            <a:r>
              <a:rPr lang="en-SG" b="0"/>
              <a:t>Thinking Question 2.2</a:t>
            </a:r>
            <a:endParaRPr lang="en-US" b="0"/>
          </a:p>
        </p:txBody>
      </p:sp>
      <p:sp>
        <p:nvSpPr>
          <p:cNvPr id="3" name="Content Placeholder 2">
            <a:extLst>
              <a:ext uri="{FF2B5EF4-FFF2-40B4-BE49-F238E27FC236}">
                <a16:creationId xmlns:a16="http://schemas.microsoft.com/office/drawing/2014/main" id="{B76A2683-DFD1-4329-8890-F3600008D68D}"/>
              </a:ext>
            </a:extLst>
          </p:cNvPr>
          <p:cNvSpPr>
            <a:spLocks noGrp="1"/>
          </p:cNvSpPr>
          <p:nvPr>
            <p:ph idx="1"/>
          </p:nvPr>
        </p:nvSpPr>
        <p:spPr/>
        <p:txBody>
          <a:bodyPr/>
          <a:lstStyle/>
          <a:p>
            <a:pPr marL="342265" indent="-342265"/>
            <a:r>
              <a:rPr lang="en-SG"/>
              <a:t>For a private arrangement exercise. Suggest and discuss one benefit of having clear and concise Scope Document and </a:t>
            </a:r>
            <a:r>
              <a:rPr lang="en-SG" err="1"/>
              <a:t>RoE</a:t>
            </a:r>
            <a:r>
              <a:rPr lang="en-SG"/>
              <a:t> Document </a:t>
            </a:r>
            <a:r>
              <a:rPr lang="en-SG">
                <a:highlight>
                  <a:srgbClr val="FFFF00"/>
                </a:highlight>
              </a:rPr>
              <a:t>before a contract is drafted and put forth to the client.   </a:t>
            </a:r>
          </a:p>
          <a:p>
            <a:pPr marL="342265" indent="-342265"/>
            <a:r>
              <a:rPr lang="en-SG"/>
              <a:t>Present your answers in the excel spreadsheet especially created for this activity in your class's channel for week 2. </a:t>
            </a:r>
            <a:endParaRPr lang="en-US"/>
          </a:p>
        </p:txBody>
      </p:sp>
    </p:spTree>
    <p:extLst>
      <p:ext uri="{BB962C8B-B14F-4D97-AF65-F5344CB8AC3E}">
        <p14:creationId xmlns:p14="http://schemas.microsoft.com/office/powerpoint/2010/main" val="1628341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D6DD1-E0E2-464D-80E4-F5D569048FD4}"/>
              </a:ext>
            </a:extLst>
          </p:cNvPr>
          <p:cNvSpPr>
            <a:spLocks noGrp="1"/>
          </p:cNvSpPr>
          <p:nvPr>
            <p:ph type="title"/>
          </p:nvPr>
        </p:nvSpPr>
        <p:spPr/>
        <p:txBody>
          <a:bodyPr/>
          <a:lstStyle/>
          <a:p>
            <a:r>
              <a:rPr lang="en-US" b="0">
                <a:ea typeface="Tahoma"/>
                <a:cs typeface="Tahoma"/>
              </a:rPr>
              <a:t>Thinking Question 2.3</a:t>
            </a:r>
          </a:p>
        </p:txBody>
      </p:sp>
      <p:sp>
        <p:nvSpPr>
          <p:cNvPr id="3" name="Content Placeholder 2">
            <a:extLst>
              <a:ext uri="{FF2B5EF4-FFF2-40B4-BE49-F238E27FC236}">
                <a16:creationId xmlns:a16="http://schemas.microsoft.com/office/drawing/2014/main" id="{A5B5482A-2B13-4DC6-BC34-1E95664C460E}"/>
              </a:ext>
            </a:extLst>
          </p:cNvPr>
          <p:cNvSpPr>
            <a:spLocks noGrp="1"/>
          </p:cNvSpPr>
          <p:nvPr>
            <p:ph idx="1"/>
          </p:nvPr>
        </p:nvSpPr>
        <p:spPr/>
        <p:txBody>
          <a:bodyPr/>
          <a:lstStyle/>
          <a:p>
            <a:pPr marL="342265" indent="-342265"/>
            <a:r>
              <a:rPr lang="en-US" sz="2800" b="0">
                <a:ea typeface="+mn-lt"/>
                <a:cs typeface="+mn-lt"/>
              </a:rPr>
              <a:t>Suggest and explain how you handle scoop creeping or changes to rules of engagement during a pen-test project?</a:t>
            </a:r>
            <a:endParaRPr lang="en-US" sz="2800">
              <a:ea typeface="+mn-lt"/>
              <a:cs typeface="+mn-lt"/>
            </a:endParaRPr>
          </a:p>
          <a:p>
            <a:pPr marL="342265" indent="-342265"/>
            <a:endParaRPr lang="en-US" sz="2800" b="0">
              <a:ea typeface="+mn-lt"/>
              <a:cs typeface="+mn-lt"/>
            </a:endParaRPr>
          </a:p>
          <a:p>
            <a:pPr marL="342265" indent="-342265"/>
            <a:r>
              <a:rPr lang="en-US" sz="2800" b="0">
                <a:ea typeface="+mn-lt"/>
                <a:cs typeface="+mn-lt"/>
              </a:rPr>
              <a:t>Present your answers in the excel spreadsheet especially created for this activity in your class's channel for week 2. </a:t>
            </a:r>
            <a:endParaRPr lang="en-US" sz="2800"/>
          </a:p>
          <a:p>
            <a:pPr marL="342265" indent="-342265"/>
            <a:endParaRPr lang="en-US" sz="2800"/>
          </a:p>
        </p:txBody>
      </p:sp>
    </p:spTree>
    <p:extLst>
      <p:ext uri="{BB962C8B-B14F-4D97-AF65-F5344CB8AC3E}">
        <p14:creationId xmlns:p14="http://schemas.microsoft.com/office/powerpoint/2010/main" val="1861798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2209800" y="1981200"/>
            <a:ext cx="7772400" cy="1524000"/>
          </a:xfrm>
        </p:spPr>
        <p:txBody>
          <a:bodyPr/>
          <a:lstStyle/>
          <a:p>
            <a:pPr algn="ctr"/>
            <a:r>
              <a:rPr lang="en-US" sz="4800"/>
              <a:t>Create Penetration Test Plan</a:t>
            </a:r>
          </a:p>
        </p:txBody>
      </p:sp>
    </p:spTree>
    <p:extLst>
      <p:ext uri="{BB962C8B-B14F-4D97-AF65-F5344CB8AC3E}">
        <p14:creationId xmlns:p14="http://schemas.microsoft.com/office/powerpoint/2010/main" val="10226922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SG" b="0"/>
              <a:t>What is a Penetration Test Plan?</a:t>
            </a:r>
          </a:p>
        </p:txBody>
      </p:sp>
      <p:sp>
        <p:nvSpPr>
          <p:cNvPr id="5" name="Content Placeholder 4"/>
          <p:cNvSpPr>
            <a:spLocks noGrp="1"/>
          </p:cNvSpPr>
          <p:nvPr>
            <p:ph idx="1"/>
          </p:nvPr>
        </p:nvSpPr>
        <p:spPr/>
        <p:txBody>
          <a:bodyPr/>
          <a:lstStyle/>
          <a:p>
            <a:pPr marL="342265" indent="-342265"/>
            <a:r>
              <a:rPr lang="en-SG" sz="2400"/>
              <a:t>This is like a Project Management Plan.  The purpose is to detail how the whole project is to be carried out in the given timeline and within the proposed budget.</a:t>
            </a:r>
            <a:endParaRPr lang="en-US"/>
          </a:p>
          <a:p>
            <a:pPr marL="342265" indent="-342265"/>
            <a:r>
              <a:rPr lang="en-SG" sz="2400"/>
              <a:t>Construct a project network diagram.  </a:t>
            </a:r>
          </a:p>
          <a:p>
            <a:pPr marL="342265" indent="-342265"/>
            <a:endParaRPr lang="en-SG" sz="2400"/>
          </a:p>
          <a:p>
            <a:pPr marL="342265" indent="-342265"/>
            <a:endParaRPr lang="en-SG" sz="2400"/>
          </a:p>
          <a:p>
            <a:pPr marL="342265" indent="-342265"/>
            <a:endParaRPr lang="en-SG" sz="2400"/>
          </a:p>
          <a:p>
            <a:pPr marL="342265" indent="-342265"/>
            <a:endParaRPr lang="en-SG" sz="2400"/>
          </a:p>
          <a:p>
            <a:pPr marL="342265" indent="-342265"/>
            <a:endParaRPr lang="en-SG" sz="2400"/>
          </a:p>
          <a:p>
            <a:pPr marL="342265" indent="-342265"/>
            <a:r>
              <a:rPr lang="en-SG" sz="2400"/>
              <a:t>It is meant for all the Project Team members and the Management of the company. This project test plan is not meant for the client.</a:t>
            </a:r>
          </a:p>
          <a:p>
            <a:pPr marL="342265" indent="-342265"/>
            <a:endParaRPr lang="en-SG" sz="2400"/>
          </a:p>
          <a:p>
            <a:pPr marL="342265" indent="-342265"/>
            <a:endParaRPr lang="en-SG" sz="2400"/>
          </a:p>
          <a:p>
            <a:pPr marL="342265" indent="-342265"/>
            <a:endParaRPr lang="en-SG" sz="2400"/>
          </a:p>
        </p:txBody>
      </p:sp>
      <p:pic>
        <p:nvPicPr>
          <p:cNvPr id="2" name="Picture 2" descr="Diagram&#10;&#10;Description automatically generated">
            <a:extLst>
              <a:ext uri="{FF2B5EF4-FFF2-40B4-BE49-F238E27FC236}">
                <a16:creationId xmlns:a16="http://schemas.microsoft.com/office/drawing/2014/main" id="{3D660907-1FA7-4147-AA01-43A0B4054348}"/>
              </a:ext>
            </a:extLst>
          </p:cNvPr>
          <p:cNvPicPr>
            <a:picLocks noChangeAspect="1"/>
          </p:cNvPicPr>
          <p:nvPr/>
        </p:nvPicPr>
        <p:blipFill>
          <a:blip r:embed="rId2"/>
          <a:stretch>
            <a:fillRect/>
          </a:stretch>
        </p:blipFill>
        <p:spPr>
          <a:xfrm>
            <a:off x="6741459" y="1960346"/>
            <a:ext cx="5186081" cy="2533893"/>
          </a:xfrm>
          <a:prstGeom prst="rect">
            <a:avLst/>
          </a:prstGeom>
        </p:spPr>
      </p:pic>
    </p:spTree>
    <p:extLst>
      <p:ext uri="{BB962C8B-B14F-4D97-AF65-F5344CB8AC3E}">
        <p14:creationId xmlns:p14="http://schemas.microsoft.com/office/powerpoint/2010/main" val="1676747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a:t>Signing-off of Penetration Testing Plan</a:t>
            </a:r>
            <a:endParaRPr lang="en-SG" sz="3200" b="0"/>
          </a:p>
        </p:txBody>
      </p:sp>
      <p:sp>
        <p:nvSpPr>
          <p:cNvPr id="3" name="Content Placeholder 2"/>
          <p:cNvSpPr>
            <a:spLocks noGrp="1"/>
          </p:cNvSpPr>
          <p:nvPr>
            <p:ph idx="1"/>
          </p:nvPr>
        </p:nvSpPr>
        <p:spPr>
          <a:xfrm>
            <a:off x="609600" y="1066800"/>
            <a:ext cx="9601200" cy="5181600"/>
          </a:xfrm>
        </p:spPr>
        <p:txBody>
          <a:bodyPr>
            <a:normAutofit/>
          </a:bodyPr>
          <a:lstStyle/>
          <a:p>
            <a:pPr marL="342265" indent="-342265"/>
            <a:r>
              <a:rPr lang="en-SG" sz="2400"/>
              <a:t>This document needs to be signed-off by every member of the team and approve by the management of the company.</a:t>
            </a:r>
            <a:endParaRPr lang="en-US"/>
          </a:p>
          <a:p>
            <a:pPr marL="0" indent="0">
              <a:buNone/>
            </a:pPr>
            <a:endParaRPr lang="en-US" sz="2400"/>
          </a:p>
          <a:p>
            <a:pPr marL="342265" indent="-342265"/>
            <a:r>
              <a:rPr lang="en-US" sz="2400"/>
              <a:t>The document can be revised with the approval of the management when needed.</a:t>
            </a:r>
          </a:p>
          <a:p>
            <a:pPr marL="342265" indent="-342265"/>
            <a:endParaRPr lang="en-US" sz="2400"/>
          </a:p>
          <a:p>
            <a:pPr marL="0" indent="0">
              <a:buNone/>
            </a:pPr>
            <a:endParaRPr lang="en-US" sz="2400"/>
          </a:p>
          <a:p>
            <a:pPr marL="742315" lvl="1" indent="-285115"/>
            <a:endParaRPr lang="en-US" sz="2000"/>
          </a:p>
        </p:txBody>
      </p:sp>
    </p:spTree>
    <p:custDataLst>
      <p:tags r:id="rId1"/>
    </p:custDataLst>
    <p:extLst>
      <p:ext uri="{BB962C8B-B14F-4D97-AF65-F5344CB8AC3E}">
        <p14:creationId xmlns:p14="http://schemas.microsoft.com/office/powerpoint/2010/main" val="1071808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a:t>Contents</a:t>
            </a:r>
            <a:endParaRPr lang="en-SG" b="0"/>
          </a:p>
        </p:txBody>
      </p:sp>
      <p:sp>
        <p:nvSpPr>
          <p:cNvPr id="3" name="Content Placeholder 2"/>
          <p:cNvSpPr>
            <a:spLocks noGrp="1"/>
          </p:cNvSpPr>
          <p:nvPr>
            <p:ph idx="1"/>
          </p:nvPr>
        </p:nvSpPr>
        <p:spPr>
          <a:xfrm>
            <a:off x="685800" y="1143000"/>
            <a:ext cx="8153400" cy="5181600"/>
          </a:xfrm>
        </p:spPr>
        <p:txBody>
          <a:bodyPr>
            <a:normAutofit/>
          </a:bodyPr>
          <a:lstStyle/>
          <a:p>
            <a:pPr marL="342265" indent="-342265"/>
            <a:r>
              <a:rPr lang="en-US" sz="2400"/>
              <a:t>Securing a Pen-Test Project</a:t>
            </a:r>
            <a:endParaRPr lang="en-US"/>
          </a:p>
          <a:p>
            <a:pPr marL="342265" indent="-342265"/>
            <a:r>
              <a:rPr lang="en-US" sz="2400"/>
              <a:t>Planning Phase and Purpose of Planning</a:t>
            </a:r>
          </a:p>
          <a:p>
            <a:pPr marL="342265" indent="-342265"/>
            <a:r>
              <a:rPr lang="en-US" sz="2400"/>
              <a:t>Main Planning Activities</a:t>
            </a:r>
          </a:p>
          <a:p>
            <a:pPr marL="742315" lvl="1" indent="-285115"/>
            <a:r>
              <a:rPr lang="en-US" sz="2400"/>
              <a:t>Contract Review</a:t>
            </a:r>
          </a:p>
          <a:p>
            <a:pPr marL="742315" lvl="1" indent="-285115"/>
            <a:r>
              <a:rPr lang="en-US" sz="2400"/>
              <a:t>Review Scope Document</a:t>
            </a:r>
          </a:p>
          <a:p>
            <a:pPr marL="742315" lvl="1" indent="-285115"/>
            <a:r>
              <a:rPr lang="en-US" sz="2400"/>
              <a:t>Review Rules of Engagement Document</a:t>
            </a:r>
          </a:p>
          <a:p>
            <a:pPr marL="742315" lvl="1" indent="-285115"/>
            <a:r>
              <a:rPr lang="en-US" sz="2400"/>
              <a:t>Create Penetration Test Plan</a:t>
            </a:r>
          </a:p>
          <a:p>
            <a:pPr marL="742315" lvl="1" indent="-285115"/>
            <a:r>
              <a:rPr lang="en-SG" sz="2400"/>
              <a:t>Examine Legal Issues</a:t>
            </a:r>
            <a:endParaRPr lang="en-US" sz="2400"/>
          </a:p>
          <a:p>
            <a:pPr marL="342265" indent="-342265"/>
            <a:r>
              <a:rPr lang="en-US" sz="2400"/>
              <a:t>Review Penetration Report Template</a:t>
            </a:r>
          </a:p>
          <a:p>
            <a:pPr marL="342265" indent="-342265"/>
            <a:endParaRPr lang="en-US" sz="2400"/>
          </a:p>
          <a:p>
            <a:pPr marL="342265" indent="-342265"/>
            <a:endParaRPr lang="en-US" sz="2400"/>
          </a:p>
          <a:p>
            <a:pPr marL="342265" indent="-342265"/>
            <a:endParaRPr lang="en-US" sz="2400"/>
          </a:p>
          <a:p>
            <a:pPr marL="342265" indent="-342265"/>
            <a:endParaRPr lang="en-US" sz="2400"/>
          </a:p>
          <a:p>
            <a:pPr marL="342265" indent="-342265"/>
            <a:endParaRPr lang="en-US" sz="2400"/>
          </a:p>
          <a:p>
            <a:pPr marL="342265" indent="-342265"/>
            <a:endParaRPr lang="en-US" sz="2400"/>
          </a:p>
          <a:p>
            <a:pPr marL="342265" indent="-342265"/>
            <a:endParaRPr lang="en-US" sz="2400"/>
          </a:p>
          <a:p>
            <a:pPr marL="342265" indent="-342265"/>
            <a:endParaRPr lang="en-SG" sz="2400"/>
          </a:p>
        </p:txBody>
      </p:sp>
    </p:spTree>
    <p:custDataLst>
      <p:tags r:id="rId1"/>
    </p:custDataLst>
    <p:extLst>
      <p:ext uri="{BB962C8B-B14F-4D97-AF65-F5344CB8AC3E}">
        <p14:creationId xmlns:p14="http://schemas.microsoft.com/office/powerpoint/2010/main" val="2658249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2209800" y="1981200"/>
            <a:ext cx="7772400" cy="1524000"/>
          </a:xfrm>
        </p:spPr>
        <p:txBody>
          <a:bodyPr/>
          <a:lstStyle/>
          <a:p>
            <a:pPr algn="ctr"/>
            <a:r>
              <a:rPr lang="en-US" sz="4800"/>
              <a:t>Legal Matters</a:t>
            </a:r>
          </a:p>
        </p:txBody>
      </p:sp>
      <p:sp>
        <p:nvSpPr>
          <p:cNvPr id="3" name="TextBox 2">
            <a:extLst>
              <a:ext uri="{FF2B5EF4-FFF2-40B4-BE49-F238E27FC236}">
                <a16:creationId xmlns:a16="http://schemas.microsoft.com/office/drawing/2014/main" id="{091EB228-6772-4C8A-9055-40B6E8C38574}"/>
              </a:ext>
            </a:extLst>
          </p:cNvPr>
          <p:cNvSpPr txBox="1"/>
          <p:nvPr/>
        </p:nvSpPr>
        <p:spPr>
          <a:xfrm>
            <a:off x="10591800" y="173623"/>
            <a:ext cx="1752600" cy="338554"/>
          </a:xfrm>
          <a:prstGeom prst="rect">
            <a:avLst/>
          </a:prstGeom>
          <a:noFill/>
        </p:spPr>
        <p:txBody>
          <a:bodyPr wrap="square" rtlCol="0">
            <a:spAutoFit/>
          </a:bodyPr>
          <a:lstStyle/>
          <a:p>
            <a:r>
              <a:rPr lang="en-US" sz="1600" b="1">
                <a:solidFill>
                  <a:schemeClr val="bg1"/>
                </a:solidFill>
              </a:rPr>
              <a:t>Knowledge</a:t>
            </a:r>
            <a:endParaRPr lang="en-SG" sz="1600" b="1">
              <a:solidFill>
                <a:schemeClr val="bg1"/>
              </a:solidFill>
            </a:endParaRPr>
          </a:p>
        </p:txBody>
      </p:sp>
    </p:spTree>
    <p:extLst>
      <p:ext uri="{BB962C8B-B14F-4D97-AF65-F5344CB8AC3E}">
        <p14:creationId xmlns:p14="http://schemas.microsoft.com/office/powerpoint/2010/main" val="37329581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a:t>Legal Matters</a:t>
            </a:r>
            <a:endParaRPr lang="en-SG" sz="3200" b="0"/>
          </a:p>
        </p:txBody>
      </p:sp>
      <p:sp>
        <p:nvSpPr>
          <p:cNvPr id="3" name="Content Placeholder 2"/>
          <p:cNvSpPr>
            <a:spLocks noGrp="1"/>
          </p:cNvSpPr>
          <p:nvPr>
            <p:ph idx="1"/>
          </p:nvPr>
        </p:nvSpPr>
        <p:spPr>
          <a:xfrm>
            <a:off x="609600" y="838200"/>
            <a:ext cx="9601200" cy="5181600"/>
          </a:xfrm>
        </p:spPr>
        <p:txBody>
          <a:bodyPr>
            <a:noAutofit/>
          </a:bodyPr>
          <a:lstStyle/>
          <a:p>
            <a:r>
              <a:rPr lang="en-SG" sz="2000"/>
              <a:t>Without written permission from the client and if the client still want to go ahead with the Penetration Test, the whole exercise may ended up in court when things went wrong.</a:t>
            </a:r>
          </a:p>
          <a:p>
            <a:r>
              <a:rPr lang="en-SG" sz="2000"/>
              <a:t>In practise, the penetration Company needs to engage the service of legal firm to check for any legal implications and advise the client accordingly.</a:t>
            </a:r>
          </a:p>
          <a:p>
            <a:r>
              <a:rPr lang="en-US" sz="2000"/>
              <a:t>Legal matters is beyond the scope of this module. Students are advise to adhere closely to the sign-off Cybersecurity Act Awareness and Ethical declaration form as well as “Code of Ethic” (signed during Year 1) provided by the school.</a:t>
            </a:r>
          </a:p>
          <a:p>
            <a:endParaRPr lang="en-US" sz="2000"/>
          </a:p>
          <a:p>
            <a:r>
              <a:rPr lang="en-US" sz="2000"/>
              <a:t>Refer to the following URL for more readings:</a:t>
            </a:r>
          </a:p>
          <a:p>
            <a:pPr lvl="1"/>
            <a:r>
              <a:rPr lang="en-US" sz="2000">
                <a:hlinkClick r:id="rId3"/>
              </a:rPr>
              <a:t>https://www.securitymagazine.com/articles/88489-penetration-testing-by-letter-of-the-law</a:t>
            </a:r>
            <a:endParaRPr lang="en-US" sz="2000"/>
          </a:p>
          <a:p>
            <a:pPr lvl="1"/>
            <a:r>
              <a:rPr lang="en-US" sz="2000">
                <a:hlinkClick r:id="rId4"/>
              </a:rPr>
              <a:t>https://www.techrepublic.com/article/dont-let-a-penetration-test-land-you-in-legal-hot-water/</a:t>
            </a:r>
            <a:endParaRPr lang="en-US" sz="2000"/>
          </a:p>
          <a:p>
            <a:pPr lvl="1"/>
            <a:endParaRPr lang="en-US" sz="2000"/>
          </a:p>
          <a:p>
            <a:pPr lvl="1"/>
            <a:endParaRPr lang="en-US" sz="2000"/>
          </a:p>
          <a:p>
            <a:pPr lvl="1"/>
            <a:endParaRPr lang="en-US" sz="2000"/>
          </a:p>
          <a:p>
            <a:pPr lvl="1"/>
            <a:endParaRPr lang="en-US" sz="2000"/>
          </a:p>
          <a:p>
            <a:pPr marL="0" indent="0">
              <a:buNone/>
            </a:pPr>
            <a:endParaRPr lang="en-US" sz="2000"/>
          </a:p>
          <a:p>
            <a:pPr lvl="1"/>
            <a:endParaRPr lang="en-US" sz="2000"/>
          </a:p>
        </p:txBody>
      </p:sp>
    </p:spTree>
    <p:custDataLst>
      <p:tags r:id="rId1"/>
    </p:custDataLst>
    <p:extLst>
      <p:ext uri="{BB962C8B-B14F-4D97-AF65-F5344CB8AC3E}">
        <p14:creationId xmlns:p14="http://schemas.microsoft.com/office/powerpoint/2010/main" val="7846722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2209800" y="1981200"/>
            <a:ext cx="7772400" cy="1524000"/>
          </a:xfrm>
        </p:spPr>
        <p:txBody>
          <a:bodyPr/>
          <a:lstStyle/>
          <a:p>
            <a:pPr algn="ctr"/>
            <a:r>
              <a:rPr lang="en-US" sz="4800"/>
              <a:t>Review Penetration Report Template</a:t>
            </a:r>
          </a:p>
        </p:txBody>
      </p:sp>
      <p:sp>
        <p:nvSpPr>
          <p:cNvPr id="3" name="TextBox 2">
            <a:extLst>
              <a:ext uri="{FF2B5EF4-FFF2-40B4-BE49-F238E27FC236}">
                <a16:creationId xmlns:a16="http://schemas.microsoft.com/office/drawing/2014/main" id="{887C4E66-13E5-4F3C-8E65-73D1BF147EF5}"/>
              </a:ext>
            </a:extLst>
          </p:cNvPr>
          <p:cNvSpPr txBox="1"/>
          <p:nvPr/>
        </p:nvSpPr>
        <p:spPr>
          <a:xfrm>
            <a:off x="10591800" y="152400"/>
            <a:ext cx="3733800" cy="338554"/>
          </a:xfrm>
          <a:prstGeom prst="rect">
            <a:avLst/>
          </a:prstGeom>
          <a:noFill/>
        </p:spPr>
        <p:txBody>
          <a:bodyPr wrap="square" rtlCol="0">
            <a:spAutoFit/>
          </a:bodyPr>
          <a:lstStyle/>
          <a:p>
            <a:r>
              <a:rPr lang="en-US" sz="1600" b="1">
                <a:solidFill>
                  <a:schemeClr val="bg1"/>
                </a:solidFill>
              </a:rPr>
              <a:t>Knowledge</a:t>
            </a:r>
            <a:endParaRPr lang="en-SG" sz="1600" b="1">
              <a:solidFill>
                <a:schemeClr val="bg1"/>
              </a:solidFill>
            </a:endParaRPr>
          </a:p>
        </p:txBody>
      </p:sp>
    </p:spTree>
    <p:extLst>
      <p:ext uri="{BB962C8B-B14F-4D97-AF65-F5344CB8AC3E}">
        <p14:creationId xmlns:p14="http://schemas.microsoft.com/office/powerpoint/2010/main" val="31356402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0"/>
              <a:t>Preparing a Penetration-Testing Report</a:t>
            </a:r>
            <a:endParaRPr lang="en-SG" sz="2800" b="0"/>
          </a:p>
        </p:txBody>
      </p:sp>
      <p:sp>
        <p:nvSpPr>
          <p:cNvPr id="3" name="Content Placeholder 2"/>
          <p:cNvSpPr>
            <a:spLocks noGrp="1"/>
          </p:cNvSpPr>
          <p:nvPr>
            <p:ph idx="1"/>
          </p:nvPr>
        </p:nvSpPr>
        <p:spPr/>
        <p:txBody>
          <a:bodyPr>
            <a:noAutofit/>
          </a:bodyPr>
          <a:lstStyle/>
          <a:p>
            <a:r>
              <a:rPr lang="en-US" sz="2000"/>
              <a:t>Depending on the job at hand and its scope, the report can be different from one another.</a:t>
            </a:r>
          </a:p>
          <a:p>
            <a:r>
              <a:rPr lang="en-US" sz="2000"/>
              <a:t>In general, they needs to directly address the approach used, the findings, the threats to the business operations and risks to the organization. </a:t>
            </a:r>
          </a:p>
          <a:p>
            <a:pPr lvl="1"/>
            <a:r>
              <a:rPr lang="en-US" sz="1600"/>
              <a:t>Evidences related to the findings must also be provided in the report.</a:t>
            </a:r>
          </a:p>
          <a:p>
            <a:r>
              <a:rPr lang="en-US" sz="2000"/>
              <a:t>It must also provides recommendations to these findings.</a:t>
            </a:r>
          </a:p>
          <a:p>
            <a:r>
              <a:rPr lang="en-US" sz="2000"/>
              <a:t>Students need to develop the skills of deciding what goes in there and what need not included depending on the project at hand. </a:t>
            </a:r>
          </a:p>
          <a:p>
            <a:r>
              <a:rPr lang="en-US" sz="2000"/>
              <a:t>There are many examples and templates available on the Internet.</a:t>
            </a:r>
          </a:p>
          <a:p>
            <a:r>
              <a:rPr lang="en-US" sz="2000"/>
              <a:t>Few of these good samples could be found at  </a:t>
            </a:r>
          </a:p>
          <a:p>
            <a:pPr lvl="1"/>
            <a:r>
              <a:rPr lang="en-SG" sz="1600">
                <a:hlinkClick r:id="rId2"/>
              </a:rPr>
              <a:t>http://darrylmacleod.wordpress.com/</a:t>
            </a:r>
            <a:endParaRPr lang="en-SG" sz="1600"/>
          </a:p>
          <a:p>
            <a:pPr lvl="1"/>
            <a:r>
              <a:rPr lang="en-SG" sz="1600">
                <a:hlinkClick r:id="rId3"/>
              </a:rPr>
              <a:t>https://www.offensive-security.com/reports/sample-penetration-testing-report.pdf</a:t>
            </a:r>
            <a:endParaRPr lang="en-SG" sz="1600"/>
          </a:p>
          <a:p>
            <a:pPr lvl="1"/>
            <a:r>
              <a:rPr lang="en-SG" sz="1600">
                <a:hlinkClick r:id="rId4"/>
              </a:rPr>
              <a:t>https://www.sans.org/reading-room/whitepapers/bestprac/writing-penetration-testing-report-33343</a:t>
            </a:r>
            <a:endParaRPr lang="en-SG" sz="1600"/>
          </a:p>
          <a:p>
            <a:pPr lvl="1"/>
            <a:endParaRPr lang="en-SG" sz="1600"/>
          </a:p>
          <a:p>
            <a:endParaRPr lang="en-SG" sz="2000"/>
          </a:p>
        </p:txBody>
      </p:sp>
    </p:spTree>
    <p:extLst>
      <p:ext uri="{BB962C8B-B14F-4D97-AF65-F5344CB8AC3E}">
        <p14:creationId xmlns:p14="http://schemas.microsoft.com/office/powerpoint/2010/main" val="17645729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D6DD1-E0E2-464D-80E4-F5D569048FD4}"/>
              </a:ext>
            </a:extLst>
          </p:cNvPr>
          <p:cNvSpPr>
            <a:spLocks noGrp="1"/>
          </p:cNvSpPr>
          <p:nvPr>
            <p:ph type="title"/>
          </p:nvPr>
        </p:nvSpPr>
        <p:spPr/>
        <p:txBody>
          <a:bodyPr/>
          <a:lstStyle/>
          <a:p>
            <a:r>
              <a:rPr lang="en-US" b="0">
                <a:ea typeface="Tahoma"/>
                <a:cs typeface="Tahoma"/>
              </a:rPr>
              <a:t>Thinking Question 2.4</a:t>
            </a:r>
          </a:p>
        </p:txBody>
      </p:sp>
      <p:sp>
        <p:nvSpPr>
          <p:cNvPr id="3" name="Content Placeholder 2">
            <a:extLst>
              <a:ext uri="{FF2B5EF4-FFF2-40B4-BE49-F238E27FC236}">
                <a16:creationId xmlns:a16="http://schemas.microsoft.com/office/drawing/2014/main" id="{A5B5482A-2B13-4DC6-BC34-1E95664C460E}"/>
              </a:ext>
            </a:extLst>
          </p:cNvPr>
          <p:cNvSpPr>
            <a:spLocks noGrp="1"/>
          </p:cNvSpPr>
          <p:nvPr>
            <p:ph idx="1"/>
          </p:nvPr>
        </p:nvSpPr>
        <p:spPr/>
        <p:txBody>
          <a:bodyPr/>
          <a:lstStyle/>
          <a:p>
            <a:pPr marL="342265" indent="-342265"/>
            <a:r>
              <a:rPr lang="en-US" sz="2800" b="0">
                <a:ea typeface="+mn-lt"/>
                <a:cs typeface="+mn-lt"/>
              </a:rPr>
              <a:t>Imagine the pen-test project is for a Financial Institution in Hong Kong. Suggest what are to be included in a Project Plan to be submitted to your management for approval?</a:t>
            </a:r>
            <a:endParaRPr lang="en-US" sz="2800">
              <a:ea typeface="+mn-lt"/>
              <a:cs typeface="+mn-lt"/>
            </a:endParaRPr>
          </a:p>
          <a:p>
            <a:pPr marL="342265" indent="-342265"/>
            <a:r>
              <a:rPr lang="en-US" sz="2800" b="0">
                <a:ea typeface="+mn-lt"/>
                <a:cs typeface="+mn-lt"/>
              </a:rPr>
              <a:t>Present your answers in the excel spreadsheet especially created for this activity in your class's channel for week 2. </a:t>
            </a:r>
            <a:endParaRPr lang="en-US" sz="2800"/>
          </a:p>
          <a:p>
            <a:pPr marL="342265" indent="-342265"/>
            <a:endParaRPr lang="en-US" sz="2800"/>
          </a:p>
        </p:txBody>
      </p:sp>
    </p:spTree>
    <p:extLst>
      <p:ext uri="{BB962C8B-B14F-4D97-AF65-F5344CB8AC3E}">
        <p14:creationId xmlns:p14="http://schemas.microsoft.com/office/powerpoint/2010/main" val="42498175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2209800" y="1981200"/>
            <a:ext cx="7772400" cy="1524000"/>
          </a:xfrm>
        </p:spPr>
        <p:txBody>
          <a:bodyPr/>
          <a:lstStyle/>
          <a:p>
            <a:pPr algn="ctr"/>
            <a:r>
              <a:rPr lang="en-US" sz="4800"/>
              <a:t>Summary</a:t>
            </a:r>
          </a:p>
        </p:txBody>
      </p:sp>
    </p:spTree>
    <p:extLst>
      <p:ext uri="{BB962C8B-B14F-4D97-AF65-F5344CB8AC3E}">
        <p14:creationId xmlns:p14="http://schemas.microsoft.com/office/powerpoint/2010/main" val="36664734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91600" cy="685800"/>
          </a:xfrm>
        </p:spPr>
        <p:txBody>
          <a:bodyPr/>
          <a:lstStyle/>
          <a:p>
            <a:r>
              <a:rPr lang="en-US"/>
              <a:t>Summary</a:t>
            </a:r>
            <a:endParaRPr lang="en-SG"/>
          </a:p>
        </p:txBody>
      </p:sp>
      <p:sp>
        <p:nvSpPr>
          <p:cNvPr id="3" name="Content Placeholder 2"/>
          <p:cNvSpPr>
            <a:spLocks noGrp="1"/>
          </p:cNvSpPr>
          <p:nvPr>
            <p:ph idx="1"/>
          </p:nvPr>
        </p:nvSpPr>
        <p:spPr/>
        <p:txBody>
          <a:bodyPr>
            <a:noAutofit/>
          </a:bodyPr>
          <a:lstStyle/>
          <a:p>
            <a:pPr marL="342265" indent="-342265"/>
            <a:r>
              <a:rPr lang="en-SG" sz="2400"/>
              <a:t>We have covered the following in this lecture:</a:t>
            </a:r>
            <a:endParaRPr lang="en-US"/>
          </a:p>
          <a:p>
            <a:pPr marL="742315" lvl="1" indent="-285115"/>
            <a:r>
              <a:rPr lang="en-US" sz="2000"/>
              <a:t>Planning Phase and Purpose of Planning</a:t>
            </a:r>
          </a:p>
          <a:p>
            <a:pPr marL="742315" lvl="1" indent="-285115"/>
            <a:r>
              <a:rPr lang="en-US" sz="2000"/>
              <a:t>Main Planning Activities</a:t>
            </a:r>
          </a:p>
          <a:p>
            <a:pPr marL="1142365" lvl="2" indent="-227965"/>
            <a:r>
              <a:rPr lang="en-US" sz="2000"/>
              <a:t>Team Forming </a:t>
            </a:r>
          </a:p>
          <a:p>
            <a:pPr marL="1142365" lvl="2" indent="-227965"/>
            <a:r>
              <a:rPr lang="en-US" sz="2000"/>
              <a:t>Contract Review</a:t>
            </a:r>
            <a:endParaRPr lang="en-US"/>
          </a:p>
          <a:p>
            <a:pPr marL="1142365" lvl="2" indent="-227965"/>
            <a:r>
              <a:rPr lang="en-US" sz="2000"/>
              <a:t>Review Scope Document</a:t>
            </a:r>
            <a:endParaRPr lang="en-US"/>
          </a:p>
          <a:p>
            <a:pPr marL="1142365" lvl="2" indent="-227965"/>
            <a:r>
              <a:rPr lang="en-US" sz="2000"/>
              <a:t>Review Rules of Engagement Document</a:t>
            </a:r>
          </a:p>
          <a:p>
            <a:pPr marL="1142365" lvl="2" indent="-227965"/>
            <a:r>
              <a:rPr lang="en-US" sz="2000"/>
              <a:t>Create Penetration Test Plan</a:t>
            </a:r>
          </a:p>
          <a:p>
            <a:pPr marL="1142365" lvl="2" indent="-227965"/>
            <a:r>
              <a:rPr lang="en-SG" sz="2000"/>
              <a:t>Examine Legal Issues</a:t>
            </a:r>
          </a:p>
          <a:p>
            <a:pPr marL="1142365" lvl="2" indent="-227965"/>
            <a:r>
              <a:rPr lang="en-SG" sz="2000"/>
              <a:t>Review Penetration Report Template</a:t>
            </a:r>
          </a:p>
          <a:p>
            <a:pPr marL="1142365" lvl="2" indent="-227965"/>
            <a:endParaRPr lang="en-SG" sz="2000">
              <a:solidFill>
                <a:srgbClr val="996633"/>
              </a:solidFill>
            </a:endParaRPr>
          </a:p>
        </p:txBody>
      </p:sp>
    </p:spTree>
    <p:custDataLst>
      <p:tags r:id="rId1"/>
    </p:custDataLst>
    <p:extLst>
      <p:ext uri="{BB962C8B-B14F-4D97-AF65-F5344CB8AC3E}">
        <p14:creationId xmlns:p14="http://schemas.microsoft.com/office/powerpoint/2010/main" val="35734642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2209800" y="1981200"/>
            <a:ext cx="7772400" cy="1524000"/>
          </a:xfrm>
        </p:spPr>
        <p:txBody>
          <a:bodyPr/>
          <a:lstStyle/>
          <a:p>
            <a:pPr algn="ctr"/>
            <a:r>
              <a:rPr lang="en-US" sz="4800"/>
              <a:t>Q&amp;A</a:t>
            </a:r>
          </a:p>
        </p:txBody>
      </p:sp>
    </p:spTree>
    <p:extLst>
      <p:ext uri="{BB962C8B-B14F-4D97-AF65-F5344CB8AC3E}">
        <p14:creationId xmlns:p14="http://schemas.microsoft.com/office/powerpoint/2010/main" val="34189894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2209800" y="1981200"/>
            <a:ext cx="7772400" cy="1524000"/>
          </a:xfrm>
        </p:spPr>
        <p:txBody>
          <a:bodyPr/>
          <a:lstStyle/>
          <a:p>
            <a:pPr algn="ctr"/>
            <a:r>
              <a:rPr lang="en-US" sz="4800"/>
              <a:t>End</a:t>
            </a:r>
          </a:p>
        </p:txBody>
      </p:sp>
    </p:spTree>
    <p:extLst>
      <p:ext uri="{BB962C8B-B14F-4D97-AF65-F5344CB8AC3E}">
        <p14:creationId xmlns:p14="http://schemas.microsoft.com/office/powerpoint/2010/main" val="2814898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41" y="-16353"/>
            <a:ext cx="8229600" cy="792162"/>
          </a:xfrm>
        </p:spPr>
        <p:txBody>
          <a:bodyPr>
            <a:normAutofit/>
          </a:bodyPr>
          <a:lstStyle/>
          <a:p>
            <a:r>
              <a:rPr lang="en-US" b="0"/>
              <a:t>Recap: Pen-Test Process Model</a:t>
            </a:r>
          </a:p>
        </p:txBody>
      </p:sp>
      <p:sp>
        <p:nvSpPr>
          <p:cNvPr id="4" name="Plaque 3"/>
          <p:cNvSpPr/>
          <p:nvPr/>
        </p:nvSpPr>
        <p:spPr>
          <a:xfrm>
            <a:off x="4434037" y="1159166"/>
            <a:ext cx="1981200" cy="685800"/>
          </a:xfrm>
          <a:prstGeom prst="plaque">
            <a:avLst/>
          </a:prstGeom>
          <a:effectLst>
            <a:glow rad="635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a:t>Planning</a:t>
            </a:r>
          </a:p>
        </p:txBody>
      </p:sp>
      <p:sp>
        <p:nvSpPr>
          <p:cNvPr id="5" name="Plaque 4"/>
          <p:cNvSpPr/>
          <p:nvPr/>
        </p:nvSpPr>
        <p:spPr>
          <a:xfrm>
            <a:off x="5043637" y="2146303"/>
            <a:ext cx="1981200" cy="685800"/>
          </a:xfrm>
          <a:prstGeom prst="plaque">
            <a:avLst/>
          </a:prstGeom>
          <a:effectLst>
            <a:glow rad="635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a:t>Reconnaissance</a:t>
            </a:r>
          </a:p>
        </p:txBody>
      </p:sp>
      <p:sp>
        <p:nvSpPr>
          <p:cNvPr id="6" name="Plaque 5"/>
          <p:cNvSpPr/>
          <p:nvPr/>
        </p:nvSpPr>
        <p:spPr>
          <a:xfrm>
            <a:off x="5790730" y="3123048"/>
            <a:ext cx="1981200" cy="685800"/>
          </a:xfrm>
          <a:prstGeom prst="plaque">
            <a:avLst/>
          </a:prstGeom>
          <a:effectLst>
            <a:glow rad="635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a:t>Scanning</a:t>
            </a:r>
          </a:p>
        </p:txBody>
      </p:sp>
      <p:sp>
        <p:nvSpPr>
          <p:cNvPr id="7" name="Plaque 6"/>
          <p:cNvSpPr/>
          <p:nvPr/>
        </p:nvSpPr>
        <p:spPr>
          <a:xfrm>
            <a:off x="6410965" y="4266048"/>
            <a:ext cx="1981200" cy="685800"/>
          </a:xfrm>
          <a:prstGeom prst="plaque">
            <a:avLst/>
          </a:prstGeom>
          <a:effectLst>
            <a:glow rad="635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a:t>Exploit Systems</a:t>
            </a:r>
          </a:p>
        </p:txBody>
      </p:sp>
      <p:sp>
        <p:nvSpPr>
          <p:cNvPr id="8" name="Plaque 7"/>
          <p:cNvSpPr/>
          <p:nvPr/>
        </p:nvSpPr>
        <p:spPr>
          <a:xfrm>
            <a:off x="7010982" y="5332848"/>
            <a:ext cx="1981200" cy="685800"/>
          </a:xfrm>
          <a:prstGeom prst="plaque">
            <a:avLst/>
          </a:prstGeom>
          <a:effectLst>
            <a:glow rad="635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a:t>Reporting</a:t>
            </a:r>
          </a:p>
        </p:txBody>
      </p:sp>
      <p:sp>
        <p:nvSpPr>
          <p:cNvPr id="10" name="Curved Left Arrow 9"/>
          <p:cNvSpPr/>
          <p:nvPr/>
        </p:nvSpPr>
        <p:spPr>
          <a:xfrm rot="20275297">
            <a:off x="6729619" y="1104083"/>
            <a:ext cx="734292" cy="1287394"/>
          </a:xfrm>
          <a:prstGeom prst="curvedLeftArrow">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solidFill>
                <a:schemeClr val="tx1"/>
              </a:solidFill>
            </a:endParaRPr>
          </a:p>
        </p:txBody>
      </p:sp>
      <p:sp>
        <p:nvSpPr>
          <p:cNvPr id="11" name="Curved Left Arrow 10"/>
          <p:cNvSpPr/>
          <p:nvPr/>
        </p:nvSpPr>
        <p:spPr>
          <a:xfrm rot="19746109">
            <a:off x="7393569" y="2271738"/>
            <a:ext cx="734292" cy="1287394"/>
          </a:xfrm>
          <a:prstGeom prst="curvedLeftArrow">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solidFill>
                <a:schemeClr val="tx1"/>
              </a:solidFill>
            </a:endParaRPr>
          </a:p>
        </p:txBody>
      </p:sp>
      <p:pic>
        <p:nvPicPr>
          <p:cNvPr id="15" name="Picture 14" descr="56.jpg"/>
          <p:cNvPicPr>
            <a:picLocks noGrp="1" noChangeAspect="1"/>
          </p:cNvPicPr>
          <p:nvPr isPhoto="1"/>
        </p:nvPicPr>
        <p:blipFill rotWithShape="1">
          <a:blip r:embed="rId3">
            <a:lum/>
          </a:blip>
          <a:srcRect l="9739" t="58182" r="79000" b="20909"/>
          <a:stretch/>
        </p:blipFill>
        <p:spPr>
          <a:xfrm>
            <a:off x="4300444" y="2086133"/>
            <a:ext cx="616527" cy="862306"/>
          </a:xfrm>
          <a:prstGeom prst="rect">
            <a:avLst/>
          </a:prstGeom>
          <a:ln>
            <a:noFill/>
          </a:ln>
          <a:effectLst>
            <a:outerShdw blurRad="292100" dist="139700" dir="2700000" algn="tl" rotWithShape="0">
              <a:srgbClr val="333333">
                <a:alpha val="65000"/>
              </a:srgbClr>
            </a:outerShdw>
          </a:effectLst>
        </p:spPr>
      </p:pic>
      <p:pic>
        <p:nvPicPr>
          <p:cNvPr id="16" name="Picture 15" descr="56.jpg"/>
          <p:cNvPicPr>
            <a:picLocks noGrp="1" noChangeAspect="1"/>
          </p:cNvPicPr>
          <p:nvPr isPhoto="1"/>
        </p:nvPicPr>
        <p:blipFill rotWithShape="1">
          <a:blip r:embed="rId3">
            <a:lum/>
          </a:blip>
          <a:srcRect l="26250" t="58182" r="63097" b="20909"/>
          <a:stretch/>
        </p:blipFill>
        <p:spPr>
          <a:xfrm>
            <a:off x="5107653" y="3088684"/>
            <a:ext cx="562352" cy="831476"/>
          </a:xfrm>
          <a:prstGeom prst="rect">
            <a:avLst/>
          </a:prstGeom>
          <a:ln>
            <a:noFill/>
          </a:ln>
          <a:effectLst>
            <a:outerShdw blurRad="292100" dist="139700" dir="2700000" algn="tl" rotWithShape="0">
              <a:srgbClr val="333333">
                <a:alpha val="65000"/>
              </a:srgbClr>
            </a:outerShdw>
          </a:effectLst>
        </p:spPr>
      </p:pic>
      <p:pic>
        <p:nvPicPr>
          <p:cNvPr id="17" name="Picture 16" descr="56.jpg"/>
          <p:cNvPicPr>
            <a:picLocks noGrp="1" noChangeAspect="1"/>
          </p:cNvPicPr>
          <p:nvPr isPhoto="1"/>
        </p:nvPicPr>
        <p:blipFill rotWithShape="1">
          <a:blip r:embed="rId3">
            <a:lum/>
          </a:blip>
          <a:srcRect l="42685" t="61970" r="47424" b="23132"/>
          <a:stretch/>
        </p:blipFill>
        <p:spPr>
          <a:xfrm>
            <a:off x="5667852" y="4286301"/>
            <a:ext cx="650227" cy="737758"/>
          </a:xfrm>
          <a:prstGeom prst="rect">
            <a:avLst/>
          </a:prstGeom>
          <a:ln>
            <a:noFill/>
          </a:ln>
          <a:effectLst>
            <a:outerShdw blurRad="292100" dist="139700" dir="2700000" algn="tl" rotWithShape="0">
              <a:srgbClr val="333333">
                <a:alpha val="65000"/>
              </a:srgbClr>
            </a:outerShdw>
          </a:effectLst>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3678932" y="809904"/>
            <a:ext cx="602818" cy="103506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84585" y="5246797"/>
            <a:ext cx="540667" cy="85790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Striped Right Arrow 17"/>
          <p:cNvSpPr/>
          <p:nvPr/>
        </p:nvSpPr>
        <p:spPr>
          <a:xfrm>
            <a:off x="2645350" y="1142623"/>
            <a:ext cx="432048" cy="58861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Curved Left Arrow 22"/>
          <p:cNvSpPr/>
          <p:nvPr/>
        </p:nvSpPr>
        <p:spPr>
          <a:xfrm rot="19746109">
            <a:off x="8136465" y="3276463"/>
            <a:ext cx="734292" cy="1287394"/>
          </a:xfrm>
          <a:prstGeom prst="curvedLeftArrow">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solidFill>
                <a:schemeClr val="tx1"/>
              </a:solidFill>
            </a:endParaRPr>
          </a:p>
        </p:txBody>
      </p:sp>
      <p:sp>
        <p:nvSpPr>
          <p:cNvPr id="24" name="Curved Left Arrow 23"/>
          <p:cNvSpPr/>
          <p:nvPr/>
        </p:nvSpPr>
        <p:spPr>
          <a:xfrm rot="19746109">
            <a:off x="8752137" y="4308150"/>
            <a:ext cx="734292" cy="1287394"/>
          </a:xfrm>
          <a:prstGeom prst="curvedLeftArrow">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solidFill>
                <a:schemeClr val="tx1"/>
              </a:solidFill>
            </a:endParaRPr>
          </a:p>
        </p:txBody>
      </p:sp>
    </p:spTree>
    <p:custDataLst>
      <p:tags r:id="rId1"/>
    </p:custDataLst>
    <p:extLst>
      <p:ext uri="{BB962C8B-B14F-4D97-AF65-F5344CB8AC3E}">
        <p14:creationId xmlns:p14="http://schemas.microsoft.com/office/powerpoint/2010/main" val="3727151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2209800" y="1981200"/>
            <a:ext cx="7772400" cy="1524000"/>
          </a:xfrm>
        </p:spPr>
        <p:txBody>
          <a:bodyPr/>
          <a:lstStyle/>
          <a:p>
            <a:pPr algn="ctr"/>
            <a:r>
              <a:rPr lang="en-US" sz="4800"/>
              <a:t>Planning Phase</a:t>
            </a:r>
          </a:p>
        </p:txBody>
      </p:sp>
    </p:spTree>
    <p:extLst>
      <p:ext uri="{BB962C8B-B14F-4D97-AF65-F5344CB8AC3E}">
        <p14:creationId xmlns:p14="http://schemas.microsoft.com/office/powerpoint/2010/main" val="506584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b="0"/>
              <a:t>Purpose of Planning</a:t>
            </a:r>
          </a:p>
        </p:txBody>
      </p:sp>
      <p:sp>
        <p:nvSpPr>
          <p:cNvPr id="3" name="Content Placeholder 2"/>
          <p:cNvSpPr>
            <a:spLocks noGrp="1"/>
          </p:cNvSpPr>
          <p:nvPr>
            <p:ph idx="1"/>
          </p:nvPr>
        </p:nvSpPr>
        <p:spPr>
          <a:xfrm>
            <a:off x="5334000" y="1371600"/>
            <a:ext cx="4800600" cy="5181600"/>
          </a:xfrm>
        </p:spPr>
        <p:txBody>
          <a:bodyPr/>
          <a:lstStyle/>
          <a:p>
            <a:r>
              <a:rPr lang="en-SG" sz="2800"/>
              <a:t>Have a good plan, the project is ½ way to completion. </a:t>
            </a:r>
          </a:p>
          <a:p>
            <a:r>
              <a:rPr lang="en-SG" sz="2800"/>
              <a:t>In practice, project plan differ from one another due to the differences in project requirements.</a:t>
            </a:r>
          </a:p>
          <a:p>
            <a:r>
              <a:rPr lang="en-SG" sz="2800"/>
              <a:t>The main purpose of planning is to ensure project can be executed accordingly within the time and budget allocated.</a:t>
            </a:r>
          </a:p>
        </p:txBody>
      </p:sp>
      <p:pic>
        <p:nvPicPr>
          <p:cNvPr id="1026" name="Picture 2" descr="http://cdn.quotesgram.com/small/84/21/1709238247-quote-failing-to-plan_1539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371601"/>
            <a:ext cx="2857500" cy="45243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886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a:t>Importance of Planning</a:t>
            </a:r>
            <a:endParaRPr lang="en-SG" b="0"/>
          </a:p>
        </p:txBody>
      </p:sp>
      <p:sp>
        <p:nvSpPr>
          <p:cNvPr id="3" name="Content Placeholder 2"/>
          <p:cNvSpPr>
            <a:spLocks noGrp="1"/>
          </p:cNvSpPr>
          <p:nvPr>
            <p:ph idx="1"/>
          </p:nvPr>
        </p:nvSpPr>
        <p:spPr/>
        <p:txBody>
          <a:bodyPr>
            <a:normAutofit fontScale="85000" lnSpcReduction="20000"/>
          </a:bodyPr>
          <a:lstStyle/>
          <a:p>
            <a:pPr marL="342265" indent="-342265"/>
            <a:endParaRPr lang="en-US" sz="2800"/>
          </a:p>
          <a:p>
            <a:pPr marL="342265" indent="-342265"/>
            <a:endParaRPr lang="en-US" sz="2800"/>
          </a:p>
          <a:p>
            <a:pPr marL="342265" indent="-342265"/>
            <a:endParaRPr lang="en-US" sz="2800"/>
          </a:p>
          <a:p>
            <a:pPr marL="342265" indent="-342265"/>
            <a:endParaRPr lang="en-US" sz="2800"/>
          </a:p>
          <a:p>
            <a:pPr marL="342265" indent="-342265"/>
            <a:endParaRPr lang="en-US" sz="2800"/>
          </a:p>
          <a:p>
            <a:pPr marL="342265" indent="-342265"/>
            <a:endParaRPr lang="en-US" sz="2800"/>
          </a:p>
          <a:p>
            <a:pPr marL="342265" indent="-342265"/>
            <a:endParaRPr lang="en-US" sz="2800"/>
          </a:p>
          <a:p>
            <a:pPr marL="342265" indent="-342265"/>
            <a:r>
              <a:rPr lang="en-US" sz="2800" dirty="0"/>
              <a:t>The main deliverables at the end of the Planning Phase is a Pen-Testing Project Plan, detailing the resources needed to carry out the test, milestone and schedule and a team of pen-testers who know the job well, and any other relevant information useful to getting the job done.</a:t>
            </a:r>
          </a:p>
          <a:p>
            <a:pPr marL="342265" indent="-342265"/>
            <a:r>
              <a:rPr lang="en-US" sz="2800" dirty="0"/>
              <a:t>Failing in carrying out any of the activities properly may lead to many problems in the later phase. One major problem is  </a:t>
            </a:r>
            <a:r>
              <a:rPr lang="en-US" sz="2800" dirty="0">
                <a:hlinkClick r:id="rId3" tooltip="Scope creeping"/>
              </a:rPr>
              <a:t>scope creeping,</a:t>
            </a:r>
            <a:r>
              <a:rPr lang="en-US" sz="2800" dirty="0"/>
              <a:t> this normally would lead to more time and funds needed.</a:t>
            </a:r>
          </a:p>
          <a:p>
            <a:pPr marL="342265" indent="-342265"/>
            <a:endParaRPr lang="en-US" sz="2400"/>
          </a:p>
          <a:p>
            <a:pPr marL="342265" indent="-342265"/>
            <a:endParaRPr lang="en-SG" sz="2400"/>
          </a:p>
        </p:txBody>
      </p:sp>
      <p:pic>
        <p:nvPicPr>
          <p:cNvPr id="4" name="Picture 3"/>
          <p:cNvPicPr>
            <a:picLocks noChangeAspect="1"/>
          </p:cNvPicPr>
          <p:nvPr/>
        </p:nvPicPr>
        <p:blipFill>
          <a:blip r:embed="rId4"/>
          <a:stretch>
            <a:fillRect/>
          </a:stretch>
        </p:blipFill>
        <p:spPr>
          <a:xfrm>
            <a:off x="4038600" y="823519"/>
            <a:ext cx="3286125" cy="2703543"/>
          </a:xfrm>
          <a:prstGeom prst="rect">
            <a:avLst/>
          </a:prstGeom>
        </p:spPr>
      </p:pic>
    </p:spTree>
    <p:custDataLst>
      <p:tags r:id="rId1"/>
    </p:custDataLst>
    <p:extLst>
      <p:ext uri="{BB962C8B-B14F-4D97-AF65-F5344CB8AC3E}">
        <p14:creationId xmlns:p14="http://schemas.microsoft.com/office/powerpoint/2010/main" val="2829550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b="0"/>
              <a:t>Main Planning Activities</a:t>
            </a:r>
          </a:p>
        </p:txBody>
      </p:sp>
      <p:sp>
        <p:nvSpPr>
          <p:cNvPr id="3" name="Content Placeholder 2"/>
          <p:cNvSpPr>
            <a:spLocks noGrp="1"/>
          </p:cNvSpPr>
          <p:nvPr>
            <p:ph idx="1"/>
          </p:nvPr>
        </p:nvSpPr>
        <p:spPr/>
        <p:txBody>
          <a:bodyPr/>
          <a:lstStyle/>
          <a:p>
            <a:pPr marL="342265" indent="-342265"/>
            <a:r>
              <a:rPr lang="en-SG" sz="2800"/>
              <a:t>Team Forming and Project Planning</a:t>
            </a:r>
            <a:endParaRPr lang="en-US" err="1"/>
          </a:p>
          <a:p>
            <a:pPr marL="342265" indent="-342265"/>
            <a:r>
              <a:rPr lang="en-SG" sz="2800"/>
              <a:t>Contract Review</a:t>
            </a:r>
            <a:endParaRPr lang="en-US"/>
          </a:p>
          <a:p>
            <a:pPr marL="342265" indent="-342265"/>
            <a:r>
              <a:rPr lang="en-SG" sz="2800"/>
              <a:t>Review Scope Document</a:t>
            </a:r>
          </a:p>
          <a:p>
            <a:pPr marL="342265" indent="-342265"/>
            <a:r>
              <a:rPr lang="en-SG" sz="2800"/>
              <a:t>Review Rules of Engagement Document</a:t>
            </a:r>
          </a:p>
          <a:p>
            <a:pPr marL="342265" indent="-342265"/>
            <a:r>
              <a:rPr lang="en-SG" sz="2800"/>
              <a:t>Establish Pen-Test Plan</a:t>
            </a:r>
          </a:p>
          <a:p>
            <a:pPr marL="342265" indent="-342265"/>
            <a:r>
              <a:rPr lang="en-SG" sz="2800"/>
              <a:t>Examine Legal Issue</a:t>
            </a:r>
          </a:p>
          <a:p>
            <a:pPr marL="342265" indent="-342265"/>
            <a:endParaRPr lang="en-SG" sz="2800"/>
          </a:p>
        </p:txBody>
      </p:sp>
    </p:spTree>
    <p:extLst>
      <p:ext uri="{BB962C8B-B14F-4D97-AF65-F5344CB8AC3E}">
        <p14:creationId xmlns:p14="http://schemas.microsoft.com/office/powerpoint/2010/main" val="3449163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2209800" y="1981200"/>
            <a:ext cx="7772400" cy="1524000"/>
          </a:xfrm>
        </p:spPr>
        <p:txBody>
          <a:bodyPr/>
          <a:lstStyle/>
          <a:p>
            <a:pPr algn="ctr"/>
            <a:r>
              <a:rPr lang="en-US" sz="4800"/>
              <a:t>Team Forming &amp; Project Planning </a:t>
            </a:r>
          </a:p>
        </p:txBody>
      </p:sp>
    </p:spTree>
    <p:extLst>
      <p:ext uri="{BB962C8B-B14F-4D97-AF65-F5344CB8AC3E}">
        <p14:creationId xmlns:p14="http://schemas.microsoft.com/office/powerpoint/2010/main" val="30783797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ontport">
  <a:themeElements>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port">
      <a:majorFont>
        <a:latin typeface="Tahom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Contpor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por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por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por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por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por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EFC263C1BB8CE419EB5D4898E29476C" ma:contentTypeVersion="2" ma:contentTypeDescription="Create a new document." ma:contentTypeScope="" ma:versionID="615e6d275176d44f918c8c0632d8f860">
  <xsd:schema xmlns:xsd="http://www.w3.org/2001/XMLSchema" xmlns:xs="http://www.w3.org/2001/XMLSchema" xmlns:p="http://schemas.microsoft.com/office/2006/metadata/properties" xmlns:ns2="b3cb7993-a6de-4faf-ad31-2d728e621b0d" targetNamespace="http://schemas.microsoft.com/office/2006/metadata/properties" ma:root="true" ma:fieldsID="51aeffd96d6e409178f3a28261d73039" ns2:_="">
    <xsd:import namespace="b3cb7993-a6de-4faf-ad31-2d728e621b0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cb7993-a6de-4faf-ad31-2d728e621b0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D901EC-FBF7-48E7-BC12-E3C7802F0163}">
  <ds:schemaRefs>
    <ds:schemaRef ds:uri="http://schemas.microsoft.com/office/2006/metadata/properties"/>
    <ds:schemaRef ds:uri="http://schemas.microsoft.com/office/infopath/2007/PartnerControls"/>
    <ds:schemaRef ds:uri="http://www.w3.org/2000/xmlns/"/>
  </ds:schemaRefs>
</ds:datastoreItem>
</file>

<file path=customXml/itemProps2.xml><?xml version="1.0" encoding="utf-8"?>
<ds:datastoreItem xmlns:ds="http://schemas.openxmlformats.org/officeDocument/2006/customXml" ds:itemID="{76F74DEB-9592-4962-B005-B1124E6E3752}">
  <ds:schemaRefs>
    <ds:schemaRef ds:uri="b3cb7993-a6de-4faf-ad31-2d728e621b0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5D6AE29-375A-4FB8-93F7-86F607F589E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\\Ccsstaff1\software\office97\Template\Designs\CONTPORT.POT</Template>
  <Application>Microsoft Office PowerPoint</Application>
  <PresentationFormat>Widescreen</PresentationFormat>
  <Slides>38</Slides>
  <Notes>1</Notes>
  <HiddenSlides>0</HiddenSlide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Contport</vt:lpstr>
      <vt:lpstr>PowerPoint Presentation</vt:lpstr>
      <vt:lpstr>Learning Outcomes</vt:lpstr>
      <vt:lpstr>Contents</vt:lpstr>
      <vt:lpstr>Recap: Pen-Test Process Model</vt:lpstr>
      <vt:lpstr>PowerPoint Presentation</vt:lpstr>
      <vt:lpstr>Purpose of Planning</vt:lpstr>
      <vt:lpstr>Importance of Planning</vt:lpstr>
      <vt:lpstr>Main Planning Activities</vt:lpstr>
      <vt:lpstr>PowerPoint Presentation</vt:lpstr>
      <vt:lpstr>Team Forming &amp; Project Planning</vt:lpstr>
      <vt:lpstr>PowerPoint Presentation</vt:lpstr>
      <vt:lpstr>PowerPoint Presentation</vt:lpstr>
      <vt:lpstr>Thinking Question 2.1 </vt:lpstr>
      <vt:lpstr>Assumptions</vt:lpstr>
      <vt:lpstr>Finding Out what Exactly Involved</vt:lpstr>
      <vt:lpstr>What may have missed out....</vt:lpstr>
      <vt:lpstr>PowerPoint Presentation</vt:lpstr>
      <vt:lpstr>Scope Document</vt:lpstr>
      <vt:lpstr>Contents of Scope Document</vt:lpstr>
      <vt:lpstr>Signing-off of Scope Document</vt:lpstr>
      <vt:lpstr>PowerPoint Presentation</vt:lpstr>
      <vt:lpstr>Rules of Engagement Document</vt:lpstr>
      <vt:lpstr>Contents of Rules of Engagement Document</vt:lpstr>
      <vt:lpstr>Signing-off of Rules of Engagement Document</vt:lpstr>
      <vt:lpstr>Thinking Question 2.2</vt:lpstr>
      <vt:lpstr>Thinking Question 2.3</vt:lpstr>
      <vt:lpstr>PowerPoint Presentation</vt:lpstr>
      <vt:lpstr>What is a Penetration Test Plan?</vt:lpstr>
      <vt:lpstr>Signing-off of Penetration Testing Plan</vt:lpstr>
      <vt:lpstr>PowerPoint Presentation</vt:lpstr>
      <vt:lpstr>Legal Matters</vt:lpstr>
      <vt:lpstr>PowerPoint Presentation</vt:lpstr>
      <vt:lpstr>Preparing a Penetration-Testing Report</vt:lpstr>
      <vt:lpstr>Thinking Question 2.4</vt:lpstr>
      <vt:lpstr>PowerPoint Presentation</vt:lpstr>
      <vt:lpstr>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 2012 Week 1 Module Overview</dc:title>
  <dc:creator>Lee Chin Seng</dc:creator>
  <cp:revision>4</cp:revision>
  <cp:lastPrinted>2000-08-04T01:42:18Z</cp:lastPrinted>
  <dcterms:created xsi:type="dcterms:W3CDTF">1995-05-28T16:29:18Z</dcterms:created>
  <dcterms:modified xsi:type="dcterms:W3CDTF">2021-04-29T03:11:23Z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0286cb9-b49f-4646-87a5-340028348160_Enabled">
    <vt:lpwstr>true</vt:lpwstr>
  </property>
  <property fmtid="{D5CDD505-2E9C-101B-9397-08002B2CF9AE}" pid="3" name="MSIP_Label_30286cb9-b49f-4646-87a5-340028348160_SetDate">
    <vt:lpwstr>2021-04-21T04:59:13Z</vt:lpwstr>
  </property>
  <property fmtid="{D5CDD505-2E9C-101B-9397-08002B2CF9AE}" pid="4" name="MSIP_Label_30286cb9-b49f-4646-87a5-340028348160_Method">
    <vt:lpwstr>Standard</vt:lpwstr>
  </property>
  <property fmtid="{D5CDD505-2E9C-101B-9397-08002B2CF9AE}" pid="5" name="MSIP_Label_30286cb9-b49f-4646-87a5-340028348160_Name">
    <vt:lpwstr>30286cb9-b49f-4646-87a5-340028348160</vt:lpwstr>
  </property>
  <property fmtid="{D5CDD505-2E9C-101B-9397-08002B2CF9AE}" pid="6" name="MSIP_Label_30286cb9-b49f-4646-87a5-340028348160_SiteId">
    <vt:lpwstr>cba9e115-3016-4462-a1ab-a565cba0cdf1</vt:lpwstr>
  </property>
  <property fmtid="{D5CDD505-2E9C-101B-9397-08002B2CF9AE}" pid="7" name="MSIP_Label_30286cb9-b49f-4646-87a5-340028348160_ActionId">
    <vt:lpwstr>e7b36157-633f-4a9d-aca4-56ce838c3ca0</vt:lpwstr>
  </property>
  <property fmtid="{D5CDD505-2E9C-101B-9397-08002B2CF9AE}" pid="8" name="MSIP_Label_30286cb9-b49f-4646-87a5-340028348160_ContentBits">
    <vt:lpwstr>1</vt:lpwstr>
  </property>
  <property fmtid="{D5CDD505-2E9C-101B-9397-08002B2CF9AE}" pid="9" name="ContentTypeId">
    <vt:lpwstr>0x0101004EFC263C1BB8CE419EB5D4898E29476C</vt:lpwstr>
  </property>
</Properties>
</file>