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33"/>
  </p:notesMasterIdLst>
  <p:handoutMasterIdLst>
    <p:handoutMasterId r:id="rId34"/>
  </p:handoutMasterIdLst>
  <p:sldIdLst>
    <p:sldId id="376" r:id="rId5"/>
    <p:sldId id="523" r:id="rId6"/>
    <p:sldId id="464" r:id="rId7"/>
    <p:sldId id="466" r:id="rId8"/>
    <p:sldId id="512" r:id="rId9"/>
    <p:sldId id="480" r:id="rId10"/>
    <p:sldId id="603" r:id="rId11"/>
    <p:sldId id="604" r:id="rId12"/>
    <p:sldId id="608" r:id="rId13"/>
    <p:sldId id="607" r:id="rId14"/>
    <p:sldId id="609" r:id="rId15"/>
    <p:sldId id="610" r:id="rId16"/>
    <p:sldId id="611" r:id="rId17"/>
    <p:sldId id="622" r:id="rId18"/>
    <p:sldId id="623" r:id="rId19"/>
    <p:sldId id="559" r:id="rId20"/>
    <p:sldId id="612" r:id="rId21"/>
    <p:sldId id="613" r:id="rId22"/>
    <p:sldId id="617" r:id="rId23"/>
    <p:sldId id="624" r:id="rId24"/>
    <p:sldId id="618" r:id="rId25"/>
    <p:sldId id="625" r:id="rId26"/>
    <p:sldId id="626" r:id="rId27"/>
    <p:sldId id="628" r:id="rId28"/>
    <p:sldId id="621" r:id="rId29"/>
    <p:sldId id="619" r:id="rId30"/>
    <p:sldId id="627" r:id="rId31"/>
    <p:sldId id="420" r:id="rId32"/>
  </p:sldIdLst>
  <p:sldSz cx="12192000" cy="6858000"/>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33CC"/>
    <a:srgbClr val="00CC00"/>
    <a:srgbClr val="800000"/>
    <a:srgbClr val="0099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F1C30-0068-A582-053F-6290CDD358AC}" v="4" dt="2021-06-06T03:24:16.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84" d="100"/>
          <a:sy n="84" d="100"/>
        </p:scale>
        <p:origin x="156" y="18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ck Guan TAN (NP)" userId="e5f7d661-fe1a-47b6-b277-f25b08fa15d4" providerId="ADAL" clId="{8B6110EF-A137-4202-9B4B-47278185654A}"/>
    <pc:docChg chg="custSel addSld modSld">
      <pc:chgData name="Hock Guan TAN (NP)" userId="e5f7d661-fe1a-47b6-b277-f25b08fa15d4" providerId="ADAL" clId="{8B6110EF-A137-4202-9B4B-47278185654A}" dt="2021-05-27T03:13:21.728" v="57" actId="113"/>
      <pc:docMkLst>
        <pc:docMk/>
      </pc:docMkLst>
      <pc:sldChg chg="modSp mod modClrScheme chgLayout">
        <pc:chgData name="Hock Guan TAN (NP)" userId="e5f7d661-fe1a-47b6-b277-f25b08fa15d4" providerId="ADAL" clId="{8B6110EF-A137-4202-9B4B-47278185654A}" dt="2021-05-24T06:25:53.608" v="0" actId="700"/>
        <pc:sldMkLst>
          <pc:docMk/>
          <pc:sldMk cId="628431342" sldId="543"/>
        </pc:sldMkLst>
        <pc:spChg chg="mod ord">
          <ac:chgData name="Hock Guan TAN (NP)" userId="e5f7d661-fe1a-47b6-b277-f25b08fa15d4" providerId="ADAL" clId="{8B6110EF-A137-4202-9B4B-47278185654A}" dt="2021-05-24T06:25:53.608" v="0" actId="700"/>
          <ac:spMkLst>
            <pc:docMk/>
            <pc:sldMk cId="628431342" sldId="543"/>
            <ac:spMk id="2" creationId="{00000000-0000-0000-0000-000000000000}"/>
          </ac:spMkLst>
        </pc:spChg>
        <pc:spChg chg="mod ord">
          <ac:chgData name="Hock Guan TAN (NP)" userId="e5f7d661-fe1a-47b6-b277-f25b08fa15d4" providerId="ADAL" clId="{8B6110EF-A137-4202-9B4B-47278185654A}" dt="2021-05-24T06:25:53.608" v="0" actId="700"/>
          <ac:spMkLst>
            <pc:docMk/>
            <pc:sldMk cId="628431342" sldId="543"/>
            <ac:spMk id="3" creationId="{00000000-0000-0000-0000-000000000000}"/>
          </ac:spMkLst>
        </pc:spChg>
      </pc:sldChg>
      <pc:sldChg chg="modSp">
        <pc:chgData name="Hock Guan TAN (NP)" userId="e5f7d661-fe1a-47b6-b277-f25b08fa15d4" providerId="ADAL" clId="{8B6110EF-A137-4202-9B4B-47278185654A}" dt="2021-05-27T03:13:21.728" v="57" actId="113"/>
        <pc:sldMkLst>
          <pc:docMk/>
          <pc:sldMk cId="2335811010" sldId="562"/>
        </pc:sldMkLst>
        <pc:spChg chg="mod">
          <ac:chgData name="Hock Guan TAN (NP)" userId="e5f7d661-fe1a-47b6-b277-f25b08fa15d4" providerId="ADAL" clId="{8B6110EF-A137-4202-9B4B-47278185654A}" dt="2021-05-27T03:13:21.728" v="57" actId="113"/>
          <ac:spMkLst>
            <pc:docMk/>
            <pc:sldMk cId="2335811010" sldId="562"/>
            <ac:spMk id="3" creationId="{00000000-0000-0000-0000-000000000000}"/>
          </ac:spMkLst>
        </pc:spChg>
      </pc:sldChg>
      <pc:sldChg chg="modSp">
        <pc:chgData name="Hock Guan TAN (NP)" userId="e5f7d661-fe1a-47b6-b277-f25b08fa15d4" providerId="ADAL" clId="{8B6110EF-A137-4202-9B4B-47278185654A}" dt="2021-05-27T03:10:03.178" v="56" actId="113"/>
        <pc:sldMkLst>
          <pc:docMk/>
          <pc:sldMk cId="1560401968" sldId="571"/>
        </pc:sldMkLst>
        <pc:spChg chg="mod">
          <ac:chgData name="Hock Guan TAN (NP)" userId="e5f7d661-fe1a-47b6-b277-f25b08fa15d4" providerId="ADAL" clId="{8B6110EF-A137-4202-9B4B-47278185654A}" dt="2021-05-27T03:10:03.178" v="56" actId="113"/>
          <ac:spMkLst>
            <pc:docMk/>
            <pc:sldMk cId="1560401968" sldId="571"/>
            <ac:spMk id="5" creationId="{00000000-0000-0000-0000-000000000000}"/>
          </ac:spMkLst>
        </pc:spChg>
      </pc:sldChg>
      <pc:sldChg chg="addSp modSp">
        <pc:chgData name="Hock Guan TAN (NP)" userId="e5f7d661-fe1a-47b6-b277-f25b08fa15d4" providerId="ADAL" clId="{8B6110EF-A137-4202-9B4B-47278185654A}" dt="2021-05-24T06:29:50.595" v="45" actId="1076"/>
        <pc:sldMkLst>
          <pc:docMk/>
          <pc:sldMk cId="2710207652" sldId="582"/>
        </pc:sldMkLst>
        <pc:spChg chg="add mod">
          <ac:chgData name="Hock Guan TAN (NP)" userId="e5f7d661-fe1a-47b6-b277-f25b08fa15d4" providerId="ADAL" clId="{8B6110EF-A137-4202-9B4B-47278185654A}" dt="2021-05-24T06:29:50.595" v="45" actId="1076"/>
          <ac:spMkLst>
            <pc:docMk/>
            <pc:sldMk cId="2710207652" sldId="582"/>
            <ac:spMk id="2" creationId="{D4DF3DEF-0DB4-450E-AC12-2F80D74C1C50}"/>
          </ac:spMkLst>
        </pc:spChg>
      </pc:sldChg>
      <pc:sldChg chg="modSp">
        <pc:chgData name="Hock Guan TAN (NP)" userId="e5f7d661-fe1a-47b6-b277-f25b08fa15d4" providerId="ADAL" clId="{8B6110EF-A137-4202-9B4B-47278185654A}" dt="2021-05-24T07:09:57.208" v="46" actId="113"/>
        <pc:sldMkLst>
          <pc:docMk/>
          <pc:sldMk cId="2216688902" sldId="586"/>
        </pc:sldMkLst>
        <pc:spChg chg="mod">
          <ac:chgData name="Hock Guan TAN (NP)" userId="e5f7d661-fe1a-47b6-b277-f25b08fa15d4" providerId="ADAL" clId="{8B6110EF-A137-4202-9B4B-47278185654A}" dt="2021-05-24T07:09:57.208" v="46" actId="113"/>
          <ac:spMkLst>
            <pc:docMk/>
            <pc:sldMk cId="2216688902" sldId="586"/>
            <ac:spMk id="3" creationId="{00000000-0000-0000-0000-000000000000}"/>
          </ac:spMkLst>
        </pc:spChg>
      </pc:sldChg>
      <pc:sldChg chg="modSp">
        <pc:chgData name="Hock Guan TAN (NP)" userId="e5f7d661-fe1a-47b6-b277-f25b08fa15d4" providerId="ADAL" clId="{8B6110EF-A137-4202-9B4B-47278185654A}" dt="2021-05-24T07:36:09.715" v="53" actId="1076"/>
        <pc:sldMkLst>
          <pc:docMk/>
          <pc:sldMk cId="4264314350" sldId="599"/>
        </pc:sldMkLst>
        <pc:picChg chg="mod">
          <ac:chgData name="Hock Guan TAN (NP)" userId="e5f7d661-fe1a-47b6-b277-f25b08fa15d4" providerId="ADAL" clId="{8B6110EF-A137-4202-9B4B-47278185654A}" dt="2021-05-24T07:36:09.715" v="53" actId="1076"/>
          <ac:picMkLst>
            <pc:docMk/>
            <pc:sldMk cId="4264314350" sldId="599"/>
            <ac:picMk id="9" creationId="{00000000-0000-0000-0000-000000000000}"/>
          </ac:picMkLst>
        </pc:picChg>
      </pc:sldChg>
      <pc:sldChg chg="addSp delSp modSp new mod modClrScheme chgLayout">
        <pc:chgData name="Hock Guan TAN (NP)" userId="e5f7d661-fe1a-47b6-b277-f25b08fa15d4" providerId="ADAL" clId="{8B6110EF-A137-4202-9B4B-47278185654A}" dt="2021-05-24T06:28:52.266" v="40" actId="20577"/>
        <pc:sldMkLst>
          <pc:docMk/>
          <pc:sldMk cId="389988148" sldId="602"/>
        </pc:sldMkLst>
        <pc:spChg chg="add del mod">
          <ac:chgData name="Hock Guan TAN (NP)" userId="e5f7d661-fe1a-47b6-b277-f25b08fa15d4" providerId="ADAL" clId="{8B6110EF-A137-4202-9B4B-47278185654A}" dt="2021-05-24T06:26:16.524" v="3" actId="700"/>
          <ac:spMkLst>
            <pc:docMk/>
            <pc:sldMk cId="389988148" sldId="602"/>
            <ac:spMk id="2" creationId="{5D0B48D4-365C-4305-8F76-D691AF28B5D2}"/>
          </ac:spMkLst>
        </pc:spChg>
        <pc:spChg chg="add">
          <ac:chgData name="Hock Guan TAN (NP)" userId="e5f7d661-fe1a-47b6-b277-f25b08fa15d4" providerId="ADAL" clId="{8B6110EF-A137-4202-9B4B-47278185654A}" dt="2021-05-24T06:28:23.530" v="5" actId="139"/>
          <ac:spMkLst>
            <pc:docMk/>
            <pc:sldMk cId="389988148" sldId="602"/>
            <ac:spMk id="6" creationId="{A4F1223C-70FE-4645-A3D3-251809D2B5AE}"/>
          </ac:spMkLst>
        </pc:spChg>
        <pc:spChg chg="add mod ord">
          <ac:chgData name="Hock Guan TAN (NP)" userId="e5f7d661-fe1a-47b6-b277-f25b08fa15d4" providerId="ADAL" clId="{8B6110EF-A137-4202-9B4B-47278185654A}" dt="2021-05-24T06:28:52.266" v="40" actId="20577"/>
          <ac:spMkLst>
            <pc:docMk/>
            <pc:sldMk cId="389988148" sldId="602"/>
            <ac:spMk id="7" creationId="{1C281EDF-DF3E-41D5-80F4-67F14600C26B}"/>
          </ac:spMkLst>
        </pc:spChg>
        <pc:picChg chg="add">
          <ac:chgData name="Hock Guan TAN (NP)" userId="e5f7d661-fe1a-47b6-b277-f25b08fa15d4" providerId="ADAL" clId="{8B6110EF-A137-4202-9B4B-47278185654A}" dt="2021-05-24T06:28:09.453" v="4" actId="22"/>
          <ac:picMkLst>
            <pc:docMk/>
            <pc:sldMk cId="389988148" sldId="602"/>
            <ac:picMk id="5" creationId="{10E50411-65DD-4165-9D06-7A7F02357001}"/>
          </ac:picMkLst>
        </pc:picChg>
      </pc:sldChg>
    </pc:docChg>
  </pc:docChgLst>
  <pc:docChgLst>
    <pc:chgData name="Hock Guan TAN (NP)" userId="S::thg@np.edu.sg::e5f7d661-fe1a-47b6-b277-f25b08fa15d4" providerId="AD" clId="Web-{377F1C30-0068-A582-053F-6290CDD358AC}"/>
    <pc:docChg chg="modSld">
      <pc:chgData name="Hock Guan TAN (NP)" userId="S::thg@np.edu.sg::e5f7d661-fe1a-47b6-b277-f25b08fa15d4" providerId="AD" clId="Web-{377F1C30-0068-A582-053F-6290CDD358AC}" dt="2021-06-06T03:24:16.058" v="3" actId="14100"/>
      <pc:docMkLst>
        <pc:docMk/>
      </pc:docMkLst>
      <pc:sldChg chg="modSp">
        <pc:chgData name="Hock Guan TAN (NP)" userId="S::thg@np.edu.sg::e5f7d661-fe1a-47b6-b277-f25b08fa15d4" providerId="AD" clId="Web-{377F1C30-0068-A582-053F-6290CDD358AC}" dt="2021-06-06T03:24:16.058" v="3" actId="14100"/>
        <pc:sldMkLst>
          <pc:docMk/>
          <pc:sldMk cId="1038858986" sldId="613"/>
        </pc:sldMkLst>
        <pc:spChg chg="mod">
          <ac:chgData name="Hock Guan TAN (NP)" userId="S::thg@np.edu.sg::e5f7d661-fe1a-47b6-b277-f25b08fa15d4" providerId="AD" clId="Web-{377F1C30-0068-A582-053F-6290CDD358AC}" dt="2021-06-06T03:24:11.714" v="2" actId="1076"/>
          <ac:spMkLst>
            <pc:docMk/>
            <pc:sldMk cId="1038858986" sldId="613"/>
            <ac:spMk id="4" creationId="{D6B227D7-ECFC-4AA0-9DD8-36A8EC755AD9}"/>
          </ac:spMkLst>
        </pc:spChg>
        <pc:picChg chg="mod">
          <ac:chgData name="Hock Guan TAN (NP)" userId="S::thg@np.edu.sg::e5f7d661-fe1a-47b6-b277-f25b08fa15d4" providerId="AD" clId="Web-{377F1C30-0068-A582-053F-6290CDD358AC}" dt="2021-06-06T03:24:16.058" v="3" actId="14100"/>
          <ac:picMkLst>
            <pc:docMk/>
            <pc:sldMk cId="1038858986" sldId="613"/>
            <ac:picMk id="2" creationId="{5F048FEA-8CA6-42BE-B6BA-DC978C9FB2F4}"/>
          </ac:picMkLst>
        </pc:picChg>
      </pc:sldChg>
    </pc:docChg>
  </pc:docChgLst>
  <pc:docChgLst>
    <pc:chgData name="Hock Guan TAN (NP)" userId="e5f7d661-fe1a-47b6-b277-f25b08fa15d4" providerId="ADAL" clId="{014FF6E7-8773-43EB-B211-38A06591AA7E}"/>
    <pc:docChg chg="modSld">
      <pc:chgData name="Hock Guan TAN (NP)" userId="e5f7d661-fe1a-47b6-b277-f25b08fa15d4" providerId="ADAL" clId="{014FF6E7-8773-43EB-B211-38A06591AA7E}" dt="2021-05-31T06:45:08.873" v="7" actId="113"/>
      <pc:docMkLst>
        <pc:docMk/>
      </pc:docMkLst>
      <pc:sldChg chg="modSp">
        <pc:chgData name="Hock Guan TAN (NP)" userId="e5f7d661-fe1a-47b6-b277-f25b08fa15d4" providerId="ADAL" clId="{014FF6E7-8773-43EB-B211-38A06591AA7E}" dt="2021-05-31T06:43:07.697" v="1" actId="113"/>
        <pc:sldMkLst>
          <pc:docMk/>
          <pc:sldMk cId="1142853261" sldId="612"/>
        </pc:sldMkLst>
        <pc:spChg chg="mod">
          <ac:chgData name="Hock Guan TAN (NP)" userId="e5f7d661-fe1a-47b6-b277-f25b08fa15d4" providerId="ADAL" clId="{014FF6E7-8773-43EB-B211-38A06591AA7E}" dt="2021-05-31T06:43:07.697" v="1" actId="113"/>
          <ac:spMkLst>
            <pc:docMk/>
            <pc:sldMk cId="1142853261" sldId="612"/>
            <ac:spMk id="3" creationId="{1E0F632B-6E09-4081-B781-B9B9A3A827CC}"/>
          </ac:spMkLst>
        </pc:spChg>
      </pc:sldChg>
      <pc:sldChg chg="modSp">
        <pc:chgData name="Hock Guan TAN (NP)" userId="e5f7d661-fe1a-47b6-b277-f25b08fa15d4" providerId="ADAL" clId="{014FF6E7-8773-43EB-B211-38A06591AA7E}" dt="2021-05-31T06:43:34.105" v="3" actId="1076"/>
        <pc:sldMkLst>
          <pc:docMk/>
          <pc:sldMk cId="1038858986" sldId="613"/>
        </pc:sldMkLst>
        <pc:spChg chg="mod">
          <ac:chgData name="Hock Guan TAN (NP)" userId="e5f7d661-fe1a-47b6-b277-f25b08fa15d4" providerId="ADAL" clId="{014FF6E7-8773-43EB-B211-38A06591AA7E}" dt="2021-05-31T06:43:34.105" v="3" actId="1076"/>
          <ac:spMkLst>
            <pc:docMk/>
            <pc:sldMk cId="1038858986" sldId="613"/>
            <ac:spMk id="4" creationId="{D6B227D7-ECFC-4AA0-9DD8-36A8EC755AD9}"/>
          </ac:spMkLst>
        </pc:spChg>
      </pc:sldChg>
      <pc:sldChg chg="modSp">
        <pc:chgData name="Hock Guan TAN (NP)" userId="e5f7d661-fe1a-47b6-b277-f25b08fa15d4" providerId="ADAL" clId="{014FF6E7-8773-43EB-B211-38A06591AA7E}" dt="2021-05-31T06:44:14.138" v="4" actId="113"/>
        <pc:sldMkLst>
          <pc:docMk/>
          <pc:sldMk cId="2798919961" sldId="624"/>
        </pc:sldMkLst>
        <pc:spChg chg="mod">
          <ac:chgData name="Hock Guan TAN (NP)" userId="e5f7d661-fe1a-47b6-b277-f25b08fa15d4" providerId="ADAL" clId="{014FF6E7-8773-43EB-B211-38A06591AA7E}" dt="2021-05-31T06:44:14.138" v="4" actId="113"/>
          <ac:spMkLst>
            <pc:docMk/>
            <pc:sldMk cId="2798919961" sldId="624"/>
            <ac:spMk id="2" creationId="{00000000-0000-0000-0000-000000000000}"/>
          </ac:spMkLst>
        </pc:spChg>
      </pc:sldChg>
      <pc:sldChg chg="modSp">
        <pc:chgData name="Hock Guan TAN (NP)" userId="e5f7d661-fe1a-47b6-b277-f25b08fa15d4" providerId="ADAL" clId="{014FF6E7-8773-43EB-B211-38A06591AA7E}" dt="2021-05-31T06:45:08.873" v="7" actId="113"/>
        <pc:sldMkLst>
          <pc:docMk/>
          <pc:sldMk cId="182696546" sldId="626"/>
        </pc:sldMkLst>
        <pc:spChg chg="mod">
          <ac:chgData name="Hock Guan TAN (NP)" userId="e5f7d661-fe1a-47b6-b277-f25b08fa15d4" providerId="ADAL" clId="{014FF6E7-8773-43EB-B211-38A06591AA7E}" dt="2021-05-31T06:45:08.873" v="7" actId="113"/>
          <ac:spMkLst>
            <pc:docMk/>
            <pc:sldMk cId="182696546" sldId="626"/>
            <ac:spMk id="3" creationId="{00000000-0000-0000-0000-000000000000}"/>
          </ac:spMkLst>
        </pc:spChg>
      </pc:sldChg>
    </pc:docChg>
  </pc:docChgLst>
  <pc:docChgLst>
    <pc:chgData name="Hock Guan TAN (NP)" userId="e5f7d661-fe1a-47b6-b277-f25b08fa15d4" providerId="ADAL" clId="{EE38428C-6CC4-496C-8888-11D11C9E90A7}"/>
    <pc:docChg chg="custSel modSld">
      <pc:chgData name="Hock Guan TAN (NP)" userId="e5f7d661-fe1a-47b6-b277-f25b08fa15d4" providerId="ADAL" clId="{EE38428C-6CC4-496C-8888-11D11C9E90A7}" dt="2021-04-24T03:48:24.939" v="232" actId="14100"/>
      <pc:docMkLst>
        <pc:docMk/>
      </pc:docMkLst>
      <pc:sldChg chg="addSp delSp modSp">
        <pc:chgData name="Hock Guan TAN (NP)" userId="e5f7d661-fe1a-47b6-b277-f25b08fa15d4" providerId="ADAL" clId="{EE38428C-6CC4-496C-8888-11D11C9E90A7}" dt="2021-04-24T01:52:03.429" v="15" actId="14100"/>
        <pc:sldMkLst>
          <pc:docMk/>
          <pc:sldMk cId="521324744" sldId="473"/>
        </pc:sldMkLst>
        <pc:picChg chg="del">
          <ac:chgData name="Hock Guan TAN (NP)" userId="e5f7d661-fe1a-47b6-b277-f25b08fa15d4" providerId="ADAL" clId="{EE38428C-6CC4-496C-8888-11D11C9E90A7}" dt="2021-04-24T01:51:51.770" v="11" actId="478"/>
          <ac:picMkLst>
            <pc:docMk/>
            <pc:sldMk cId="521324744" sldId="473"/>
            <ac:picMk id="2" creationId="{5261AB0D-6E73-43FD-8F13-9C81956EB8FD}"/>
          </ac:picMkLst>
        </pc:picChg>
        <pc:picChg chg="add mod">
          <ac:chgData name="Hock Guan TAN (NP)" userId="e5f7d661-fe1a-47b6-b277-f25b08fa15d4" providerId="ADAL" clId="{EE38428C-6CC4-496C-8888-11D11C9E90A7}" dt="2021-04-24T01:52:03.429" v="15" actId="14100"/>
          <ac:picMkLst>
            <pc:docMk/>
            <pc:sldMk cId="521324744" sldId="473"/>
            <ac:picMk id="7" creationId="{AA3A4550-313F-472A-A18A-2B80581EFA0C}"/>
          </ac:picMkLst>
        </pc:picChg>
      </pc:sldChg>
      <pc:sldChg chg="addSp delSp modSp">
        <pc:chgData name="Hock Guan TAN (NP)" userId="e5f7d661-fe1a-47b6-b277-f25b08fa15d4" providerId="ADAL" clId="{EE38428C-6CC4-496C-8888-11D11C9E90A7}" dt="2021-04-24T01:55:22.013" v="19" actId="1076"/>
        <pc:sldMkLst>
          <pc:docMk/>
          <pc:sldMk cId="418751111" sldId="474"/>
        </pc:sldMkLst>
        <pc:picChg chg="add mod">
          <ac:chgData name="Hock Guan TAN (NP)" userId="e5f7d661-fe1a-47b6-b277-f25b08fa15d4" providerId="ADAL" clId="{EE38428C-6CC4-496C-8888-11D11C9E90A7}" dt="2021-04-24T01:55:22.013" v="19" actId="1076"/>
          <ac:picMkLst>
            <pc:docMk/>
            <pc:sldMk cId="418751111" sldId="474"/>
            <ac:picMk id="4" creationId="{355FCB87-92D5-4B31-90C2-AB9AAFB03A92}"/>
          </ac:picMkLst>
        </pc:picChg>
        <pc:picChg chg="del">
          <ac:chgData name="Hock Guan TAN (NP)" userId="e5f7d661-fe1a-47b6-b277-f25b08fa15d4" providerId="ADAL" clId="{EE38428C-6CC4-496C-8888-11D11C9E90A7}" dt="2021-04-24T01:55:06.085" v="16" actId="478"/>
          <ac:picMkLst>
            <pc:docMk/>
            <pc:sldMk cId="418751111" sldId="474"/>
            <ac:picMk id="6" creationId="{00000000-0000-0000-0000-000000000000}"/>
          </ac:picMkLst>
        </pc:picChg>
      </pc:sldChg>
      <pc:sldChg chg="addSp delSp modSp">
        <pc:chgData name="Hock Guan TAN (NP)" userId="e5f7d661-fe1a-47b6-b277-f25b08fa15d4" providerId="ADAL" clId="{EE38428C-6CC4-496C-8888-11D11C9E90A7}" dt="2021-04-24T01:57:44.668" v="38" actId="14100"/>
        <pc:sldMkLst>
          <pc:docMk/>
          <pc:sldMk cId="4135486081" sldId="475"/>
        </pc:sldMkLst>
        <pc:picChg chg="del">
          <ac:chgData name="Hock Guan TAN (NP)" userId="e5f7d661-fe1a-47b6-b277-f25b08fa15d4" providerId="ADAL" clId="{EE38428C-6CC4-496C-8888-11D11C9E90A7}" dt="2021-04-24T01:57:34.155" v="34" actId="478"/>
          <ac:picMkLst>
            <pc:docMk/>
            <pc:sldMk cId="4135486081" sldId="475"/>
            <ac:picMk id="2" creationId="{00000000-0000-0000-0000-000000000000}"/>
          </ac:picMkLst>
        </pc:picChg>
        <pc:picChg chg="add mod">
          <ac:chgData name="Hock Guan TAN (NP)" userId="e5f7d661-fe1a-47b6-b277-f25b08fa15d4" providerId="ADAL" clId="{EE38428C-6CC4-496C-8888-11D11C9E90A7}" dt="2021-04-24T01:57:44.668" v="38" actId="14100"/>
          <ac:picMkLst>
            <pc:docMk/>
            <pc:sldMk cId="4135486081" sldId="475"/>
            <ac:picMk id="6" creationId="{384865CC-1159-4F0D-97FF-113D14281306}"/>
          </ac:picMkLst>
        </pc:picChg>
      </pc:sldChg>
      <pc:sldChg chg="addSp modSp">
        <pc:chgData name="Hock Guan TAN (NP)" userId="e5f7d661-fe1a-47b6-b277-f25b08fa15d4" providerId="ADAL" clId="{EE38428C-6CC4-496C-8888-11D11C9E90A7}" dt="2021-04-24T02:05:45.387" v="46" actId="255"/>
        <pc:sldMkLst>
          <pc:docMk/>
          <pc:sldMk cId="2683837705" sldId="476"/>
        </pc:sldMkLst>
        <pc:spChg chg="add mod">
          <ac:chgData name="Hock Guan TAN (NP)" userId="e5f7d661-fe1a-47b6-b277-f25b08fa15d4" providerId="ADAL" clId="{EE38428C-6CC4-496C-8888-11D11C9E90A7}" dt="2021-04-24T02:05:45.387" v="46" actId="255"/>
          <ac:spMkLst>
            <pc:docMk/>
            <pc:sldMk cId="2683837705" sldId="476"/>
            <ac:spMk id="7" creationId="{A32EF23F-4473-4208-90B2-6922D0302A16}"/>
          </ac:spMkLst>
        </pc:spChg>
        <pc:picChg chg="mod">
          <ac:chgData name="Hock Guan TAN (NP)" userId="e5f7d661-fe1a-47b6-b277-f25b08fa15d4" providerId="ADAL" clId="{EE38428C-6CC4-496C-8888-11D11C9E90A7}" dt="2021-04-24T01:56:25.972" v="33" actId="1076"/>
          <ac:picMkLst>
            <pc:docMk/>
            <pc:sldMk cId="2683837705" sldId="476"/>
            <ac:picMk id="4" creationId="{F10FB968-B8AD-4E0A-999D-D2E684620FF6}"/>
          </ac:picMkLst>
        </pc:picChg>
      </pc:sldChg>
      <pc:sldChg chg="addSp delSp modSp">
        <pc:chgData name="Hock Guan TAN (NP)" userId="e5f7d661-fe1a-47b6-b277-f25b08fa15d4" providerId="ADAL" clId="{EE38428C-6CC4-496C-8888-11D11C9E90A7}" dt="2021-04-24T02:22:50.736" v="87" actId="1076"/>
        <pc:sldMkLst>
          <pc:docMk/>
          <pc:sldMk cId="3301273890" sldId="479"/>
        </pc:sldMkLst>
        <pc:spChg chg="mod">
          <ac:chgData name="Hock Guan TAN (NP)" userId="e5f7d661-fe1a-47b6-b277-f25b08fa15d4" providerId="ADAL" clId="{EE38428C-6CC4-496C-8888-11D11C9E90A7}" dt="2021-04-24T02:13:39.357" v="81" actId="313"/>
          <ac:spMkLst>
            <pc:docMk/>
            <pc:sldMk cId="3301273890" sldId="479"/>
            <ac:spMk id="3" creationId="{00000000-0000-0000-0000-000000000000}"/>
          </ac:spMkLst>
        </pc:spChg>
        <pc:spChg chg="mod">
          <ac:chgData name="Hock Guan TAN (NP)" userId="e5f7d661-fe1a-47b6-b277-f25b08fa15d4" providerId="ADAL" clId="{EE38428C-6CC4-496C-8888-11D11C9E90A7}" dt="2021-04-24T02:22:50.736" v="87" actId="1076"/>
          <ac:spMkLst>
            <pc:docMk/>
            <pc:sldMk cId="3301273890" sldId="479"/>
            <ac:spMk id="8" creationId="{C9DB9C18-82AD-412B-A426-2D432499D44F}"/>
          </ac:spMkLst>
        </pc:spChg>
        <pc:picChg chg="del">
          <ac:chgData name="Hock Guan TAN (NP)" userId="e5f7d661-fe1a-47b6-b277-f25b08fa15d4" providerId="ADAL" clId="{EE38428C-6CC4-496C-8888-11D11C9E90A7}" dt="2021-04-24T02:22:36.744" v="86" actId="478"/>
          <ac:picMkLst>
            <pc:docMk/>
            <pc:sldMk cId="3301273890" sldId="479"/>
            <ac:picMk id="2" creationId="{342C8CBD-277D-4503-9044-5BF9A4517309}"/>
          </ac:picMkLst>
        </pc:picChg>
        <pc:picChg chg="add mod">
          <ac:chgData name="Hock Guan TAN (NP)" userId="e5f7d661-fe1a-47b6-b277-f25b08fa15d4" providerId="ADAL" clId="{EE38428C-6CC4-496C-8888-11D11C9E90A7}" dt="2021-04-24T02:22:50.736" v="87" actId="1076"/>
          <ac:picMkLst>
            <pc:docMk/>
            <pc:sldMk cId="3301273890" sldId="479"/>
            <ac:picMk id="5" creationId="{58ACEB40-C89A-439A-9DEF-0A77A5F08D67}"/>
          </ac:picMkLst>
        </pc:picChg>
      </pc:sldChg>
      <pc:sldChg chg="addSp modSp">
        <pc:chgData name="Hock Guan TAN (NP)" userId="e5f7d661-fe1a-47b6-b277-f25b08fa15d4" providerId="ADAL" clId="{EE38428C-6CC4-496C-8888-11D11C9E90A7}" dt="2021-04-24T03:23:19.649" v="97" actId="1076"/>
        <pc:sldMkLst>
          <pc:docMk/>
          <pc:sldMk cId="2857511715" sldId="501"/>
        </pc:sldMkLst>
        <pc:spChg chg="add mod">
          <ac:chgData name="Hock Guan TAN (NP)" userId="e5f7d661-fe1a-47b6-b277-f25b08fa15d4" providerId="ADAL" clId="{EE38428C-6CC4-496C-8888-11D11C9E90A7}" dt="2021-04-24T03:23:19.649" v="97" actId="1076"/>
          <ac:spMkLst>
            <pc:docMk/>
            <pc:sldMk cId="2857511715" sldId="501"/>
            <ac:spMk id="2" creationId="{C623790D-666B-48BC-ABFB-261B287965BC}"/>
          </ac:spMkLst>
        </pc:spChg>
        <pc:picChg chg="mod">
          <ac:chgData name="Hock Guan TAN (NP)" userId="e5f7d661-fe1a-47b6-b277-f25b08fa15d4" providerId="ADAL" clId="{EE38428C-6CC4-496C-8888-11D11C9E90A7}" dt="2021-04-24T03:22:08.306" v="92" actId="1076"/>
          <ac:picMkLst>
            <pc:docMk/>
            <pc:sldMk cId="2857511715" sldId="501"/>
            <ac:picMk id="3" creationId="{0C761D20-505E-46E5-922B-8EFA5451FFD8}"/>
          </ac:picMkLst>
        </pc:picChg>
      </pc:sldChg>
      <pc:sldChg chg="addSp modSp">
        <pc:chgData name="Hock Guan TAN (NP)" userId="e5f7d661-fe1a-47b6-b277-f25b08fa15d4" providerId="ADAL" clId="{EE38428C-6CC4-496C-8888-11D11C9E90A7}" dt="2021-04-24T03:23:57.945" v="100" actId="1076"/>
        <pc:sldMkLst>
          <pc:docMk/>
          <pc:sldMk cId="106780491" sldId="502"/>
        </pc:sldMkLst>
        <pc:spChg chg="add mod">
          <ac:chgData name="Hock Guan TAN (NP)" userId="e5f7d661-fe1a-47b6-b277-f25b08fa15d4" providerId="ADAL" clId="{EE38428C-6CC4-496C-8888-11D11C9E90A7}" dt="2021-04-24T03:23:57.945" v="100" actId="1076"/>
          <ac:spMkLst>
            <pc:docMk/>
            <pc:sldMk cId="106780491" sldId="502"/>
            <ac:spMk id="2" creationId="{214BC706-57DD-4D39-8A13-13C0721E81AE}"/>
          </ac:spMkLst>
        </pc:spChg>
        <pc:spChg chg="mod">
          <ac:chgData name="Hock Guan TAN (NP)" userId="e5f7d661-fe1a-47b6-b277-f25b08fa15d4" providerId="ADAL" clId="{EE38428C-6CC4-496C-8888-11D11C9E90A7}" dt="2021-04-24T03:23:40.894" v="98" actId="207"/>
          <ac:spMkLst>
            <pc:docMk/>
            <pc:sldMk cId="106780491" sldId="502"/>
            <ac:spMk id="4" creationId="{00000000-0000-0000-0000-000000000000}"/>
          </ac:spMkLst>
        </pc:spChg>
      </pc:sldChg>
      <pc:sldChg chg="addSp modSp">
        <pc:chgData name="Hock Guan TAN (NP)" userId="e5f7d661-fe1a-47b6-b277-f25b08fa15d4" providerId="ADAL" clId="{EE38428C-6CC4-496C-8888-11D11C9E90A7}" dt="2021-04-24T03:24:16.009" v="102" actId="1076"/>
        <pc:sldMkLst>
          <pc:docMk/>
          <pc:sldMk cId="1471533244" sldId="504"/>
        </pc:sldMkLst>
        <pc:spChg chg="add mod">
          <ac:chgData name="Hock Guan TAN (NP)" userId="e5f7d661-fe1a-47b6-b277-f25b08fa15d4" providerId="ADAL" clId="{EE38428C-6CC4-496C-8888-11D11C9E90A7}" dt="2021-04-24T03:24:16.009" v="102" actId="1076"/>
          <ac:spMkLst>
            <pc:docMk/>
            <pc:sldMk cId="1471533244" sldId="504"/>
            <ac:spMk id="2" creationId="{505CF780-8C2B-4423-A0D1-28667F5ABC3B}"/>
          </ac:spMkLst>
        </pc:spChg>
      </pc:sldChg>
      <pc:sldChg chg="modSp">
        <pc:chgData name="Hock Guan TAN (NP)" userId="e5f7d661-fe1a-47b6-b277-f25b08fa15d4" providerId="ADAL" clId="{EE38428C-6CC4-496C-8888-11D11C9E90A7}" dt="2021-04-24T03:35:54.173" v="209" actId="313"/>
        <pc:sldMkLst>
          <pc:docMk/>
          <pc:sldMk cId="3727228898" sldId="508"/>
        </pc:sldMkLst>
        <pc:spChg chg="mod">
          <ac:chgData name="Hock Guan TAN (NP)" userId="e5f7d661-fe1a-47b6-b277-f25b08fa15d4" providerId="ADAL" clId="{EE38428C-6CC4-496C-8888-11D11C9E90A7}" dt="2021-04-24T03:35:54.173" v="209" actId="313"/>
          <ac:spMkLst>
            <pc:docMk/>
            <pc:sldMk cId="3727228898" sldId="508"/>
            <ac:spMk id="4" creationId="{00000000-0000-0000-0000-000000000000}"/>
          </ac:spMkLst>
        </pc:spChg>
      </pc:sldChg>
      <pc:sldChg chg="modSp">
        <pc:chgData name="Hock Guan TAN (NP)" userId="e5f7d661-fe1a-47b6-b277-f25b08fa15d4" providerId="ADAL" clId="{EE38428C-6CC4-496C-8888-11D11C9E90A7}" dt="2021-04-24T03:36:09.886" v="217" actId="20577"/>
        <pc:sldMkLst>
          <pc:docMk/>
          <pc:sldMk cId="1672479002" sldId="509"/>
        </pc:sldMkLst>
        <pc:spChg chg="mod">
          <ac:chgData name="Hock Guan TAN (NP)" userId="e5f7d661-fe1a-47b6-b277-f25b08fa15d4" providerId="ADAL" clId="{EE38428C-6CC4-496C-8888-11D11C9E90A7}" dt="2021-04-24T03:36:09.886" v="217" actId="20577"/>
          <ac:spMkLst>
            <pc:docMk/>
            <pc:sldMk cId="1672479002" sldId="509"/>
            <ac:spMk id="4" creationId="{00000000-0000-0000-0000-000000000000}"/>
          </ac:spMkLst>
        </pc:spChg>
      </pc:sldChg>
      <pc:sldChg chg="addSp modSp">
        <pc:chgData name="Hock Guan TAN (NP)" userId="e5f7d661-fe1a-47b6-b277-f25b08fa15d4" providerId="ADAL" clId="{EE38428C-6CC4-496C-8888-11D11C9E90A7}" dt="2021-04-24T03:48:24.939" v="232" actId="14100"/>
        <pc:sldMkLst>
          <pc:docMk/>
          <pc:sldMk cId="2679931075" sldId="511"/>
        </pc:sldMkLst>
        <pc:spChg chg="mod">
          <ac:chgData name="Hock Guan TAN (NP)" userId="e5f7d661-fe1a-47b6-b277-f25b08fa15d4" providerId="ADAL" clId="{EE38428C-6CC4-496C-8888-11D11C9E90A7}" dt="2021-04-24T03:36:59.122" v="225" actId="20577"/>
          <ac:spMkLst>
            <pc:docMk/>
            <pc:sldMk cId="2679931075" sldId="511"/>
            <ac:spMk id="4" creationId="{00000000-0000-0000-0000-000000000000}"/>
          </ac:spMkLst>
        </pc:spChg>
        <pc:picChg chg="add mod">
          <ac:chgData name="Hock Guan TAN (NP)" userId="e5f7d661-fe1a-47b6-b277-f25b08fa15d4" providerId="ADAL" clId="{EE38428C-6CC4-496C-8888-11D11C9E90A7}" dt="2021-04-24T03:47:12.340" v="229" actId="1076"/>
          <ac:picMkLst>
            <pc:docMk/>
            <pc:sldMk cId="2679931075" sldId="511"/>
            <ac:picMk id="3" creationId="{D1D02B7C-3072-44B6-8E68-BDF019B564C3}"/>
          </ac:picMkLst>
        </pc:picChg>
        <pc:picChg chg="add mod">
          <ac:chgData name="Hock Guan TAN (NP)" userId="e5f7d661-fe1a-47b6-b277-f25b08fa15d4" providerId="ADAL" clId="{EE38428C-6CC4-496C-8888-11D11C9E90A7}" dt="2021-04-24T03:48:24.939" v="232" actId="14100"/>
          <ac:picMkLst>
            <pc:docMk/>
            <pc:sldMk cId="2679931075" sldId="511"/>
            <ac:picMk id="9" creationId="{301CDF6A-BAF5-47EE-AAD0-E59834688CCC}"/>
          </ac:picMkLst>
        </pc:picChg>
      </pc:sldChg>
      <pc:sldChg chg="addSp modSp">
        <pc:chgData name="Hock Guan TAN (NP)" userId="e5f7d661-fe1a-47b6-b277-f25b08fa15d4" providerId="ADAL" clId="{EE38428C-6CC4-496C-8888-11D11C9E90A7}" dt="2021-04-24T02:26:49.831" v="91" actId="255"/>
        <pc:sldMkLst>
          <pc:docMk/>
          <pc:sldMk cId="3817710396" sldId="521"/>
        </pc:sldMkLst>
        <pc:spChg chg="add mod">
          <ac:chgData name="Hock Guan TAN (NP)" userId="e5f7d661-fe1a-47b6-b277-f25b08fa15d4" providerId="ADAL" clId="{EE38428C-6CC4-496C-8888-11D11C9E90A7}" dt="2021-04-24T02:26:49.831" v="91" actId="255"/>
          <ac:spMkLst>
            <pc:docMk/>
            <pc:sldMk cId="3817710396" sldId="521"/>
            <ac:spMk id="6" creationId="{A285EF7E-3C54-48E7-8E40-BEBDF591B59F}"/>
          </ac:spMkLst>
        </pc:spChg>
      </pc:sldChg>
      <pc:sldChg chg="modSp">
        <pc:chgData name="Hock Guan TAN (NP)" userId="e5f7d661-fe1a-47b6-b277-f25b08fa15d4" providerId="ADAL" clId="{EE38428C-6CC4-496C-8888-11D11C9E90A7}" dt="2021-04-24T03:26:56.328" v="164" actId="20577"/>
        <pc:sldMkLst>
          <pc:docMk/>
          <pc:sldMk cId="1088575966" sldId="522"/>
        </pc:sldMkLst>
        <pc:spChg chg="mod">
          <ac:chgData name="Hock Guan TAN (NP)" userId="e5f7d661-fe1a-47b6-b277-f25b08fa15d4" providerId="ADAL" clId="{EE38428C-6CC4-496C-8888-11D11C9E90A7}" dt="2021-04-24T03:26:56.328" v="164" actId="20577"/>
          <ac:spMkLst>
            <pc:docMk/>
            <pc:sldMk cId="1088575966" sldId="522"/>
            <ac:spMk id="2" creationId="{DC8294F4-9845-4251-8992-2CD7C76D488F}"/>
          </ac:spMkLst>
        </pc:spChg>
      </pc:sldChg>
      <pc:sldChg chg="modSp">
        <pc:chgData name="Hock Guan TAN (NP)" userId="e5f7d661-fe1a-47b6-b277-f25b08fa15d4" providerId="ADAL" clId="{EE38428C-6CC4-496C-8888-11D11C9E90A7}" dt="2021-04-24T01:35:51.940" v="10" actId="1076"/>
        <pc:sldMkLst>
          <pc:docMk/>
          <pc:sldMk cId="2238483800" sldId="526"/>
        </pc:sldMkLst>
        <pc:spChg chg="mod">
          <ac:chgData name="Hock Guan TAN (NP)" userId="e5f7d661-fe1a-47b6-b277-f25b08fa15d4" providerId="ADAL" clId="{EE38428C-6CC4-496C-8888-11D11C9E90A7}" dt="2021-04-24T01:35:49.278" v="9" actId="313"/>
          <ac:spMkLst>
            <pc:docMk/>
            <pc:sldMk cId="2238483800" sldId="526"/>
            <ac:spMk id="5" creationId="{00000000-0000-0000-0000-000000000000}"/>
          </ac:spMkLst>
        </pc:spChg>
        <pc:picChg chg="mod">
          <ac:chgData name="Hock Guan TAN (NP)" userId="e5f7d661-fe1a-47b6-b277-f25b08fa15d4" providerId="ADAL" clId="{EE38428C-6CC4-496C-8888-11D11C9E90A7}" dt="2021-04-24T01:35:51.940" v="10" actId="1076"/>
          <ac:picMkLst>
            <pc:docMk/>
            <pc:sldMk cId="2238483800" sldId="526"/>
            <ac:picMk id="6" creationId="{00000000-0000-0000-0000-000000000000}"/>
          </ac:picMkLst>
        </pc:picChg>
      </pc:sldChg>
    </pc:docChg>
  </pc:docChgLst>
  <pc:docChgLst>
    <pc:chgData name="Hock Guan TAN (NP)" userId="e5f7d661-fe1a-47b6-b277-f25b08fa15d4" providerId="ADAL" clId="{7D0BC814-7C69-43B2-ADCC-4C026A7984EE}"/>
    <pc:docChg chg="custSel modSld">
      <pc:chgData name="Hock Guan TAN (NP)" userId="e5f7d661-fe1a-47b6-b277-f25b08fa15d4" providerId="ADAL" clId="{7D0BC814-7C69-43B2-ADCC-4C026A7984EE}" dt="2021-04-24T04:08:45.921" v="159" actId="20577"/>
      <pc:docMkLst>
        <pc:docMk/>
      </pc:docMkLst>
      <pc:sldChg chg="addSp modSp mod modClrScheme chgLayout">
        <pc:chgData name="Hock Guan TAN (NP)" userId="e5f7d661-fe1a-47b6-b277-f25b08fa15d4" providerId="ADAL" clId="{7D0BC814-7C69-43B2-ADCC-4C026A7984EE}" dt="2021-04-24T04:02:08.821" v="151" actId="20577"/>
        <pc:sldMkLst>
          <pc:docMk/>
          <pc:sldMk cId="4119940298" sldId="531"/>
        </pc:sldMkLst>
        <pc:spChg chg="mod ord">
          <ac:chgData name="Hock Guan TAN (NP)" userId="e5f7d661-fe1a-47b6-b277-f25b08fa15d4" providerId="ADAL" clId="{7D0BC814-7C69-43B2-ADCC-4C026A7984EE}" dt="2021-04-24T03:51:02.586" v="0" actId="700"/>
          <ac:spMkLst>
            <pc:docMk/>
            <pc:sldMk cId="4119940298" sldId="531"/>
            <ac:spMk id="2" creationId="{00000000-0000-0000-0000-000000000000}"/>
          </ac:spMkLst>
        </pc:spChg>
        <pc:spChg chg="add mod ord">
          <ac:chgData name="Hock Guan TAN (NP)" userId="e5f7d661-fe1a-47b6-b277-f25b08fa15d4" providerId="ADAL" clId="{7D0BC814-7C69-43B2-ADCC-4C026A7984EE}" dt="2021-04-24T04:02:08.821" v="151" actId="20577"/>
          <ac:spMkLst>
            <pc:docMk/>
            <pc:sldMk cId="4119940298" sldId="531"/>
            <ac:spMk id="3" creationId="{01930435-7B91-42B7-A9A6-DC81B85A0BA5}"/>
          </ac:spMkLst>
        </pc:spChg>
      </pc:sldChg>
      <pc:sldChg chg="modSp">
        <pc:chgData name="Hock Guan TAN (NP)" userId="e5f7d661-fe1a-47b6-b277-f25b08fa15d4" providerId="ADAL" clId="{7D0BC814-7C69-43B2-ADCC-4C026A7984EE}" dt="2021-04-24T04:08:45.921" v="159" actId="20577"/>
        <pc:sldMkLst>
          <pc:docMk/>
          <pc:sldMk cId="1782402953" sldId="532"/>
        </pc:sldMkLst>
        <pc:spChg chg="mod">
          <ac:chgData name="Hock Guan TAN (NP)" userId="e5f7d661-fe1a-47b6-b277-f25b08fa15d4" providerId="ADAL" clId="{7D0BC814-7C69-43B2-ADCC-4C026A7984EE}" dt="2021-04-24T04:08:45.921" v="159" actId="20577"/>
          <ac:spMkLst>
            <pc:docMk/>
            <pc:sldMk cId="1782402953" sldId="532"/>
            <ac:spMk id="7" creationId="{00000000-0000-0000-0000-000000000000}"/>
          </ac:spMkLst>
        </pc:spChg>
      </pc:sldChg>
    </pc:docChg>
  </pc:docChgLst>
  <pc:docChgLst>
    <pc:chgData name="Hock Guan TAN (NP)" userId="S::thg@np.edu.sg::e5f7d661-fe1a-47b6-b277-f25b08fa15d4" providerId="AD" clId="Web-{8533A4A5-CFB7-4F48-A5E2-2DE6F7B31D02}"/>
    <pc:docChg chg="addSld modSld sldOrd">
      <pc:chgData name="Hock Guan TAN (NP)" userId="S::thg@np.edu.sg::e5f7d661-fe1a-47b6-b277-f25b08fa15d4" providerId="AD" clId="Web-{8533A4A5-CFB7-4F48-A5E2-2DE6F7B31D02}" dt="2021-05-09T01:53:05.493" v="85" actId="20577"/>
      <pc:docMkLst>
        <pc:docMk/>
      </pc:docMkLst>
      <pc:sldChg chg="modSp new ord">
        <pc:chgData name="Hock Guan TAN (NP)" userId="S::thg@np.edu.sg::e5f7d661-fe1a-47b6-b277-f25b08fa15d4" providerId="AD" clId="Web-{8533A4A5-CFB7-4F48-A5E2-2DE6F7B31D02}" dt="2021-05-09T01:53:05.493" v="85" actId="20577"/>
        <pc:sldMkLst>
          <pc:docMk/>
          <pc:sldMk cId="2036939816" sldId="575"/>
        </pc:sldMkLst>
        <pc:spChg chg="mod">
          <ac:chgData name="Hock Guan TAN (NP)" userId="S::thg@np.edu.sg::e5f7d661-fe1a-47b6-b277-f25b08fa15d4" providerId="AD" clId="Web-{8533A4A5-CFB7-4F48-A5E2-2DE6F7B31D02}" dt="2021-05-09T01:47:53.675" v="37" actId="20577"/>
          <ac:spMkLst>
            <pc:docMk/>
            <pc:sldMk cId="2036939816" sldId="575"/>
            <ac:spMk id="2" creationId="{FE4F0868-45A5-4E85-9345-F682245A2E63}"/>
          </ac:spMkLst>
        </pc:spChg>
        <pc:spChg chg="mod">
          <ac:chgData name="Hock Guan TAN (NP)" userId="S::thg@np.edu.sg::e5f7d661-fe1a-47b6-b277-f25b08fa15d4" providerId="AD" clId="Web-{8533A4A5-CFB7-4F48-A5E2-2DE6F7B31D02}" dt="2021-05-09T01:53:05.493" v="85" actId="20577"/>
          <ac:spMkLst>
            <pc:docMk/>
            <pc:sldMk cId="2036939816" sldId="575"/>
            <ac:spMk id="3" creationId="{037A78E1-6B7E-475A-8183-275C471CFB2B}"/>
          </ac:spMkLst>
        </pc:spChg>
      </pc:sldChg>
    </pc:docChg>
  </pc:docChgLst>
  <pc:docChgLst>
    <pc:chgData name="Hock Guan TAN (NP)" userId="S::thg@np.edu.sg::e5f7d661-fe1a-47b6-b277-f25b08fa15d4" providerId="AD" clId="Web-{FD76C90A-6F1F-4A76-B51F-C3EDDD337E7E}"/>
    <pc:docChg chg="delSld modSld">
      <pc:chgData name="Hock Guan TAN (NP)" userId="S::thg@np.edu.sg::e5f7d661-fe1a-47b6-b277-f25b08fa15d4" providerId="AD" clId="Web-{FD76C90A-6F1F-4A76-B51F-C3EDDD337E7E}" dt="2021-04-23T06:10:32.036" v="7" actId="20577"/>
      <pc:docMkLst>
        <pc:docMk/>
      </pc:docMkLst>
      <pc:sldChg chg="del">
        <pc:chgData name="Hock Guan TAN (NP)" userId="S::thg@np.edu.sg::e5f7d661-fe1a-47b6-b277-f25b08fa15d4" providerId="AD" clId="Web-{FD76C90A-6F1F-4A76-B51F-C3EDDD337E7E}" dt="2021-04-23T06:09:51.457" v="0"/>
        <pc:sldMkLst>
          <pc:docMk/>
          <pc:sldMk cId="341697738" sldId="510"/>
        </pc:sldMkLst>
      </pc:sldChg>
      <pc:sldChg chg="modSp">
        <pc:chgData name="Hock Guan TAN (NP)" userId="S::thg@np.edu.sg::e5f7d661-fe1a-47b6-b277-f25b08fa15d4" providerId="AD" clId="Web-{FD76C90A-6F1F-4A76-B51F-C3EDDD337E7E}" dt="2021-04-23T06:10:32.036" v="7" actId="20577"/>
        <pc:sldMkLst>
          <pc:docMk/>
          <pc:sldMk cId="2679931075" sldId="511"/>
        </pc:sldMkLst>
        <pc:spChg chg="mod">
          <ac:chgData name="Hock Guan TAN (NP)" userId="S::thg@np.edu.sg::e5f7d661-fe1a-47b6-b277-f25b08fa15d4" providerId="AD" clId="Web-{FD76C90A-6F1F-4A76-B51F-C3EDDD337E7E}" dt="2021-04-23T06:10:32.036" v="7" actId="20577"/>
          <ac:spMkLst>
            <pc:docMk/>
            <pc:sldMk cId="2679931075" sldId="511"/>
            <ac:spMk id="4" creationId="{00000000-0000-0000-0000-000000000000}"/>
          </ac:spMkLst>
        </pc:spChg>
      </pc:sldChg>
    </pc:docChg>
  </pc:docChgLst>
  <pc:docChgLst>
    <pc:chgData name="Hock Guan TAN (NP)" userId="e5f7d661-fe1a-47b6-b277-f25b08fa15d4" providerId="ADAL" clId="{18EF79FC-DAEF-4DE5-8CA4-916783548EC1}"/>
    <pc:docChg chg="custSel modSld">
      <pc:chgData name="Hock Guan TAN (NP)" userId="e5f7d661-fe1a-47b6-b277-f25b08fa15d4" providerId="ADAL" clId="{18EF79FC-DAEF-4DE5-8CA4-916783548EC1}" dt="2021-04-23T07:17:01.273" v="41" actId="20577"/>
      <pc:docMkLst>
        <pc:docMk/>
      </pc:docMkLst>
      <pc:sldChg chg="modSp">
        <pc:chgData name="Hock Guan TAN (NP)" userId="e5f7d661-fe1a-47b6-b277-f25b08fa15d4" providerId="ADAL" clId="{18EF79FC-DAEF-4DE5-8CA4-916783548EC1}" dt="2021-04-23T07:16:48.942" v="37" actId="20577"/>
        <pc:sldMkLst>
          <pc:docMk/>
          <pc:sldMk cId="3405888941" sldId="494"/>
        </pc:sldMkLst>
        <pc:spChg chg="mod">
          <ac:chgData name="Hock Guan TAN (NP)" userId="e5f7d661-fe1a-47b6-b277-f25b08fa15d4" providerId="ADAL" clId="{18EF79FC-DAEF-4DE5-8CA4-916783548EC1}" dt="2021-04-23T07:16:48.942" v="37" actId="20577"/>
          <ac:spMkLst>
            <pc:docMk/>
            <pc:sldMk cId="3405888941" sldId="494"/>
            <ac:spMk id="3" creationId="{00000000-0000-0000-0000-000000000000}"/>
          </ac:spMkLst>
        </pc:spChg>
      </pc:sldChg>
      <pc:sldChg chg="delSp">
        <pc:chgData name="Hock Guan TAN (NP)" userId="e5f7d661-fe1a-47b6-b277-f25b08fa15d4" providerId="ADAL" clId="{18EF79FC-DAEF-4DE5-8CA4-916783548EC1}" dt="2021-04-23T07:12:19.979" v="0" actId="478"/>
        <pc:sldMkLst>
          <pc:docMk/>
          <pc:sldMk cId="204867608" sldId="495"/>
        </pc:sldMkLst>
        <pc:spChg chg="del">
          <ac:chgData name="Hock Guan TAN (NP)" userId="e5f7d661-fe1a-47b6-b277-f25b08fa15d4" providerId="ADAL" clId="{18EF79FC-DAEF-4DE5-8CA4-916783548EC1}" dt="2021-04-23T07:12:19.979" v="0" actId="478"/>
          <ac:spMkLst>
            <pc:docMk/>
            <pc:sldMk cId="204867608" sldId="495"/>
            <ac:spMk id="2" creationId="{00000000-0000-0000-0000-000000000000}"/>
          </ac:spMkLst>
        </pc:spChg>
      </pc:sldChg>
      <pc:sldChg chg="modSp">
        <pc:chgData name="Hock Guan TAN (NP)" userId="e5f7d661-fe1a-47b6-b277-f25b08fa15d4" providerId="ADAL" clId="{18EF79FC-DAEF-4DE5-8CA4-916783548EC1}" dt="2021-04-23T07:17:01.273" v="41" actId="20577"/>
        <pc:sldMkLst>
          <pc:docMk/>
          <pc:sldMk cId="2417645117" sldId="518"/>
        </pc:sldMkLst>
        <pc:spChg chg="mod">
          <ac:chgData name="Hock Guan TAN (NP)" userId="e5f7d661-fe1a-47b6-b277-f25b08fa15d4" providerId="ADAL" clId="{18EF79FC-DAEF-4DE5-8CA4-916783548EC1}" dt="2021-04-23T07:17:01.273" v="41" actId="20577"/>
          <ac:spMkLst>
            <pc:docMk/>
            <pc:sldMk cId="2417645117" sldId="518"/>
            <ac:spMk id="3" creationId="{00000000-0000-0000-0000-000000000000}"/>
          </ac:spMkLst>
        </pc:spChg>
      </pc:sldChg>
      <pc:sldChg chg="addSp modSp">
        <pc:chgData name="Hock Guan TAN (NP)" userId="e5f7d661-fe1a-47b6-b277-f25b08fa15d4" providerId="ADAL" clId="{18EF79FC-DAEF-4DE5-8CA4-916783548EC1}" dt="2021-04-23T07:14:57.879" v="20" actId="20577"/>
        <pc:sldMkLst>
          <pc:docMk/>
          <pc:sldMk cId="4209592309" sldId="527"/>
        </pc:sldMkLst>
        <pc:spChg chg="add mod">
          <ac:chgData name="Hock Guan TAN (NP)" userId="e5f7d661-fe1a-47b6-b277-f25b08fa15d4" providerId="ADAL" clId="{18EF79FC-DAEF-4DE5-8CA4-916783548EC1}" dt="2021-04-23T07:14:57.879" v="20" actId="20577"/>
          <ac:spMkLst>
            <pc:docMk/>
            <pc:sldMk cId="4209592309" sldId="527"/>
            <ac:spMk id="5" creationId="{1921EA3C-4A7F-4753-80A7-EA931AC7F81D}"/>
          </ac:spMkLst>
        </pc:spChg>
      </pc:sldChg>
      <pc:sldChg chg="addSp modSp">
        <pc:chgData name="Hock Guan TAN (NP)" userId="e5f7d661-fe1a-47b6-b277-f25b08fa15d4" providerId="ADAL" clId="{18EF79FC-DAEF-4DE5-8CA4-916783548EC1}" dt="2021-04-23T07:13:49.418" v="4" actId="255"/>
        <pc:sldMkLst>
          <pc:docMk/>
          <pc:sldMk cId="1925166354" sldId="529"/>
        </pc:sldMkLst>
        <pc:spChg chg="add mod">
          <ac:chgData name="Hock Guan TAN (NP)" userId="e5f7d661-fe1a-47b6-b277-f25b08fa15d4" providerId="ADAL" clId="{18EF79FC-DAEF-4DE5-8CA4-916783548EC1}" dt="2021-04-23T07:13:49.418" v="4" actId="255"/>
          <ac:spMkLst>
            <pc:docMk/>
            <pc:sldMk cId="1925166354" sldId="529"/>
            <ac:spMk id="7" creationId="{362A7CF9-4C1A-43AD-AF1F-FA333FB53795}"/>
          </ac:spMkLst>
        </pc:spChg>
      </pc:sldChg>
    </pc:docChg>
  </pc:docChgLst>
  <pc:docChgLst>
    <pc:chgData name="Hock Guan TAN (NP)" userId="e5f7d661-fe1a-47b6-b277-f25b08fa15d4" providerId="ADAL" clId="{90DC0713-5445-49D6-A35B-DBF7F1C2A4BC}"/>
    <pc:docChg chg="custSel addSld delSld modSld">
      <pc:chgData name="Hock Guan TAN (NP)" userId="e5f7d661-fe1a-47b6-b277-f25b08fa15d4" providerId="ADAL" clId="{90DC0713-5445-49D6-A35B-DBF7F1C2A4BC}" dt="2021-04-25T05:21:44.318" v="367" actId="1076"/>
      <pc:docMkLst>
        <pc:docMk/>
      </pc:docMkLst>
      <pc:sldChg chg="modSp">
        <pc:chgData name="Hock Guan TAN (NP)" userId="e5f7d661-fe1a-47b6-b277-f25b08fa15d4" providerId="ADAL" clId="{90DC0713-5445-49D6-A35B-DBF7F1C2A4BC}" dt="2021-04-25T05:15:47.021" v="186" actId="20577"/>
        <pc:sldMkLst>
          <pc:docMk/>
          <pc:sldMk cId="111174992" sldId="512"/>
        </pc:sldMkLst>
        <pc:spChg chg="mod">
          <ac:chgData name="Hock Guan TAN (NP)" userId="e5f7d661-fe1a-47b6-b277-f25b08fa15d4" providerId="ADAL" clId="{90DC0713-5445-49D6-A35B-DBF7F1C2A4BC}" dt="2021-04-25T05:15:47.021" v="186" actId="20577"/>
          <ac:spMkLst>
            <pc:docMk/>
            <pc:sldMk cId="111174992" sldId="512"/>
            <ac:spMk id="3" creationId="{00000000-0000-0000-0000-000000000000}"/>
          </ac:spMkLst>
        </pc:spChg>
      </pc:sldChg>
      <pc:sldChg chg="addSp delSp modSp add">
        <pc:chgData name="Hock Guan TAN (NP)" userId="e5f7d661-fe1a-47b6-b277-f25b08fa15d4" providerId="ADAL" clId="{90DC0713-5445-49D6-A35B-DBF7F1C2A4BC}" dt="2021-04-25T05:21:44.318" v="367" actId="1076"/>
        <pc:sldMkLst>
          <pc:docMk/>
          <pc:sldMk cId="2349919240" sldId="533"/>
        </pc:sldMkLst>
        <pc:spChg chg="mod">
          <ac:chgData name="Hock Guan TAN (NP)" userId="e5f7d661-fe1a-47b6-b277-f25b08fa15d4" providerId="ADAL" clId="{90DC0713-5445-49D6-A35B-DBF7F1C2A4BC}" dt="2021-04-25T05:18:57.130" v="255" actId="20577"/>
          <ac:spMkLst>
            <pc:docMk/>
            <pc:sldMk cId="2349919240" sldId="533"/>
            <ac:spMk id="4" creationId="{00000000-0000-0000-0000-000000000000}"/>
          </ac:spMkLst>
        </pc:spChg>
        <pc:spChg chg="mod">
          <ac:chgData name="Hock Guan TAN (NP)" userId="e5f7d661-fe1a-47b6-b277-f25b08fa15d4" providerId="ADAL" clId="{90DC0713-5445-49D6-A35B-DBF7F1C2A4BC}" dt="2021-04-25T05:19:56.282" v="361" actId="20577"/>
          <ac:spMkLst>
            <pc:docMk/>
            <pc:sldMk cId="2349919240" sldId="533"/>
            <ac:spMk id="5" creationId="{123F5362-651D-4E5A-B75A-1D34386EF3BF}"/>
          </ac:spMkLst>
        </pc:spChg>
        <pc:picChg chg="del">
          <ac:chgData name="Hock Guan TAN (NP)" userId="e5f7d661-fe1a-47b6-b277-f25b08fa15d4" providerId="ADAL" clId="{90DC0713-5445-49D6-A35B-DBF7F1C2A4BC}" dt="2021-04-25T05:18:04.919" v="190" actId="478"/>
          <ac:picMkLst>
            <pc:docMk/>
            <pc:sldMk cId="2349919240" sldId="533"/>
            <ac:picMk id="3" creationId="{B4EF95A1-18FE-48EC-8F13-26BA9844E2CC}"/>
          </ac:picMkLst>
        </pc:picChg>
        <pc:picChg chg="add mod">
          <ac:chgData name="Hock Guan TAN (NP)" userId="e5f7d661-fe1a-47b6-b277-f25b08fa15d4" providerId="ADAL" clId="{90DC0713-5445-49D6-A35B-DBF7F1C2A4BC}" dt="2021-04-25T05:21:44.318" v="367" actId="1076"/>
          <ac:picMkLst>
            <pc:docMk/>
            <pc:sldMk cId="2349919240" sldId="533"/>
            <ac:picMk id="6" creationId="{BFC8B2E6-7315-4604-BF8F-A65950F49125}"/>
          </ac:picMkLst>
        </pc:picChg>
        <pc:cxnChg chg="mod">
          <ac:chgData name="Hock Guan TAN (NP)" userId="e5f7d661-fe1a-47b6-b277-f25b08fa15d4" providerId="ADAL" clId="{90DC0713-5445-49D6-A35B-DBF7F1C2A4BC}" dt="2021-04-25T05:19:05.691" v="258" actId="1076"/>
          <ac:cxnSpMkLst>
            <pc:docMk/>
            <pc:sldMk cId="2349919240" sldId="533"/>
            <ac:cxnSpMk id="7" creationId="{4422860E-4329-45E0-85A8-6102161AE278}"/>
          </ac:cxnSpMkLst>
        </pc:cxnChg>
      </pc:sldChg>
      <pc:sldChg chg="add del">
        <pc:chgData name="Hock Guan TAN (NP)" userId="e5f7d661-fe1a-47b6-b277-f25b08fa15d4" providerId="ADAL" clId="{90DC0713-5445-49D6-A35B-DBF7F1C2A4BC}" dt="2021-04-25T05:21:16.179" v="363" actId="2696"/>
        <pc:sldMkLst>
          <pc:docMk/>
          <pc:sldMk cId="2901325872" sldId="534"/>
        </pc:sldMkLst>
      </pc:sldChg>
      <pc:sldChg chg="add del">
        <pc:chgData name="Hock Guan TAN (NP)" userId="e5f7d661-fe1a-47b6-b277-f25b08fa15d4" providerId="ADAL" clId="{90DC0713-5445-49D6-A35B-DBF7F1C2A4BC}" dt="2021-04-25T05:21:24.678" v="365" actId="2696"/>
        <pc:sldMkLst>
          <pc:docMk/>
          <pc:sldMk cId="4246773827" sldId="534"/>
        </pc:sldMkLst>
      </pc:sldChg>
    </pc:docChg>
  </pc:docChgLst>
  <pc:docChgLst>
    <pc:chgData name="Hock Guan TAN (NP)" userId="S::thg@np.edu.sg::e5f7d661-fe1a-47b6-b277-f25b08fa15d4" providerId="AD" clId="Web-{9CE21932-2C5E-492B-B0F7-9350DDE148B6}"/>
    <pc:docChg chg="mod addSld modSld modMainMaster">
      <pc:chgData name="Hock Guan TAN (NP)" userId="S::thg@np.edu.sg::e5f7d661-fe1a-47b6-b277-f25b08fa15d4" providerId="AD" clId="Web-{9CE21932-2C5E-492B-B0F7-9350DDE148B6}" dt="2021-04-27T22:29:38.998" v="74" actId="20577"/>
      <pc:docMkLst>
        <pc:docMk/>
      </pc:docMkLst>
      <pc:sldChg chg="modSp new">
        <pc:chgData name="Hock Guan TAN (NP)" userId="S::thg@np.edu.sg::e5f7d661-fe1a-47b6-b277-f25b08fa15d4" providerId="AD" clId="Web-{9CE21932-2C5E-492B-B0F7-9350DDE148B6}" dt="2021-04-27T22:29:38.998" v="74" actId="20577"/>
        <pc:sldMkLst>
          <pc:docMk/>
          <pc:sldMk cId="834896883" sldId="537"/>
        </pc:sldMkLst>
        <pc:spChg chg="mod">
          <ac:chgData name="Hock Guan TAN (NP)" userId="S::thg@np.edu.sg::e5f7d661-fe1a-47b6-b277-f25b08fa15d4" providerId="AD" clId="Web-{9CE21932-2C5E-492B-B0F7-9350DDE148B6}" dt="2021-04-27T22:27:15.246" v="4" actId="20577"/>
          <ac:spMkLst>
            <pc:docMk/>
            <pc:sldMk cId="834896883" sldId="537"/>
            <ac:spMk id="2" creationId="{372EB4D3-75FE-43A6-BECA-521095C22D68}"/>
          </ac:spMkLst>
        </pc:spChg>
        <pc:spChg chg="mod">
          <ac:chgData name="Hock Guan TAN (NP)" userId="S::thg@np.edu.sg::e5f7d661-fe1a-47b6-b277-f25b08fa15d4" providerId="AD" clId="Web-{9CE21932-2C5E-492B-B0F7-9350DDE148B6}" dt="2021-04-27T22:29:38.998" v="74" actId="20577"/>
          <ac:spMkLst>
            <pc:docMk/>
            <pc:sldMk cId="834896883" sldId="537"/>
            <ac:spMk id="3" creationId="{5249157D-26F4-45C1-AD12-5682A7DC37D9}"/>
          </ac:spMkLst>
        </pc:spChg>
      </pc:sldChg>
      <pc:sldMasterChg chg="addSp">
        <pc:chgData name="Hock Guan TAN (NP)" userId="S::thg@np.edu.sg::e5f7d661-fe1a-47b6-b277-f25b08fa15d4" providerId="AD" clId="Web-{9CE21932-2C5E-492B-B0F7-9350DDE148B6}" dt="2021-04-27T22:26:48.276" v="0" actId="33475"/>
        <pc:sldMasterMkLst>
          <pc:docMk/>
          <pc:sldMasterMk cId="0" sldId="2147483650"/>
        </pc:sldMasterMkLst>
        <pc:spChg chg="add">
          <ac:chgData name="Hock Guan TAN (NP)" userId="S::thg@np.edu.sg::e5f7d661-fe1a-47b6-b277-f25b08fa15d4" providerId="AD" clId="Web-{9CE21932-2C5E-492B-B0F7-9350DDE148B6}" dt="2021-04-27T22:26:48.276" v="0" actId="33475"/>
          <ac:spMkLst>
            <pc:docMk/>
            <pc:sldMasterMk cId="0" sldId="2147483650"/>
            <ac:spMk id="3" creationId="{BAC21A70-D7D5-4378-8902-CAA10858CB31}"/>
          </ac:spMkLst>
        </pc:spChg>
      </pc:sldMasterChg>
    </pc:docChg>
  </pc:docChgLst>
  <pc:docChgLst>
    <pc:chgData name="Hock Guan TAN (NP)" userId="e5f7d661-fe1a-47b6-b277-f25b08fa15d4" providerId="ADAL" clId="{F9BB9474-231A-439F-9164-8BA4FFE2C965}"/>
    <pc:docChg chg="modSld">
      <pc:chgData name="Hock Guan TAN (NP)" userId="e5f7d661-fe1a-47b6-b277-f25b08fa15d4" providerId="ADAL" clId="{F9BB9474-231A-439F-9164-8BA4FFE2C965}" dt="2021-04-25T04:54:42.747" v="1" actId="20577"/>
      <pc:docMkLst>
        <pc:docMk/>
      </pc:docMkLst>
      <pc:sldChg chg="modSp">
        <pc:chgData name="Hock Guan TAN (NP)" userId="e5f7d661-fe1a-47b6-b277-f25b08fa15d4" providerId="ADAL" clId="{F9BB9474-231A-439F-9164-8BA4FFE2C965}" dt="2021-04-25T04:54:42.747" v="1" actId="20577"/>
        <pc:sldMkLst>
          <pc:docMk/>
          <pc:sldMk cId="4119940298" sldId="531"/>
        </pc:sldMkLst>
        <pc:spChg chg="mod">
          <ac:chgData name="Hock Guan TAN (NP)" userId="e5f7d661-fe1a-47b6-b277-f25b08fa15d4" providerId="ADAL" clId="{F9BB9474-231A-439F-9164-8BA4FFE2C965}" dt="2021-04-25T04:54:42.747" v="1" actId="20577"/>
          <ac:spMkLst>
            <pc:docMk/>
            <pc:sldMk cId="4119940298" sldId="531"/>
            <ac:spMk id="5" creationId="{FF887B34-6BA9-4603-84D3-FD4A5A1F6E54}"/>
          </ac:spMkLst>
        </pc:spChg>
      </pc:sldChg>
    </pc:docChg>
  </pc:docChgLst>
  <pc:docChgLst>
    <pc:chgData name="Hock Guan TAN (NP)" userId="e5f7d661-fe1a-47b6-b277-f25b08fa15d4" providerId="ADAL" clId="{1F40E862-1E05-4BC4-8CC4-8E8A6838E703}"/>
    <pc:docChg chg="custSel modSld">
      <pc:chgData name="Hock Guan TAN (NP)" userId="e5f7d661-fe1a-47b6-b277-f25b08fa15d4" providerId="ADAL" clId="{1F40E862-1E05-4BC4-8CC4-8E8A6838E703}" dt="2021-04-25T04:29:06.242" v="917" actId="20577"/>
      <pc:docMkLst>
        <pc:docMk/>
      </pc:docMkLst>
      <pc:sldChg chg="addSp modSp">
        <pc:chgData name="Hock Guan TAN (NP)" userId="e5f7d661-fe1a-47b6-b277-f25b08fa15d4" providerId="ADAL" clId="{1F40E862-1E05-4BC4-8CC4-8E8A6838E703}" dt="2021-04-25T04:29:06.242" v="917" actId="20577"/>
        <pc:sldMkLst>
          <pc:docMk/>
          <pc:sldMk cId="4119940298" sldId="531"/>
        </pc:sldMkLst>
        <pc:spChg chg="add mod">
          <ac:chgData name="Hock Guan TAN (NP)" userId="e5f7d661-fe1a-47b6-b277-f25b08fa15d4" providerId="ADAL" clId="{1F40E862-1E05-4BC4-8CC4-8E8A6838E703}" dt="2021-04-25T04:29:06.242" v="917" actId="20577"/>
          <ac:spMkLst>
            <pc:docMk/>
            <pc:sldMk cId="4119940298" sldId="531"/>
            <ac:spMk id="5" creationId="{FF887B34-6BA9-4603-84D3-FD4A5A1F6E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73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9063" y="746125"/>
            <a:ext cx="6545262"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panose="020B0604020202020204" pitchFamily="34" charset="0"/>
              </a:defRPr>
            </a:lvl1pPr>
          </a:lstStyle>
          <a:p>
            <a:pPr>
              <a:defRPr/>
            </a:pPr>
            <a:fld id="{DF7D8D15-C1EE-4187-BFF7-4E97858134BB}" type="slidenum">
              <a:rPr lang="en-GB" altLang="en-US"/>
              <a:pPr>
                <a:defRPr/>
              </a:pPr>
              <a:t>‹#›</a:t>
            </a:fld>
            <a:endParaRPr lang="en-GB" altLang="en-US"/>
          </a:p>
        </p:txBody>
      </p:sp>
    </p:spTree>
    <p:extLst>
      <p:ext uri="{BB962C8B-B14F-4D97-AF65-F5344CB8AC3E}">
        <p14:creationId xmlns:p14="http://schemas.microsoft.com/office/powerpoint/2010/main" val="376262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8652376-84BA-45EB-ADF9-F8917EE4E4FE}" type="slidenum">
              <a:rPr lang="en-GB" altLang="en-US" sz="1000" smtClean="0">
                <a:latin typeface="Arial" panose="020B0604020202020204" pitchFamily="34" charset="0"/>
              </a:rPr>
              <a:pPr/>
              <a:t>1</a:t>
            </a:fld>
            <a:endParaRPr lang="en-GB" altLang="en-US" sz="1000">
              <a:latin typeface="Arial" panose="020B0604020202020204" pitchFamily="34" charset="0"/>
            </a:endParaRPr>
          </a:p>
        </p:txBody>
      </p:sp>
      <p:sp>
        <p:nvSpPr>
          <p:cNvPr id="5123" name="Rectangle 2"/>
          <p:cNvSpPr>
            <a:spLocks noGrp="1" noRot="1" noChangeAspect="1" noChangeArrowheads="1" noTextEdit="1"/>
          </p:cNvSpPr>
          <p:nvPr>
            <p:ph type="sldImg"/>
          </p:nvPr>
        </p:nvSpPr>
        <p:spPr>
          <a:xfrm>
            <a:off x="119063" y="746125"/>
            <a:ext cx="6545262" cy="3683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a:latin typeface="Arial" panose="020B0604020202020204" pitchFamily="34" charset="0"/>
              </a:rPr>
              <a:t>Left-hand Bar – Replace FSP by your module code and X by the lecture number.</a:t>
            </a:r>
          </a:p>
          <a:p>
            <a:pPr marL="228600" indent="-228600">
              <a:buFontTx/>
              <a:buAutoNum type="arabicPeriod"/>
            </a:pPr>
            <a:r>
              <a:rPr lang="en-US" altLang="en-US">
                <a:latin typeface="Arial" panose="020B0604020202020204" pitchFamily="34" charset="0"/>
              </a:rPr>
              <a:t>Replace Lecture Title</a:t>
            </a:r>
          </a:p>
          <a:p>
            <a:pPr marL="228600" indent="-228600">
              <a:buFontTx/>
              <a:buAutoNum type="arabicPeriod"/>
            </a:pPr>
            <a:r>
              <a:rPr lang="en-US" altLang="en-US">
                <a:latin typeface="Arial" panose="020B0604020202020204" pitchFamily="34" charset="0"/>
              </a:rPr>
              <a:t>Replace &lt; Module Name &gt;</a:t>
            </a:r>
          </a:p>
          <a:p>
            <a:pPr marL="228600" indent="-228600">
              <a:buFontTx/>
              <a:buAutoNum type="arabicPeriod"/>
            </a:pPr>
            <a:r>
              <a:rPr lang="en-US" altLang="en-US">
                <a:latin typeface="Arial" panose="020B0604020202020204" pitchFamily="34" charset="0"/>
              </a:rPr>
              <a:t>Replace Year and Semester if necessary</a:t>
            </a:r>
          </a:p>
        </p:txBody>
      </p:sp>
    </p:spTree>
    <p:extLst>
      <p:ext uri="{BB962C8B-B14F-4D97-AF65-F5344CB8AC3E}">
        <p14:creationId xmlns:p14="http://schemas.microsoft.com/office/powerpoint/2010/main" val="121395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9063" y="746125"/>
            <a:ext cx="6545262" cy="3683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Tree>
    <p:extLst>
      <p:ext uri="{BB962C8B-B14F-4D97-AF65-F5344CB8AC3E}">
        <p14:creationId xmlns:p14="http://schemas.microsoft.com/office/powerpoint/2010/main" val="385462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219200" y="609600"/>
            <a:ext cx="10160000" cy="838200"/>
          </a:xfrm>
          <a:solidFill>
            <a:srgbClr val="0000FF"/>
          </a:solidFill>
          <a:ln w="9525"/>
        </p:spPr>
        <p:txBody>
          <a:bodyPr anchor="b"/>
          <a:lstStyle>
            <a:lvl1pPr algn="ctr">
              <a:defRPr sz="3600">
                <a:solidFill>
                  <a:srgbClr val="FFFF00"/>
                </a:solidFill>
                <a:effectLst/>
              </a:defRPr>
            </a:lvl1pPr>
          </a:lstStyle>
          <a:p>
            <a:r>
              <a:rPr lang="en-US"/>
              <a:t>Chapter</a:t>
            </a:r>
          </a:p>
        </p:txBody>
      </p:sp>
      <p:sp>
        <p:nvSpPr>
          <p:cNvPr id="49155" name="Rectangle 3"/>
          <p:cNvSpPr>
            <a:spLocks noGrp="1" noChangeArrowheads="1"/>
          </p:cNvSpPr>
          <p:nvPr>
            <p:ph type="subTitle" idx="1"/>
          </p:nvPr>
        </p:nvSpPr>
        <p:spPr>
          <a:xfrm>
            <a:off x="1219200" y="2743200"/>
            <a:ext cx="10363200" cy="2895600"/>
          </a:xfrm>
        </p:spPr>
        <p:txBody>
          <a:bodyPr/>
          <a:lstStyle>
            <a:lvl1pPr marL="0" indent="0">
              <a:buFont typeface="Wingdings" pitchFamily="2" charset="2"/>
              <a:buNone/>
              <a:defRPr sz="32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402790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42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4800" y="0"/>
            <a:ext cx="29972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7884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16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70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0" cap="all">
                <a:effectLst/>
              </a:defRPr>
            </a:lvl1pPr>
          </a:lstStyle>
          <a:p>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marR="0" indent="0" algn="l" defTabSz="914400" rtl="0" eaLnBrk="0" fontAlgn="base" latinLnBrk="0" hangingPunct="0">
              <a:lnSpc>
                <a:spcPct val="100000"/>
              </a:lnSpc>
              <a:spcBef>
                <a:spcPct val="20000"/>
              </a:spcBef>
              <a:spcAft>
                <a:spcPct val="0"/>
              </a:spcAft>
              <a:buClr>
                <a:schemeClr val="tx2"/>
              </a:buClr>
              <a:buSzPct val="140000"/>
              <a:buFont typeface="Wingdings" panose="05000000000000000000" pitchFamily="2" charset="2"/>
              <a:buNone/>
              <a:tabLst/>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marL="0" marR="0" lvl="0" indent="0" algn="l" defTabSz="914400" rtl="0" eaLnBrk="0" fontAlgn="base" latinLnBrk="0" hangingPunct="0">
              <a:lnSpc>
                <a:spcPct val="100000"/>
              </a:lnSpc>
              <a:spcBef>
                <a:spcPct val="20000"/>
              </a:spcBef>
              <a:spcAft>
                <a:spcPct val="0"/>
              </a:spcAft>
              <a:buClr>
                <a:schemeClr val="tx2"/>
              </a:buClr>
              <a:buSzPct val="140000"/>
              <a:buFont typeface="Wingdings" panose="05000000000000000000" pitchFamily="2" charset="2"/>
              <a:buNone/>
              <a:tabLst/>
              <a:defRPr/>
            </a:pPr>
            <a:r>
              <a:rPr lang="en-US"/>
              <a:t>Click to edit Master title style</a:t>
            </a:r>
          </a:p>
          <a:p>
            <a:pPr lvl="0"/>
            <a:r>
              <a:rPr lang="en-US"/>
              <a:t>Click to edit Master text styles</a:t>
            </a:r>
          </a:p>
        </p:txBody>
      </p:sp>
    </p:spTree>
    <p:extLst>
      <p:ext uri="{BB962C8B-B14F-4D97-AF65-F5344CB8AC3E}">
        <p14:creationId xmlns:p14="http://schemas.microsoft.com/office/powerpoint/2010/main" val="75524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4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a:effectLst/>
              </a:defRPr>
            </a:lvl1pPr>
          </a:lstStyle>
          <a:p>
            <a:r>
              <a:rPr lang="en-US"/>
              <a:t>Click to edit Master title style</a:t>
            </a:r>
          </a:p>
        </p:txBody>
      </p:sp>
    </p:spTree>
    <p:extLst>
      <p:ext uri="{BB962C8B-B14F-4D97-AF65-F5344CB8AC3E}">
        <p14:creationId xmlns:p14="http://schemas.microsoft.com/office/powerpoint/2010/main" val="107616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3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424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10358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44" name="Rectangle 16"/>
          <p:cNvSpPr>
            <a:spLocks noChangeArrowheads="1"/>
          </p:cNvSpPr>
          <p:nvPr userDrawn="1"/>
        </p:nvSpPr>
        <p:spPr bwMode="auto">
          <a:xfrm>
            <a:off x="2235200" y="6400800"/>
            <a:ext cx="8331200" cy="381000"/>
          </a:xfrm>
          <a:prstGeom prst="rect">
            <a:avLst/>
          </a:prstGeom>
          <a:noFill/>
          <a:ln w="9525">
            <a:noFill/>
            <a:miter lim="800000"/>
            <a:headEnd/>
            <a:tailEnd/>
          </a:ln>
        </p:spPr>
        <p:txBody>
          <a:bodyPr anchor="b"/>
          <a:lstStyle>
            <a:lvl1pPr marL="342900" indent="-342900">
              <a:defRPr sz="2400">
                <a:solidFill>
                  <a:schemeClr val="tx1"/>
                </a:solidFill>
                <a:latin typeface="Verdana" panose="020B0604030504040204" pitchFamily="34" charset="0"/>
              </a:defRPr>
            </a:lvl1pPr>
            <a:lvl2pPr>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457200" marR="0" lvl="1" indent="0" algn="l" defTabSz="914400" rtl="0" eaLnBrk="0" fontAlgn="base" latinLnBrk="0" hangingPunct="0">
              <a:lnSpc>
                <a:spcPct val="100000"/>
              </a:lnSpc>
              <a:spcBef>
                <a:spcPct val="50000"/>
              </a:spcBef>
              <a:spcAft>
                <a:spcPct val="0"/>
              </a:spcAft>
              <a:buClrTx/>
              <a:buSzTx/>
              <a:buFontTx/>
              <a:buNone/>
              <a:tabLst/>
              <a:defRPr/>
            </a:pPr>
            <a:r>
              <a:rPr lang="en-US" altLang="en-US" sz="1200" dirty="0">
                <a:latin typeface="Arial Narrow" panose="020B0606020202030204" pitchFamily="34" charset="0"/>
              </a:rPr>
              <a:t>Diploma in CSF	                             </a:t>
            </a:r>
            <a:r>
              <a:rPr lang="en-SG" sz="1200" dirty="0"/>
              <a:t>Vulnerability Scanning using NSE</a:t>
            </a:r>
            <a:endParaRPr lang="en-SG" altLang="en-US" sz="1200" baseline="0" dirty="0">
              <a:latin typeface="Arial Narrow" panose="020B0606020202030204" pitchFamily="34" charset="0"/>
            </a:endParaRPr>
          </a:p>
          <a:p>
            <a:pPr lvl="1">
              <a:spcBef>
                <a:spcPct val="50000"/>
              </a:spcBef>
              <a:defRPr/>
            </a:pPr>
            <a:r>
              <a:rPr lang="en-US" altLang="en-US" sz="1200" dirty="0">
                <a:latin typeface="Arial Narrow" panose="020B0606020202030204" pitchFamily="34" charset="0"/>
              </a:rPr>
              <a:t>EH  AY21/22, </a:t>
            </a:r>
            <a:r>
              <a:rPr lang="en-US" altLang="en-US" sz="1200" dirty="0" err="1">
                <a:latin typeface="Arial Narrow" panose="020B0606020202030204" pitchFamily="34" charset="0"/>
              </a:rPr>
              <a:t>Sem</a:t>
            </a:r>
            <a:r>
              <a:rPr lang="en-US" altLang="en-US" sz="1200" dirty="0">
                <a:latin typeface="Arial Narrow" panose="020B0606020202030204" pitchFamily="34" charset="0"/>
              </a:rPr>
              <a:t> 5		                                 Slide </a:t>
            </a:r>
            <a:fld id="{B3DEAB90-769D-463E-BD21-073D094AAA1B}" type="slidenum">
              <a:rPr lang="en-US" altLang="en-US" sz="1200" smtClean="0">
                <a:latin typeface="Arial Narrow" panose="020B0606020202030204" pitchFamily="34" charset="0"/>
              </a:rPr>
              <a:pPr lvl="1">
                <a:spcBef>
                  <a:spcPct val="50000"/>
                </a:spcBef>
                <a:defRPr/>
              </a:pPr>
              <a:t>‹#›</a:t>
            </a:fld>
            <a:endParaRPr lang="en-US" altLang="en-US" sz="1200" dirty="0">
              <a:latin typeface="Arial Narrow" panose="020B0606020202030204" pitchFamily="34" charset="0"/>
            </a:endParaRPr>
          </a:p>
        </p:txBody>
      </p:sp>
      <p:sp>
        <p:nvSpPr>
          <p:cNvPr id="1026" name="Rectangle 3"/>
          <p:cNvSpPr>
            <a:spLocks noGrp="1" noChangeArrowheads="1"/>
          </p:cNvSpPr>
          <p:nvPr>
            <p:ph type="body" idx="1"/>
          </p:nvPr>
        </p:nvSpPr>
        <p:spPr bwMode="auto">
          <a:xfrm>
            <a:off x="510931" y="895350"/>
            <a:ext cx="10871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7"/>
          <p:cNvSpPr>
            <a:spLocks noChangeShapeType="1"/>
          </p:cNvSpPr>
          <p:nvPr userDrawn="1"/>
        </p:nvSpPr>
        <p:spPr bwMode="auto">
          <a:xfrm>
            <a:off x="609600" y="6248400"/>
            <a:ext cx="1087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8146" name="Rectangle 18"/>
          <p:cNvSpPr>
            <a:spLocks noChangeArrowheads="1"/>
          </p:cNvSpPr>
          <p:nvPr userDrawn="1"/>
        </p:nvSpPr>
        <p:spPr bwMode="auto">
          <a:xfrm>
            <a:off x="0" y="-38100"/>
            <a:ext cx="12192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defRPr/>
            </a:pPr>
            <a:endParaRPr lang="en-US" altLang="en-US" sz="2400"/>
          </a:p>
        </p:txBody>
      </p:sp>
      <p:sp>
        <p:nvSpPr>
          <p:cNvPr id="48130" name="Rectangle 2"/>
          <p:cNvSpPr>
            <a:spLocks noGrp="1" noChangeArrowheads="1"/>
          </p:cNvSpPr>
          <p:nvPr>
            <p:ph type="title"/>
          </p:nvPr>
        </p:nvSpPr>
        <p:spPr bwMode="auto">
          <a:xfrm>
            <a:off x="0" y="0"/>
            <a:ext cx="119888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1" name="Picture 22" descr="School of IC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000" y="627063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8839200" y="6400800"/>
            <a:ext cx="2540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sz="1200"/>
              <a:t>  Last update: </a:t>
            </a:r>
            <a:fld id="{FF584318-FB3D-4A4C-BEE7-3377686A3EF7}" type="datetime8">
              <a:rPr lang="en-US" sz="1200" smtClean="0"/>
              <a:t>6/5/2021 8:23 PM</a:t>
            </a:fld>
            <a:endParaRPr lang="en-US" sz="1200"/>
          </a:p>
        </p:txBody>
      </p:sp>
      <p:sp>
        <p:nvSpPr>
          <p:cNvPr id="3" name="TextBox 2">
            <a:extLst>
              <a:ext uri="{FF2B5EF4-FFF2-40B4-BE49-F238E27FC236}">
                <a16:creationId xmlns:a16="http://schemas.microsoft.com/office/drawing/2014/main" id="{BAC21A70-D7D5-4378-8902-CAA10858CB31}"/>
              </a:ext>
            </a:extLst>
          </p:cNvPr>
          <p:cNvSpPr txBox="1"/>
          <p:nvPr>
            <p:extLst>
              <p:ext uri="{1162E1C5-73C7-4A58-AE30-91384D911F3F}">
                <p184:classification xmlns:p184="http://schemas.microsoft.com/office/powerpoint/2018/4/main" val="hdr"/>
              </p:ext>
            </p:extLst>
          </p:nvPr>
        </p:nvSpPr>
        <p:spPr>
          <a:xfrm>
            <a:off x="0" y="0"/>
            <a:ext cx="1404938" cy="167640"/>
          </a:xfrm>
          <a:prstGeom prst="rect">
            <a:avLst/>
          </a:prstGeom>
        </p:spPr>
        <p:txBody>
          <a:bodyPr horzOverflow="overflow" lIns="0" tIns="0" rIns="0" bIns="0">
            <a:spAutoFit/>
          </a:bodyPr>
          <a:lstStyle/>
          <a:p>
            <a:pPr algn="l"/>
            <a:r>
              <a:rPr lang="en-US" sz="1100">
                <a:solidFill>
                  <a:srgbClr val="000000"/>
                </a:solidFill>
                <a:latin typeface="Calibri" panose="020F0502020204030204" pitchFamily="34" charset="0"/>
                <a:cs typeface="Calibri" panose="020F0502020204030204" pitchFamily="34" charset="0"/>
              </a:rPr>
              <a:t>                    Official Open</a:t>
            </a:r>
          </a:p>
        </p:txBody>
      </p:sp>
    </p:spTree>
  </p:cSld>
  <p:clrMap bg1="lt1" tx1="dk1" bg2="lt2" tx2="dk2" accent1="accent1" accent2="accent2" accent3="accent3" accent4="accent4" accent5="accent5" accent6="accent6" hlink="hlink" folHlink="folHlink"/>
  <p:sldLayoutIdLst>
    <p:sldLayoutId id="2147483901"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l" rtl="0" eaLnBrk="0" fontAlgn="base" hangingPunct="0">
        <a:spcBef>
          <a:spcPct val="0"/>
        </a:spcBef>
        <a:spcAft>
          <a:spcPct val="0"/>
        </a:spcAft>
        <a:defRPr kumimoji="1" sz="3600" b="0">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189"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377"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566"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754"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lua.org/" TargetMode="External"/><Relationship Id="rId2" Type="http://schemas.openxmlformats.org/officeDocument/2006/relationships/hyperlink" Target="https://nmap.org/book/man-ns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nmap.org/nsedoc/categories/vul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search.securitum.com/nmap-and-12-useful-nse-scripts/" TargetMode="External"/><Relationship Id="rId2" Type="http://schemas.openxmlformats.org/officeDocument/2006/relationships/hyperlink" Target="https://www.cyberpratibha.com/blog/nmap-scripting-engine-scanning-in-kali-linux/" TargetMode="External"/><Relationship Id="rId1" Type="http://schemas.openxmlformats.org/officeDocument/2006/relationships/slideLayout" Target="../slideLayouts/slideLayout2.xml"/><Relationship Id="rId5" Type="http://schemas.openxmlformats.org/officeDocument/2006/relationships/hyperlink" Target="https://securitytrails.com/blog/nmap-vulnerability-scan" TargetMode="External"/><Relationship Id="rId4" Type="http://schemas.openxmlformats.org/officeDocument/2006/relationships/hyperlink" Target="https://www.tecmint.com/use-nmap-script-engine-nse-scripts-in-linu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0" y="4"/>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129027" name="Rectangle 3"/>
          <p:cNvSpPr>
            <a:spLocks noGrp="1" noChangeArrowheads="1"/>
          </p:cNvSpPr>
          <p:nvPr>
            <p:ph type="subTitle" idx="1"/>
          </p:nvPr>
        </p:nvSpPr>
        <p:spPr>
          <a:xfrm>
            <a:off x="4038600" y="1600200"/>
            <a:ext cx="5410200" cy="1752600"/>
          </a:xfrm>
        </p:spPr>
        <p:txBody>
          <a:bodyPr/>
          <a:lstStyle/>
          <a:p>
            <a:pPr algn="ctr"/>
            <a:r>
              <a:rPr lang="en-SG" sz="3600" dirty="0"/>
              <a:t>Vulnerability Scanning using NSE</a:t>
            </a:r>
            <a:endParaRPr lang="en-US" sz="3600" dirty="0"/>
          </a:p>
        </p:txBody>
      </p:sp>
      <p:sp>
        <p:nvSpPr>
          <p:cNvPr id="129038" name="Rectangle 14"/>
          <p:cNvSpPr>
            <a:spLocks noChangeArrowheads="1"/>
          </p:cNvSpPr>
          <p:nvPr/>
        </p:nvSpPr>
        <p:spPr bwMode="auto">
          <a:xfrm>
            <a:off x="4114800" y="4648200"/>
            <a:ext cx="5486400" cy="1295400"/>
          </a:xfrm>
          <a:prstGeom prst="rect">
            <a:avLst/>
          </a:prstGeom>
          <a:noFill/>
          <a:ln w="9525">
            <a:noFill/>
            <a:miter lim="800000"/>
            <a:headEnd/>
            <a:tailEnd/>
          </a:ln>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lnSpc>
                <a:spcPct val="90000"/>
              </a:lnSpc>
              <a:spcBef>
                <a:spcPct val="20000"/>
              </a:spcBef>
              <a:buClr>
                <a:schemeClr val="tx2"/>
              </a:buClr>
              <a:buSzPct val="140000"/>
              <a:buFont typeface="Wingdings" pitchFamily="2" charset="2"/>
              <a:buNone/>
              <a:defRPr/>
            </a:pPr>
            <a:r>
              <a:rPr kumimoji="1" lang="en-US" altLang="en-US" dirty="0">
                <a:latin typeface="Arial Narrow" pitchFamily="34" charset="0"/>
              </a:rPr>
              <a:t>Ethnical Hacking</a:t>
            </a:r>
          </a:p>
          <a:p>
            <a:pPr algn="ctr">
              <a:lnSpc>
                <a:spcPct val="90000"/>
              </a:lnSpc>
              <a:spcBef>
                <a:spcPct val="20000"/>
              </a:spcBef>
              <a:buClr>
                <a:schemeClr val="tx2"/>
              </a:buClr>
              <a:buSzPct val="140000"/>
              <a:buFont typeface="Wingdings" pitchFamily="2" charset="2"/>
              <a:buNone/>
              <a:defRPr/>
            </a:pPr>
            <a:r>
              <a:rPr kumimoji="1" lang="en-GB" altLang="en-US" dirty="0">
                <a:latin typeface="Arial Narrow" pitchFamily="34" charset="0"/>
              </a:rPr>
              <a:t>Diploma in </a:t>
            </a:r>
            <a:r>
              <a:rPr kumimoji="1" lang="en-US" altLang="en-US" dirty="0">
                <a:latin typeface="Arial Narrow" pitchFamily="34" charset="0"/>
              </a:rPr>
              <a:t>C</a:t>
            </a:r>
            <a:r>
              <a:rPr kumimoji="1" lang="en-US" altLang="zh-CN" dirty="0">
                <a:latin typeface="Arial Narrow" pitchFamily="34" charset="0"/>
              </a:rPr>
              <a:t>SF </a:t>
            </a:r>
            <a:r>
              <a:rPr kumimoji="1" lang="en-GB" altLang="en-US" dirty="0">
                <a:latin typeface="Arial Narrow" pitchFamily="34" charset="0"/>
              </a:rPr>
              <a:t>Year 3 (2021/22), Semester 5</a:t>
            </a:r>
            <a:endParaRPr kumimoji="1" lang="en-GB" altLang="en-US" sz="4000" dirty="0">
              <a:effectLst>
                <a:outerShdw blurRad="38100" dist="38100" dir="2700000" algn="tl">
                  <a:srgbClr val="C0C0C0"/>
                </a:outerShdw>
              </a:effectLst>
            </a:endParaRPr>
          </a:p>
        </p:txBody>
      </p:sp>
      <p:sp>
        <p:nvSpPr>
          <p:cNvPr id="4103" name="Line 15"/>
          <p:cNvSpPr>
            <a:spLocks noChangeShapeType="1"/>
          </p:cNvSpPr>
          <p:nvPr/>
        </p:nvSpPr>
        <p:spPr bwMode="auto">
          <a:xfrm>
            <a:off x="1828800" y="1143000"/>
            <a:ext cx="10363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4104"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667" y="4"/>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0" y="804446"/>
            <a:ext cx="1828800" cy="338554"/>
          </a:xfrm>
          <a:prstGeom prst="rect">
            <a:avLst/>
          </a:prstGeom>
          <a:noFill/>
          <a:ln w="9525">
            <a:noFill/>
            <a:miter lim="800000"/>
            <a:headEnd/>
            <a:tailEnd/>
          </a:ln>
          <a:effectLst/>
        </p:spPr>
        <p:txBody>
          <a:bodyPr wrap="square">
            <a:spAutoFit/>
          </a:bodyPr>
          <a:lstStyle/>
          <a:p>
            <a:pPr algn="ctr" eaLnBrk="1" hangingPunct="1">
              <a:spcBef>
                <a:spcPct val="50000"/>
              </a:spcBef>
              <a:defRPr/>
            </a:pPr>
            <a:r>
              <a:rPr lang="en-GB" sz="1600" b="1" dirty="0">
                <a:solidFill>
                  <a:schemeClr val="bg1"/>
                </a:solidFill>
                <a:latin typeface="Tahoma" pitchFamily="34" charset="0"/>
              </a:rPr>
              <a:t>Practical </a:t>
            </a:r>
            <a:r>
              <a:rPr lang="en-US" sz="1600" b="1" dirty="0">
                <a:solidFill>
                  <a:schemeClr val="bg1"/>
                </a:solidFill>
                <a:latin typeface="Tahoma" pitchFamily="34" charset="0"/>
              </a:rPr>
              <a:t>7a</a:t>
            </a:r>
            <a:r>
              <a:rPr lang="en-GB" sz="1600" b="1" dirty="0">
                <a:solidFill>
                  <a:srgbClr val="FF0000"/>
                </a:solidFill>
                <a:latin typeface="Tahoma"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6F868F-020B-4B01-AAB9-3D5922D07982}"/>
              </a:ext>
            </a:extLst>
          </p:cNvPr>
          <p:cNvSpPr txBox="1">
            <a:spLocks noGrp="1"/>
          </p:cNvSpPr>
          <p:nvPr>
            <p:ph idx="1"/>
          </p:nvPr>
        </p:nvSpPr>
        <p:spPr>
          <a:xfrm>
            <a:off x="483873" y="808357"/>
            <a:ext cx="10515600" cy="4351336"/>
          </a:xfrm>
        </p:spPr>
        <p:txBody>
          <a:bodyPr>
            <a:noAutofit/>
          </a:bodyPr>
          <a:lstStyle/>
          <a:p>
            <a:pPr marL="0" lvl="0" indent="0">
              <a:buNone/>
            </a:pPr>
            <a:r>
              <a:rPr lang="en-US" sz="2000" dirty="0"/>
              <a:t>Issue the following command to locate the NSE scripts.</a:t>
            </a:r>
          </a:p>
          <a:p>
            <a:pPr marL="0" lvl="0" indent="0">
              <a:buNone/>
            </a:pPr>
            <a:endParaRPr lang="en-US" sz="2000" dirty="0"/>
          </a:p>
          <a:p>
            <a:pPr marL="0" lvl="0" indent="0">
              <a:buNone/>
            </a:pPr>
            <a:endParaRPr lang="en-US" sz="2000" dirty="0"/>
          </a:p>
        </p:txBody>
      </p:sp>
      <p:sp>
        <p:nvSpPr>
          <p:cNvPr id="3" name="Oval 5">
            <a:extLst>
              <a:ext uri="{FF2B5EF4-FFF2-40B4-BE49-F238E27FC236}">
                <a16:creationId xmlns:a16="http://schemas.microsoft.com/office/drawing/2014/main" id="{AB4FD1C2-072A-407B-B7D6-F50951328CF0}"/>
              </a:ext>
            </a:extLst>
          </p:cNvPr>
          <p:cNvSpPr/>
          <p:nvPr/>
        </p:nvSpPr>
        <p:spPr>
          <a:xfrm>
            <a:off x="3150866" y="1192533"/>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4" name="Oval 6">
            <a:extLst>
              <a:ext uri="{FF2B5EF4-FFF2-40B4-BE49-F238E27FC236}">
                <a16:creationId xmlns:a16="http://schemas.microsoft.com/office/drawing/2014/main" id="{ED973E68-B6D9-454D-BA07-6A35925951B4}"/>
              </a:ext>
            </a:extLst>
          </p:cNvPr>
          <p:cNvSpPr/>
          <p:nvPr/>
        </p:nvSpPr>
        <p:spPr>
          <a:xfrm>
            <a:off x="2998473" y="3097530"/>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pic>
        <p:nvPicPr>
          <p:cNvPr id="5" name="Picture 4">
            <a:extLst>
              <a:ext uri="{FF2B5EF4-FFF2-40B4-BE49-F238E27FC236}">
                <a16:creationId xmlns:a16="http://schemas.microsoft.com/office/drawing/2014/main" id="{49980554-74E7-4B86-948B-AFCA1C50770D}"/>
              </a:ext>
            </a:extLst>
          </p:cNvPr>
          <p:cNvPicPr>
            <a:picLocks noChangeAspect="1"/>
          </p:cNvPicPr>
          <p:nvPr/>
        </p:nvPicPr>
        <p:blipFill>
          <a:blip r:embed="rId2"/>
          <a:stretch>
            <a:fillRect/>
          </a:stretch>
        </p:blipFill>
        <p:spPr>
          <a:xfrm>
            <a:off x="3798568" y="1528246"/>
            <a:ext cx="6553203" cy="4312484"/>
          </a:xfrm>
          <a:prstGeom prst="rect">
            <a:avLst/>
          </a:prstGeom>
          <a:noFill/>
          <a:ln cap="flat">
            <a:noFill/>
          </a:ln>
        </p:spPr>
      </p:pic>
      <p:sp>
        <p:nvSpPr>
          <p:cNvPr id="6" name="Left Arrow 7">
            <a:extLst>
              <a:ext uri="{FF2B5EF4-FFF2-40B4-BE49-F238E27FC236}">
                <a16:creationId xmlns:a16="http://schemas.microsoft.com/office/drawing/2014/main" id="{2498A4F2-A910-44DB-9EE5-CC42138764E7}"/>
              </a:ext>
            </a:extLst>
          </p:cNvPr>
          <p:cNvSpPr/>
          <p:nvPr/>
        </p:nvSpPr>
        <p:spPr>
          <a:xfrm rot="8701865">
            <a:off x="3096298" y="2894791"/>
            <a:ext cx="609603" cy="533396"/>
          </a:xfrm>
          <a:custGeom>
            <a:avLst>
              <a:gd name="f0" fmla="val 94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7" name="TextBox 9">
            <a:extLst>
              <a:ext uri="{FF2B5EF4-FFF2-40B4-BE49-F238E27FC236}">
                <a16:creationId xmlns:a16="http://schemas.microsoft.com/office/drawing/2014/main" id="{9C9A2927-3DF3-48A8-8581-45415E09BEB8}"/>
              </a:ext>
            </a:extLst>
          </p:cNvPr>
          <p:cNvSpPr txBox="1"/>
          <p:nvPr/>
        </p:nvSpPr>
        <p:spPr>
          <a:xfrm>
            <a:off x="1879668" y="3495741"/>
            <a:ext cx="236219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SG" sz="1400" b="0" i="0" u="none" strike="noStrike" kern="1200" cap="none" spc="0" baseline="0">
                <a:solidFill>
                  <a:srgbClr val="000000"/>
                </a:solidFill>
                <a:uFillTx/>
                <a:latin typeface="Calibri"/>
              </a:rPr>
              <a:t>Notice the path?</a:t>
            </a:r>
          </a:p>
        </p:txBody>
      </p:sp>
      <p:sp>
        <p:nvSpPr>
          <p:cNvPr id="10" name="Title 1"/>
          <p:cNvSpPr>
            <a:spLocks noGrp="1"/>
          </p:cNvSpPr>
          <p:nvPr>
            <p:ph type="title"/>
          </p:nvPr>
        </p:nvSpPr>
        <p:spPr>
          <a:xfrm>
            <a:off x="0" y="0"/>
            <a:ext cx="11988800" cy="685800"/>
          </a:xfrm>
        </p:spPr>
        <p:txBody>
          <a:bodyPr/>
          <a:lstStyle/>
          <a:p>
            <a:r>
              <a:rPr lang="en-SG" dirty="0"/>
              <a:t>Folder that kept the NSE Scripts</a:t>
            </a:r>
          </a:p>
        </p:txBody>
      </p:sp>
    </p:spTree>
    <p:extLst>
      <p:ext uri="{BB962C8B-B14F-4D97-AF65-F5344CB8AC3E}">
        <p14:creationId xmlns:p14="http://schemas.microsoft.com/office/powerpoint/2010/main" val="426324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C706FE0-B825-4A90-A729-C35460B8F38B}"/>
              </a:ext>
            </a:extLst>
          </p:cNvPr>
          <p:cNvSpPr txBox="1">
            <a:spLocks noGrp="1"/>
          </p:cNvSpPr>
          <p:nvPr>
            <p:ph idx="1"/>
          </p:nvPr>
        </p:nvSpPr>
        <p:spPr>
          <a:xfrm>
            <a:off x="838203" y="1825627"/>
            <a:ext cx="10515600" cy="4351336"/>
          </a:xfrm>
        </p:spPr>
        <p:txBody>
          <a:bodyPr>
            <a:noAutofit/>
          </a:bodyPr>
          <a:lstStyle/>
          <a:p>
            <a:pPr marL="0" lvl="0" indent="0">
              <a:buNone/>
            </a:pPr>
            <a:r>
              <a:rPr lang="en-US" sz="2000" dirty="0"/>
              <a:t>You can also browse them using the GUI. </a:t>
            </a:r>
          </a:p>
          <a:p>
            <a:pPr marL="0" lvl="0" indent="0">
              <a:buNone/>
            </a:pPr>
            <a:endParaRPr lang="en-US" sz="2000" dirty="0"/>
          </a:p>
          <a:p>
            <a:pPr marL="0" lvl="0" indent="0">
              <a:buNone/>
            </a:pPr>
            <a:endParaRPr lang="en-US" sz="2000" dirty="0"/>
          </a:p>
        </p:txBody>
      </p:sp>
      <p:sp>
        <p:nvSpPr>
          <p:cNvPr id="3" name="Oval 5">
            <a:extLst>
              <a:ext uri="{FF2B5EF4-FFF2-40B4-BE49-F238E27FC236}">
                <a16:creationId xmlns:a16="http://schemas.microsoft.com/office/drawing/2014/main" id="{5881D3A0-AB40-4B69-9606-98D4C0AD5138}"/>
              </a:ext>
            </a:extLst>
          </p:cNvPr>
          <p:cNvSpPr/>
          <p:nvPr/>
        </p:nvSpPr>
        <p:spPr>
          <a:xfrm>
            <a:off x="3505196" y="2209803"/>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4" name="Oval 6">
            <a:extLst>
              <a:ext uri="{FF2B5EF4-FFF2-40B4-BE49-F238E27FC236}">
                <a16:creationId xmlns:a16="http://schemas.microsoft.com/office/drawing/2014/main" id="{C5A11767-3C7A-4AC3-9488-7BFB3AA78784}"/>
              </a:ext>
            </a:extLst>
          </p:cNvPr>
          <p:cNvSpPr/>
          <p:nvPr/>
        </p:nvSpPr>
        <p:spPr>
          <a:xfrm>
            <a:off x="3352803" y="4114800"/>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pic>
        <p:nvPicPr>
          <p:cNvPr id="7" name="Picture 6"/>
          <p:cNvPicPr>
            <a:picLocks noChangeAspect="1"/>
          </p:cNvPicPr>
          <p:nvPr/>
        </p:nvPicPr>
        <p:blipFill>
          <a:blip r:embed="rId2"/>
          <a:stretch>
            <a:fillRect/>
          </a:stretch>
        </p:blipFill>
        <p:spPr>
          <a:xfrm>
            <a:off x="3814762" y="2552700"/>
            <a:ext cx="4562475" cy="1752600"/>
          </a:xfrm>
          <a:prstGeom prst="rect">
            <a:avLst/>
          </a:prstGeom>
        </p:spPr>
      </p:pic>
      <p:sp>
        <p:nvSpPr>
          <p:cNvPr id="6" name="Left Arrow 8">
            <a:extLst>
              <a:ext uri="{FF2B5EF4-FFF2-40B4-BE49-F238E27FC236}">
                <a16:creationId xmlns:a16="http://schemas.microsoft.com/office/drawing/2014/main" id="{6EFE6EC3-02BE-46ED-9569-7E6FF286AA07}"/>
              </a:ext>
            </a:extLst>
          </p:cNvPr>
          <p:cNvSpPr/>
          <p:nvPr/>
        </p:nvSpPr>
        <p:spPr>
          <a:xfrm rot="8701865">
            <a:off x="4114794" y="3283412"/>
            <a:ext cx="609603" cy="533396"/>
          </a:xfrm>
          <a:custGeom>
            <a:avLst>
              <a:gd name="f0" fmla="val 94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Tree>
    <p:extLst>
      <p:ext uri="{BB962C8B-B14F-4D97-AF65-F5344CB8AC3E}">
        <p14:creationId xmlns:p14="http://schemas.microsoft.com/office/powerpoint/2010/main" val="170622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445CC837-D0D6-4295-BD49-BEFCC356C4BC}"/>
              </a:ext>
            </a:extLst>
          </p:cNvPr>
          <p:cNvPicPr>
            <a:picLocks noChangeAspect="1"/>
          </p:cNvPicPr>
          <p:nvPr/>
        </p:nvPicPr>
        <p:blipFill>
          <a:blip r:embed="rId2"/>
          <a:stretch>
            <a:fillRect/>
          </a:stretch>
        </p:blipFill>
        <p:spPr>
          <a:xfrm>
            <a:off x="2045970" y="1255398"/>
            <a:ext cx="8077196" cy="3981453"/>
          </a:xfrm>
          <a:prstGeom prst="rect">
            <a:avLst/>
          </a:prstGeom>
          <a:noFill/>
          <a:ln cap="flat">
            <a:noFill/>
          </a:ln>
        </p:spPr>
      </p:pic>
      <p:sp>
        <p:nvSpPr>
          <p:cNvPr id="3" name="Left Arrow 4">
            <a:extLst>
              <a:ext uri="{FF2B5EF4-FFF2-40B4-BE49-F238E27FC236}">
                <a16:creationId xmlns:a16="http://schemas.microsoft.com/office/drawing/2014/main" id="{C112B474-76F1-4E36-B272-B636F3387BA7}"/>
              </a:ext>
            </a:extLst>
          </p:cNvPr>
          <p:cNvSpPr/>
          <p:nvPr/>
        </p:nvSpPr>
        <p:spPr>
          <a:xfrm rot="8701865">
            <a:off x="1741167" y="5125269"/>
            <a:ext cx="609603" cy="533396"/>
          </a:xfrm>
          <a:custGeom>
            <a:avLst>
              <a:gd name="f0" fmla="val 94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Tree>
    <p:extLst>
      <p:ext uri="{BB962C8B-B14F-4D97-AF65-F5344CB8AC3E}">
        <p14:creationId xmlns:p14="http://schemas.microsoft.com/office/powerpoint/2010/main" val="6319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A74C8B-9B4C-408C-8B00-A5FDC08A1211}"/>
              </a:ext>
            </a:extLst>
          </p:cNvPr>
          <p:cNvSpPr txBox="1"/>
          <p:nvPr/>
        </p:nvSpPr>
        <p:spPr>
          <a:xfrm>
            <a:off x="351879" y="930473"/>
            <a:ext cx="236219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SG" sz="1400" b="0" i="0" u="none" strike="noStrike" kern="1200" cap="none" spc="0" baseline="0">
                <a:solidFill>
                  <a:srgbClr val="000000"/>
                </a:solidFill>
                <a:uFillTx/>
                <a:latin typeface="Calibri"/>
              </a:rPr>
              <a:t>Follow the path …</a:t>
            </a:r>
          </a:p>
        </p:txBody>
      </p:sp>
      <p:pic>
        <p:nvPicPr>
          <p:cNvPr id="5" name="Picture 4"/>
          <p:cNvPicPr>
            <a:picLocks noChangeAspect="1"/>
          </p:cNvPicPr>
          <p:nvPr/>
        </p:nvPicPr>
        <p:blipFill>
          <a:blip r:embed="rId2"/>
          <a:stretch>
            <a:fillRect/>
          </a:stretch>
        </p:blipFill>
        <p:spPr>
          <a:xfrm>
            <a:off x="4605337" y="1238250"/>
            <a:ext cx="6753225" cy="5619750"/>
          </a:xfrm>
          <a:prstGeom prst="rect">
            <a:avLst/>
          </a:prstGeom>
        </p:spPr>
      </p:pic>
      <p:sp>
        <p:nvSpPr>
          <p:cNvPr id="6" name="Rectangle 5"/>
          <p:cNvSpPr/>
          <p:nvPr/>
        </p:nvSpPr>
        <p:spPr>
          <a:xfrm>
            <a:off x="351879" y="1346508"/>
            <a:ext cx="4107215" cy="461665"/>
          </a:xfrm>
          <a:prstGeom prst="rect">
            <a:avLst/>
          </a:prstGeom>
        </p:spPr>
        <p:txBody>
          <a:bodyPr wrap="none">
            <a:spAutoFit/>
          </a:bodyPr>
          <a:lstStyle/>
          <a:p>
            <a:r>
              <a:rPr lang="en-SG" dirty="0"/>
              <a:t>/</a:t>
            </a:r>
            <a:r>
              <a:rPr lang="en-SG" dirty="0" err="1"/>
              <a:t>usr</a:t>
            </a:r>
            <a:r>
              <a:rPr lang="en-SG" dirty="0"/>
              <a:t>/share/</a:t>
            </a:r>
            <a:r>
              <a:rPr lang="en-SG" dirty="0" err="1"/>
              <a:t>nmap</a:t>
            </a:r>
            <a:r>
              <a:rPr lang="en-SG" dirty="0"/>
              <a:t>/scripts</a:t>
            </a:r>
          </a:p>
        </p:txBody>
      </p:sp>
    </p:spTree>
    <p:extLst>
      <p:ext uri="{BB962C8B-B14F-4D97-AF65-F5344CB8AC3E}">
        <p14:creationId xmlns:p14="http://schemas.microsoft.com/office/powerpoint/2010/main" val="401137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685800"/>
          </a:xfrm>
        </p:spPr>
        <p:txBody>
          <a:bodyPr/>
          <a:lstStyle/>
          <a:p>
            <a:r>
              <a:rPr lang="en-SG" dirty="0"/>
              <a:t>Find Category of Scripts</a:t>
            </a:r>
          </a:p>
        </p:txBody>
      </p:sp>
      <p:sp>
        <p:nvSpPr>
          <p:cNvPr id="3" name="Content Placeholder 2"/>
          <p:cNvSpPr>
            <a:spLocks noGrp="1"/>
          </p:cNvSpPr>
          <p:nvPr>
            <p:ph idx="1"/>
          </p:nvPr>
        </p:nvSpPr>
        <p:spPr/>
        <p:txBody>
          <a:bodyPr/>
          <a:lstStyle/>
          <a:p>
            <a:r>
              <a:rPr lang="en-SG" sz="2800" b="0" dirty="0"/>
              <a:t>NSE Scripts are located in /</a:t>
            </a:r>
            <a:r>
              <a:rPr lang="en-SG" sz="2800" b="0" dirty="0" err="1"/>
              <a:t>usr</a:t>
            </a:r>
            <a:r>
              <a:rPr lang="en-SG" sz="2800" b="0" dirty="0"/>
              <a:t>/share/</a:t>
            </a:r>
            <a:r>
              <a:rPr lang="en-SG" sz="2800" b="0" dirty="0" err="1"/>
              <a:t>nmap</a:t>
            </a:r>
            <a:r>
              <a:rPr lang="en-SG" sz="2800" b="0" dirty="0"/>
              <a:t>/scripts/</a:t>
            </a:r>
            <a:r>
              <a:rPr lang="en-SG" sz="2800" b="0" dirty="0" err="1"/>
              <a:t>script.db</a:t>
            </a:r>
            <a:endParaRPr lang="en-SG" sz="2800" b="0" dirty="0"/>
          </a:p>
          <a:p>
            <a:r>
              <a:rPr lang="en-SG" sz="2800" b="0" dirty="0"/>
              <a:t>To look for “</a:t>
            </a:r>
            <a:r>
              <a:rPr lang="en-SG" sz="2800" b="0" dirty="0" err="1"/>
              <a:t>vuls</a:t>
            </a:r>
            <a:r>
              <a:rPr lang="en-SG" sz="2800" b="0" dirty="0"/>
              <a:t>” scripts</a:t>
            </a:r>
          </a:p>
          <a:p>
            <a:pPr lvl="1"/>
            <a:r>
              <a:rPr lang="en-SG" sz="2400" b="0" dirty="0"/>
              <a:t># cat /</a:t>
            </a:r>
            <a:r>
              <a:rPr lang="en-SG" sz="2400" b="0" dirty="0" err="1"/>
              <a:t>usr</a:t>
            </a:r>
            <a:r>
              <a:rPr lang="en-SG" sz="2400" b="0" dirty="0"/>
              <a:t>/share/</a:t>
            </a:r>
            <a:r>
              <a:rPr lang="en-SG" sz="2400" b="0" dirty="0" err="1"/>
              <a:t>nmap</a:t>
            </a:r>
            <a:r>
              <a:rPr lang="en-SG" sz="2400" b="0" dirty="0"/>
              <a:t>/scripts/</a:t>
            </a:r>
            <a:r>
              <a:rPr lang="en-SG" sz="2400" b="0" dirty="0" err="1"/>
              <a:t>script.db</a:t>
            </a:r>
            <a:r>
              <a:rPr lang="en-SG" sz="2400" b="0" dirty="0"/>
              <a:t> | grep  </a:t>
            </a:r>
            <a:r>
              <a:rPr lang="en-SG" sz="2400" b="0" dirty="0" err="1"/>
              <a:t>vuls</a:t>
            </a:r>
            <a:r>
              <a:rPr lang="en-SG" sz="2400" b="0" dirty="0"/>
              <a:t> </a:t>
            </a:r>
          </a:p>
        </p:txBody>
      </p:sp>
      <p:pic>
        <p:nvPicPr>
          <p:cNvPr id="4" name="Picture 3"/>
          <p:cNvPicPr>
            <a:picLocks noChangeAspect="1"/>
          </p:cNvPicPr>
          <p:nvPr/>
        </p:nvPicPr>
        <p:blipFill>
          <a:blip r:embed="rId2"/>
          <a:stretch>
            <a:fillRect/>
          </a:stretch>
        </p:blipFill>
        <p:spPr>
          <a:xfrm>
            <a:off x="2125027" y="2639377"/>
            <a:ext cx="8353425" cy="3248025"/>
          </a:xfrm>
          <a:prstGeom prst="rect">
            <a:avLst/>
          </a:prstGeom>
        </p:spPr>
      </p:pic>
    </p:spTree>
    <p:extLst>
      <p:ext uri="{BB962C8B-B14F-4D97-AF65-F5344CB8AC3E}">
        <p14:creationId xmlns:p14="http://schemas.microsoft.com/office/powerpoint/2010/main" val="198773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Activity P7a.1 - Exploration</a:t>
            </a:r>
          </a:p>
        </p:txBody>
      </p:sp>
      <p:sp>
        <p:nvSpPr>
          <p:cNvPr id="5" name="Content Placeholder 4"/>
          <p:cNvSpPr>
            <a:spLocks noGrp="1"/>
          </p:cNvSpPr>
          <p:nvPr>
            <p:ph idx="1"/>
          </p:nvPr>
        </p:nvSpPr>
        <p:spPr/>
        <p:txBody>
          <a:bodyPr/>
          <a:lstStyle/>
          <a:p>
            <a:r>
              <a:rPr lang="en-SG" b="0" dirty="0"/>
              <a:t>What is the command line to look for “intrusive” scripts?</a:t>
            </a:r>
          </a:p>
          <a:p>
            <a:r>
              <a:rPr lang="en-SG" b="0" dirty="0"/>
              <a:t>No submission needed. </a:t>
            </a:r>
          </a:p>
        </p:txBody>
      </p:sp>
    </p:spTree>
    <p:extLst>
      <p:ext uri="{BB962C8B-B14F-4D97-AF65-F5344CB8AC3E}">
        <p14:creationId xmlns:p14="http://schemas.microsoft.com/office/powerpoint/2010/main" val="224865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438400"/>
            <a:ext cx="8212601" cy="1938992"/>
          </a:xfrm>
          <a:prstGeom prst="rect">
            <a:avLst/>
          </a:prstGeom>
          <a:noFill/>
        </p:spPr>
        <p:txBody>
          <a:bodyPr wrap="square" lIns="91440" tIns="45720" rIns="91440" bIns="45720">
            <a:spAutoFit/>
          </a:bodyPr>
          <a:lstStyle/>
          <a:p>
            <a:pPr algn="ctr"/>
            <a:r>
              <a:rPr lang="en-SG" sz="4000" dirty="0">
                <a:ln w="0"/>
                <a:effectLst>
                  <a:outerShdw blurRad="38100" dist="19050" dir="2700000" algn="tl" rotWithShape="0">
                    <a:schemeClr val="dk1">
                      <a:alpha val="40000"/>
                    </a:schemeClr>
                  </a:outerShdw>
                </a:effectLst>
              </a:rPr>
              <a:t>Task 2 - Scan for SMB Vulnerability in Windows XP VM</a:t>
            </a: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9668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F3C-11F7-4AA6-8158-0C8E66B3B74D}"/>
              </a:ext>
            </a:extLst>
          </p:cNvPr>
          <p:cNvSpPr txBox="1">
            <a:spLocks noGrp="1"/>
          </p:cNvSpPr>
          <p:nvPr>
            <p:ph type="title"/>
          </p:nvPr>
        </p:nvSpPr>
        <p:spPr>
          <a:xfrm>
            <a:off x="838203" y="365129"/>
            <a:ext cx="10515600" cy="1325559"/>
          </a:xfrm>
        </p:spPr>
        <p:txBody>
          <a:bodyPr/>
          <a:lstStyle/>
          <a:p>
            <a:pPr lvl="0"/>
            <a:r>
              <a:rPr lang="en-US" sz="2800"/>
              <a:t>Task 2 – Running the smb-vuln-ms08-067.nse Script</a:t>
            </a:r>
          </a:p>
        </p:txBody>
      </p:sp>
      <p:sp>
        <p:nvSpPr>
          <p:cNvPr id="3" name="Content Placeholder 2">
            <a:extLst>
              <a:ext uri="{FF2B5EF4-FFF2-40B4-BE49-F238E27FC236}">
                <a16:creationId xmlns:a16="http://schemas.microsoft.com/office/drawing/2014/main" id="{1E0F632B-6E09-4081-B781-B9B9A3A827CC}"/>
              </a:ext>
            </a:extLst>
          </p:cNvPr>
          <p:cNvSpPr txBox="1">
            <a:spLocks noGrp="1"/>
          </p:cNvSpPr>
          <p:nvPr>
            <p:ph idx="1"/>
          </p:nvPr>
        </p:nvSpPr>
        <p:spPr>
          <a:xfrm>
            <a:off x="666753" y="1027908"/>
            <a:ext cx="10515600" cy="4351336"/>
          </a:xfrm>
        </p:spPr>
        <p:txBody>
          <a:bodyPr>
            <a:noAutofit/>
          </a:bodyPr>
          <a:lstStyle/>
          <a:p>
            <a:pPr marL="0" lvl="0" indent="0">
              <a:buNone/>
            </a:pPr>
            <a:r>
              <a:rPr lang="en-US" sz="2400" b="0" dirty="0"/>
              <a:t>Download and start XP VM. Set the network setting to “NAT”. </a:t>
            </a:r>
          </a:p>
          <a:p>
            <a:pPr marL="0" lvl="0" indent="0">
              <a:buNone/>
            </a:pPr>
            <a:endParaRPr lang="en-US" sz="2400" b="0" dirty="0"/>
          </a:p>
          <a:p>
            <a:pPr marL="0" lvl="0" indent="0">
              <a:buNone/>
            </a:pPr>
            <a:r>
              <a:rPr lang="en-US" sz="2400" b="0" dirty="0"/>
              <a:t>In the command shell of Kali Linux, issue the following command to locate SMB vulnerabilities in a targeted machine running Windows XP Professional.</a:t>
            </a:r>
          </a:p>
          <a:p>
            <a:pPr marL="0" lvl="0" indent="0">
              <a:buNone/>
            </a:pPr>
            <a:endParaRPr lang="en-US" sz="2400" b="0" dirty="0"/>
          </a:p>
          <a:p>
            <a:pPr marL="0" lvl="0" indent="0">
              <a:buNone/>
            </a:pPr>
            <a:r>
              <a:rPr lang="en-SG" sz="2400" b="0" dirty="0"/>
              <a:t>            #</a:t>
            </a:r>
            <a:r>
              <a:rPr lang="en-SG" sz="2400" dirty="0" err="1"/>
              <a:t>nmap</a:t>
            </a:r>
            <a:r>
              <a:rPr lang="en-SG" sz="2400" dirty="0"/>
              <a:t> --script </a:t>
            </a:r>
            <a:r>
              <a:rPr lang="en-SG" sz="2400" b="0" dirty="0"/>
              <a:t>smb-vuln-ms08-067.nse </a:t>
            </a:r>
            <a:r>
              <a:rPr lang="en-US" sz="2400" dirty="0" err="1"/>
              <a:t>xxx.xxx.xxx.xxx</a:t>
            </a:r>
            <a:endParaRPr lang="en-US" sz="2400" dirty="0"/>
          </a:p>
          <a:p>
            <a:pPr marL="0" lvl="0" indent="0">
              <a:buNone/>
            </a:pPr>
            <a:endParaRPr lang="en-US" sz="2400" b="0" dirty="0"/>
          </a:p>
          <a:p>
            <a:pPr marL="0" lvl="0" indent="0">
              <a:buNone/>
            </a:pPr>
            <a:r>
              <a:rPr lang="en-US" sz="2400" b="0" dirty="0"/>
              <a:t>Where </a:t>
            </a:r>
            <a:r>
              <a:rPr lang="en-US" sz="2400" b="0" dirty="0" err="1"/>
              <a:t>xxx.xxx.xxx.xxx</a:t>
            </a:r>
            <a:r>
              <a:rPr lang="en-US" sz="2400" b="0" dirty="0"/>
              <a:t> is the IP address of your “Windows XP Professional” OS</a:t>
            </a:r>
          </a:p>
          <a:p>
            <a:pPr marL="0" lvl="0" indent="0">
              <a:buNone/>
            </a:pPr>
            <a:endParaRPr lang="en-US" sz="2400" b="0" dirty="0"/>
          </a:p>
          <a:p>
            <a:pPr marL="0" lvl="0" indent="0">
              <a:buNone/>
            </a:pPr>
            <a:endParaRPr lang="en-US" sz="2400" b="0" dirty="0"/>
          </a:p>
          <a:p>
            <a:pPr marL="0" lvl="0" indent="0">
              <a:buNone/>
            </a:pPr>
            <a:endParaRPr lang="en-US" sz="2400" b="0" dirty="0"/>
          </a:p>
        </p:txBody>
      </p:sp>
      <p:sp>
        <p:nvSpPr>
          <p:cNvPr id="4" name="Oval 5">
            <a:extLst>
              <a:ext uri="{FF2B5EF4-FFF2-40B4-BE49-F238E27FC236}">
                <a16:creationId xmlns:a16="http://schemas.microsoft.com/office/drawing/2014/main" id="{A917DBF5-395C-4699-B750-F13666C410B1}"/>
              </a:ext>
            </a:extLst>
          </p:cNvPr>
          <p:cNvSpPr/>
          <p:nvPr/>
        </p:nvSpPr>
        <p:spPr>
          <a:xfrm>
            <a:off x="3505196" y="2209803"/>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5" name="Oval 6">
            <a:extLst>
              <a:ext uri="{FF2B5EF4-FFF2-40B4-BE49-F238E27FC236}">
                <a16:creationId xmlns:a16="http://schemas.microsoft.com/office/drawing/2014/main" id="{A8E18B31-DF66-4331-B83F-95DD79A11D8E}"/>
              </a:ext>
            </a:extLst>
          </p:cNvPr>
          <p:cNvSpPr/>
          <p:nvPr/>
        </p:nvSpPr>
        <p:spPr>
          <a:xfrm>
            <a:off x="3352803" y="4114800"/>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Tree>
    <p:extLst>
      <p:ext uri="{BB962C8B-B14F-4D97-AF65-F5344CB8AC3E}">
        <p14:creationId xmlns:p14="http://schemas.microsoft.com/office/powerpoint/2010/main" val="114285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048FEA-8CA6-42BE-B6BA-DC978C9FB2F4}"/>
              </a:ext>
            </a:extLst>
          </p:cNvPr>
          <p:cNvPicPr>
            <a:picLocks noChangeAspect="1"/>
          </p:cNvPicPr>
          <p:nvPr/>
        </p:nvPicPr>
        <p:blipFill>
          <a:blip r:embed="rId2"/>
          <a:stretch>
            <a:fillRect/>
          </a:stretch>
        </p:blipFill>
        <p:spPr>
          <a:xfrm>
            <a:off x="1714500" y="738821"/>
            <a:ext cx="9423396" cy="4788859"/>
          </a:xfrm>
          <a:prstGeom prst="rect">
            <a:avLst/>
          </a:prstGeom>
          <a:noFill/>
          <a:ln cap="flat">
            <a:noFill/>
          </a:ln>
        </p:spPr>
      </p:pic>
      <p:sp>
        <p:nvSpPr>
          <p:cNvPr id="3" name="TextBox 2">
            <a:extLst>
              <a:ext uri="{FF2B5EF4-FFF2-40B4-BE49-F238E27FC236}">
                <a16:creationId xmlns:a16="http://schemas.microsoft.com/office/drawing/2014/main" id="{0C51077C-1302-4ADF-8C52-FC0488877328}"/>
              </a:ext>
            </a:extLst>
          </p:cNvPr>
          <p:cNvSpPr txBox="1"/>
          <p:nvPr/>
        </p:nvSpPr>
        <p:spPr>
          <a:xfrm>
            <a:off x="1828800" y="5715000"/>
            <a:ext cx="7718139" cy="27699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SG" sz="1200" b="0" i="0" u="none" strike="noStrike" kern="1200" cap="none" spc="0" baseline="0">
                <a:solidFill>
                  <a:srgbClr val="000000"/>
                </a:solidFill>
                <a:uFillTx/>
                <a:latin typeface="Calibri"/>
              </a:rPr>
              <a:t>Note: The above trial is done at my home, so the  IP address is different from the one in the lab.</a:t>
            </a:r>
          </a:p>
        </p:txBody>
      </p:sp>
      <p:sp>
        <p:nvSpPr>
          <p:cNvPr id="4" name="Left Arrow 4">
            <a:extLst>
              <a:ext uri="{FF2B5EF4-FFF2-40B4-BE49-F238E27FC236}">
                <a16:creationId xmlns:a16="http://schemas.microsoft.com/office/drawing/2014/main" id="{D6B227D7-ECFC-4AA0-9DD8-36A8EC755AD9}"/>
              </a:ext>
            </a:extLst>
          </p:cNvPr>
          <p:cNvSpPr/>
          <p:nvPr/>
        </p:nvSpPr>
        <p:spPr>
          <a:xfrm rot="8701865">
            <a:off x="787399" y="3165352"/>
            <a:ext cx="609603" cy="533396"/>
          </a:xfrm>
          <a:custGeom>
            <a:avLst>
              <a:gd name="f0" fmla="val 94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Tree>
    <p:extLst>
      <p:ext uri="{BB962C8B-B14F-4D97-AF65-F5344CB8AC3E}">
        <p14:creationId xmlns:p14="http://schemas.microsoft.com/office/powerpoint/2010/main" val="1038858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438400"/>
            <a:ext cx="8212601" cy="1938992"/>
          </a:xfrm>
          <a:prstGeom prst="rect">
            <a:avLst/>
          </a:prstGeom>
          <a:noFill/>
        </p:spPr>
        <p:txBody>
          <a:bodyPr wrap="square" lIns="91440" tIns="45720" rIns="91440" bIns="45720">
            <a:spAutoFit/>
          </a:bodyPr>
          <a:lstStyle/>
          <a:p>
            <a:pPr algn="ctr"/>
            <a:r>
              <a:rPr lang="en-SG" sz="4000" dirty="0">
                <a:ln w="0"/>
                <a:effectLst>
                  <a:outerShdw blurRad="38100" dist="19050" dir="2700000" algn="tl" rotWithShape="0">
                    <a:schemeClr val="dk1">
                      <a:alpha val="40000"/>
                    </a:schemeClr>
                  </a:outerShdw>
                </a:effectLst>
              </a:rPr>
              <a:t>Task 3 - Scan for no </a:t>
            </a:r>
            <a:r>
              <a:rPr lang="en-SG" sz="4000" dirty="0" err="1">
                <a:ln w="0"/>
                <a:effectLst>
                  <a:outerShdw blurRad="38100" dist="19050" dir="2700000" algn="tl" rotWithShape="0">
                    <a:schemeClr val="dk1">
                      <a:alpha val="40000"/>
                    </a:schemeClr>
                  </a:outerShdw>
                </a:effectLst>
              </a:rPr>
              <a:t>mysql</a:t>
            </a:r>
            <a:r>
              <a:rPr lang="en-SG" sz="4000" dirty="0">
                <a:ln w="0"/>
                <a:effectLst>
                  <a:outerShdw blurRad="38100" dist="19050" dir="2700000" algn="tl" rotWithShape="0">
                    <a:schemeClr val="dk1">
                      <a:alpha val="40000"/>
                    </a:schemeClr>
                  </a:outerShdw>
                </a:effectLst>
              </a:rPr>
              <a:t> password in </a:t>
            </a:r>
            <a:r>
              <a:rPr lang="en-SG" sz="4000" dirty="0" err="1">
                <a:ln w="0"/>
                <a:effectLst>
                  <a:outerShdw blurRad="38100" dist="19050" dir="2700000" algn="tl" rotWithShape="0">
                    <a:schemeClr val="dk1">
                      <a:alpha val="40000"/>
                    </a:schemeClr>
                  </a:outerShdw>
                </a:effectLst>
              </a:rPr>
              <a:t>Metasploitable</a:t>
            </a:r>
            <a:r>
              <a:rPr lang="en-SG" sz="4000" dirty="0">
                <a:ln w="0"/>
                <a:effectLst>
                  <a:outerShdw blurRad="38100" dist="19050" dir="2700000" algn="tl" rotWithShape="0">
                    <a:schemeClr val="dk1">
                      <a:alpha val="40000"/>
                    </a:schemeClr>
                  </a:outerShdw>
                </a:effectLst>
              </a:rPr>
              <a:t> 2</a:t>
            </a:r>
            <a:endParaRPr lang="en-US" sz="4000" dirty="0">
              <a:ln w="0"/>
              <a:effectLst>
                <a:outerShdw blurRad="38100" dist="19050" dir="2700000" algn="tl" rotWithShape="0">
                  <a:schemeClr val="dk1">
                    <a:alpha val="40000"/>
                  </a:schemeClr>
                </a:outerShdw>
              </a:effectLst>
            </a:endParaRPr>
          </a:p>
          <a:p>
            <a:pPr algn="ct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490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a:t>
            </a:r>
          </a:p>
        </p:txBody>
      </p:sp>
      <p:sp>
        <p:nvSpPr>
          <p:cNvPr id="3" name="Content Placeholder 2"/>
          <p:cNvSpPr>
            <a:spLocks noGrp="1"/>
          </p:cNvSpPr>
          <p:nvPr>
            <p:ph idx="1"/>
          </p:nvPr>
        </p:nvSpPr>
        <p:spPr/>
        <p:txBody>
          <a:bodyPr/>
          <a:lstStyle/>
          <a:p>
            <a:r>
              <a:rPr lang="en-SG" sz="2400" b="0" dirty="0">
                <a:hlinkClick r:id="rId2" tooltip="nse"/>
              </a:rPr>
              <a:t>NSE</a:t>
            </a:r>
            <a:r>
              <a:rPr lang="en-SG" sz="2400" b="0" dirty="0"/>
              <a:t> or </a:t>
            </a:r>
            <a:r>
              <a:rPr lang="en-SG" sz="2400" b="0" dirty="0" err="1"/>
              <a:t>Nmap</a:t>
            </a:r>
            <a:r>
              <a:rPr lang="en-SG" sz="2400" b="0" dirty="0"/>
              <a:t> Scripting Engine can be referred to as an environment for </a:t>
            </a:r>
            <a:r>
              <a:rPr lang="en-SG" sz="2400" b="0" dirty="0" err="1"/>
              <a:t>nmap</a:t>
            </a:r>
            <a:r>
              <a:rPr lang="en-SG" sz="2400" b="0" dirty="0"/>
              <a:t> community developers to write and release free scripts that can be easily incorporated into scans by all </a:t>
            </a:r>
            <a:r>
              <a:rPr lang="en-SG" sz="2400" b="0" dirty="0" err="1"/>
              <a:t>nmap</a:t>
            </a:r>
            <a:r>
              <a:rPr lang="en-SG" sz="2400" b="0" dirty="0"/>
              <a:t> users.</a:t>
            </a:r>
          </a:p>
          <a:p>
            <a:r>
              <a:rPr lang="en-SG" sz="2400" b="0" dirty="0"/>
              <a:t>Each script is written to hunt for different known vulnerability or combination of vulnerabilities. These vulnerabilities include OSes or System Software configuration flaws, systems that have been infected with malware or backdoors.</a:t>
            </a:r>
          </a:p>
          <a:p>
            <a:r>
              <a:rPr lang="en-SG" sz="2400" b="0" dirty="0"/>
              <a:t>It is implemented using the </a:t>
            </a:r>
            <a:r>
              <a:rPr lang="en-SG" sz="2400" b="0" dirty="0" err="1"/>
              <a:t>Lua</a:t>
            </a:r>
            <a:r>
              <a:rPr lang="en-SG" sz="2400" b="0" dirty="0"/>
              <a:t> Programming Language(</a:t>
            </a:r>
            <a:r>
              <a:rPr lang="en-SG" sz="2400" b="0" dirty="0">
                <a:hlinkClick r:id="rId3"/>
              </a:rPr>
              <a:t>www.lua.org</a:t>
            </a:r>
            <a:r>
              <a:rPr lang="en-SG" sz="2400" b="0" dirty="0"/>
              <a:t>) and it is widely regarded as flexible and extremely fast scripting environment. The interpreter is free, small and cross platform.</a:t>
            </a:r>
          </a:p>
          <a:p>
            <a:endParaRPr lang="en-SG" sz="2400" b="0" dirty="0"/>
          </a:p>
        </p:txBody>
      </p:sp>
    </p:spTree>
    <p:extLst>
      <p:ext uri="{BB962C8B-B14F-4D97-AF65-F5344CB8AC3E}">
        <p14:creationId xmlns:p14="http://schemas.microsoft.com/office/powerpoint/2010/main" val="67465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60" y="816799"/>
            <a:ext cx="10961370" cy="2862322"/>
          </a:xfrm>
          <a:prstGeom prst="rect">
            <a:avLst/>
          </a:prstGeom>
        </p:spPr>
        <p:txBody>
          <a:bodyPr wrap="square">
            <a:spAutoFit/>
          </a:bodyPr>
          <a:lstStyle/>
          <a:p>
            <a:pPr marL="0" lvl="0" indent="0">
              <a:buNone/>
            </a:pPr>
            <a:r>
              <a:rPr lang="en-US" sz="2000" dirty="0"/>
              <a:t>Download and start </a:t>
            </a:r>
            <a:r>
              <a:rPr lang="en-US" sz="2000" dirty="0" err="1"/>
              <a:t>Mestaploitable</a:t>
            </a:r>
            <a:r>
              <a:rPr lang="en-US" sz="2000" dirty="0"/>
              <a:t> 2. Set the network setting to “NAT”.</a:t>
            </a:r>
          </a:p>
          <a:p>
            <a:pPr marL="0" lvl="0" indent="0">
              <a:buNone/>
            </a:pPr>
            <a:endParaRPr lang="en-US" sz="2000" dirty="0"/>
          </a:p>
          <a:p>
            <a:pPr marL="0" lvl="0" indent="0">
              <a:buNone/>
            </a:pPr>
            <a:r>
              <a:rPr lang="en-US" sz="2000" dirty="0"/>
              <a:t>In the command shell of Kali Linux, issue the following command to locate SMB vulnerabilities in a targeted machine running Windows XP Professional.</a:t>
            </a:r>
          </a:p>
          <a:p>
            <a:pPr marL="0" lvl="0" indent="0">
              <a:buNone/>
            </a:pPr>
            <a:endParaRPr lang="en-US" sz="2000" dirty="0"/>
          </a:p>
          <a:p>
            <a:pPr marL="0" lvl="0" indent="0">
              <a:buNone/>
            </a:pPr>
            <a:r>
              <a:rPr lang="en-SG" sz="2000" dirty="0"/>
              <a:t>            </a:t>
            </a:r>
            <a:r>
              <a:rPr lang="en-SG" sz="2000" dirty="0" err="1"/>
              <a:t>nmap</a:t>
            </a:r>
            <a:r>
              <a:rPr lang="en-SG" sz="2000" dirty="0"/>
              <a:t> -p3306 --script </a:t>
            </a:r>
            <a:r>
              <a:rPr lang="en-SG" sz="2000" b="1" dirty="0" err="1"/>
              <a:t>mysql</a:t>
            </a:r>
            <a:r>
              <a:rPr lang="en-SG" sz="2000" b="1" dirty="0"/>
              <a:t>-empty-</a:t>
            </a:r>
            <a:r>
              <a:rPr lang="en-SG" sz="2000" b="1" dirty="0" err="1"/>
              <a:t>password.nse</a:t>
            </a:r>
            <a:r>
              <a:rPr lang="en-SG" sz="2000" b="1" dirty="0"/>
              <a:t> </a:t>
            </a:r>
            <a:r>
              <a:rPr lang="en-US" sz="2000" dirty="0" err="1"/>
              <a:t>xxx.xxx.xxx.xxx</a:t>
            </a:r>
            <a:endParaRPr lang="en-US" sz="2000" dirty="0"/>
          </a:p>
          <a:p>
            <a:pPr marL="0" lvl="0" indent="0">
              <a:buNone/>
            </a:pPr>
            <a:endParaRPr lang="en-US" sz="2000" dirty="0"/>
          </a:p>
          <a:p>
            <a:pPr marL="0" lvl="0" indent="0">
              <a:buNone/>
            </a:pPr>
            <a:r>
              <a:rPr lang="en-US" sz="2000" dirty="0"/>
              <a:t>Where </a:t>
            </a:r>
            <a:r>
              <a:rPr lang="en-US" sz="2000" dirty="0" err="1"/>
              <a:t>xxx.xxx.xxx.xxx</a:t>
            </a:r>
            <a:r>
              <a:rPr lang="en-US" sz="2000" dirty="0"/>
              <a:t> is the IP address of your “</a:t>
            </a:r>
            <a:r>
              <a:rPr lang="en-US" sz="2000" dirty="0" err="1"/>
              <a:t>Mestaploitable</a:t>
            </a:r>
            <a:r>
              <a:rPr lang="en-US" sz="2000" dirty="0"/>
              <a:t> 2” OS</a:t>
            </a:r>
          </a:p>
          <a:p>
            <a:pPr marL="0" lvl="0" indent="0">
              <a:buNone/>
            </a:pPr>
            <a:endParaRPr lang="en-US" sz="2000" dirty="0"/>
          </a:p>
        </p:txBody>
      </p:sp>
    </p:spTree>
    <p:extLst>
      <p:ext uri="{BB962C8B-B14F-4D97-AF65-F5344CB8AC3E}">
        <p14:creationId xmlns:p14="http://schemas.microsoft.com/office/powerpoint/2010/main" val="279891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65019" y="1279058"/>
            <a:ext cx="8233221" cy="4070182"/>
          </a:xfrm>
          <a:prstGeom prst="rect">
            <a:avLst/>
          </a:prstGeom>
        </p:spPr>
      </p:pic>
    </p:spTree>
    <p:extLst>
      <p:ext uri="{BB962C8B-B14F-4D97-AF65-F5344CB8AC3E}">
        <p14:creationId xmlns:p14="http://schemas.microsoft.com/office/powerpoint/2010/main" val="306989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438400"/>
            <a:ext cx="8212601" cy="707886"/>
          </a:xfrm>
          <a:prstGeom prst="rect">
            <a:avLst/>
          </a:prstGeom>
          <a:noFill/>
        </p:spPr>
        <p:txBody>
          <a:bodyPr wrap="square" lIns="91440" tIns="45720" rIns="91440" bIns="45720">
            <a:spAutoFit/>
          </a:bodyPr>
          <a:lstStyle/>
          <a:p>
            <a:pPr algn="ctr"/>
            <a:r>
              <a:rPr lang="en-SG" sz="4000" dirty="0">
                <a:ln w="0"/>
                <a:effectLst>
                  <a:outerShdw blurRad="38100" dist="19050" dir="2700000" algn="tl" rotWithShape="0">
                    <a:schemeClr val="dk1">
                      <a:alpha val="40000"/>
                    </a:schemeClr>
                  </a:outerShdw>
                </a:effectLst>
              </a:rPr>
              <a:t>Challenge </a:t>
            </a: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400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 L7a.1</a:t>
            </a:r>
          </a:p>
        </p:txBody>
      </p:sp>
      <p:sp>
        <p:nvSpPr>
          <p:cNvPr id="3" name="Content Placeholder 2"/>
          <p:cNvSpPr>
            <a:spLocks noGrp="1"/>
          </p:cNvSpPr>
          <p:nvPr>
            <p:ph idx="1"/>
          </p:nvPr>
        </p:nvSpPr>
        <p:spPr>
          <a:xfrm>
            <a:off x="510930" y="895350"/>
            <a:ext cx="11147669" cy="5181600"/>
          </a:xfrm>
        </p:spPr>
        <p:txBody>
          <a:bodyPr/>
          <a:lstStyle/>
          <a:p>
            <a:r>
              <a:rPr lang="en-SG" sz="2800" b="0" dirty="0"/>
              <a:t>Use </a:t>
            </a:r>
            <a:r>
              <a:rPr lang="en-SG" sz="2800" b="0" dirty="0" err="1"/>
              <a:t>metasploitable</a:t>
            </a:r>
            <a:r>
              <a:rPr lang="en-SG" sz="2800" b="0" dirty="0"/>
              <a:t> 2 VM as the target OS. </a:t>
            </a:r>
          </a:p>
          <a:p>
            <a:r>
              <a:rPr lang="en-SG" sz="2800" b="0" dirty="0"/>
              <a:t>The way NSE scripts are defined is based on a list of predefined categories where each script belongs.</a:t>
            </a:r>
          </a:p>
          <a:p>
            <a:r>
              <a:rPr lang="en-SG" sz="2800" b="0" dirty="0"/>
              <a:t>Use the “</a:t>
            </a:r>
            <a:r>
              <a:rPr lang="en-SG" sz="2800" b="0" dirty="0" err="1"/>
              <a:t>vuln</a:t>
            </a:r>
            <a:r>
              <a:rPr lang="en-SG" sz="2800" b="0" dirty="0"/>
              <a:t>” category to scan </a:t>
            </a:r>
            <a:r>
              <a:rPr lang="en-SG" sz="2800" b="0" dirty="0" err="1"/>
              <a:t>metasploitable</a:t>
            </a:r>
            <a:r>
              <a:rPr lang="en-SG" sz="2800" b="0" dirty="0"/>
              <a:t> 2 OS for vulnerabilities. </a:t>
            </a:r>
          </a:p>
          <a:p>
            <a:r>
              <a:rPr lang="en-SG" sz="2800" b="0" dirty="0"/>
              <a:t>Identify </a:t>
            </a:r>
            <a:r>
              <a:rPr lang="en-SG" sz="2800" dirty="0"/>
              <a:t>one</a:t>
            </a:r>
            <a:r>
              <a:rPr lang="en-SG" sz="2800" b="0" dirty="0"/>
              <a:t> of the vulnerability after the scan and cut and paste the output into the excel spreadsheet in Week 7 folder.</a:t>
            </a:r>
          </a:p>
          <a:p>
            <a:r>
              <a:rPr lang="en-SG" sz="2800" b="0" dirty="0"/>
              <a:t>Complete this exercise before week 8.</a:t>
            </a:r>
          </a:p>
          <a:p>
            <a:endParaRPr lang="en-SG" sz="2800" b="0" dirty="0"/>
          </a:p>
          <a:p>
            <a:r>
              <a:rPr lang="en-SG" sz="2800" b="0" dirty="0"/>
              <a:t>There are 50+ NSE documented at </a:t>
            </a:r>
            <a:r>
              <a:rPr lang="en-SG" sz="2800" b="0" dirty="0">
                <a:hlinkClick r:id="rId2"/>
              </a:rPr>
              <a:t>https://nmap.org/nsedoc/categories/vuln.html</a:t>
            </a:r>
            <a:r>
              <a:rPr lang="en-SG" sz="2800" b="0" dirty="0"/>
              <a:t>. Download use them if needed.</a:t>
            </a:r>
          </a:p>
          <a:p>
            <a:endParaRPr lang="en-SG" sz="2800" b="0" dirty="0"/>
          </a:p>
        </p:txBody>
      </p:sp>
    </p:spTree>
    <p:extLst>
      <p:ext uri="{BB962C8B-B14F-4D97-AF65-F5344CB8AC3E}">
        <p14:creationId xmlns:p14="http://schemas.microsoft.com/office/powerpoint/2010/main" val="18269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 L7a.2</a:t>
            </a:r>
          </a:p>
        </p:txBody>
      </p:sp>
      <p:sp>
        <p:nvSpPr>
          <p:cNvPr id="3" name="Content Placeholder 2"/>
          <p:cNvSpPr>
            <a:spLocks noGrp="1"/>
          </p:cNvSpPr>
          <p:nvPr>
            <p:ph idx="1"/>
          </p:nvPr>
        </p:nvSpPr>
        <p:spPr/>
        <p:txBody>
          <a:bodyPr/>
          <a:lstStyle/>
          <a:p>
            <a:r>
              <a:rPr lang="en-SG" b="0" dirty="0"/>
              <a:t>Discuss the ONE advantage and potential of NSE approach?</a:t>
            </a:r>
          </a:p>
          <a:p>
            <a:r>
              <a:rPr lang="en-SG" b="0" dirty="0"/>
              <a:t>No submission needed.</a:t>
            </a:r>
          </a:p>
        </p:txBody>
      </p:sp>
    </p:spTree>
    <p:extLst>
      <p:ext uri="{BB962C8B-B14F-4D97-AF65-F5344CB8AC3E}">
        <p14:creationId xmlns:p14="http://schemas.microsoft.com/office/powerpoint/2010/main" val="164793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p>
        </p:txBody>
      </p:sp>
      <p:sp>
        <p:nvSpPr>
          <p:cNvPr id="3" name="Content Placeholder 2"/>
          <p:cNvSpPr>
            <a:spLocks noGrp="1"/>
          </p:cNvSpPr>
          <p:nvPr>
            <p:ph idx="1"/>
          </p:nvPr>
        </p:nvSpPr>
        <p:spPr/>
        <p:txBody>
          <a:bodyPr/>
          <a:lstStyle/>
          <a:p>
            <a:r>
              <a:rPr lang="en-SG" sz="2800" dirty="0"/>
              <a:t>5 examples of </a:t>
            </a:r>
            <a:r>
              <a:rPr lang="en-SG" sz="2800" dirty="0" err="1"/>
              <a:t>Nmap</a:t>
            </a:r>
            <a:r>
              <a:rPr lang="en-SG" sz="2800" dirty="0"/>
              <a:t> Scripts in Kali Linux Beginner’s Guide</a:t>
            </a:r>
          </a:p>
          <a:p>
            <a:pPr lvl="1"/>
            <a:r>
              <a:rPr lang="en-SG" sz="2000" b="0" dirty="0">
                <a:hlinkClick r:id="rId2"/>
              </a:rPr>
              <a:t>https://www.cyberpratibha.com/blog/nmap-scripting-engine-scanning-in-kali-linux/</a:t>
            </a:r>
            <a:endParaRPr lang="en-SG" sz="2000" b="0" dirty="0"/>
          </a:p>
          <a:p>
            <a:r>
              <a:rPr lang="en-SG" sz="2800" b="0" dirty="0" err="1"/>
              <a:t>Nmap</a:t>
            </a:r>
            <a:r>
              <a:rPr lang="en-SG" sz="2800" b="0" dirty="0"/>
              <a:t> and 12 useful NSE scripts</a:t>
            </a:r>
          </a:p>
          <a:p>
            <a:pPr lvl="1"/>
            <a:r>
              <a:rPr lang="en-SG" sz="2400" b="0" dirty="0">
                <a:hlinkClick r:id="rId3"/>
              </a:rPr>
              <a:t>https://research.securitum.com/nmap-and-12-useful-nse-scripts/</a:t>
            </a:r>
            <a:endParaRPr lang="en-SG" sz="2400" b="0" dirty="0"/>
          </a:p>
          <a:p>
            <a:r>
              <a:rPr lang="en-SG" sz="2800" b="0" dirty="0"/>
              <a:t>How to Use </a:t>
            </a:r>
            <a:r>
              <a:rPr lang="en-SG" sz="2800" b="0" dirty="0" err="1"/>
              <a:t>Nmap</a:t>
            </a:r>
            <a:r>
              <a:rPr lang="en-SG" sz="2800" b="0" dirty="0"/>
              <a:t> Script Engine (NSE) Scripts in Linux	</a:t>
            </a:r>
          </a:p>
          <a:p>
            <a:pPr lvl="1"/>
            <a:r>
              <a:rPr lang="en-SG" sz="2400" b="0" dirty="0">
                <a:hlinkClick r:id="rId4"/>
              </a:rPr>
              <a:t>https://www.tecmint.com/use-nmap-script-engine-nse-scripts-in-linux/</a:t>
            </a:r>
            <a:endParaRPr lang="en-SG" sz="2400" b="0" dirty="0"/>
          </a:p>
          <a:p>
            <a:r>
              <a:rPr lang="en-SG" sz="2800" b="0" dirty="0"/>
              <a:t>How to Detect CVEs Using </a:t>
            </a:r>
            <a:r>
              <a:rPr lang="en-SG" sz="2800" b="0" dirty="0" err="1"/>
              <a:t>Nmap</a:t>
            </a:r>
            <a:r>
              <a:rPr lang="en-SG" sz="2800" b="0" dirty="0"/>
              <a:t> Vulnerability Scan Scripts</a:t>
            </a:r>
          </a:p>
          <a:p>
            <a:pPr lvl="1"/>
            <a:r>
              <a:rPr lang="en-SG" sz="2400" b="0" dirty="0">
                <a:hlinkClick r:id="rId5"/>
              </a:rPr>
              <a:t>https://securitytrails.com/blog/nmap-vulnerability-scan</a:t>
            </a:r>
            <a:endParaRPr lang="en-SG" sz="2400" b="0" dirty="0"/>
          </a:p>
          <a:p>
            <a:pPr lvl="1"/>
            <a:endParaRPr lang="en-SG" b="0" dirty="0"/>
          </a:p>
        </p:txBody>
      </p:sp>
    </p:spTree>
    <p:extLst>
      <p:ext uri="{BB962C8B-B14F-4D97-AF65-F5344CB8AC3E}">
        <p14:creationId xmlns:p14="http://schemas.microsoft.com/office/powerpoint/2010/main" val="42358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438400"/>
            <a:ext cx="8212601" cy="707886"/>
          </a:xfrm>
          <a:prstGeom prst="rect">
            <a:avLst/>
          </a:prstGeom>
          <a:noFill/>
        </p:spPr>
        <p:txBody>
          <a:bodyPr wrap="square" lIns="91440" tIns="45720" rIns="91440" bIns="45720">
            <a:spAutoFit/>
          </a:bodyPr>
          <a:lstStyle/>
          <a:p>
            <a:pPr algn="ctr"/>
            <a:r>
              <a:rPr lang="en-SG" sz="4000" dirty="0">
                <a:ln w="0"/>
                <a:effectLst>
                  <a:outerShdw blurRad="38100" dist="19050" dir="2700000" algn="tl" rotWithShape="0">
                    <a:schemeClr val="dk1">
                      <a:alpha val="40000"/>
                    </a:schemeClr>
                  </a:outerShdw>
                </a:effectLst>
              </a:rPr>
              <a:t>Summary</a:t>
            </a:r>
            <a:endParaRPr 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220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gone through the following:</a:t>
            </a:r>
          </a:p>
        </p:txBody>
      </p:sp>
      <p:sp>
        <p:nvSpPr>
          <p:cNvPr id="3" name="Content Placeholder 2"/>
          <p:cNvSpPr>
            <a:spLocks noGrp="1"/>
          </p:cNvSpPr>
          <p:nvPr>
            <p:ph idx="1"/>
          </p:nvPr>
        </p:nvSpPr>
        <p:spPr>
          <a:xfrm>
            <a:off x="558800" y="895350"/>
            <a:ext cx="10871200" cy="5181600"/>
          </a:xfrm>
        </p:spPr>
        <p:txBody>
          <a:bodyPr/>
          <a:lstStyle/>
          <a:p>
            <a:r>
              <a:rPr lang="en-US" dirty="0">
                <a:ln w="0"/>
                <a:solidFill>
                  <a:schemeClr val="tx2"/>
                </a:solidFill>
              </a:rPr>
              <a:t>Tasks</a:t>
            </a:r>
          </a:p>
          <a:p>
            <a:pPr lvl="1"/>
            <a:r>
              <a:rPr lang="en-SG" dirty="0"/>
              <a:t>Task 1 - Explore Categories of NSE</a:t>
            </a:r>
          </a:p>
          <a:p>
            <a:pPr lvl="1"/>
            <a:r>
              <a:rPr lang="en-SG" dirty="0"/>
              <a:t>Task 2 - Scan for SMB Vulnerability in Windows XP VM</a:t>
            </a:r>
          </a:p>
          <a:p>
            <a:pPr lvl="1"/>
            <a:r>
              <a:rPr lang="en-SG" dirty="0"/>
              <a:t>Task 3 - </a:t>
            </a:r>
            <a:r>
              <a:rPr lang="en-SG" dirty="0">
                <a:ln w="0"/>
                <a:effectLst>
                  <a:outerShdw blurRad="38100" dist="19050" dir="2700000" algn="tl" rotWithShape="0">
                    <a:schemeClr val="dk1">
                      <a:alpha val="40000"/>
                    </a:schemeClr>
                  </a:outerShdw>
                </a:effectLst>
              </a:rPr>
              <a:t>Scan for no </a:t>
            </a:r>
            <a:r>
              <a:rPr lang="en-SG" dirty="0" err="1">
                <a:ln w="0"/>
                <a:effectLst>
                  <a:outerShdw blurRad="38100" dist="19050" dir="2700000" algn="tl" rotWithShape="0">
                    <a:schemeClr val="dk1">
                      <a:alpha val="40000"/>
                    </a:schemeClr>
                  </a:outerShdw>
                </a:effectLst>
              </a:rPr>
              <a:t>mysql</a:t>
            </a:r>
            <a:r>
              <a:rPr lang="en-SG" dirty="0">
                <a:ln w="0"/>
                <a:effectLst>
                  <a:outerShdw blurRad="38100" dist="19050" dir="2700000" algn="tl" rotWithShape="0">
                    <a:schemeClr val="dk1">
                      <a:alpha val="40000"/>
                    </a:schemeClr>
                  </a:outerShdw>
                </a:effectLst>
              </a:rPr>
              <a:t> password in </a:t>
            </a:r>
            <a:r>
              <a:rPr lang="en-SG" dirty="0" err="1">
                <a:ln w="0"/>
                <a:effectLst>
                  <a:outerShdw blurRad="38100" dist="19050" dir="2700000" algn="tl" rotWithShape="0">
                    <a:schemeClr val="dk1">
                      <a:alpha val="40000"/>
                    </a:schemeClr>
                  </a:outerShdw>
                </a:effectLst>
              </a:rPr>
              <a:t>Metasploitable</a:t>
            </a:r>
            <a:r>
              <a:rPr lang="en-SG" dirty="0">
                <a:ln w="0"/>
                <a:effectLst>
                  <a:outerShdw blurRad="38100" dist="19050" dir="2700000" algn="tl" rotWithShape="0">
                    <a:schemeClr val="dk1">
                      <a:alpha val="40000"/>
                    </a:schemeClr>
                  </a:outerShdw>
                </a:effectLst>
              </a:rPr>
              <a:t> 2</a:t>
            </a:r>
            <a:endParaRPr lang="en-SG" dirty="0"/>
          </a:p>
          <a:p>
            <a:r>
              <a:rPr lang="en-SG" dirty="0"/>
              <a:t>Challenge</a:t>
            </a:r>
            <a:endParaRPr lang="en-US" dirty="0"/>
          </a:p>
          <a:p>
            <a:pPr lvl="1"/>
            <a:endParaRPr lang="en-SG" sz="2400" dirty="0"/>
          </a:p>
          <a:p>
            <a:endParaRPr lang="en-US" sz="2800" b="0" dirty="0">
              <a:ln w="0"/>
              <a:effectLst>
                <a:outerShdw blurRad="38100" dist="19050" dir="2700000" algn="tl" rotWithShape="0">
                  <a:schemeClr val="dk1">
                    <a:alpha val="40000"/>
                  </a:schemeClr>
                </a:outerShdw>
              </a:effectLst>
            </a:endParaRPr>
          </a:p>
          <a:p>
            <a:endParaRPr lang="en-US" sz="2800" dirty="0"/>
          </a:p>
        </p:txBody>
      </p:sp>
    </p:spTree>
    <p:extLst>
      <p:ext uri="{BB962C8B-B14F-4D97-AF65-F5344CB8AC3E}">
        <p14:creationId xmlns:p14="http://schemas.microsoft.com/office/powerpoint/2010/main" val="207577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0" y="2133601"/>
            <a:ext cx="7772400" cy="12250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End</a:t>
            </a:r>
          </a:p>
        </p:txBody>
      </p:sp>
    </p:spTree>
    <p:extLst>
      <p:ext uri="{BB962C8B-B14F-4D97-AF65-F5344CB8AC3E}">
        <p14:creationId xmlns:p14="http://schemas.microsoft.com/office/powerpoint/2010/main" val="41162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lstStyle/>
          <a:p>
            <a:r>
              <a:rPr lang="en-US" b="0" dirty="0"/>
              <a:t>At the end of this practical, the students would be able to </a:t>
            </a:r>
          </a:p>
          <a:p>
            <a:pPr lvl="1"/>
            <a:r>
              <a:rPr lang="en-SG" b="0" dirty="0"/>
              <a:t>Describe the categories of NSE scripts; </a:t>
            </a:r>
          </a:p>
          <a:p>
            <a:pPr lvl="1"/>
            <a:r>
              <a:rPr lang="en-SG" b="0" dirty="0"/>
              <a:t>Use NSE Scripts to detect vulnerabilities in target OS; and</a:t>
            </a:r>
          </a:p>
          <a:p>
            <a:pPr lvl="1"/>
            <a:r>
              <a:rPr lang="en-US" b="0" dirty="0"/>
              <a:t>Describe the potential of NSE and approach.</a:t>
            </a:r>
          </a:p>
        </p:txBody>
      </p:sp>
    </p:spTree>
    <p:extLst>
      <p:ext uri="{BB962C8B-B14F-4D97-AF65-F5344CB8AC3E}">
        <p14:creationId xmlns:p14="http://schemas.microsoft.com/office/powerpoint/2010/main" val="410593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a:xfrm>
            <a:off x="558800" y="895350"/>
            <a:ext cx="10871200" cy="5181600"/>
          </a:xfrm>
        </p:spPr>
        <p:txBody>
          <a:bodyPr/>
          <a:lstStyle/>
          <a:p>
            <a:r>
              <a:rPr lang="en-US" dirty="0">
                <a:ln w="0"/>
                <a:solidFill>
                  <a:schemeClr val="tx2"/>
                </a:solidFill>
              </a:rPr>
              <a:t>Tasks</a:t>
            </a:r>
          </a:p>
          <a:p>
            <a:pPr lvl="1"/>
            <a:r>
              <a:rPr lang="en-SG" dirty="0"/>
              <a:t>Task 1 - Explore Categories of NSE</a:t>
            </a:r>
          </a:p>
          <a:p>
            <a:pPr lvl="1"/>
            <a:r>
              <a:rPr lang="en-SG" dirty="0"/>
              <a:t>Task 2 - Scan for SMB Vulnerability in Windows XP VM</a:t>
            </a:r>
          </a:p>
          <a:p>
            <a:pPr lvl="1"/>
            <a:r>
              <a:rPr lang="en-SG" dirty="0"/>
              <a:t>Task 3 - </a:t>
            </a:r>
            <a:r>
              <a:rPr lang="en-SG" dirty="0">
                <a:ln w="0"/>
                <a:effectLst>
                  <a:outerShdw blurRad="38100" dist="19050" dir="2700000" algn="tl" rotWithShape="0">
                    <a:schemeClr val="dk1">
                      <a:alpha val="40000"/>
                    </a:schemeClr>
                  </a:outerShdw>
                </a:effectLst>
              </a:rPr>
              <a:t>Scan for no </a:t>
            </a:r>
            <a:r>
              <a:rPr lang="en-SG" dirty="0" err="1">
                <a:ln w="0"/>
                <a:effectLst>
                  <a:outerShdw blurRad="38100" dist="19050" dir="2700000" algn="tl" rotWithShape="0">
                    <a:schemeClr val="dk1">
                      <a:alpha val="40000"/>
                    </a:schemeClr>
                  </a:outerShdw>
                </a:effectLst>
              </a:rPr>
              <a:t>mysql</a:t>
            </a:r>
            <a:r>
              <a:rPr lang="en-SG" dirty="0">
                <a:ln w="0"/>
                <a:effectLst>
                  <a:outerShdw blurRad="38100" dist="19050" dir="2700000" algn="tl" rotWithShape="0">
                    <a:schemeClr val="dk1">
                      <a:alpha val="40000"/>
                    </a:schemeClr>
                  </a:outerShdw>
                </a:effectLst>
              </a:rPr>
              <a:t> password in </a:t>
            </a:r>
            <a:r>
              <a:rPr lang="en-SG" dirty="0" err="1">
                <a:ln w="0"/>
                <a:effectLst>
                  <a:outerShdw blurRad="38100" dist="19050" dir="2700000" algn="tl" rotWithShape="0">
                    <a:schemeClr val="dk1">
                      <a:alpha val="40000"/>
                    </a:schemeClr>
                  </a:outerShdw>
                </a:effectLst>
              </a:rPr>
              <a:t>Metasploitable</a:t>
            </a:r>
            <a:r>
              <a:rPr lang="en-SG" dirty="0">
                <a:ln w="0"/>
                <a:effectLst>
                  <a:outerShdw blurRad="38100" dist="19050" dir="2700000" algn="tl" rotWithShape="0">
                    <a:schemeClr val="dk1">
                      <a:alpha val="40000"/>
                    </a:schemeClr>
                  </a:outerShdw>
                </a:effectLst>
              </a:rPr>
              <a:t> 2</a:t>
            </a:r>
            <a:endParaRPr lang="en-SG" dirty="0"/>
          </a:p>
          <a:p>
            <a:r>
              <a:rPr lang="en-SG" dirty="0"/>
              <a:t>Challenge</a:t>
            </a:r>
            <a:endParaRPr lang="en-US" dirty="0"/>
          </a:p>
          <a:p>
            <a:pPr lvl="1"/>
            <a:endParaRPr lang="en-SG" sz="2400" dirty="0"/>
          </a:p>
          <a:p>
            <a:endParaRPr lang="en-US" sz="2800" b="0" dirty="0">
              <a:ln w="0"/>
              <a:effectLst>
                <a:outerShdw blurRad="38100" dist="19050" dir="2700000" algn="tl" rotWithShape="0">
                  <a:schemeClr val="dk1">
                    <a:alpha val="40000"/>
                  </a:schemeClr>
                </a:outerShdw>
              </a:effectLst>
            </a:endParaRPr>
          </a:p>
          <a:p>
            <a:endParaRPr lang="en-US" sz="2800" dirty="0"/>
          </a:p>
        </p:txBody>
      </p:sp>
    </p:spTree>
    <p:extLst>
      <p:ext uri="{BB962C8B-B14F-4D97-AF65-F5344CB8AC3E}">
        <p14:creationId xmlns:p14="http://schemas.microsoft.com/office/powerpoint/2010/main" val="220874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lumMod val="60000"/>
                    <a:lumOff val="40000"/>
                  </a:schemeClr>
                </a:solidFill>
              </a:rPr>
              <a:t>Important</a:t>
            </a:r>
            <a:r>
              <a:rPr lang="en-US">
                <a:solidFill>
                  <a:srgbClr val="FF0000"/>
                </a:solidFill>
              </a:rPr>
              <a:t> </a:t>
            </a:r>
            <a:r>
              <a:rPr lang="en-US">
                <a:solidFill>
                  <a:schemeClr val="accent2">
                    <a:lumMod val="60000"/>
                    <a:lumOff val="40000"/>
                  </a:schemeClr>
                </a:solidFill>
              </a:rPr>
              <a:t>Instructions</a:t>
            </a:r>
          </a:p>
        </p:txBody>
      </p:sp>
      <p:sp>
        <p:nvSpPr>
          <p:cNvPr id="3" name="Content Placeholder 2"/>
          <p:cNvSpPr>
            <a:spLocks noGrp="1"/>
          </p:cNvSpPr>
          <p:nvPr>
            <p:ph idx="1"/>
          </p:nvPr>
        </p:nvSpPr>
        <p:spPr/>
        <p:txBody>
          <a:bodyPr/>
          <a:lstStyle/>
          <a:p>
            <a:r>
              <a:rPr lang="en-SG" sz="2400" b="0" dirty="0"/>
              <a:t>You will do this lab using your notebook.</a:t>
            </a:r>
          </a:p>
          <a:p>
            <a:r>
              <a:rPr lang="en-SG" sz="2400" b="0" dirty="0"/>
              <a:t>You can make use of Hacking-Lab VM and OS VMs given to you in Team under Week 7 in Class Materials.</a:t>
            </a:r>
          </a:p>
          <a:p>
            <a:endParaRPr lang="en-SG" sz="2400" b="0" dirty="0"/>
          </a:p>
          <a:p>
            <a:r>
              <a:rPr lang="en-SG" sz="2400" b="0" dirty="0"/>
              <a:t>Set the network setting as NAT. Remember to check the IP of Hacking-Lab VM and Target OS VM and make sure they are </a:t>
            </a:r>
            <a:r>
              <a:rPr lang="en-SG" sz="2400" dirty="0"/>
              <a:t>connected</a:t>
            </a:r>
            <a:r>
              <a:rPr lang="en-SG" sz="2400" b="0" dirty="0"/>
              <a:t> </a:t>
            </a:r>
            <a:r>
              <a:rPr lang="en-SG" sz="2400" dirty="0"/>
              <a:t>on the same subnet </a:t>
            </a:r>
            <a:r>
              <a:rPr lang="en-SG" sz="2400" b="0" dirty="0"/>
              <a:t>before you proceed.</a:t>
            </a:r>
          </a:p>
          <a:p>
            <a:r>
              <a:rPr lang="en-SG" sz="2400" b="0" dirty="0"/>
              <a:t>Shut down your OS VM when it is not in use to save </a:t>
            </a:r>
            <a:r>
              <a:rPr lang="en-SG" sz="2400" b="0"/>
              <a:t>on resources.</a:t>
            </a:r>
            <a:endParaRPr lang="en-SG" sz="2400" b="0" dirty="0"/>
          </a:p>
        </p:txBody>
      </p:sp>
    </p:spTree>
    <p:extLst>
      <p:ext uri="{BB962C8B-B14F-4D97-AF65-F5344CB8AC3E}">
        <p14:creationId xmlns:p14="http://schemas.microsoft.com/office/powerpoint/2010/main" val="11117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870" y="2438400"/>
            <a:ext cx="9806940" cy="707886"/>
          </a:xfrm>
          <a:prstGeom prst="rect">
            <a:avLst/>
          </a:prstGeom>
          <a:noFill/>
        </p:spPr>
        <p:txBody>
          <a:bodyPr wrap="square" lIns="91440" tIns="45720" rIns="91440" bIns="45720">
            <a:spAutoFit/>
          </a:bodyPr>
          <a:lstStyle/>
          <a:p>
            <a:pPr algn="ctr"/>
            <a:r>
              <a:rPr lang="en-SG" sz="4000" dirty="0">
                <a:ln w="0"/>
                <a:effectLst>
                  <a:outerShdw blurRad="38100" dist="19050" dir="2700000" algn="tl" rotWithShape="0">
                    <a:schemeClr val="dk1">
                      <a:alpha val="40000"/>
                    </a:schemeClr>
                  </a:outerShdw>
                </a:effectLst>
              </a:rPr>
              <a:t>Task 1 – Explore Categories of NSE</a:t>
            </a:r>
          </a:p>
        </p:txBody>
      </p:sp>
    </p:spTree>
    <p:extLst>
      <p:ext uri="{BB962C8B-B14F-4D97-AF65-F5344CB8AC3E}">
        <p14:creationId xmlns:p14="http://schemas.microsoft.com/office/powerpoint/2010/main" val="21916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0931" y="838200"/>
            <a:ext cx="10871200" cy="5181600"/>
          </a:xfrm>
        </p:spPr>
        <p:txBody>
          <a:bodyPr/>
          <a:lstStyle/>
          <a:p>
            <a:r>
              <a:rPr lang="en-SG" sz="2400" b="0" dirty="0"/>
              <a:t>Currently defined categories are </a:t>
            </a:r>
            <a:r>
              <a:rPr lang="en-SG" sz="2400" b="0" dirty="0" err="1"/>
              <a:t>auth</a:t>
            </a:r>
            <a:r>
              <a:rPr lang="en-SG" sz="2400" b="0" dirty="0"/>
              <a:t>, broadcast, brute, default. discovery, dos, exploit, external, </a:t>
            </a:r>
            <a:r>
              <a:rPr lang="en-SG" sz="2400" b="0" dirty="0" err="1"/>
              <a:t>fuzzer</a:t>
            </a:r>
            <a:r>
              <a:rPr lang="en-SG" sz="2400" b="0" dirty="0"/>
              <a:t>, intrusive, malware, safe, version, and </a:t>
            </a:r>
            <a:r>
              <a:rPr lang="en-SG" sz="2400" b="0" dirty="0" err="1"/>
              <a:t>vuln</a:t>
            </a:r>
            <a:r>
              <a:rPr lang="en-SG" sz="2400" b="0" dirty="0"/>
              <a:t>. </a:t>
            </a:r>
          </a:p>
          <a:p>
            <a:r>
              <a:rPr lang="en-SG" sz="2400" b="0" dirty="0"/>
              <a:t>Some of these categories that of interest to this module are explained below:</a:t>
            </a:r>
          </a:p>
          <a:p>
            <a:pPr lvl="1"/>
            <a:r>
              <a:rPr lang="en-SG" sz="2000" b="0" dirty="0"/>
              <a:t>Default</a:t>
            </a:r>
          </a:p>
          <a:p>
            <a:pPr lvl="2"/>
            <a:r>
              <a:rPr lang="en-SG" sz="1600" b="0" dirty="0"/>
              <a:t>Run this set of scripts using –</a:t>
            </a:r>
            <a:r>
              <a:rPr lang="en-SG" sz="1600" b="0" dirty="0" err="1"/>
              <a:t>sC</a:t>
            </a:r>
            <a:r>
              <a:rPr lang="en-SG" sz="1600" b="0" dirty="0"/>
              <a:t> or –A without a specific category.</a:t>
            </a:r>
          </a:p>
          <a:p>
            <a:pPr lvl="1"/>
            <a:r>
              <a:rPr lang="en-SG" sz="2000" b="0" dirty="0"/>
              <a:t>Safe</a:t>
            </a:r>
          </a:p>
          <a:p>
            <a:pPr lvl="2"/>
            <a:r>
              <a:rPr lang="en-SG" sz="1600" b="0" dirty="0"/>
              <a:t>Run scripts that have minimum impact on the targets, neither leave any logs.</a:t>
            </a:r>
          </a:p>
          <a:p>
            <a:pPr lvl="1"/>
            <a:r>
              <a:rPr lang="en-SG" sz="2000" b="0" dirty="0"/>
              <a:t>Intrusive</a:t>
            </a:r>
          </a:p>
          <a:p>
            <a:pPr lvl="2"/>
            <a:r>
              <a:rPr lang="en-SG" sz="1600" b="0" dirty="0"/>
              <a:t>The scripts may leave logs, guess password, and some form impact to the system.</a:t>
            </a:r>
          </a:p>
          <a:p>
            <a:pPr lvl="1"/>
            <a:r>
              <a:rPr lang="en-SG" sz="2000" b="0" dirty="0"/>
              <a:t>Discovery</a:t>
            </a:r>
          </a:p>
          <a:p>
            <a:pPr lvl="2"/>
            <a:r>
              <a:rPr lang="en-SG" sz="1600" b="0" dirty="0"/>
              <a:t>Obtain more information on the network environment associated with the target(s).</a:t>
            </a:r>
          </a:p>
          <a:p>
            <a:pPr lvl="1"/>
            <a:r>
              <a:rPr lang="en-SG" sz="2000" b="0" dirty="0" err="1"/>
              <a:t>Auth</a:t>
            </a:r>
            <a:endParaRPr lang="en-SG" sz="2000" b="0" dirty="0"/>
          </a:p>
          <a:p>
            <a:pPr lvl="2"/>
            <a:r>
              <a:rPr lang="en-SG" sz="1600" b="0" dirty="0"/>
              <a:t>Test for issues associated with authentication, password guessing or authentication  bypass test.</a:t>
            </a:r>
          </a:p>
        </p:txBody>
      </p:sp>
    </p:spTree>
    <p:extLst>
      <p:ext uri="{BB962C8B-B14F-4D97-AF65-F5344CB8AC3E}">
        <p14:creationId xmlns:p14="http://schemas.microsoft.com/office/powerpoint/2010/main" val="40993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0931" y="838200"/>
            <a:ext cx="10871200" cy="5181600"/>
          </a:xfrm>
        </p:spPr>
        <p:txBody>
          <a:bodyPr/>
          <a:lstStyle/>
          <a:p>
            <a:endParaRPr lang="en-SG" sz="1600" b="0" dirty="0"/>
          </a:p>
          <a:p>
            <a:pPr lvl="1"/>
            <a:r>
              <a:rPr lang="en-SG" sz="2000" b="0" dirty="0"/>
              <a:t>Version</a:t>
            </a:r>
          </a:p>
          <a:p>
            <a:pPr lvl="2"/>
            <a:r>
              <a:rPr lang="en-SG" sz="1600" dirty="0"/>
              <a:t>Scripts that detect the version of the target service, i.e. the running process.</a:t>
            </a:r>
          </a:p>
          <a:p>
            <a:pPr lvl="1"/>
            <a:r>
              <a:rPr lang="en-SG" sz="2000" b="0" dirty="0"/>
              <a:t>Malware</a:t>
            </a:r>
          </a:p>
          <a:p>
            <a:pPr lvl="2"/>
            <a:r>
              <a:rPr lang="en-SG" sz="1600" b="0" dirty="0"/>
              <a:t>Scripts that detect network-accessible malware or backdoors</a:t>
            </a:r>
          </a:p>
          <a:p>
            <a:pPr lvl="1"/>
            <a:r>
              <a:rPr lang="en-SG" sz="2000" b="0" dirty="0" err="1"/>
              <a:t>Vuln</a:t>
            </a:r>
            <a:endParaRPr lang="en-SG" sz="2000" b="0" dirty="0"/>
          </a:p>
          <a:p>
            <a:pPr lvl="2"/>
            <a:r>
              <a:rPr lang="en-SG" sz="1600" b="0" dirty="0"/>
              <a:t>Scripts that look for a given vulnerability in the target.</a:t>
            </a:r>
          </a:p>
          <a:p>
            <a:pPr marL="0" indent="0">
              <a:buNone/>
            </a:pPr>
            <a:br>
              <a:rPr lang="en-SG" sz="2400" b="0" dirty="0"/>
            </a:br>
            <a:endParaRPr lang="en-SG" sz="2400" b="0" dirty="0"/>
          </a:p>
        </p:txBody>
      </p:sp>
    </p:spTree>
    <p:extLst>
      <p:ext uri="{BB962C8B-B14F-4D97-AF65-F5344CB8AC3E}">
        <p14:creationId xmlns:p14="http://schemas.microsoft.com/office/powerpoint/2010/main" val="63887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SG" dirty="0"/>
              <a:t>Update the script database</a:t>
            </a:r>
          </a:p>
        </p:txBody>
      </p:sp>
      <p:sp>
        <p:nvSpPr>
          <p:cNvPr id="2" name="Content Placeholder 2">
            <a:extLst>
              <a:ext uri="{FF2B5EF4-FFF2-40B4-BE49-F238E27FC236}">
                <a16:creationId xmlns:a16="http://schemas.microsoft.com/office/drawing/2014/main" id="{878630E5-06CB-4C25-9289-A234C4401D3D}"/>
              </a:ext>
            </a:extLst>
          </p:cNvPr>
          <p:cNvSpPr txBox="1">
            <a:spLocks noGrp="1"/>
          </p:cNvSpPr>
          <p:nvPr>
            <p:ph idx="1"/>
          </p:nvPr>
        </p:nvSpPr>
        <p:spPr/>
        <p:txBody>
          <a:bodyPr>
            <a:noAutofit/>
          </a:bodyPr>
          <a:lstStyle/>
          <a:p>
            <a:pPr marL="0" lvl="0" indent="0">
              <a:buNone/>
            </a:pPr>
            <a:r>
              <a:rPr lang="en-US" sz="2000" dirty="0"/>
              <a:t>Open your Hacking-Lab CD, no need to VPN to Hacking Lab. Set the network setting to NAT.</a:t>
            </a:r>
          </a:p>
          <a:p>
            <a:pPr marL="0" lvl="0" indent="0">
              <a:buNone/>
            </a:pPr>
            <a:endParaRPr lang="en-US" sz="2000" dirty="0"/>
          </a:p>
          <a:p>
            <a:pPr marL="0" lvl="0" indent="0">
              <a:buNone/>
            </a:pPr>
            <a:r>
              <a:rPr lang="en-US" sz="2000" dirty="0"/>
              <a:t>Open a terminal and issue the common to update the script directory/database.</a:t>
            </a:r>
          </a:p>
          <a:p>
            <a:pPr marL="0" lvl="0" indent="0">
              <a:buNone/>
            </a:pPr>
            <a:endParaRPr lang="en-US" sz="2000" dirty="0"/>
          </a:p>
          <a:p>
            <a:pPr marL="0" lvl="0" indent="0">
              <a:buNone/>
            </a:pPr>
            <a:endParaRPr lang="en-US" sz="2000" dirty="0"/>
          </a:p>
        </p:txBody>
      </p:sp>
      <p:sp>
        <p:nvSpPr>
          <p:cNvPr id="3" name="Oval 5">
            <a:extLst>
              <a:ext uri="{FF2B5EF4-FFF2-40B4-BE49-F238E27FC236}">
                <a16:creationId xmlns:a16="http://schemas.microsoft.com/office/drawing/2014/main" id="{25C3FDA1-6472-4D5A-92DD-5276D112AC27}"/>
              </a:ext>
            </a:extLst>
          </p:cNvPr>
          <p:cNvSpPr/>
          <p:nvPr/>
        </p:nvSpPr>
        <p:spPr>
          <a:xfrm>
            <a:off x="3505196" y="2209803"/>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4" name="Oval 6">
            <a:extLst>
              <a:ext uri="{FF2B5EF4-FFF2-40B4-BE49-F238E27FC236}">
                <a16:creationId xmlns:a16="http://schemas.microsoft.com/office/drawing/2014/main" id="{EFB84F69-F594-49D9-BBA1-BCEC5B00729C}"/>
              </a:ext>
            </a:extLst>
          </p:cNvPr>
          <p:cNvSpPr/>
          <p:nvPr/>
        </p:nvSpPr>
        <p:spPr>
          <a:xfrm>
            <a:off x="3352803" y="4114800"/>
            <a:ext cx="914400" cy="4572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flat">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sp>
        <p:nvSpPr>
          <p:cNvPr id="5" name="Left Arrow 7">
            <a:extLst>
              <a:ext uri="{FF2B5EF4-FFF2-40B4-BE49-F238E27FC236}">
                <a16:creationId xmlns:a16="http://schemas.microsoft.com/office/drawing/2014/main" id="{437D4FB1-268B-47E1-9F85-DF294DDD0733}"/>
              </a:ext>
            </a:extLst>
          </p:cNvPr>
          <p:cNvSpPr/>
          <p:nvPr/>
        </p:nvSpPr>
        <p:spPr>
          <a:xfrm rot="19031641">
            <a:off x="5459732" y="1815849"/>
            <a:ext cx="609603" cy="533396"/>
          </a:xfrm>
          <a:custGeom>
            <a:avLst>
              <a:gd name="f0" fmla="val 94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000000"/>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SG" sz="1800" b="0" i="0" u="none" strike="noStrike" kern="1200" cap="none" spc="0" baseline="0">
              <a:solidFill>
                <a:srgbClr val="000000"/>
              </a:solidFill>
              <a:uFillTx/>
              <a:latin typeface="Verdana" pitchFamily="34"/>
            </a:endParaRPr>
          </a:p>
        </p:txBody>
      </p:sp>
      <p:pic>
        <p:nvPicPr>
          <p:cNvPr id="6" name="Picture 1">
            <a:extLst>
              <a:ext uri="{FF2B5EF4-FFF2-40B4-BE49-F238E27FC236}">
                <a16:creationId xmlns:a16="http://schemas.microsoft.com/office/drawing/2014/main" id="{39FB6D09-C625-4E55-A8BA-D0D129B00925}"/>
              </a:ext>
            </a:extLst>
          </p:cNvPr>
          <p:cNvPicPr>
            <a:picLocks noChangeAspect="1"/>
          </p:cNvPicPr>
          <p:nvPr/>
        </p:nvPicPr>
        <p:blipFill>
          <a:blip r:embed="rId2"/>
          <a:stretch>
            <a:fillRect/>
          </a:stretch>
        </p:blipFill>
        <p:spPr>
          <a:xfrm>
            <a:off x="3211830" y="2298207"/>
            <a:ext cx="5810253" cy="1304921"/>
          </a:xfrm>
          <a:prstGeom prst="rect">
            <a:avLst/>
          </a:prstGeom>
          <a:noFill/>
          <a:ln cap="flat">
            <a:noFill/>
          </a:ln>
        </p:spPr>
      </p:pic>
    </p:spTree>
    <p:extLst>
      <p:ext uri="{BB962C8B-B14F-4D97-AF65-F5344CB8AC3E}">
        <p14:creationId xmlns:p14="http://schemas.microsoft.com/office/powerpoint/2010/main" val="2381163672"/>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FC263C1BB8CE419EB5D4898E29476C" ma:contentTypeVersion="2" ma:contentTypeDescription="Create a new document." ma:contentTypeScope="" ma:versionID="615e6d275176d44f918c8c0632d8f860">
  <xsd:schema xmlns:xsd="http://www.w3.org/2001/XMLSchema" xmlns:xs="http://www.w3.org/2001/XMLSchema" xmlns:p="http://schemas.microsoft.com/office/2006/metadata/properties" xmlns:ns2="b3cb7993-a6de-4faf-ad31-2d728e621b0d" targetNamespace="http://schemas.microsoft.com/office/2006/metadata/properties" ma:root="true" ma:fieldsID="51aeffd96d6e409178f3a28261d73039" ns2:_="">
    <xsd:import namespace="b3cb7993-a6de-4faf-ad31-2d728e621b0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cb7993-a6de-4faf-ad31-2d728e621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CB51F8-DEA3-493A-9333-451AE92F7CAE}">
  <ds:schemaRefs>
    <ds:schemaRef ds:uri="http://schemas.microsoft.com/sharepoint/v3/contenttype/forms"/>
  </ds:schemaRefs>
</ds:datastoreItem>
</file>

<file path=customXml/itemProps2.xml><?xml version="1.0" encoding="utf-8"?>
<ds:datastoreItem xmlns:ds="http://schemas.openxmlformats.org/officeDocument/2006/customXml" ds:itemID="{33559FA2-FC7B-4F5A-A9C5-5877516060E8}">
  <ds:schemaRefs>
    <ds:schemaRef ds:uri="http://schemas.microsoft.com/office/2006/metadata/contentType"/>
    <ds:schemaRef ds:uri="http://schemas.microsoft.com/office/2006/metadata/properties/metaAttributes"/>
    <ds:schemaRef ds:uri="http://www.w3.org/2000/xmlns/"/>
    <ds:schemaRef ds:uri="http://www.w3.org/2001/XMLSchema"/>
    <ds:schemaRef ds:uri="b3cb7993-a6de-4faf-ad31-2d728e621b0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9DC9E7-9550-40D6-803F-827E1A84D162}">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3773</TotalTime>
  <Words>948</Words>
  <Application>Microsoft Office PowerPoint</Application>
  <PresentationFormat>Widescreen</PresentationFormat>
  <Paragraphs>118</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Contport</vt:lpstr>
      <vt:lpstr>PowerPoint Presentation</vt:lpstr>
      <vt:lpstr>Introduction</vt:lpstr>
      <vt:lpstr>Learning Objectives</vt:lpstr>
      <vt:lpstr>Contents</vt:lpstr>
      <vt:lpstr>Important Instructions</vt:lpstr>
      <vt:lpstr>PowerPoint Presentation</vt:lpstr>
      <vt:lpstr>PowerPoint Presentation</vt:lpstr>
      <vt:lpstr>PowerPoint Presentation</vt:lpstr>
      <vt:lpstr>Update the script database</vt:lpstr>
      <vt:lpstr>Folder that kept the NSE Scripts</vt:lpstr>
      <vt:lpstr>PowerPoint Presentation</vt:lpstr>
      <vt:lpstr>PowerPoint Presentation</vt:lpstr>
      <vt:lpstr>PowerPoint Presentation</vt:lpstr>
      <vt:lpstr>Find Category of Scripts</vt:lpstr>
      <vt:lpstr>Activity P7a.1 - Exploration</vt:lpstr>
      <vt:lpstr>PowerPoint Presentation</vt:lpstr>
      <vt:lpstr>Task 2 – Running the smb-vuln-ms08-067.nse Script</vt:lpstr>
      <vt:lpstr>PowerPoint Presentation</vt:lpstr>
      <vt:lpstr>PowerPoint Presentation</vt:lpstr>
      <vt:lpstr>PowerPoint Presentation</vt:lpstr>
      <vt:lpstr>PowerPoint Presentation</vt:lpstr>
      <vt:lpstr>PowerPoint Presentation</vt:lpstr>
      <vt:lpstr>Challenge L7a.1</vt:lpstr>
      <vt:lpstr>Challenge L7a.2</vt:lpstr>
      <vt:lpstr>References</vt:lpstr>
      <vt:lpstr>PowerPoint Presentation</vt:lpstr>
      <vt:lpstr>We have gone through the following: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Hock Guan</dc:creator>
  <cp:lastModifiedBy>Hock Guan TAN (NP)</cp:lastModifiedBy>
  <cp:revision>218</cp:revision>
  <dcterms:created xsi:type="dcterms:W3CDTF">2020-04-27T18:10:27Z</dcterms:created>
  <dcterms:modified xsi:type="dcterms:W3CDTF">2021-06-06T03:24:18Z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0x0101004EFC263C1BB8CE419EB5D4898E29476C</vt:lpwstr>
  </property>
  <property fmtid="{D5CDD505-2E9C-101B-9397-08002B2CF9AE}" pid="3" name="MSIP_Label_dd7aeb4d-f421-48c2-a20e-7b6cd62b5b82_Enabled">
    <vt:lpwstr>True</vt:lpwstr>
  </property>
  <property fmtid="{D5CDD505-2E9C-101B-9397-08002B2CF9AE}" pid="4" name="MSIP_Label_dd7aeb4d-f421-48c2-a20e-7b6cd62b5b82_SiteId">
    <vt:lpwstr>cba9e115-3016-4462-a1ab-a565cba0cdf1</vt:lpwstr>
  </property>
  <property fmtid="{D5CDD505-2E9C-101B-9397-08002B2CF9AE}" pid="5" name="MSIP_Label_dd7aeb4d-f421-48c2-a20e-7b6cd62b5b82_ActionId">
    <vt:lpwstr>6bdd5ebb-30ba-4b5a-8186-b96a64e0c190</vt:lpwstr>
  </property>
  <property fmtid="{D5CDD505-2E9C-101B-9397-08002B2CF9AE}" pid="6" name="MSIP_Label_dd7aeb4d-f421-48c2-a20e-7b6cd62b5b82_Method">
    <vt:lpwstr>Privileged</vt:lpwstr>
  </property>
  <property fmtid="{D5CDD505-2E9C-101B-9397-08002B2CF9AE}" pid="7" name="MSIP_Label_dd7aeb4d-f421-48c2-a20e-7b6cd62b5b82_SetDate">
    <vt:lpwstr>2021-04-27T22:26:48Z</vt:lpwstr>
  </property>
  <property fmtid="{D5CDD505-2E9C-101B-9397-08002B2CF9AE}" pid="8" name="MSIP_Label_dd7aeb4d-f421-48c2-a20e-7b6cd62b5b82_Name">
    <vt:lpwstr>dd7aeb4d-f421-48c2-a20e-7b6cd62b5b82</vt:lpwstr>
  </property>
  <property fmtid="{D5CDD505-2E9C-101B-9397-08002B2CF9AE}" pid="9" name="MSIP_Label_dd7aeb4d-f421-48c2-a20e-7b6cd62b5b82_ContentBits">
    <vt:lpwstr>1</vt:lpwstr>
  </property>
  <property fmtid="{D5CDD505-2E9C-101B-9397-08002B2CF9AE}" pid="10" name="ClassificationContentMarkingHeaderLocations">
    <vt:lpwstr>Contport:3</vt:lpwstr>
  </property>
  <property fmtid="{D5CDD505-2E9C-101B-9397-08002B2CF9AE}" pid="11" name="ClassificationContentMarkingHeaderText">
    <vt:lpwstr>                    Official Open</vt:lpwstr>
  </property>
</Properties>
</file>