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60"/>
  </p:notesMasterIdLst>
  <p:handoutMasterIdLst>
    <p:handoutMasterId r:id="rId61"/>
  </p:handoutMasterIdLst>
  <p:sldIdLst>
    <p:sldId id="376" r:id="rId5"/>
    <p:sldId id="523" r:id="rId6"/>
    <p:sldId id="629" r:id="rId7"/>
    <p:sldId id="464" r:id="rId8"/>
    <p:sldId id="466" r:id="rId9"/>
    <p:sldId id="665" r:id="rId10"/>
    <p:sldId id="663" r:id="rId11"/>
    <p:sldId id="659" r:id="rId12"/>
    <p:sldId id="660" r:id="rId13"/>
    <p:sldId id="661" r:id="rId14"/>
    <p:sldId id="662" r:id="rId15"/>
    <p:sldId id="480" r:id="rId16"/>
    <p:sldId id="664" r:id="rId17"/>
    <p:sldId id="642" r:id="rId18"/>
    <p:sldId id="643" r:id="rId19"/>
    <p:sldId id="666" r:id="rId20"/>
    <p:sldId id="667" r:id="rId21"/>
    <p:sldId id="645" r:id="rId22"/>
    <p:sldId id="646" r:id="rId23"/>
    <p:sldId id="647" r:id="rId24"/>
    <p:sldId id="648" r:id="rId25"/>
    <p:sldId id="649" r:id="rId26"/>
    <p:sldId id="650" r:id="rId27"/>
    <p:sldId id="668" r:id="rId28"/>
    <p:sldId id="669" r:id="rId29"/>
    <p:sldId id="671" r:id="rId30"/>
    <p:sldId id="657" r:id="rId31"/>
    <p:sldId id="673" r:id="rId32"/>
    <p:sldId id="674" r:id="rId33"/>
    <p:sldId id="630" r:id="rId34"/>
    <p:sldId id="675" r:id="rId35"/>
    <p:sldId id="677" r:id="rId36"/>
    <p:sldId id="676" r:id="rId37"/>
    <p:sldId id="678" r:id="rId38"/>
    <p:sldId id="679" r:id="rId39"/>
    <p:sldId id="680" r:id="rId40"/>
    <p:sldId id="681" r:id="rId41"/>
    <p:sldId id="682" r:id="rId42"/>
    <p:sldId id="683" r:id="rId43"/>
    <p:sldId id="684" r:id="rId44"/>
    <p:sldId id="685" r:id="rId45"/>
    <p:sldId id="632" r:id="rId46"/>
    <p:sldId id="633" r:id="rId47"/>
    <p:sldId id="686" r:id="rId48"/>
    <p:sldId id="634" r:id="rId49"/>
    <p:sldId id="635" r:id="rId50"/>
    <p:sldId id="636" r:id="rId51"/>
    <p:sldId id="637" r:id="rId52"/>
    <p:sldId id="638" r:id="rId53"/>
    <p:sldId id="687" r:id="rId54"/>
    <p:sldId id="625" r:id="rId55"/>
    <p:sldId id="626" r:id="rId56"/>
    <p:sldId id="619" r:id="rId57"/>
    <p:sldId id="627" r:id="rId58"/>
    <p:sldId id="420" r:id="rId59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CC"/>
    <a:srgbClr val="00CC00"/>
    <a:srgbClr val="800000"/>
    <a:srgbClr val="009900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CC251-2A9D-49DC-B986-9C6651FB8ADC}" v="44" dt="2021-05-31T06:27:58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e5f7d661-fe1a-47b6-b277-f25b08fa15d4" providerId="ADAL" clId="{8B6110EF-A137-4202-9B4B-47278185654A}"/>
    <pc:docChg chg="custSel addSld modSld">
      <pc:chgData name="Hock Guan TAN (NP)" userId="e5f7d661-fe1a-47b6-b277-f25b08fa15d4" providerId="ADAL" clId="{8B6110EF-A137-4202-9B4B-47278185654A}" dt="2021-05-27T03:13:21.728" v="57" actId="113"/>
      <pc:docMkLst>
        <pc:docMk/>
      </pc:docMkLst>
      <pc:sldChg chg="modSp mod modClrScheme chgLayout">
        <pc:chgData name="Hock Guan TAN (NP)" userId="e5f7d661-fe1a-47b6-b277-f25b08fa15d4" providerId="ADAL" clId="{8B6110EF-A137-4202-9B4B-47278185654A}" dt="2021-05-24T06:25:53.608" v="0" actId="700"/>
        <pc:sldMkLst>
          <pc:docMk/>
          <pc:sldMk cId="628431342" sldId="543"/>
        </pc:sldMkLst>
        <pc:spChg chg="mod ord">
          <ac:chgData name="Hock Guan TAN (NP)" userId="e5f7d661-fe1a-47b6-b277-f25b08fa15d4" providerId="ADAL" clId="{8B6110EF-A137-4202-9B4B-47278185654A}" dt="2021-05-24T06:25:53.608" v="0" actId="700"/>
          <ac:spMkLst>
            <pc:docMk/>
            <pc:sldMk cId="628431342" sldId="543"/>
            <ac:spMk id="2" creationId="{00000000-0000-0000-0000-000000000000}"/>
          </ac:spMkLst>
        </pc:spChg>
        <pc:spChg chg="mod ord">
          <ac:chgData name="Hock Guan TAN (NP)" userId="e5f7d661-fe1a-47b6-b277-f25b08fa15d4" providerId="ADAL" clId="{8B6110EF-A137-4202-9B4B-47278185654A}" dt="2021-05-24T06:25:53.608" v="0" actId="700"/>
          <ac:spMkLst>
            <pc:docMk/>
            <pc:sldMk cId="628431342" sldId="543"/>
            <ac:spMk id="3" creationId="{00000000-0000-0000-0000-000000000000}"/>
          </ac:spMkLst>
        </pc:spChg>
      </pc:sldChg>
      <pc:sldChg chg="modSp">
        <pc:chgData name="Hock Guan TAN (NP)" userId="e5f7d661-fe1a-47b6-b277-f25b08fa15d4" providerId="ADAL" clId="{8B6110EF-A137-4202-9B4B-47278185654A}" dt="2021-05-27T03:13:21.728" v="57" actId="113"/>
        <pc:sldMkLst>
          <pc:docMk/>
          <pc:sldMk cId="2335811010" sldId="562"/>
        </pc:sldMkLst>
        <pc:spChg chg="mod">
          <ac:chgData name="Hock Guan TAN (NP)" userId="e5f7d661-fe1a-47b6-b277-f25b08fa15d4" providerId="ADAL" clId="{8B6110EF-A137-4202-9B4B-47278185654A}" dt="2021-05-27T03:13:21.728" v="57" actId="113"/>
          <ac:spMkLst>
            <pc:docMk/>
            <pc:sldMk cId="2335811010" sldId="562"/>
            <ac:spMk id="3" creationId="{00000000-0000-0000-0000-000000000000}"/>
          </ac:spMkLst>
        </pc:spChg>
      </pc:sldChg>
      <pc:sldChg chg="modSp">
        <pc:chgData name="Hock Guan TAN (NP)" userId="e5f7d661-fe1a-47b6-b277-f25b08fa15d4" providerId="ADAL" clId="{8B6110EF-A137-4202-9B4B-47278185654A}" dt="2021-05-27T03:10:03.178" v="56" actId="113"/>
        <pc:sldMkLst>
          <pc:docMk/>
          <pc:sldMk cId="1560401968" sldId="571"/>
        </pc:sldMkLst>
        <pc:spChg chg="mod">
          <ac:chgData name="Hock Guan TAN (NP)" userId="e5f7d661-fe1a-47b6-b277-f25b08fa15d4" providerId="ADAL" clId="{8B6110EF-A137-4202-9B4B-47278185654A}" dt="2021-05-27T03:10:03.178" v="56" actId="113"/>
          <ac:spMkLst>
            <pc:docMk/>
            <pc:sldMk cId="1560401968" sldId="571"/>
            <ac:spMk id="5" creationId="{00000000-0000-0000-0000-000000000000}"/>
          </ac:spMkLst>
        </pc:spChg>
      </pc:sldChg>
      <pc:sldChg chg="addSp modSp">
        <pc:chgData name="Hock Guan TAN (NP)" userId="e5f7d661-fe1a-47b6-b277-f25b08fa15d4" providerId="ADAL" clId="{8B6110EF-A137-4202-9B4B-47278185654A}" dt="2021-05-24T06:29:50.595" v="45" actId="1076"/>
        <pc:sldMkLst>
          <pc:docMk/>
          <pc:sldMk cId="2710207652" sldId="582"/>
        </pc:sldMkLst>
        <pc:spChg chg="add mod">
          <ac:chgData name="Hock Guan TAN (NP)" userId="e5f7d661-fe1a-47b6-b277-f25b08fa15d4" providerId="ADAL" clId="{8B6110EF-A137-4202-9B4B-47278185654A}" dt="2021-05-24T06:29:50.595" v="45" actId="1076"/>
          <ac:spMkLst>
            <pc:docMk/>
            <pc:sldMk cId="2710207652" sldId="582"/>
            <ac:spMk id="2" creationId="{D4DF3DEF-0DB4-450E-AC12-2F80D74C1C50}"/>
          </ac:spMkLst>
        </pc:spChg>
      </pc:sldChg>
      <pc:sldChg chg="modSp">
        <pc:chgData name="Hock Guan TAN (NP)" userId="e5f7d661-fe1a-47b6-b277-f25b08fa15d4" providerId="ADAL" clId="{8B6110EF-A137-4202-9B4B-47278185654A}" dt="2021-05-24T07:09:57.208" v="46" actId="113"/>
        <pc:sldMkLst>
          <pc:docMk/>
          <pc:sldMk cId="2216688902" sldId="586"/>
        </pc:sldMkLst>
        <pc:spChg chg="mod">
          <ac:chgData name="Hock Guan TAN (NP)" userId="e5f7d661-fe1a-47b6-b277-f25b08fa15d4" providerId="ADAL" clId="{8B6110EF-A137-4202-9B4B-47278185654A}" dt="2021-05-24T07:09:57.208" v="46" actId="113"/>
          <ac:spMkLst>
            <pc:docMk/>
            <pc:sldMk cId="2216688902" sldId="586"/>
            <ac:spMk id="3" creationId="{00000000-0000-0000-0000-000000000000}"/>
          </ac:spMkLst>
        </pc:spChg>
      </pc:sldChg>
      <pc:sldChg chg="modSp">
        <pc:chgData name="Hock Guan TAN (NP)" userId="e5f7d661-fe1a-47b6-b277-f25b08fa15d4" providerId="ADAL" clId="{8B6110EF-A137-4202-9B4B-47278185654A}" dt="2021-05-24T07:36:09.715" v="53" actId="1076"/>
        <pc:sldMkLst>
          <pc:docMk/>
          <pc:sldMk cId="4264314350" sldId="599"/>
        </pc:sldMkLst>
        <pc:picChg chg="mod">
          <ac:chgData name="Hock Guan TAN (NP)" userId="e5f7d661-fe1a-47b6-b277-f25b08fa15d4" providerId="ADAL" clId="{8B6110EF-A137-4202-9B4B-47278185654A}" dt="2021-05-24T07:36:09.715" v="53" actId="1076"/>
          <ac:picMkLst>
            <pc:docMk/>
            <pc:sldMk cId="4264314350" sldId="599"/>
            <ac:picMk id="9" creationId="{00000000-0000-0000-0000-000000000000}"/>
          </ac:picMkLst>
        </pc:picChg>
      </pc:sldChg>
      <pc:sldChg chg="addSp delSp modSp new mod modClrScheme chgLayout">
        <pc:chgData name="Hock Guan TAN (NP)" userId="e5f7d661-fe1a-47b6-b277-f25b08fa15d4" providerId="ADAL" clId="{8B6110EF-A137-4202-9B4B-47278185654A}" dt="2021-05-24T06:28:52.266" v="40" actId="20577"/>
        <pc:sldMkLst>
          <pc:docMk/>
          <pc:sldMk cId="389988148" sldId="602"/>
        </pc:sldMkLst>
        <pc:spChg chg="add del mod">
          <ac:chgData name="Hock Guan TAN (NP)" userId="e5f7d661-fe1a-47b6-b277-f25b08fa15d4" providerId="ADAL" clId="{8B6110EF-A137-4202-9B4B-47278185654A}" dt="2021-05-24T06:26:16.524" v="3" actId="700"/>
          <ac:spMkLst>
            <pc:docMk/>
            <pc:sldMk cId="389988148" sldId="602"/>
            <ac:spMk id="2" creationId="{5D0B48D4-365C-4305-8F76-D691AF28B5D2}"/>
          </ac:spMkLst>
        </pc:spChg>
        <pc:spChg chg="add">
          <ac:chgData name="Hock Guan TAN (NP)" userId="e5f7d661-fe1a-47b6-b277-f25b08fa15d4" providerId="ADAL" clId="{8B6110EF-A137-4202-9B4B-47278185654A}" dt="2021-05-24T06:28:23.530" v="5" actId="139"/>
          <ac:spMkLst>
            <pc:docMk/>
            <pc:sldMk cId="389988148" sldId="602"/>
            <ac:spMk id="6" creationId="{A4F1223C-70FE-4645-A3D3-251809D2B5AE}"/>
          </ac:spMkLst>
        </pc:spChg>
        <pc:spChg chg="add mod ord">
          <ac:chgData name="Hock Guan TAN (NP)" userId="e5f7d661-fe1a-47b6-b277-f25b08fa15d4" providerId="ADAL" clId="{8B6110EF-A137-4202-9B4B-47278185654A}" dt="2021-05-24T06:28:52.266" v="40" actId="20577"/>
          <ac:spMkLst>
            <pc:docMk/>
            <pc:sldMk cId="389988148" sldId="602"/>
            <ac:spMk id="7" creationId="{1C281EDF-DF3E-41D5-80F4-67F14600C26B}"/>
          </ac:spMkLst>
        </pc:spChg>
        <pc:picChg chg="add">
          <ac:chgData name="Hock Guan TAN (NP)" userId="e5f7d661-fe1a-47b6-b277-f25b08fa15d4" providerId="ADAL" clId="{8B6110EF-A137-4202-9B4B-47278185654A}" dt="2021-05-24T06:28:09.453" v="4" actId="22"/>
          <ac:picMkLst>
            <pc:docMk/>
            <pc:sldMk cId="389988148" sldId="602"/>
            <ac:picMk id="5" creationId="{10E50411-65DD-4165-9D06-7A7F02357001}"/>
          </ac:picMkLst>
        </pc:picChg>
      </pc:sldChg>
    </pc:docChg>
  </pc:docChgLst>
  <pc:docChgLst>
    <pc:chgData name="Hock Guan TAN (NP)" userId="e5f7d661-fe1a-47b6-b277-f25b08fa15d4" providerId="ADAL" clId="{EE38428C-6CC4-496C-8888-11D11C9E90A7}"/>
    <pc:docChg chg="custSel modSld">
      <pc:chgData name="Hock Guan TAN (NP)" userId="e5f7d661-fe1a-47b6-b277-f25b08fa15d4" providerId="ADAL" clId="{EE38428C-6CC4-496C-8888-11D11C9E90A7}" dt="2021-04-24T03:48:24.939" v="232" actId="14100"/>
      <pc:docMkLst>
        <pc:docMk/>
      </pc:docMkLst>
      <pc:sldChg chg="addSp delSp modSp">
        <pc:chgData name="Hock Guan TAN (NP)" userId="e5f7d661-fe1a-47b6-b277-f25b08fa15d4" providerId="ADAL" clId="{EE38428C-6CC4-496C-8888-11D11C9E90A7}" dt="2021-04-24T01:52:03.429" v="15" actId="14100"/>
        <pc:sldMkLst>
          <pc:docMk/>
          <pc:sldMk cId="521324744" sldId="473"/>
        </pc:sldMkLst>
        <pc:picChg chg="del">
          <ac:chgData name="Hock Guan TAN (NP)" userId="e5f7d661-fe1a-47b6-b277-f25b08fa15d4" providerId="ADAL" clId="{EE38428C-6CC4-496C-8888-11D11C9E90A7}" dt="2021-04-24T01:51:51.770" v="11" actId="478"/>
          <ac:picMkLst>
            <pc:docMk/>
            <pc:sldMk cId="521324744" sldId="473"/>
            <ac:picMk id="2" creationId="{5261AB0D-6E73-43FD-8F13-9C81956EB8FD}"/>
          </ac:picMkLst>
        </pc:picChg>
        <pc:picChg chg="add mod">
          <ac:chgData name="Hock Guan TAN (NP)" userId="e5f7d661-fe1a-47b6-b277-f25b08fa15d4" providerId="ADAL" clId="{EE38428C-6CC4-496C-8888-11D11C9E90A7}" dt="2021-04-24T01:52:03.429" v="15" actId="14100"/>
          <ac:picMkLst>
            <pc:docMk/>
            <pc:sldMk cId="521324744" sldId="473"/>
            <ac:picMk id="7" creationId="{AA3A4550-313F-472A-A18A-2B80581EFA0C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1:55:22.013" v="19" actId="1076"/>
        <pc:sldMkLst>
          <pc:docMk/>
          <pc:sldMk cId="418751111" sldId="474"/>
        </pc:sldMkLst>
        <pc:picChg chg="add mod">
          <ac:chgData name="Hock Guan TAN (NP)" userId="e5f7d661-fe1a-47b6-b277-f25b08fa15d4" providerId="ADAL" clId="{EE38428C-6CC4-496C-8888-11D11C9E90A7}" dt="2021-04-24T01:55:22.013" v="19" actId="1076"/>
          <ac:picMkLst>
            <pc:docMk/>
            <pc:sldMk cId="418751111" sldId="474"/>
            <ac:picMk id="4" creationId="{355FCB87-92D5-4B31-90C2-AB9AAFB03A92}"/>
          </ac:picMkLst>
        </pc:picChg>
        <pc:picChg chg="del">
          <ac:chgData name="Hock Guan TAN (NP)" userId="e5f7d661-fe1a-47b6-b277-f25b08fa15d4" providerId="ADAL" clId="{EE38428C-6CC4-496C-8888-11D11C9E90A7}" dt="2021-04-24T01:55:06.085" v="16" actId="478"/>
          <ac:picMkLst>
            <pc:docMk/>
            <pc:sldMk cId="418751111" sldId="474"/>
            <ac:picMk id="6" creationId="{00000000-0000-0000-0000-000000000000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1:57:44.668" v="38" actId="14100"/>
        <pc:sldMkLst>
          <pc:docMk/>
          <pc:sldMk cId="4135486081" sldId="475"/>
        </pc:sldMkLst>
        <pc:picChg chg="del">
          <ac:chgData name="Hock Guan TAN (NP)" userId="e5f7d661-fe1a-47b6-b277-f25b08fa15d4" providerId="ADAL" clId="{EE38428C-6CC4-496C-8888-11D11C9E90A7}" dt="2021-04-24T01:57:34.155" v="34" actId="478"/>
          <ac:picMkLst>
            <pc:docMk/>
            <pc:sldMk cId="4135486081" sldId="475"/>
            <ac:picMk id="2" creationId="{00000000-0000-0000-0000-000000000000}"/>
          </ac:picMkLst>
        </pc:picChg>
        <pc:picChg chg="add mod">
          <ac:chgData name="Hock Guan TAN (NP)" userId="e5f7d661-fe1a-47b6-b277-f25b08fa15d4" providerId="ADAL" clId="{EE38428C-6CC4-496C-8888-11D11C9E90A7}" dt="2021-04-24T01:57:44.668" v="38" actId="14100"/>
          <ac:picMkLst>
            <pc:docMk/>
            <pc:sldMk cId="4135486081" sldId="475"/>
            <ac:picMk id="6" creationId="{384865CC-1159-4F0D-97FF-113D14281306}"/>
          </ac:picMkLst>
        </pc:picChg>
      </pc:sldChg>
      <pc:sldChg chg="addSp modSp">
        <pc:chgData name="Hock Guan TAN (NP)" userId="e5f7d661-fe1a-47b6-b277-f25b08fa15d4" providerId="ADAL" clId="{EE38428C-6CC4-496C-8888-11D11C9E90A7}" dt="2021-04-24T02:05:45.387" v="46" actId="255"/>
        <pc:sldMkLst>
          <pc:docMk/>
          <pc:sldMk cId="2683837705" sldId="476"/>
        </pc:sldMkLst>
        <pc:spChg chg="add mod">
          <ac:chgData name="Hock Guan TAN (NP)" userId="e5f7d661-fe1a-47b6-b277-f25b08fa15d4" providerId="ADAL" clId="{EE38428C-6CC4-496C-8888-11D11C9E90A7}" dt="2021-04-24T02:05:45.387" v="46" actId="255"/>
          <ac:spMkLst>
            <pc:docMk/>
            <pc:sldMk cId="2683837705" sldId="476"/>
            <ac:spMk id="7" creationId="{A32EF23F-4473-4208-90B2-6922D0302A16}"/>
          </ac:spMkLst>
        </pc:spChg>
        <pc:picChg chg="mod">
          <ac:chgData name="Hock Guan TAN (NP)" userId="e5f7d661-fe1a-47b6-b277-f25b08fa15d4" providerId="ADAL" clId="{EE38428C-6CC4-496C-8888-11D11C9E90A7}" dt="2021-04-24T01:56:25.972" v="33" actId="1076"/>
          <ac:picMkLst>
            <pc:docMk/>
            <pc:sldMk cId="2683837705" sldId="476"/>
            <ac:picMk id="4" creationId="{F10FB968-B8AD-4E0A-999D-D2E684620FF6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2:22:50.736" v="87" actId="1076"/>
        <pc:sldMkLst>
          <pc:docMk/>
          <pc:sldMk cId="3301273890" sldId="479"/>
        </pc:sldMkLst>
        <pc:spChg chg="mod">
          <ac:chgData name="Hock Guan TAN (NP)" userId="e5f7d661-fe1a-47b6-b277-f25b08fa15d4" providerId="ADAL" clId="{EE38428C-6CC4-496C-8888-11D11C9E90A7}" dt="2021-04-24T02:13:39.357" v="81" actId="313"/>
          <ac:spMkLst>
            <pc:docMk/>
            <pc:sldMk cId="3301273890" sldId="479"/>
            <ac:spMk id="3" creationId="{00000000-0000-0000-0000-000000000000}"/>
          </ac:spMkLst>
        </pc:spChg>
        <pc:spChg chg="mod">
          <ac:chgData name="Hock Guan TAN (NP)" userId="e5f7d661-fe1a-47b6-b277-f25b08fa15d4" providerId="ADAL" clId="{EE38428C-6CC4-496C-8888-11D11C9E90A7}" dt="2021-04-24T02:22:50.736" v="87" actId="1076"/>
          <ac:spMkLst>
            <pc:docMk/>
            <pc:sldMk cId="3301273890" sldId="479"/>
            <ac:spMk id="8" creationId="{C9DB9C18-82AD-412B-A426-2D432499D44F}"/>
          </ac:spMkLst>
        </pc:spChg>
        <pc:picChg chg="del">
          <ac:chgData name="Hock Guan TAN (NP)" userId="e5f7d661-fe1a-47b6-b277-f25b08fa15d4" providerId="ADAL" clId="{EE38428C-6CC4-496C-8888-11D11C9E90A7}" dt="2021-04-24T02:22:36.744" v="86" actId="478"/>
          <ac:picMkLst>
            <pc:docMk/>
            <pc:sldMk cId="3301273890" sldId="479"/>
            <ac:picMk id="2" creationId="{342C8CBD-277D-4503-9044-5BF9A4517309}"/>
          </ac:picMkLst>
        </pc:picChg>
        <pc:picChg chg="add mod">
          <ac:chgData name="Hock Guan TAN (NP)" userId="e5f7d661-fe1a-47b6-b277-f25b08fa15d4" providerId="ADAL" clId="{EE38428C-6CC4-496C-8888-11D11C9E90A7}" dt="2021-04-24T02:22:50.736" v="87" actId="1076"/>
          <ac:picMkLst>
            <pc:docMk/>
            <pc:sldMk cId="3301273890" sldId="479"/>
            <ac:picMk id="5" creationId="{58ACEB40-C89A-439A-9DEF-0A77A5F08D67}"/>
          </ac:picMkLst>
        </pc:picChg>
      </pc:sldChg>
      <pc:sldChg chg="addSp modSp">
        <pc:chgData name="Hock Guan TAN (NP)" userId="e5f7d661-fe1a-47b6-b277-f25b08fa15d4" providerId="ADAL" clId="{EE38428C-6CC4-496C-8888-11D11C9E90A7}" dt="2021-04-24T03:23:19.649" v="97" actId="1076"/>
        <pc:sldMkLst>
          <pc:docMk/>
          <pc:sldMk cId="2857511715" sldId="501"/>
        </pc:sldMkLst>
        <pc:spChg chg="add mod">
          <ac:chgData name="Hock Guan TAN (NP)" userId="e5f7d661-fe1a-47b6-b277-f25b08fa15d4" providerId="ADAL" clId="{EE38428C-6CC4-496C-8888-11D11C9E90A7}" dt="2021-04-24T03:23:19.649" v="97" actId="1076"/>
          <ac:spMkLst>
            <pc:docMk/>
            <pc:sldMk cId="2857511715" sldId="501"/>
            <ac:spMk id="2" creationId="{C623790D-666B-48BC-ABFB-261B287965BC}"/>
          </ac:spMkLst>
        </pc:spChg>
        <pc:picChg chg="mod">
          <ac:chgData name="Hock Guan TAN (NP)" userId="e5f7d661-fe1a-47b6-b277-f25b08fa15d4" providerId="ADAL" clId="{EE38428C-6CC4-496C-8888-11D11C9E90A7}" dt="2021-04-24T03:22:08.306" v="92" actId="1076"/>
          <ac:picMkLst>
            <pc:docMk/>
            <pc:sldMk cId="2857511715" sldId="501"/>
            <ac:picMk id="3" creationId="{0C761D20-505E-46E5-922B-8EFA5451FFD8}"/>
          </ac:picMkLst>
        </pc:picChg>
      </pc:sldChg>
      <pc:sldChg chg="addSp modSp">
        <pc:chgData name="Hock Guan TAN (NP)" userId="e5f7d661-fe1a-47b6-b277-f25b08fa15d4" providerId="ADAL" clId="{EE38428C-6CC4-496C-8888-11D11C9E90A7}" dt="2021-04-24T03:23:57.945" v="100" actId="1076"/>
        <pc:sldMkLst>
          <pc:docMk/>
          <pc:sldMk cId="106780491" sldId="502"/>
        </pc:sldMkLst>
        <pc:spChg chg="add mod">
          <ac:chgData name="Hock Guan TAN (NP)" userId="e5f7d661-fe1a-47b6-b277-f25b08fa15d4" providerId="ADAL" clId="{EE38428C-6CC4-496C-8888-11D11C9E90A7}" dt="2021-04-24T03:23:57.945" v="100" actId="1076"/>
          <ac:spMkLst>
            <pc:docMk/>
            <pc:sldMk cId="106780491" sldId="502"/>
            <ac:spMk id="2" creationId="{214BC706-57DD-4D39-8A13-13C0721E81AE}"/>
          </ac:spMkLst>
        </pc:spChg>
        <pc:spChg chg="mod">
          <ac:chgData name="Hock Guan TAN (NP)" userId="e5f7d661-fe1a-47b6-b277-f25b08fa15d4" providerId="ADAL" clId="{EE38428C-6CC4-496C-8888-11D11C9E90A7}" dt="2021-04-24T03:23:40.894" v="98" actId="207"/>
          <ac:spMkLst>
            <pc:docMk/>
            <pc:sldMk cId="106780491" sldId="502"/>
            <ac:spMk id="4" creationId="{00000000-0000-0000-0000-000000000000}"/>
          </ac:spMkLst>
        </pc:spChg>
      </pc:sldChg>
      <pc:sldChg chg="addSp modSp">
        <pc:chgData name="Hock Guan TAN (NP)" userId="e5f7d661-fe1a-47b6-b277-f25b08fa15d4" providerId="ADAL" clId="{EE38428C-6CC4-496C-8888-11D11C9E90A7}" dt="2021-04-24T03:24:16.009" v="102" actId="1076"/>
        <pc:sldMkLst>
          <pc:docMk/>
          <pc:sldMk cId="1471533244" sldId="504"/>
        </pc:sldMkLst>
        <pc:spChg chg="add mod">
          <ac:chgData name="Hock Guan TAN (NP)" userId="e5f7d661-fe1a-47b6-b277-f25b08fa15d4" providerId="ADAL" clId="{EE38428C-6CC4-496C-8888-11D11C9E90A7}" dt="2021-04-24T03:24:16.009" v="102" actId="1076"/>
          <ac:spMkLst>
            <pc:docMk/>
            <pc:sldMk cId="1471533244" sldId="504"/>
            <ac:spMk id="2" creationId="{505CF780-8C2B-4423-A0D1-28667F5ABC3B}"/>
          </ac:spMkLst>
        </pc:spChg>
      </pc:sldChg>
      <pc:sldChg chg="modSp">
        <pc:chgData name="Hock Guan TAN (NP)" userId="e5f7d661-fe1a-47b6-b277-f25b08fa15d4" providerId="ADAL" clId="{EE38428C-6CC4-496C-8888-11D11C9E90A7}" dt="2021-04-24T03:35:54.173" v="209" actId="313"/>
        <pc:sldMkLst>
          <pc:docMk/>
          <pc:sldMk cId="3727228898" sldId="508"/>
        </pc:sldMkLst>
        <pc:spChg chg="mod">
          <ac:chgData name="Hock Guan TAN (NP)" userId="e5f7d661-fe1a-47b6-b277-f25b08fa15d4" providerId="ADAL" clId="{EE38428C-6CC4-496C-8888-11D11C9E90A7}" dt="2021-04-24T03:35:54.173" v="209" actId="313"/>
          <ac:spMkLst>
            <pc:docMk/>
            <pc:sldMk cId="3727228898" sldId="508"/>
            <ac:spMk id="4" creationId="{00000000-0000-0000-0000-000000000000}"/>
          </ac:spMkLst>
        </pc:spChg>
      </pc:sldChg>
      <pc:sldChg chg="modSp">
        <pc:chgData name="Hock Guan TAN (NP)" userId="e5f7d661-fe1a-47b6-b277-f25b08fa15d4" providerId="ADAL" clId="{EE38428C-6CC4-496C-8888-11D11C9E90A7}" dt="2021-04-24T03:36:09.886" v="217" actId="20577"/>
        <pc:sldMkLst>
          <pc:docMk/>
          <pc:sldMk cId="1672479002" sldId="509"/>
        </pc:sldMkLst>
        <pc:spChg chg="mod">
          <ac:chgData name="Hock Guan TAN (NP)" userId="e5f7d661-fe1a-47b6-b277-f25b08fa15d4" providerId="ADAL" clId="{EE38428C-6CC4-496C-8888-11D11C9E90A7}" dt="2021-04-24T03:36:09.886" v="217" actId="20577"/>
          <ac:spMkLst>
            <pc:docMk/>
            <pc:sldMk cId="1672479002" sldId="509"/>
            <ac:spMk id="4" creationId="{00000000-0000-0000-0000-000000000000}"/>
          </ac:spMkLst>
        </pc:spChg>
      </pc:sldChg>
      <pc:sldChg chg="addSp modSp">
        <pc:chgData name="Hock Guan TAN (NP)" userId="e5f7d661-fe1a-47b6-b277-f25b08fa15d4" providerId="ADAL" clId="{EE38428C-6CC4-496C-8888-11D11C9E90A7}" dt="2021-04-24T03:48:24.939" v="232" actId="14100"/>
        <pc:sldMkLst>
          <pc:docMk/>
          <pc:sldMk cId="2679931075" sldId="511"/>
        </pc:sldMkLst>
        <pc:spChg chg="mod">
          <ac:chgData name="Hock Guan TAN (NP)" userId="e5f7d661-fe1a-47b6-b277-f25b08fa15d4" providerId="ADAL" clId="{EE38428C-6CC4-496C-8888-11D11C9E90A7}" dt="2021-04-24T03:36:59.122" v="225" actId="20577"/>
          <ac:spMkLst>
            <pc:docMk/>
            <pc:sldMk cId="2679931075" sldId="511"/>
            <ac:spMk id="4" creationId="{00000000-0000-0000-0000-000000000000}"/>
          </ac:spMkLst>
        </pc:spChg>
        <pc:picChg chg="add mod">
          <ac:chgData name="Hock Guan TAN (NP)" userId="e5f7d661-fe1a-47b6-b277-f25b08fa15d4" providerId="ADAL" clId="{EE38428C-6CC4-496C-8888-11D11C9E90A7}" dt="2021-04-24T03:47:12.340" v="229" actId="1076"/>
          <ac:picMkLst>
            <pc:docMk/>
            <pc:sldMk cId="2679931075" sldId="511"/>
            <ac:picMk id="3" creationId="{D1D02B7C-3072-44B6-8E68-BDF019B564C3}"/>
          </ac:picMkLst>
        </pc:picChg>
        <pc:picChg chg="add mod">
          <ac:chgData name="Hock Guan TAN (NP)" userId="e5f7d661-fe1a-47b6-b277-f25b08fa15d4" providerId="ADAL" clId="{EE38428C-6CC4-496C-8888-11D11C9E90A7}" dt="2021-04-24T03:48:24.939" v="232" actId="14100"/>
          <ac:picMkLst>
            <pc:docMk/>
            <pc:sldMk cId="2679931075" sldId="511"/>
            <ac:picMk id="9" creationId="{301CDF6A-BAF5-47EE-AAD0-E59834688CCC}"/>
          </ac:picMkLst>
        </pc:picChg>
      </pc:sldChg>
      <pc:sldChg chg="addSp modSp">
        <pc:chgData name="Hock Guan TAN (NP)" userId="e5f7d661-fe1a-47b6-b277-f25b08fa15d4" providerId="ADAL" clId="{EE38428C-6CC4-496C-8888-11D11C9E90A7}" dt="2021-04-24T02:26:49.831" v="91" actId="255"/>
        <pc:sldMkLst>
          <pc:docMk/>
          <pc:sldMk cId="3817710396" sldId="521"/>
        </pc:sldMkLst>
        <pc:spChg chg="add mod">
          <ac:chgData name="Hock Guan TAN (NP)" userId="e5f7d661-fe1a-47b6-b277-f25b08fa15d4" providerId="ADAL" clId="{EE38428C-6CC4-496C-8888-11D11C9E90A7}" dt="2021-04-24T02:26:49.831" v="91" actId="255"/>
          <ac:spMkLst>
            <pc:docMk/>
            <pc:sldMk cId="3817710396" sldId="521"/>
            <ac:spMk id="6" creationId="{A285EF7E-3C54-48E7-8E40-BEBDF591B59F}"/>
          </ac:spMkLst>
        </pc:spChg>
      </pc:sldChg>
      <pc:sldChg chg="modSp">
        <pc:chgData name="Hock Guan TAN (NP)" userId="e5f7d661-fe1a-47b6-b277-f25b08fa15d4" providerId="ADAL" clId="{EE38428C-6CC4-496C-8888-11D11C9E90A7}" dt="2021-04-24T03:26:56.328" v="164" actId="20577"/>
        <pc:sldMkLst>
          <pc:docMk/>
          <pc:sldMk cId="1088575966" sldId="522"/>
        </pc:sldMkLst>
        <pc:spChg chg="mod">
          <ac:chgData name="Hock Guan TAN (NP)" userId="e5f7d661-fe1a-47b6-b277-f25b08fa15d4" providerId="ADAL" clId="{EE38428C-6CC4-496C-8888-11D11C9E90A7}" dt="2021-04-24T03:26:56.328" v="164" actId="20577"/>
          <ac:spMkLst>
            <pc:docMk/>
            <pc:sldMk cId="1088575966" sldId="522"/>
            <ac:spMk id="2" creationId="{DC8294F4-9845-4251-8992-2CD7C76D488F}"/>
          </ac:spMkLst>
        </pc:spChg>
      </pc:sldChg>
      <pc:sldChg chg="modSp">
        <pc:chgData name="Hock Guan TAN (NP)" userId="e5f7d661-fe1a-47b6-b277-f25b08fa15d4" providerId="ADAL" clId="{EE38428C-6CC4-496C-8888-11D11C9E90A7}" dt="2021-04-24T01:35:51.940" v="10" actId="1076"/>
        <pc:sldMkLst>
          <pc:docMk/>
          <pc:sldMk cId="2238483800" sldId="526"/>
        </pc:sldMkLst>
        <pc:spChg chg="mod">
          <ac:chgData name="Hock Guan TAN (NP)" userId="e5f7d661-fe1a-47b6-b277-f25b08fa15d4" providerId="ADAL" clId="{EE38428C-6CC4-496C-8888-11D11C9E90A7}" dt="2021-04-24T01:35:49.278" v="9" actId="313"/>
          <ac:spMkLst>
            <pc:docMk/>
            <pc:sldMk cId="2238483800" sldId="526"/>
            <ac:spMk id="5" creationId="{00000000-0000-0000-0000-000000000000}"/>
          </ac:spMkLst>
        </pc:spChg>
        <pc:picChg chg="mod">
          <ac:chgData name="Hock Guan TAN (NP)" userId="e5f7d661-fe1a-47b6-b277-f25b08fa15d4" providerId="ADAL" clId="{EE38428C-6CC4-496C-8888-11D11C9E90A7}" dt="2021-04-24T01:35:51.940" v="10" actId="1076"/>
          <ac:picMkLst>
            <pc:docMk/>
            <pc:sldMk cId="2238483800" sldId="526"/>
            <ac:picMk id="6" creationId="{00000000-0000-0000-0000-000000000000}"/>
          </ac:picMkLst>
        </pc:picChg>
      </pc:sldChg>
    </pc:docChg>
  </pc:docChgLst>
  <pc:docChgLst>
    <pc:chgData name="Hock Guan TAN (NP)" userId="e5f7d661-fe1a-47b6-b277-f25b08fa15d4" providerId="ADAL" clId="{7D0BC814-7C69-43B2-ADCC-4C026A7984EE}"/>
    <pc:docChg chg="custSel modSld">
      <pc:chgData name="Hock Guan TAN (NP)" userId="e5f7d661-fe1a-47b6-b277-f25b08fa15d4" providerId="ADAL" clId="{7D0BC814-7C69-43B2-ADCC-4C026A7984EE}" dt="2021-04-24T04:08:45.921" v="159" actId="20577"/>
      <pc:docMkLst>
        <pc:docMk/>
      </pc:docMkLst>
      <pc:sldChg chg="addSp modSp mod modClrScheme chgLayout">
        <pc:chgData name="Hock Guan TAN (NP)" userId="e5f7d661-fe1a-47b6-b277-f25b08fa15d4" providerId="ADAL" clId="{7D0BC814-7C69-43B2-ADCC-4C026A7984EE}" dt="2021-04-24T04:02:08.821" v="151" actId="20577"/>
        <pc:sldMkLst>
          <pc:docMk/>
          <pc:sldMk cId="4119940298" sldId="531"/>
        </pc:sldMkLst>
        <pc:spChg chg="mod ord">
          <ac:chgData name="Hock Guan TAN (NP)" userId="e5f7d661-fe1a-47b6-b277-f25b08fa15d4" providerId="ADAL" clId="{7D0BC814-7C69-43B2-ADCC-4C026A7984EE}" dt="2021-04-24T03:51:02.586" v="0" actId="700"/>
          <ac:spMkLst>
            <pc:docMk/>
            <pc:sldMk cId="4119940298" sldId="531"/>
            <ac:spMk id="2" creationId="{00000000-0000-0000-0000-000000000000}"/>
          </ac:spMkLst>
        </pc:spChg>
        <pc:spChg chg="add mod ord">
          <ac:chgData name="Hock Guan TAN (NP)" userId="e5f7d661-fe1a-47b6-b277-f25b08fa15d4" providerId="ADAL" clId="{7D0BC814-7C69-43B2-ADCC-4C026A7984EE}" dt="2021-04-24T04:02:08.821" v="151" actId="20577"/>
          <ac:spMkLst>
            <pc:docMk/>
            <pc:sldMk cId="4119940298" sldId="531"/>
            <ac:spMk id="3" creationId="{01930435-7B91-42B7-A9A6-DC81B85A0BA5}"/>
          </ac:spMkLst>
        </pc:spChg>
      </pc:sldChg>
      <pc:sldChg chg="modSp">
        <pc:chgData name="Hock Guan TAN (NP)" userId="e5f7d661-fe1a-47b6-b277-f25b08fa15d4" providerId="ADAL" clId="{7D0BC814-7C69-43B2-ADCC-4C026A7984EE}" dt="2021-04-24T04:08:45.921" v="159" actId="20577"/>
        <pc:sldMkLst>
          <pc:docMk/>
          <pc:sldMk cId="1782402953" sldId="532"/>
        </pc:sldMkLst>
        <pc:spChg chg="mod">
          <ac:chgData name="Hock Guan TAN (NP)" userId="e5f7d661-fe1a-47b6-b277-f25b08fa15d4" providerId="ADAL" clId="{7D0BC814-7C69-43B2-ADCC-4C026A7984EE}" dt="2021-04-24T04:08:45.921" v="159" actId="20577"/>
          <ac:spMkLst>
            <pc:docMk/>
            <pc:sldMk cId="1782402953" sldId="532"/>
            <ac:spMk id="7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8533A4A5-CFB7-4F48-A5E2-2DE6F7B31D02}"/>
    <pc:docChg chg="addSld modSld sldOrd">
      <pc:chgData name="Hock Guan TAN (NP)" userId="S::thg@np.edu.sg::e5f7d661-fe1a-47b6-b277-f25b08fa15d4" providerId="AD" clId="Web-{8533A4A5-CFB7-4F48-A5E2-2DE6F7B31D02}" dt="2021-05-09T01:53:05.493" v="85" actId="20577"/>
      <pc:docMkLst>
        <pc:docMk/>
      </pc:docMkLst>
      <pc:sldChg chg="modSp new ord">
        <pc:chgData name="Hock Guan TAN (NP)" userId="S::thg@np.edu.sg::e5f7d661-fe1a-47b6-b277-f25b08fa15d4" providerId="AD" clId="Web-{8533A4A5-CFB7-4F48-A5E2-2DE6F7B31D02}" dt="2021-05-09T01:53:05.493" v="85" actId="20577"/>
        <pc:sldMkLst>
          <pc:docMk/>
          <pc:sldMk cId="2036939816" sldId="575"/>
        </pc:sldMkLst>
        <pc:spChg chg="mod">
          <ac:chgData name="Hock Guan TAN (NP)" userId="S::thg@np.edu.sg::e5f7d661-fe1a-47b6-b277-f25b08fa15d4" providerId="AD" clId="Web-{8533A4A5-CFB7-4F48-A5E2-2DE6F7B31D02}" dt="2021-05-09T01:47:53.675" v="37" actId="20577"/>
          <ac:spMkLst>
            <pc:docMk/>
            <pc:sldMk cId="2036939816" sldId="575"/>
            <ac:spMk id="2" creationId="{FE4F0868-45A5-4E85-9345-F682245A2E63}"/>
          </ac:spMkLst>
        </pc:spChg>
        <pc:spChg chg="mod">
          <ac:chgData name="Hock Guan TAN (NP)" userId="S::thg@np.edu.sg::e5f7d661-fe1a-47b6-b277-f25b08fa15d4" providerId="AD" clId="Web-{8533A4A5-CFB7-4F48-A5E2-2DE6F7B31D02}" dt="2021-05-09T01:53:05.493" v="85" actId="20577"/>
          <ac:spMkLst>
            <pc:docMk/>
            <pc:sldMk cId="2036939816" sldId="575"/>
            <ac:spMk id="3" creationId="{037A78E1-6B7E-475A-8183-275C471CFB2B}"/>
          </ac:spMkLst>
        </pc:spChg>
      </pc:sldChg>
    </pc:docChg>
  </pc:docChgLst>
  <pc:docChgLst>
    <pc:chgData name="Hock Guan TAN (NP)" userId="S::thg@np.edu.sg::e5f7d661-fe1a-47b6-b277-f25b08fa15d4" providerId="AD" clId="Web-{FD76C90A-6F1F-4A76-B51F-C3EDDD337E7E}"/>
    <pc:docChg chg="delSld modSld">
      <pc:chgData name="Hock Guan TAN (NP)" userId="S::thg@np.edu.sg::e5f7d661-fe1a-47b6-b277-f25b08fa15d4" providerId="AD" clId="Web-{FD76C90A-6F1F-4A76-B51F-C3EDDD337E7E}" dt="2021-04-23T06:10:32.036" v="7" actId="20577"/>
      <pc:docMkLst>
        <pc:docMk/>
      </pc:docMkLst>
      <pc:sldChg chg="del">
        <pc:chgData name="Hock Guan TAN (NP)" userId="S::thg@np.edu.sg::e5f7d661-fe1a-47b6-b277-f25b08fa15d4" providerId="AD" clId="Web-{FD76C90A-6F1F-4A76-B51F-C3EDDD337E7E}" dt="2021-04-23T06:09:51.457" v="0"/>
        <pc:sldMkLst>
          <pc:docMk/>
          <pc:sldMk cId="341697738" sldId="510"/>
        </pc:sldMkLst>
      </pc:sldChg>
      <pc:sldChg chg="modSp">
        <pc:chgData name="Hock Guan TAN (NP)" userId="S::thg@np.edu.sg::e5f7d661-fe1a-47b6-b277-f25b08fa15d4" providerId="AD" clId="Web-{FD76C90A-6F1F-4A76-B51F-C3EDDD337E7E}" dt="2021-04-23T06:10:32.036" v="7" actId="20577"/>
        <pc:sldMkLst>
          <pc:docMk/>
          <pc:sldMk cId="2679931075" sldId="511"/>
        </pc:sldMkLst>
        <pc:spChg chg="mod">
          <ac:chgData name="Hock Guan TAN (NP)" userId="S::thg@np.edu.sg::e5f7d661-fe1a-47b6-b277-f25b08fa15d4" providerId="AD" clId="Web-{FD76C90A-6F1F-4A76-B51F-C3EDDD337E7E}" dt="2021-04-23T06:10:32.036" v="7" actId="20577"/>
          <ac:spMkLst>
            <pc:docMk/>
            <pc:sldMk cId="2679931075" sldId="511"/>
            <ac:spMk id="4" creationId="{00000000-0000-0000-0000-000000000000}"/>
          </ac:spMkLst>
        </pc:spChg>
      </pc:sldChg>
    </pc:docChg>
  </pc:docChgLst>
  <pc:docChgLst>
    <pc:chgData name="Hock Guan TAN (NP)" userId="e5f7d661-fe1a-47b6-b277-f25b08fa15d4" providerId="ADAL" clId="{18EF79FC-DAEF-4DE5-8CA4-916783548EC1}"/>
    <pc:docChg chg="custSel modSld">
      <pc:chgData name="Hock Guan TAN (NP)" userId="e5f7d661-fe1a-47b6-b277-f25b08fa15d4" providerId="ADAL" clId="{18EF79FC-DAEF-4DE5-8CA4-916783548EC1}" dt="2021-04-23T07:17:01.273" v="41" actId="20577"/>
      <pc:docMkLst>
        <pc:docMk/>
      </pc:docMkLst>
      <pc:sldChg chg="modSp">
        <pc:chgData name="Hock Guan TAN (NP)" userId="e5f7d661-fe1a-47b6-b277-f25b08fa15d4" providerId="ADAL" clId="{18EF79FC-DAEF-4DE5-8CA4-916783548EC1}" dt="2021-04-23T07:16:48.942" v="37" actId="20577"/>
        <pc:sldMkLst>
          <pc:docMk/>
          <pc:sldMk cId="3405888941" sldId="494"/>
        </pc:sldMkLst>
        <pc:spChg chg="mod">
          <ac:chgData name="Hock Guan TAN (NP)" userId="e5f7d661-fe1a-47b6-b277-f25b08fa15d4" providerId="ADAL" clId="{18EF79FC-DAEF-4DE5-8CA4-916783548EC1}" dt="2021-04-23T07:16:48.942" v="37" actId="20577"/>
          <ac:spMkLst>
            <pc:docMk/>
            <pc:sldMk cId="3405888941" sldId="494"/>
            <ac:spMk id="3" creationId="{00000000-0000-0000-0000-000000000000}"/>
          </ac:spMkLst>
        </pc:spChg>
      </pc:sldChg>
      <pc:sldChg chg="delSp">
        <pc:chgData name="Hock Guan TAN (NP)" userId="e5f7d661-fe1a-47b6-b277-f25b08fa15d4" providerId="ADAL" clId="{18EF79FC-DAEF-4DE5-8CA4-916783548EC1}" dt="2021-04-23T07:12:19.979" v="0" actId="478"/>
        <pc:sldMkLst>
          <pc:docMk/>
          <pc:sldMk cId="204867608" sldId="495"/>
        </pc:sldMkLst>
        <pc:spChg chg="del">
          <ac:chgData name="Hock Guan TAN (NP)" userId="e5f7d661-fe1a-47b6-b277-f25b08fa15d4" providerId="ADAL" clId="{18EF79FC-DAEF-4DE5-8CA4-916783548EC1}" dt="2021-04-23T07:12:19.979" v="0" actId="478"/>
          <ac:spMkLst>
            <pc:docMk/>
            <pc:sldMk cId="204867608" sldId="495"/>
            <ac:spMk id="2" creationId="{00000000-0000-0000-0000-000000000000}"/>
          </ac:spMkLst>
        </pc:spChg>
      </pc:sldChg>
      <pc:sldChg chg="modSp">
        <pc:chgData name="Hock Guan TAN (NP)" userId="e5f7d661-fe1a-47b6-b277-f25b08fa15d4" providerId="ADAL" clId="{18EF79FC-DAEF-4DE5-8CA4-916783548EC1}" dt="2021-04-23T07:17:01.273" v="41" actId="20577"/>
        <pc:sldMkLst>
          <pc:docMk/>
          <pc:sldMk cId="2417645117" sldId="518"/>
        </pc:sldMkLst>
        <pc:spChg chg="mod">
          <ac:chgData name="Hock Guan TAN (NP)" userId="e5f7d661-fe1a-47b6-b277-f25b08fa15d4" providerId="ADAL" clId="{18EF79FC-DAEF-4DE5-8CA4-916783548EC1}" dt="2021-04-23T07:17:01.273" v="41" actId="20577"/>
          <ac:spMkLst>
            <pc:docMk/>
            <pc:sldMk cId="2417645117" sldId="518"/>
            <ac:spMk id="3" creationId="{00000000-0000-0000-0000-000000000000}"/>
          </ac:spMkLst>
        </pc:spChg>
      </pc:sldChg>
      <pc:sldChg chg="addSp modSp">
        <pc:chgData name="Hock Guan TAN (NP)" userId="e5f7d661-fe1a-47b6-b277-f25b08fa15d4" providerId="ADAL" clId="{18EF79FC-DAEF-4DE5-8CA4-916783548EC1}" dt="2021-04-23T07:14:57.879" v="20" actId="20577"/>
        <pc:sldMkLst>
          <pc:docMk/>
          <pc:sldMk cId="4209592309" sldId="527"/>
        </pc:sldMkLst>
        <pc:spChg chg="add mod">
          <ac:chgData name="Hock Guan TAN (NP)" userId="e5f7d661-fe1a-47b6-b277-f25b08fa15d4" providerId="ADAL" clId="{18EF79FC-DAEF-4DE5-8CA4-916783548EC1}" dt="2021-04-23T07:14:57.879" v="20" actId="20577"/>
          <ac:spMkLst>
            <pc:docMk/>
            <pc:sldMk cId="4209592309" sldId="527"/>
            <ac:spMk id="5" creationId="{1921EA3C-4A7F-4753-80A7-EA931AC7F81D}"/>
          </ac:spMkLst>
        </pc:spChg>
      </pc:sldChg>
      <pc:sldChg chg="addSp modSp">
        <pc:chgData name="Hock Guan TAN (NP)" userId="e5f7d661-fe1a-47b6-b277-f25b08fa15d4" providerId="ADAL" clId="{18EF79FC-DAEF-4DE5-8CA4-916783548EC1}" dt="2021-04-23T07:13:49.418" v="4" actId="255"/>
        <pc:sldMkLst>
          <pc:docMk/>
          <pc:sldMk cId="1925166354" sldId="529"/>
        </pc:sldMkLst>
        <pc:spChg chg="add mod">
          <ac:chgData name="Hock Guan TAN (NP)" userId="e5f7d661-fe1a-47b6-b277-f25b08fa15d4" providerId="ADAL" clId="{18EF79FC-DAEF-4DE5-8CA4-916783548EC1}" dt="2021-04-23T07:13:49.418" v="4" actId="255"/>
          <ac:spMkLst>
            <pc:docMk/>
            <pc:sldMk cId="1925166354" sldId="529"/>
            <ac:spMk id="7" creationId="{362A7CF9-4C1A-43AD-AF1F-FA333FB53795}"/>
          </ac:spMkLst>
        </pc:spChg>
      </pc:sldChg>
    </pc:docChg>
  </pc:docChgLst>
  <pc:docChgLst>
    <pc:chgData name="Hock Guan TAN (NP)" userId="S::thg@np.edu.sg::e5f7d661-fe1a-47b6-b277-f25b08fa15d4" providerId="AD" clId="Web-{9CE21932-2C5E-492B-B0F7-9350DDE148B6}"/>
    <pc:docChg chg="mod addSld modSld modMainMaster">
      <pc:chgData name="Hock Guan TAN (NP)" userId="S::thg@np.edu.sg::e5f7d661-fe1a-47b6-b277-f25b08fa15d4" providerId="AD" clId="Web-{9CE21932-2C5E-492B-B0F7-9350DDE148B6}" dt="2021-04-27T22:29:38.998" v="74" actId="20577"/>
      <pc:docMkLst>
        <pc:docMk/>
      </pc:docMkLst>
      <pc:sldChg chg="modSp new">
        <pc:chgData name="Hock Guan TAN (NP)" userId="S::thg@np.edu.sg::e5f7d661-fe1a-47b6-b277-f25b08fa15d4" providerId="AD" clId="Web-{9CE21932-2C5E-492B-B0F7-9350DDE148B6}" dt="2021-04-27T22:29:38.998" v="74" actId="20577"/>
        <pc:sldMkLst>
          <pc:docMk/>
          <pc:sldMk cId="834896883" sldId="537"/>
        </pc:sldMkLst>
        <pc:spChg chg="mod">
          <ac:chgData name="Hock Guan TAN (NP)" userId="S::thg@np.edu.sg::e5f7d661-fe1a-47b6-b277-f25b08fa15d4" providerId="AD" clId="Web-{9CE21932-2C5E-492B-B0F7-9350DDE148B6}" dt="2021-04-27T22:27:15.246" v="4" actId="20577"/>
          <ac:spMkLst>
            <pc:docMk/>
            <pc:sldMk cId="834896883" sldId="537"/>
            <ac:spMk id="2" creationId="{372EB4D3-75FE-43A6-BECA-521095C22D68}"/>
          </ac:spMkLst>
        </pc:spChg>
        <pc:spChg chg="mod">
          <ac:chgData name="Hock Guan TAN (NP)" userId="S::thg@np.edu.sg::e5f7d661-fe1a-47b6-b277-f25b08fa15d4" providerId="AD" clId="Web-{9CE21932-2C5E-492B-B0F7-9350DDE148B6}" dt="2021-04-27T22:29:38.998" v="74" actId="20577"/>
          <ac:spMkLst>
            <pc:docMk/>
            <pc:sldMk cId="834896883" sldId="537"/>
            <ac:spMk id="3" creationId="{5249157D-26F4-45C1-AD12-5682A7DC37D9}"/>
          </ac:spMkLst>
        </pc:spChg>
      </pc:sldChg>
      <pc:sldMasterChg chg="addSp">
        <pc:chgData name="Hock Guan TAN (NP)" userId="S::thg@np.edu.sg::e5f7d661-fe1a-47b6-b277-f25b08fa15d4" providerId="AD" clId="Web-{9CE21932-2C5E-492B-B0F7-9350DDE148B6}" dt="2021-04-27T22:26:48.276" v="0" actId="33475"/>
        <pc:sldMasterMkLst>
          <pc:docMk/>
          <pc:sldMasterMk cId="0" sldId="2147483650"/>
        </pc:sldMasterMkLst>
        <pc:spChg chg="add">
          <ac:chgData name="Hock Guan TAN (NP)" userId="S::thg@np.edu.sg::e5f7d661-fe1a-47b6-b277-f25b08fa15d4" providerId="AD" clId="Web-{9CE21932-2C5E-492B-B0F7-9350DDE148B6}" dt="2021-04-27T22:26:48.276" v="0" actId="33475"/>
          <ac:spMkLst>
            <pc:docMk/>
            <pc:sldMasterMk cId="0" sldId="2147483650"/>
            <ac:spMk id="3" creationId="{BAC21A70-D7D5-4378-8902-CAA10858CB31}"/>
          </ac:spMkLst>
        </pc:spChg>
      </pc:sldMasterChg>
    </pc:docChg>
  </pc:docChgLst>
  <pc:docChgLst>
    <pc:chgData name="Hock Guan TAN (NP)" userId="e5f7d661-fe1a-47b6-b277-f25b08fa15d4" providerId="ADAL" clId="{90DC0713-5445-49D6-A35B-DBF7F1C2A4BC}"/>
    <pc:docChg chg="custSel addSld delSld modSld">
      <pc:chgData name="Hock Guan TAN (NP)" userId="e5f7d661-fe1a-47b6-b277-f25b08fa15d4" providerId="ADAL" clId="{90DC0713-5445-49D6-A35B-DBF7F1C2A4BC}" dt="2021-04-25T05:21:44.318" v="367" actId="1076"/>
      <pc:docMkLst>
        <pc:docMk/>
      </pc:docMkLst>
      <pc:sldChg chg="modSp">
        <pc:chgData name="Hock Guan TAN (NP)" userId="e5f7d661-fe1a-47b6-b277-f25b08fa15d4" providerId="ADAL" clId="{90DC0713-5445-49D6-A35B-DBF7F1C2A4BC}" dt="2021-04-25T05:15:47.021" v="186" actId="20577"/>
        <pc:sldMkLst>
          <pc:docMk/>
          <pc:sldMk cId="111174992" sldId="512"/>
        </pc:sldMkLst>
        <pc:spChg chg="mod">
          <ac:chgData name="Hock Guan TAN (NP)" userId="e5f7d661-fe1a-47b6-b277-f25b08fa15d4" providerId="ADAL" clId="{90DC0713-5445-49D6-A35B-DBF7F1C2A4BC}" dt="2021-04-25T05:15:47.021" v="186" actId="20577"/>
          <ac:spMkLst>
            <pc:docMk/>
            <pc:sldMk cId="111174992" sldId="512"/>
            <ac:spMk id="3" creationId="{00000000-0000-0000-0000-000000000000}"/>
          </ac:spMkLst>
        </pc:spChg>
      </pc:sldChg>
      <pc:sldChg chg="addSp delSp modSp add">
        <pc:chgData name="Hock Guan TAN (NP)" userId="e5f7d661-fe1a-47b6-b277-f25b08fa15d4" providerId="ADAL" clId="{90DC0713-5445-49D6-A35B-DBF7F1C2A4BC}" dt="2021-04-25T05:21:44.318" v="367" actId="1076"/>
        <pc:sldMkLst>
          <pc:docMk/>
          <pc:sldMk cId="2349919240" sldId="533"/>
        </pc:sldMkLst>
        <pc:spChg chg="mod">
          <ac:chgData name="Hock Guan TAN (NP)" userId="e5f7d661-fe1a-47b6-b277-f25b08fa15d4" providerId="ADAL" clId="{90DC0713-5445-49D6-A35B-DBF7F1C2A4BC}" dt="2021-04-25T05:18:57.130" v="255" actId="20577"/>
          <ac:spMkLst>
            <pc:docMk/>
            <pc:sldMk cId="2349919240" sldId="533"/>
            <ac:spMk id="4" creationId="{00000000-0000-0000-0000-000000000000}"/>
          </ac:spMkLst>
        </pc:spChg>
        <pc:spChg chg="mod">
          <ac:chgData name="Hock Guan TAN (NP)" userId="e5f7d661-fe1a-47b6-b277-f25b08fa15d4" providerId="ADAL" clId="{90DC0713-5445-49D6-A35B-DBF7F1C2A4BC}" dt="2021-04-25T05:19:56.282" v="361" actId="20577"/>
          <ac:spMkLst>
            <pc:docMk/>
            <pc:sldMk cId="2349919240" sldId="533"/>
            <ac:spMk id="5" creationId="{123F5362-651D-4E5A-B75A-1D34386EF3BF}"/>
          </ac:spMkLst>
        </pc:spChg>
        <pc:picChg chg="del">
          <ac:chgData name="Hock Guan TAN (NP)" userId="e5f7d661-fe1a-47b6-b277-f25b08fa15d4" providerId="ADAL" clId="{90DC0713-5445-49D6-A35B-DBF7F1C2A4BC}" dt="2021-04-25T05:18:04.919" v="190" actId="478"/>
          <ac:picMkLst>
            <pc:docMk/>
            <pc:sldMk cId="2349919240" sldId="533"/>
            <ac:picMk id="3" creationId="{B4EF95A1-18FE-48EC-8F13-26BA9844E2CC}"/>
          </ac:picMkLst>
        </pc:picChg>
        <pc:picChg chg="add mod">
          <ac:chgData name="Hock Guan TAN (NP)" userId="e5f7d661-fe1a-47b6-b277-f25b08fa15d4" providerId="ADAL" clId="{90DC0713-5445-49D6-A35B-DBF7F1C2A4BC}" dt="2021-04-25T05:21:44.318" v="367" actId="1076"/>
          <ac:picMkLst>
            <pc:docMk/>
            <pc:sldMk cId="2349919240" sldId="533"/>
            <ac:picMk id="6" creationId="{BFC8B2E6-7315-4604-BF8F-A65950F49125}"/>
          </ac:picMkLst>
        </pc:picChg>
        <pc:cxnChg chg="mod">
          <ac:chgData name="Hock Guan TAN (NP)" userId="e5f7d661-fe1a-47b6-b277-f25b08fa15d4" providerId="ADAL" clId="{90DC0713-5445-49D6-A35B-DBF7F1C2A4BC}" dt="2021-04-25T05:19:05.691" v="258" actId="1076"/>
          <ac:cxnSpMkLst>
            <pc:docMk/>
            <pc:sldMk cId="2349919240" sldId="533"/>
            <ac:cxnSpMk id="7" creationId="{4422860E-4329-45E0-85A8-6102161AE278}"/>
          </ac:cxnSpMkLst>
        </pc:cxnChg>
      </pc:sldChg>
      <pc:sldChg chg="add del">
        <pc:chgData name="Hock Guan TAN (NP)" userId="e5f7d661-fe1a-47b6-b277-f25b08fa15d4" providerId="ADAL" clId="{90DC0713-5445-49D6-A35B-DBF7F1C2A4BC}" dt="2021-04-25T05:21:16.179" v="363" actId="2696"/>
        <pc:sldMkLst>
          <pc:docMk/>
          <pc:sldMk cId="2901325872" sldId="534"/>
        </pc:sldMkLst>
      </pc:sldChg>
      <pc:sldChg chg="add del">
        <pc:chgData name="Hock Guan TAN (NP)" userId="e5f7d661-fe1a-47b6-b277-f25b08fa15d4" providerId="ADAL" clId="{90DC0713-5445-49D6-A35B-DBF7F1C2A4BC}" dt="2021-04-25T05:21:24.678" v="365" actId="2696"/>
        <pc:sldMkLst>
          <pc:docMk/>
          <pc:sldMk cId="4246773827" sldId="534"/>
        </pc:sldMkLst>
      </pc:sldChg>
    </pc:docChg>
  </pc:docChgLst>
  <pc:docChgLst>
    <pc:chgData name="Hock Guan TAN (NP)" userId="e5f7d661-fe1a-47b6-b277-f25b08fa15d4" providerId="ADAL" clId="{F9BB9474-231A-439F-9164-8BA4FFE2C965}"/>
    <pc:docChg chg="modSld">
      <pc:chgData name="Hock Guan TAN (NP)" userId="e5f7d661-fe1a-47b6-b277-f25b08fa15d4" providerId="ADAL" clId="{F9BB9474-231A-439F-9164-8BA4FFE2C965}" dt="2021-04-25T04:54:42.747" v="1" actId="20577"/>
      <pc:docMkLst>
        <pc:docMk/>
      </pc:docMkLst>
      <pc:sldChg chg="modSp">
        <pc:chgData name="Hock Guan TAN (NP)" userId="e5f7d661-fe1a-47b6-b277-f25b08fa15d4" providerId="ADAL" clId="{F9BB9474-231A-439F-9164-8BA4FFE2C965}" dt="2021-04-25T04:54:42.747" v="1" actId="20577"/>
        <pc:sldMkLst>
          <pc:docMk/>
          <pc:sldMk cId="4119940298" sldId="531"/>
        </pc:sldMkLst>
        <pc:spChg chg="mod">
          <ac:chgData name="Hock Guan TAN (NP)" userId="e5f7d661-fe1a-47b6-b277-f25b08fa15d4" providerId="ADAL" clId="{F9BB9474-231A-439F-9164-8BA4FFE2C965}" dt="2021-04-25T04:54:42.747" v="1" actId="20577"/>
          <ac:spMkLst>
            <pc:docMk/>
            <pc:sldMk cId="4119940298" sldId="531"/>
            <ac:spMk id="5" creationId="{FF887B34-6BA9-4603-84D3-FD4A5A1F6E54}"/>
          </ac:spMkLst>
        </pc:spChg>
      </pc:sldChg>
    </pc:docChg>
  </pc:docChgLst>
  <pc:docChgLst>
    <pc:chgData name="Hock Guan TAN (NP)" userId="S::thg@np.edu.sg::e5f7d661-fe1a-47b6-b277-f25b08fa15d4" providerId="AD" clId="Web-{946CC251-2A9D-49DC-B986-9C6651FB8ADC}"/>
    <pc:docChg chg="modSld">
      <pc:chgData name="Hock Guan TAN (NP)" userId="S::thg@np.edu.sg::e5f7d661-fe1a-47b6-b277-f25b08fa15d4" providerId="AD" clId="Web-{946CC251-2A9D-49DC-B986-9C6651FB8ADC}" dt="2021-05-31T06:27:58.231" v="39" actId="20577"/>
      <pc:docMkLst>
        <pc:docMk/>
      </pc:docMkLst>
      <pc:sldChg chg="modSp">
        <pc:chgData name="Hock Guan TAN (NP)" userId="S::thg@np.edu.sg::e5f7d661-fe1a-47b6-b277-f25b08fa15d4" providerId="AD" clId="Web-{946CC251-2A9D-49DC-B986-9C6651FB8ADC}" dt="2021-05-31T06:14:35.136" v="23" actId="20577"/>
        <pc:sldMkLst>
          <pc:docMk/>
          <pc:sldMk cId="2208748802" sldId="466"/>
        </pc:sldMkLst>
        <pc:spChg chg="mod">
          <ac:chgData name="Hock Guan TAN (NP)" userId="S::thg@np.edu.sg::e5f7d661-fe1a-47b6-b277-f25b08fa15d4" providerId="AD" clId="Web-{946CC251-2A9D-49DC-B986-9C6651FB8ADC}" dt="2021-05-31T06:14:35.136" v="23" actId="20577"/>
          <ac:spMkLst>
            <pc:docMk/>
            <pc:sldMk cId="2208748802" sldId="466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46CC251-2A9D-49DC-B986-9C6651FB8ADC}" dt="2021-05-31T06:26:58.964" v="38" actId="20577"/>
        <pc:sldMkLst>
          <pc:docMk/>
          <pc:sldMk cId="182696546" sldId="626"/>
        </pc:sldMkLst>
        <pc:spChg chg="mod">
          <ac:chgData name="Hock Guan TAN (NP)" userId="S::thg@np.edu.sg::e5f7d661-fe1a-47b6-b277-f25b08fa15d4" providerId="AD" clId="Web-{946CC251-2A9D-49DC-B986-9C6651FB8ADC}" dt="2021-05-31T06:26:58.964" v="38" actId="20577"/>
          <ac:spMkLst>
            <pc:docMk/>
            <pc:sldMk cId="182696546" sldId="626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46CC251-2A9D-49DC-B986-9C6651FB8ADC}" dt="2021-05-31T06:27:58.231" v="39" actId="20577"/>
        <pc:sldMkLst>
          <pc:docMk/>
          <pc:sldMk cId="2075774202" sldId="627"/>
        </pc:sldMkLst>
        <pc:spChg chg="mod">
          <ac:chgData name="Hock Guan TAN (NP)" userId="S::thg@np.edu.sg::e5f7d661-fe1a-47b6-b277-f25b08fa15d4" providerId="AD" clId="Web-{946CC251-2A9D-49DC-B986-9C6651FB8ADC}" dt="2021-05-31T06:27:58.231" v="39" actId="20577"/>
          <ac:spMkLst>
            <pc:docMk/>
            <pc:sldMk cId="2075774202" sldId="627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46CC251-2A9D-49DC-B986-9C6651FB8ADC}" dt="2021-05-31T06:13:05.806" v="1" actId="20577"/>
        <pc:sldMkLst>
          <pc:docMk/>
          <pc:sldMk cId="1216655879" sldId="629"/>
        </pc:sldMkLst>
        <pc:spChg chg="mod">
          <ac:chgData name="Hock Guan TAN (NP)" userId="S::thg@np.edu.sg::e5f7d661-fe1a-47b6-b277-f25b08fa15d4" providerId="AD" clId="Web-{946CC251-2A9D-49DC-B986-9C6651FB8ADC}" dt="2021-05-31T06:13:05.806" v="1" actId="20577"/>
          <ac:spMkLst>
            <pc:docMk/>
            <pc:sldMk cId="1216655879" sldId="629"/>
            <ac:spMk id="3" creationId="{00000000-0000-0000-0000-000000000000}"/>
          </ac:spMkLst>
        </pc:spChg>
      </pc:sldChg>
      <pc:sldChg chg="addSp modSp">
        <pc:chgData name="Hock Guan TAN (NP)" userId="S::thg@np.edu.sg::e5f7d661-fe1a-47b6-b277-f25b08fa15d4" providerId="AD" clId="Web-{946CC251-2A9D-49DC-B986-9C6651FB8ADC}" dt="2021-05-31T06:23:40.991" v="33" actId="1076"/>
        <pc:sldMkLst>
          <pc:docMk/>
          <pc:sldMk cId="2713636875" sldId="633"/>
        </pc:sldMkLst>
        <pc:spChg chg="add mod">
          <ac:chgData name="Hock Guan TAN (NP)" userId="S::thg@np.edu.sg::e5f7d661-fe1a-47b6-b277-f25b08fa15d4" providerId="AD" clId="Web-{946CC251-2A9D-49DC-B986-9C6651FB8ADC}" dt="2021-05-31T06:23:40.991" v="33" actId="1076"/>
          <ac:spMkLst>
            <pc:docMk/>
            <pc:sldMk cId="2713636875" sldId="633"/>
            <ac:spMk id="2" creationId="{486972C3-C828-4215-9136-6AB38D85958A}"/>
          </ac:spMkLst>
        </pc:spChg>
      </pc:sldChg>
      <pc:sldChg chg="modSp">
        <pc:chgData name="Hock Guan TAN (NP)" userId="S::thg@np.edu.sg::e5f7d661-fe1a-47b6-b277-f25b08fa15d4" providerId="AD" clId="Web-{946CC251-2A9D-49DC-B986-9C6651FB8ADC}" dt="2021-05-31T06:15:53.997" v="25" actId="20577"/>
        <pc:sldMkLst>
          <pc:docMk/>
          <pc:sldMk cId="2370057178" sldId="665"/>
        </pc:sldMkLst>
        <pc:spChg chg="mod">
          <ac:chgData name="Hock Guan TAN (NP)" userId="S::thg@np.edu.sg::e5f7d661-fe1a-47b6-b277-f25b08fa15d4" providerId="AD" clId="Web-{946CC251-2A9D-49DC-B986-9C6651FB8ADC}" dt="2021-05-31T06:15:53.997" v="25" actId="20577"/>
          <ac:spMkLst>
            <pc:docMk/>
            <pc:sldMk cId="2370057178" sldId="665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46CC251-2A9D-49DC-B986-9C6651FB8ADC}" dt="2021-05-31T06:20:02.002" v="28" actId="20577"/>
        <pc:sldMkLst>
          <pc:docMk/>
          <pc:sldMk cId="1649588971" sldId="674"/>
        </pc:sldMkLst>
        <pc:spChg chg="mod">
          <ac:chgData name="Hock Guan TAN (NP)" userId="S::thg@np.edu.sg::e5f7d661-fe1a-47b6-b277-f25b08fa15d4" providerId="AD" clId="Web-{946CC251-2A9D-49DC-B986-9C6651FB8ADC}" dt="2021-05-31T06:20:02.002" v="28" actId="20577"/>
          <ac:spMkLst>
            <pc:docMk/>
            <pc:sldMk cId="1649588971" sldId="674"/>
            <ac:spMk id="5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46CC251-2A9D-49DC-B986-9C6651FB8ADC}" dt="2021-05-31T06:20:30.690" v="31" actId="20577"/>
        <pc:sldMkLst>
          <pc:docMk/>
          <pc:sldMk cId="283898109" sldId="675"/>
        </pc:sldMkLst>
        <pc:spChg chg="mod">
          <ac:chgData name="Hock Guan TAN (NP)" userId="S::thg@np.edu.sg::e5f7d661-fe1a-47b6-b277-f25b08fa15d4" providerId="AD" clId="Web-{946CC251-2A9D-49DC-B986-9C6651FB8ADC}" dt="2021-05-31T06:20:30.690" v="31" actId="20577"/>
          <ac:spMkLst>
            <pc:docMk/>
            <pc:sldMk cId="283898109" sldId="675"/>
            <ac:spMk id="5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946CC251-2A9D-49DC-B986-9C6651FB8ADC}" dt="2021-05-31T06:24:17.429" v="36" actId="20577"/>
        <pc:sldMkLst>
          <pc:docMk/>
          <pc:sldMk cId="1830173952" sldId="686"/>
        </pc:sldMkLst>
        <pc:spChg chg="mod">
          <ac:chgData name="Hock Guan TAN (NP)" userId="S::thg@np.edu.sg::e5f7d661-fe1a-47b6-b277-f25b08fa15d4" providerId="AD" clId="Web-{946CC251-2A9D-49DC-B986-9C6651FB8ADC}" dt="2021-05-31T06:24:17.429" v="36" actId="20577"/>
          <ac:spMkLst>
            <pc:docMk/>
            <pc:sldMk cId="1830173952" sldId="686"/>
            <ac:spMk id="5" creationId="{00000000-0000-0000-0000-000000000000}"/>
          </ac:spMkLst>
        </pc:spChg>
      </pc:sldChg>
    </pc:docChg>
  </pc:docChgLst>
  <pc:docChgLst>
    <pc:chgData name="Hock Guan TAN (NP)" userId="e5f7d661-fe1a-47b6-b277-f25b08fa15d4" providerId="ADAL" clId="{1F40E862-1E05-4BC4-8CC4-8E8A6838E703}"/>
    <pc:docChg chg="custSel modSld">
      <pc:chgData name="Hock Guan TAN (NP)" userId="e5f7d661-fe1a-47b6-b277-f25b08fa15d4" providerId="ADAL" clId="{1F40E862-1E05-4BC4-8CC4-8E8A6838E703}" dt="2021-04-25T04:29:06.242" v="917" actId="20577"/>
      <pc:docMkLst>
        <pc:docMk/>
      </pc:docMkLst>
      <pc:sldChg chg="addSp modSp">
        <pc:chgData name="Hock Guan TAN (NP)" userId="e5f7d661-fe1a-47b6-b277-f25b08fa15d4" providerId="ADAL" clId="{1F40E862-1E05-4BC4-8CC4-8E8A6838E703}" dt="2021-04-25T04:29:06.242" v="917" actId="20577"/>
        <pc:sldMkLst>
          <pc:docMk/>
          <pc:sldMk cId="4119940298" sldId="531"/>
        </pc:sldMkLst>
        <pc:spChg chg="add mod">
          <ac:chgData name="Hock Guan TAN (NP)" userId="e5f7d661-fe1a-47b6-b277-f25b08fa15d4" providerId="ADAL" clId="{1F40E862-1E05-4BC4-8CC4-8E8A6838E703}" dt="2021-04-25T04:29:06.242" v="917" actId="20577"/>
          <ac:spMkLst>
            <pc:docMk/>
            <pc:sldMk cId="4119940298" sldId="531"/>
            <ac:spMk id="5" creationId="{FF887B34-6BA9-4603-84D3-FD4A5A1F6E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3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D8D15-C1EE-4187-BFF7-4E97858134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62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21395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3600"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743200"/>
            <a:ext cx="103632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9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7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0" cap="all">
                <a:effectLst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title style</a:t>
            </a:r>
          </a:p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2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4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1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833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Diploma in CSF	                             </a:t>
            </a:r>
            <a:r>
              <a:rPr lang="en-SG" sz="1200" dirty="0"/>
              <a:t>Vulnerability Scanning using NSE</a:t>
            </a:r>
            <a:endParaRPr lang="en-SG" altLang="en-US" sz="1200" baseline="0" dirty="0">
              <a:latin typeface="Arial Narrow" panose="020B0606020202030204" pitchFamily="34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EH  AY21/22, </a:t>
            </a:r>
            <a:r>
              <a:rPr lang="en-US" altLang="en-US" sz="1200" dirty="0" err="1">
                <a:latin typeface="Arial Narrow" panose="020B0606020202030204" pitchFamily="34" charset="0"/>
              </a:rPr>
              <a:t>Sem</a:t>
            </a:r>
            <a:r>
              <a:rPr lang="en-US" altLang="en-US" sz="1200" dirty="0">
                <a:latin typeface="Arial Narrow" panose="020B0606020202030204" pitchFamily="34" charset="0"/>
              </a:rPr>
              <a:t> 5		                                 Slide </a:t>
            </a:r>
            <a:fld id="{B3DEAB90-769D-463E-BD21-073D094AAA1B}" type="slidenum">
              <a:rPr lang="en-US" altLang="en-US" sz="1200" smtClean="0">
                <a:latin typeface="Arial Narrow" panose="020B0606020202030204" pitchFamily="34" charset="0"/>
              </a:rPr>
              <a:pPr lvl="1">
                <a:spcBef>
                  <a:spcPct val="50000"/>
                </a:spcBef>
                <a:defRPr/>
              </a:pPr>
              <a:t>‹#›</a:t>
            </a:fld>
            <a:endParaRPr lang="en-US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0931" y="89535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839200" y="64008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/>
              <a:t>  Last update: </a:t>
            </a:r>
            <a:fld id="{FF584318-FB3D-4A4C-BEE7-3377686A3EF7}" type="datetime8">
              <a:rPr lang="en-US" sz="1200" smtClean="0"/>
              <a:t>5/30/2021 11:12 PM</a:t>
            </a:fld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21A70-D7D5-4378-8902-CAA10858CB3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5410200" cy="1752600"/>
          </a:xfrm>
        </p:spPr>
        <p:txBody>
          <a:bodyPr/>
          <a:lstStyle/>
          <a:p>
            <a:pPr algn="ctr"/>
            <a:r>
              <a:rPr lang="en-SG" sz="3600" dirty="0"/>
              <a:t>Vulnerability Scanning using Nessus</a:t>
            </a:r>
            <a:endParaRPr lang="en-US" sz="3600" dirty="0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en-US" dirty="0">
                <a:latin typeface="Arial Narrow" pitchFamily="34" charset="0"/>
              </a:rPr>
              <a:t>Ethnical Hacking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dirty="0">
                <a:latin typeface="Arial Narrow" pitchFamily="34" charset="0"/>
              </a:rPr>
              <a:t>Diploma in </a:t>
            </a:r>
            <a:r>
              <a:rPr kumimoji="1" lang="en-US" altLang="en-US" dirty="0">
                <a:latin typeface="Arial Narrow" pitchFamily="34" charset="0"/>
              </a:rPr>
              <a:t>C</a:t>
            </a:r>
            <a:r>
              <a:rPr kumimoji="1" lang="en-US" altLang="zh-CN" dirty="0">
                <a:latin typeface="Arial Narrow" pitchFamily="34" charset="0"/>
              </a:rPr>
              <a:t>SF </a:t>
            </a:r>
            <a:r>
              <a:rPr kumimoji="1" lang="en-GB" altLang="en-US" dirty="0">
                <a:latin typeface="Arial Narrow" pitchFamily="34" charset="0"/>
              </a:rPr>
              <a:t>Year 3 (2021/22), Semester 5</a:t>
            </a:r>
            <a:endParaRPr kumimoji="1" lang="en-GB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28800" y="1143000"/>
            <a:ext cx="1036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7" y="4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804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1600" b="1" dirty="0">
                <a:solidFill>
                  <a:schemeClr val="bg1"/>
                </a:solidFill>
                <a:latin typeface="Tahoma" pitchFamily="34" charset="0"/>
              </a:rPr>
              <a:t>Practical </a:t>
            </a:r>
            <a:r>
              <a:rPr lang="en-US" sz="1600" b="1" dirty="0">
                <a:solidFill>
                  <a:schemeClr val="bg1"/>
                </a:solidFill>
                <a:latin typeface="Tahoma" pitchFamily="34" charset="0"/>
              </a:rPr>
              <a:t>7a</a:t>
            </a:r>
            <a:r>
              <a:rPr lang="en-GB" sz="1600" b="1" dirty="0">
                <a:solidFill>
                  <a:srgbClr val="FF0000"/>
                </a:solidFill>
                <a:latin typeface="Tahoma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your email…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219201"/>
            <a:ext cx="9118146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Notched Right Arrow 2"/>
          <p:cNvSpPr/>
          <p:nvPr/>
        </p:nvSpPr>
        <p:spPr>
          <a:xfrm rot="12883601">
            <a:off x="3113153" y="3155938"/>
            <a:ext cx="609600" cy="4193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926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Hold on to this license code while we install a copy of Nessus in our Hacking-Lab VM.</a:t>
            </a:r>
          </a:p>
        </p:txBody>
      </p:sp>
    </p:spTree>
    <p:extLst>
      <p:ext uri="{BB962C8B-B14F-4D97-AF65-F5344CB8AC3E}">
        <p14:creationId xmlns:p14="http://schemas.microsoft.com/office/powerpoint/2010/main" val="171698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5870" y="2438400"/>
            <a:ext cx="98069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 – Download and install Nessus</a:t>
            </a:r>
          </a:p>
        </p:txBody>
      </p:sp>
    </p:spTree>
    <p:extLst>
      <p:ext uri="{BB962C8B-B14F-4D97-AF65-F5344CB8AC3E}">
        <p14:creationId xmlns:p14="http://schemas.microsoft.com/office/powerpoint/2010/main" val="2191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67"/>
            <a:ext cx="12192000" cy="64158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05850" y="5318760"/>
            <a:ext cx="1371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97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448" y="914401"/>
            <a:ext cx="10500401" cy="4525963"/>
          </a:xfrm>
        </p:spPr>
        <p:txBody>
          <a:bodyPr>
            <a:normAutofit/>
          </a:bodyPr>
          <a:lstStyle/>
          <a:p>
            <a:r>
              <a:rPr lang="en-SG" sz="2400" b="0" dirty="0"/>
              <a:t>We are using the Essential version of Nessus which is license free and limited to 16 IP you can scan.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18" y="1946757"/>
            <a:ext cx="8557260" cy="413034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28850" y="1634490"/>
            <a:ext cx="1794510" cy="1657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4484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765755"/>
            <a:ext cx="12138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http://www.tenable.com/products/nessus/select-your-operating-system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781800" y="40386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681287"/>
            <a:ext cx="10687050" cy="14954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4301" y="3589020"/>
            <a:ext cx="994409" cy="22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5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714500"/>
            <a:ext cx="4829175" cy="3429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2880360" y="3726180"/>
            <a:ext cx="60579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2448" y="914401"/>
            <a:ext cx="1050040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SG" sz="2400" b="0" kern="0" dirty="0"/>
              <a:t>Save the file ...</a:t>
            </a:r>
          </a:p>
        </p:txBody>
      </p:sp>
    </p:spTree>
    <p:extLst>
      <p:ext uri="{BB962C8B-B14F-4D97-AF65-F5344CB8AC3E}">
        <p14:creationId xmlns:p14="http://schemas.microsoft.com/office/powerpoint/2010/main" val="17660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80" y="2769870"/>
            <a:ext cx="5100297" cy="17907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872448" y="914401"/>
            <a:ext cx="1050040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SG" sz="2400" b="0" kern="0" dirty="0"/>
              <a:t>Go to the folder where it is downloaded …</a:t>
            </a:r>
          </a:p>
        </p:txBody>
      </p:sp>
    </p:spTree>
    <p:extLst>
      <p:ext uri="{BB962C8B-B14F-4D97-AF65-F5344CB8AC3E}">
        <p14:creationId xmlns:p14="http://schemas.microsoft.com/office/powerpoint/2010/main" val="21937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480" y="1143001"/>
            <a:ext cx="860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the command</a:t>
            </a:r>
          </a:p>
          <a:p>
            <a:r>
              <a:rPr lang="en-US" dirty="0"/>
              <a:t># </a:t>
            </a:r>
            <a:r>
              <a:rPr lang="en-US" dirty="0" err="1"/>
              <a:t>dpkg</a:t>
            </a:r>
            <a:r>
              <a:rPr lang="en-US" dirty="0"/>
              <a:t>  -</a:t>
            </a:r>
            <a:r>
              <a:rPr lang="en-US" dirty="0" err="1"/>
              <a:t>i</a:t>
            </a:r>
            <a:r>
              <a:rPr lang="en-US" dirty="0"/>
              <a:t> Nessus-8.14.0-debian6_amd64.deb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"/>
            <a:ext cx="1981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58" y="2241232"/>
            <a:ext cx="7527020" cy="30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4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1991" y="1181101"/>
            <a:ext cx="6414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Nessus by issuing the command :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584" y="1918008"/>
            <a:ext cx="5793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/bin/</a:t>
            </a:r>
            <a:r>
              <a:rPr lang="en-SG" dirty="0" err="1"/>
              <a:t>systemctl</a:t>
            </a:r>
            <a:r>
              <a:rPr lang="en-SG" dirty="0"/>
              <a:t> start </a:t>
            </a:r>
            <a:r>
              <a:rPr lang="en-SG" dirty="0" err="1"/>
              <a:t>nessusd.service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31" y="2749005"/>
            <a:ext cx="5874482" cy="1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Nessus is the most popular scanner in the market today. It is based on client-server model and resided in subscriber's machine.</a:t>
            </a:r>
          </a:p>
          <a:p>
            <a:r>
              <a:rPr lang="en-SG" sz="2400" b="0" dirty="0"/>
              <a:t>The Nessus will be installed in your notebook and you will make use of it via a browser.</a:t>
            </a:r>
          </a:p>
          <a:p>
            <a:endParaRPr lang="en-SG" sz="2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67" y="2316480"/>
            <a:ext cx="74009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5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72448" y="914401"/>
            <a:ext cx="1050040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SG" sz="2400" b="0" kern="0" dirty="0"/>
              <a:t>Go to the browser and enter the following:</a:t>
            </a:r>
          </a:p>
          <a:p>
            <a:endParaRPr lang="en-SG" sz="2400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2064624" y="1540818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https://kali:8834/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0" y="2174339"/>
            <a:ext cx="5409804" cy="353494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8410179" y="5377500"/>
            <a:ext cx="445770" cy="331786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1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862137"/>
            <a:ext cx="7600950" cy="313372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9576039" y="4531680"/>
            <a:ext cx="445770" cy="331786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2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1000125"/>
            <a:ext cx="4276725" cy="485775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7484349" y="4794570"/>
            <a:ext cx="445770" cy="331786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3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823912"/>
            <a:ext cx="3771900" cy="521017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5209779" y="5080320"/>
            <a:ext cx="445770" cy="331786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6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285875"/>
            <a:ext cx="3600450" cy="428625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 bwMode="auto">
          <a:xfrm>
            <a:off x="7450455" y="3685860"/>
            <a:ext cx="445770" cy="331786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Left Arrow 3"/>
          <p:cNvSpPr/>
          <p:nvPr/>
        </p:nvSpPr>
        <p:spPr bwMode="auto">
          <a:xfrm>
            <a:off x="7484745" y="4543110"/>
            <a:ext cx="445770" cy="331786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2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1138237"/>
            <a:ext cx="3552825" cy="4581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373761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kali:kali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553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1932622"/>
            <a:ext cx="4019550" cy="3838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092" y="1078231"/>
            <a:ext cx="474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part takes a bit of time…</a:t>
            </a:r>
          </a:p>
        </p:txBody>
      </p:sp>
    </p:spTree>
    <p:extLst>
      <p:ext uri="{BB962C8B-B14F-4D97-AF65-F5344CB8AC3E}">
        <p14:creationId xmlns:p14="http://schemas.microsoft.com/office/powerpoint/2010/main" val="189163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7281" y="4400551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kali:kali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595016"/>
            <a:ext cx="7543800" cy="613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627" y="2142172"/>
            <a:ext cx="3590925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9627" y="1803618"/>
            <a:ext cx="417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If you forgotten password</a:t>
            </a:r>
          </a:p>
        </p:txBody>
      </p:sp>
    </p:spTree>
    <p:extLst>
      <p:ext uri="{BB962C8B-B14F-4D97-AF65-F5344CB8AC3E}">
        <p14:creationId xmlns:p14="http://schemas.microsoft.com/office/powerpoint/2010/main" val="32018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continue in the next Task to scan a devices …</a:t>
            </a:r>
          </a:p>
        </p:txBody>
      </p:sp>
    </p:spTree>
    <p:extLst>
      <p:ext uri="{BB962C8B-B14F-4D97-AF65-F5344CB8AC3E}">
        <p14:creationId xmlns:p14="http://schemas.microsoft.com/office/powerpoint/2010/main" val="948246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L7b.1 - Exploration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SG" sz="2800" b="0" dirty="0"/>
              <a:t>Repeat this task for your </a:t>
            </a:r>
            <a:r>
              <a:rPr lang="en-SG" sz="2800" dirty="0"/>
              <a:t>Hacking-Lab VM</a:t>
            </a:r>
            <a:r>
              <a:rPr lang="en-SG" sz="2800" b="0" dirty="0"/>
              <a:t>.</a:t>
            </a:r>
          </a:p>
          <a:p>
            <a:pPr marL="342265" indent="-342265"/>
            <a:r>
              <a:rPr lang="en-SG" sz="2800" b="0" dirty="0"/>
              <a:t>Need to set its hard-disk space to about 50G to accommodate Nessus and other applications.</a:t>
            </a:r>
          </a:p>
          <a:p>
            <a:pPr marL="342265" indent="-342265"/>
            <a:r>
              <a:rPr lang="en-SG" sz="2800" b="0" dirty="0"/>
              <a:t>No need to VPN to Hacking-Lab for Installing Nessus</a:t>
            </a:r>
          </a:p>
          <a:p>
            <a:pPr marL="342265" indent="-342265"/>
            <a:endParaRPr lang="en-SG" sz="2800" b="0" dirty="0"/>
          </a:p>
          <a:p>
            <a:pPr marL="342265" indent="-342265"/>
            <a:r>
              <a:rPr lang="en-SG" sz="2800" b="0" dirty="0"/>
              <a:t>Complete before Week 8, no submission needed.</a:t>
            </a:r>
          </a:p>
        </p:txBody>
      </p:sp>
    </p:spTree>
    <p:extLst>
      <p:ext uri="{BB962C8B-B14F-4D97-AF65-F5344CB8AC3E}">
        <p14:creationId xmlns:p14="http://schemas.microsoft.com/office/powerpoint/2010/main" val="16495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SG" sz="2400" b="0" dirty="0"/>
              <a:t>It is progressively developed and made available to their subscribers based on </a:t>
            </a:r>
            <a:r>
              <a:rPr lang="en-SG" sz="2400" dirty="0"/>
              <a:t>modular plugin </a:t>
            </a:r>
            <a:r>
              <a:rPr lang="en-SG" sz="2400" b="0" dirty="0"/>
              <a:t>concept, with each plugin take care of different type of scan.</a:t>
            </a:r>
            <a:endParaRPr lang="en-US"/>
          </a:p>
          <a:p>
            <a:pPr marL="342265" indent="-342265"/>
            <a:endParaRPr lang="en-SG" sz="2400" b="0" dirty="0"/>
          </a:p>
          <a:p>
            <a:pPr marL="342265" indent="-342265"/>
            <a:endParaRPr lang="en-SG" sz="2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724025"/>
            <a:ext cx="9239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5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AFD5ED-09BB-419C-9FE2-7F60B842D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09803" y="1981203"/>
            <a:ext cx="7772400" cy="1524003"/>
          </a:xfrm>
        </p:spPr>
        <p:txBody>
          <a:bodyPr anchorCtr="1"/>
          <a:lstStyle/>
          <a:p>
            <a:pPr lvl="0" algn="ctr"/>
            <a:r>
              <a:rPr lang="en-US" sz="4000" b="0" dirty="0"/>
              <a:t>Task 2 - Scan for Vulnerabilities in Machine(s) on a given Subnet</a:t>
            </a:r>
          </a:p>
        </p:txBody>
      </p:sp>
    </p:spTree>
    <p:extLst>
      <p:ext uri="{BB962C8B-B14F-4D97-AF65-F5344CB8AC3E}">
        <p14:creationId xmlns:p14="http://schemas.microsoft.com/office/powerpoint/2010/main" val="3878406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XP VM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SG" dirty="0"/>
              <a:t>Start the XP VM and set the network setting to “NAT”</a:t>
            </a:r>
            <a:endParaRPr lang="en-US"/>
          </a:p>
          <a:p>
            <a:pPr marL="342265" indent="-342265"/>
            <a:r>
              <a:rPr lang="en-SG" dirty="0"/>
              <a:t>Make sure it is on the same subnet as Kali-Linux. Check their IP addresses.</a:t>
            </a:r>
          </a:p>
          <a:p>
            <a:pPr marL="742315" lvl="1" indent="-285115"/>
            <a:r>
              <a:rPr lang="en-SG" dirty="0"/>
              <a:t>Ping one another if needed</a:t>
            </a:r>
          </a:p>
          <a:p>
            <a:pPr marL="742315" lvl="1" indent="-285115"/>
            <a:endParaRPr lang="en-SG" dirty="0"/>
          </a:p>
          <a:p>
            <a:pPr marL="342265" indent="-342265"/>
            <a:endParaRPr lang="en-SG" dirty="0"/>
          </a:p>
          <a:p>
            <a:pPr marL="342265" indent="-342265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98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1935283"/>
            <a:ext cx="8168640" cy="4141667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510931" y="895350"/>
            <a:ext cx="10871200" cy="5181600"/>
          </a:xfrm>
          <a:prstGeom prst="rect">
            <a:avLst/>
          </a:prstGeo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SG" sz="2400" b="0" kern="0" dirty="0"/>
              <a:t>On Kali-Linux, read the message on the pop window…click on the text and enter the IP address of XP.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5463540" y="4400550"/>
            <a:ext cx="651510" cy="19431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7890510" y="5204460"/>
            <a:ext cx="651510" cy="19431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9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937" y="1947862"/>
            <a:ext cx="7305675" cy="307657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 rot="9265965">
            <a:off x="2480310" y="3617221"/>
            <a:ext cx="651510" cy="19431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 rot="9265965">
            <a:off x="7799071" y="4721168"/>
            <a:ext cx="651510" cy="19431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Wait patiently…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700212"/>
            <a:ext cx="9963150" cy="345757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 rot="1249804">
            <a:off x="9780129" y="4049887"/>
            <a:ext cx="790670" cy="38862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22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047875"/>
            <a:ext cx="9658350" cy="481012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510931" y="89535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SG" kern="0" dirty="0"/>
              <a:t>Check out the results …</a:t>
            </a:r>
          </a:p>
        </p:txBody>
      </p:sp>
    </p:spTree>
    <p:extLst>
      <p:ext uri="{BB962C8B-B14F-4D97-AF65-F5344CB8AC3E}">
        <p14:creationId xmlns:p14="http://schemas.microsoft.com/office/powerpoint/2010/main" val="131463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977" y="1284922"/>
            <a:ext cx="7781925" cy="54768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513772" y="3246120"/>
            <a:ext cx="497205" cy="3429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38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700212"/>
            <a:ext cx="7105650" cy="345757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2045970" y="3874770"/>
            <a:ext cx="497205" cy="3429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66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38325"/>
            <a:ext cx="8210550" cy="31813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1493520" y="4526280"/>
            <a:ext cx="497205" cy="3429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7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76275"/>
            <a:ext cx="105346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At the end of this practical, the students would be able to: make use of </a:t>
            </a:r>
            <a:r>
              <a:rPr lang="en-US" b="0" dirty="0" err="1"/>
              <a:t>Nesuss</a:t>
            </a:r>
            <a:r>
              <a:rPr lang="en-US" b="0" dirty="0"/>
              <a:t> to scan for vulnerabilities for a machine of machines in a subnet in a local network or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05930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90662"/>
            <a:ext cx="6819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8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462087"/>
            <a:ext cx="6753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4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948815"/>
            <a:ext cx="11572875" cy="25717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Select “New Scan”…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Scan a network of devices …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DF1945B-EBFD-474F-9E1D-F8264C190523}"/>
              </a:ext>
            </a:extLst>
          </p:cNvPr>
          <p:cNvSpPr/>
          <p:nvPr/>
        </p:nvSpPr>
        <p:spPr>
          <a:xfrm rot="8469542">
            <a:off x="10270331" y="2355149"/>
            <a:ext cx="560426" cy="484632"/>
          </a:xfrm>
          <a:custGeom>
            <a:avLst>
              <a:gd name="f0" fmla="val 933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21600 f12 1"/>
              <a:gd name="f24" fmla="*/ 0 f13 1"/>
              <a:gd name="f25" fmla="*/ f16 1 f4"/>
              <a:gd name="f26" fmla="*/ 21600 f13 1"/>
              <a:gd name="f27" fmla="*/ f17 1 f4"/>
              <a:gd name="f28" fmla="*/ f19 f18 1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1 10800"/>
              <a:gd name="f35" fmla="+- f19 0 f34"/>
              <a:gd name="f36" fmla="*/ f35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36" t="f30" r="f23" b="f29"/>
            <a:pathLst>
              <a:path w="21600" h="21600">
                <a:moveTo>
                  <a:pt x="f8" y="f18"/>
                </a:moveTo>
                <a:lnTo>
                  <a:pt x="f19" y="f18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0"/>
                </a:lnTo>
                <a:lnTo>
                  <a:pt x="f8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03956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A8F8270-37EA-4952-BDCE-C712767E54D5}"/>
              </a:ext>
            </a:extLst>
          </p:cNvPr>
          <p:cNvSpPr txBox="1"/>
          <p:nvPr/>
        </p:nvSpPr>
        <p:spPr>
          <a:xfrm>
            <a:off x="576905" y="893964"/>
            <a:ext cx="287245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Select “Basic Network Scan”</a:t>
            </a:r>
          </a:p>
        </p:txBody>
      </p:sp>
      <p:sp>
        <p:nvSpPr>
          <p:cNvPr id="4" name="Right Arrow 2">
            <a:extLst>
              <a:ext uri="{FF2B5EF4-FFF2-40B4-BE49-F238E27FC236}">
                <a16:creationId xmlns:a16="http://schemas.microsoft.com/office/drawing/2014/main" id="{70A4B469-076C-4F95-B791-C843C345C21C}"/>
              </a:ext>
            </a:extLst>
          </p:cNvPr>
          <p:cNvSpPr/>
          <p:nvPr/>
        </p:nvSpPr>
        <p:spPr>
          <a:xfrm rot="18898497">
            <a:off x="7198347" y="3286157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5" y="1277443"/>
            <a:ext cx="11153775" cy="55626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86972C3-C828-4215-9136-6AB38D85958A}"/>
              </a:ext>
            </a:extLst>
          </p:cNvPr>
          <p:cNvSpPr/>
          <p:nvPr/>
        </p:nvSpPr>
        <p:spPr bwMode="auto">
          <a:xfrm>
            <a:off x="351624" y="4658132"/>
            <a:ext cx="978407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36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</a:t>
            </a:r>
            <a:r>
              <a:rPr lang="en-SG" dirty="0" err="1"/>
              <a:t>Metasploitable</a:t>
            </a:r>
            <a:r>
              <a:rPr lang="en-SG" dirty="0"/>
              <a:t> 2 VM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SG" dirty="0"/>
              <a:t>Start the </a:t>
            </a:r>
            <a:r>
              <a:rPr lang="en-SG" dirty="0" err="1"/>
              <a:t>Metasploitable</a:t>
            </a:r>
            <a:r>
              <a:rPr lang="en-SG" dirty="0"/>
              <a:t> 2 VM and set the network setting to “NAT”</a:t>
            </a:r>
            <a:endParaRPr lang="en-US"/>
          </a:p>
          <a:p>
            <a:pPr marL="342265" indent="-342265"/>
            <a:r>
              <a:rPr lang="en-SG" dirty="0"/>
              <a:t>Make sure it is on the same subnet as Kali-Linux. Check their IP addresses.</a:t>
            </a:r>
          </a:p>
          <a:p>
            <a:pPr marL="742315" lvl="1" indent="-285115"/>
            <a:r>
              <a:rPr lang="en-SG" dirty="0"/>
              <a:t>Ping one another if needed</a:t>
            </a:r>
          </a:p>
          <a:p>
            <a:pPr marL="742315" lvl="1" indent="-285115"/>
            <a:endParaRPr lang="en-SG" dirty="0"/>
          </a:p>
          <a:p>
            <a:pPr marL="342265" indent="-342265"/>
            <a:endParaRPr lang="en-SG" dirty="0"/>
          </a:p>
          <a:p>
            <a:pPr marL="342265" indent="-342265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0173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966787"/>
            <a:ext cx="7686675" cy="4924425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2B37C9D4-334B-494B-826E-3D1A0B960F62}"/>
              </a:ext>
            </a:extLst>
          </p:cNvPr>
          <p:cNvSpPr txBox="1"/>
          <p:nvPr/>
        </p:nvSpPr>
        <p:spPr>
          <a:xfrm>
            <a:off x="308770" y="992910"/>
            <a:ext cx="304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Step 4 – Specify a Scan</a:t>
            </a:r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0FF76313-7852-4D25-B899-8C21A5A243AF}"/>
              </a:ext>
            </a:extLst>
          </p:cNvPr>
          <p:cNvSpPr/>
          <p:nvPr/>
        </p:nvSpPr>
        <p:spPr>
          <a:xfrm rot="1774599">
            <a:off x="1600953" y="5213715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57552F07-6A9D-4F06-B169-D593AD9923C5}"/>
              </a:ext>
            </a:extLst>
          </p:cNvPr>
          <p:cNvCxnSpPr/>
          <p:nvPr/>
        </p:nvCxnSpPr>
        <p:spPr>
          <a:xfrm flipH="1">
            <a:off x="7111440" y="2511472"/>
            <a:ext cx="681986" cy="869072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round/>
            <a:tailEnd type="arrow"/>
          </a:ln>
        </p:spPr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9D82FCE4-A7D0-4D1C-BAE1-A5FD6AC576B2}"/>
              </a:ext>
            </a:extLst>
          </p:cNvPr>
          <p:cNvSpPr txBox="1"/>
          <p:nvPr/>
        </p:nvSpPr>
        <p:spPr>
          <a:xfrm>
            <a:off x="7962896" y="1956971"/>
            <a:ext cx="320040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Depends on the subnet you want to scan</a:t>
            </a: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0FF76313-7852-4D25-B899-8C21A5A243AF}"/>
              </a:ext>
            </a:extLst>
          </p:cNvPr>
          <p:cNvSpPr/>
          <p:nvPr/>
        </p:nvSpPr>
        <p:spPr>
          <a:xfrm rot="1774599">
            <a:off x="5368868" y="1210665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8669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6A5A3-662D-4A57-8C4A-20E738A4422B}"/>
              </a:ext>
            </a:extLst>
          </p:cNvPr>
          <p:cNvSpPr txBox="1"/>
          <p:nvPr/>
        </p:nvSpPr>
        <p:spPr>
          <a:xfrm>
            <a:off x="9898526" y="5417055"/>
            <a:ext cx="15597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0" baseline="0" dirty="0">
                <a:uFillTx/>
                <a:latin typeface="Calibri"/>
              </a:rPr>
              <a:t>Launch a Scan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905000"/>
            <a:ext cx="9953625" cy="3048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F49AEC48-5CA9-4ABC-B074-1AC502965BA1}"/>
              </a:ext>
            </a:extLst>
          </p:cNvPr>
          <p:cNvSpPr/>
          <p:nvPr/>
        </p:nvSpPr>
        <p:spPr>
          <a:xfrm rot="18160172">
            <a:off x="10973833" y="4647687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2671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B2AAFBE-4B70-4058-92D6-33CC7240AB6B}"/>
              </a:ext>
            </a:extLst>
          </p:cNvPr>
          <p:cNvSpPr txBox="1"/>
          <p:nvPr/>
        </p:nvSpPr>
        <p:spPr>
          <a:xfrm>
            <a:off x="1524003" y="228600"/>
            <a:ext cx="52581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Step 6 – Select a scan to view scan results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4966F8B-4795-455F-915D-A99798F0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6" y="2098109"/>
            <a:ext cx="8981986" cy="21611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ight Arrow 4">
            <a:extLst>
              <a:ext uri="{FF2B5EF4-FFF2-40B4-BE49-F238E27FC236}">
                <a16:creationId xmlns:a16="http://schemas.microsoft.com/office/drawing/2014/main" id="{7798760F-CC1E-4768-B912-BF38479106F4}"/>
              </a:ext>
            </a:extLst>
          </p:cNvPr>
          <p:cNvSpPr/>
          <p:nvPr/>
        </p:nvSpPr>
        <p:spPr>
          <a:xfrm rot="18160172">
            <a:off x="1998410" y="3206742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93588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073FCC-B0F7-4BFB-951C-0A0085A57F13}"/>
              </a:ext>
            </a:extLst>
          </p:cNvPr>
          <p:cNvSpPr txBox="1"/>
          <p:nvPr/>
        </p:nvSpPr>
        <p:spPr>
          <a:xfrm>
            <a:off x="293298" y="1153068"/>
            <a:ext cx="326442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0" baseline="0" dirty="0">
                <a:uFillTx/>
                <a:latin typeface="Calibri"/>
              </a:rPr>
              <a:t>Select station with critical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552575"/>
            <a:ext cx="8391525" cy="375285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522011F4-A4D2-4F03-A622-3B1930B12219}"/>
              </a:ext>
            </a:extLst>
          </p:cNvPr>
          <p:cNvSpPr/>
          <p:nvPr/>
        </p:nvSpPr>
        <p:spPr>
          <a:xfrm rot="18971652">
            <a:off x="1544751" y="2405414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82364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1BEA5-002D-43C0-B76E-909B58DE4F32}"/>
              </a:ext>
            </a:extLst>
          </p:cNvPr>
          <p:cNvSpPr txBox="1"/>
          <p:nvPr/>
        </p:nvSpPr>
        <p:spPr>
          <a:xfrm>
            <a:off x="178282" y="1229265"/>
            <a:ext cx="3068019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0" baseline="0" dirty="0">
                <a:uFillTx/>
                <a:latin typeface="Calibri"/>
              </a:rPr>
              <a:t>Examine Critical Vulnerabilities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77" y="910189"/>
            <a:ext cx="8945699" cy="5947811"/>
          </a:xfrm>
          <a:prstGeom prst="rect">
            <a:avLst/>
          </a:prstGeom>
        </p:spPr>
      </p:pic>
      <p:sp>
        <p:nvSpPr>
          <p:cNvPr id="5" name="Right Arrow 3">
            <a:extLst>
              <a:ext uri="{FF2B5EF4-FFF2-40B4-BE49-F238E27FC236}">
                <a16:creationId xmlns:a16="http://schemas.microsoft.com/office/drawing/2014/main" id="{522011F4-A4D2-4F03-A622-3B1930B12219}"/>
              </a:ext>
            </a:extLst>
          </p:cNvPr>
          <p:cNvSpPr/>
          <p:nvPr/>
        </p:nvSpPr>
        <p:spPr>
          <a:xfrm rot="19824146">
            <a:off x="3046952" y="4155646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273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758"/>
            <a:ext cx="11988800" cy="685800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895350"/>
            <a:ext cx="10871200" cy="5181600"/>
          </a:xfrm>
        </p:spPr>
        <p:txBody>
          <a:bodyPr/>
          <a:lstStyle/>
          <a:p>
            <a:pPr marL="342265" indent="-342265"/>
            <a:r>
              <a:rPr lang="en-US" dirty="0">
                <a:ln w="0"/>
                <a:solidFill>
                  <a:schemeClr val="tx2"/>
                </a:solidFill>
              </a:rPr>
              <a:t>Tasks</a:t>
            </a:r>
            <a:endParaRPr lang="en-US"/>
          </a:p>
          <a:p>
            <a:pPr marL="742315" lvl="1" indent="-285115"/>
            <a:r>
              <a:rPr lang="en-SG" dirty="0"/>
              <a:t>Task 1 -</a:t>
            </a:r>
            <a:r>
              <a:rPr lang="en-SG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Register for Nessus Activation Code</a:t>
            </a:r>
            <a:endParaRPr lang="en-SG" dirty="0">
              <a:ea typeface="+mn-lt"/>
              <a:cs typeface="+mn-lt"/>
            </a:endParaRPr>
          </a:p>
          <a:p>
            <a:pPr marL="742315" lvl="1" indent="-285115"/>
            <a:r>
              <a:rPr lang="en-SG" dirty="0"/>
              <a:t>Task 2 - Download and install Nessus</a:t>
            </a:r>
          </a:p>
          <a:p>
            <a:pPr marL="742315" lvl="1" indent="-285115"/>
            <a:r>
              <a:rPr lang="en-SG" dirty="0"/>
              <a:t>Task 3 - </a:t>
            </a:r>
            <a:r>
              <a:rPr lang="en-US" dirty="0"/>
              <a:t>Scan for Vulnerabilities in Machine(s) on a given Subnet</a:t>
            </a:r>
          </a:p>
          <a:p>
            <a:pPr marL="742315" lvl="1" indent="-285115"/>
            <a:endParaRPr lang="en-SG" dirty="0"/>
          </a:p>
          <a:p>
            <a:pPr marL="342265" indent="-342265"/>
            <a:r>
              <a:rPr lang="en-SG" dirty="0"/>
              <a:t>Challenge</a:t>
            </a:r>
            <a:endParaRPr lang="en-US" dirty="0"/>
          </a:p>
          <a:p>
            <a:pPr marL="742315" lvl="1" indent="-285115"/>
            <a:endParaRPr lang="en-SG" sz="2400" dirty="0"/>
          </a:p>
          <a:p>
            <a:pPr marL="342265" indent="-342265"/>
            <a:endParaRPr lang="en-US" sz="2800" b="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265" indent="-34226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8748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3">
            <a:extLst>
              <a:ext uri="{FF2B5EF4-FFF2-40B4-BE49-F238E27FC236}">
                <a16:creationId xmlns:a16="http://schemas.microsoft.com/office/drawing/2014/main" id="{522011F4-A4D2-4F03-A622-3B1930B12219}"/>
              </a:ext>
            </a:extLst>
          </p:cNvPr>
          <p:cNvSpPr/>
          <p:nvPr/>
        </p:nvSpPr>
        <p:spPr>
          <a:xfrm rot="18971652">
            <a:off x="785627" y="1956422"/>
            <a:ext cx="710973" cy="610627"/>
          </a:xfrm>
          <a:custGeom>
            <a:avLst>
              <a:gd name="f0" fmla="val 123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G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54" y="828137"/>
            <a:ext cx="10143404" cy="50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8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 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4005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L7b.1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30" y="895350"/>
            <a:ext cx="11147669" cy="5181600"/>
          </a:xfrm>
        </p:spPr>
        <p:txBody>
          <a:bodyPr/>
          <a:lstStyle/>
          <a:p>
            <a:pPr marL="342265" indent="-342265"/>
            <a:r>
              <a:rPr lang="en-SG" sz="2800" b="0" dirty="0"/>
              <a:t>Work in pair.</a:t>
            </a:r>
            <a:endParaRPr lang="en-US"/>
          </a:p>
          <a:p>
            <a:pPr marL="342265" indent="-342265"/>
            <a:r>
              <a:rPr lang="en-SG" sz="2800" b="0" dirty="0"/>
              <a:t>Use the </a:t>
            </a:r>
            <a:r>
              <a:rPr lang="en-SG" sz="2800" b="0" dirty="0" err="1"/>
              <a:t>Nesuss</a:t>
            </a:r>
            <a:r>
              <a:rPr lang="en-SG" sz="2800" b="0" dirty="0"/>
              <a:t> that you have install in your Hacking-Lab CD to scan 2 machines in a single scan.</a:t>
            </a:r>
          </a:p>
          <a:p>
            <a:pPr marL="342265" indent="-342265"/>
            <a:r>
              <a:rPr lang="en-SG" sz="2800" b="0" dirty="0"/>
              <a:t>Identify a vulnerability that likely to be exploited or has a public exploit (check cvedetails.com, </a:t>
            </a:r>
            <a:r>
              <a:rPr lang="en-SG" sz="2800" b="0" dirty="0" err="1"/>
              <a:t>exploitdb</a:t>
            </a:r>
            <a:r>
              <a:rPr lang="en-SG" sz="2800" b="0" dirty="0"/>
              <a:t> etc.). Make a guess ! </a:t>
            </a:r>
          </a:p>
          <a:p>
            <a:pPr marL="342265" indent="-342265"/>
            <a:r>
              <a:rPr lang="en-SG" sz="2800" b="0" dirty="0"/>
              <a:t>Capture your output in a </a:t>
            </a:r>
            <a:r>
              <a:rPr lang="en-SG" sz="2800" b="0" dirty="0" err="1"/>
              <a:t>powerpoint</a:t>
            </a:r>
            <a:r>
              <a:rPr lang="en-SG" sz="2800" b="0" dirty="0"/>
              <a:t> and share it in your class’s week 7 channel.</a:t>
            </a:r>
          </a:p>
          <a:p>
            <a:pPr marL="342265" indent="-342265"/>
            <a:r>
              <a:rPr lang="en-SG" sz="2800" b="0" dirty="0"/>
              <a:t>Complete the above before Week 8.</a:t>
            </a:r>
          </a:p>
        </p:txBody>
      </p:sp>
    </p:spTree>
    <p:extLst>
      <p:ext uri="{BB962C8B-B14F-4D97-AF65-F5344CB8AC3E}">
        <p14:creationId xmlns:p14="http://schemas.microsoft.com/office/powerpoint/2010/main" val="182696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204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gone through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895350"/>
            <a:ext cx="10871200" cy="51816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2"/>
                </a:solidFill>
              </a:rPr>
              <a:t>Tasks</a:t>
            </a:r>
          </a:p>
          <a:p>
            <a:pPr marL="742315" lvl="1" indent="-285115"/>
            <a:r>
              <a:rPr lang="en-SG">
                <a:ea typeface="+mn-lt"/>
                <a:cs typeface="+mn-lt"/>
              </a:rPr>
              <a:t>Task 1 -</a:t>
            </a:r>
            <a:r>
              <a:rPr lang="en-SG"/>
              <a:t> </a:t>
            </a:r>
            <a:r>
              <a:rPr lang="en-US"/>
              <a:t>Register for Nessus Activation Code</a:t>
            </a:r>
            <a:endParaRPr lang="en-SG" b="0">
              <a:ea typeface="+mn-lt"/>
              <a:cs typeface="+mn-lt"/>
            </a:endParaRPr>
          </a:p>
          <a:p>
            <a:pPr marL="742315" lvl="1" indent="-285115"/>
            <a:r>
              <a:rPr lang="en-SG">
                <a:ea typeface="+mn-lt"/>
                <a:cs typeface="+mn-lt"/>
              </a:rPr>
              <a:t>Task 2 - Download and install Nessus</a:t>
            </a:r>
            <a:endParaRPr lang="en-US" b="0">
              <a:ea typeface="+mn-lt"/>
              <a:cs typeface="+mn-lt"/>
            </a:endParaRPr>
          </a:p>
          <a:p>
            <a:pPr marL="742315" lvl="1" indent="-285115"/>
            <a:r>
              <a:rPr lang="en-SG">
                <a:ea typeface="+mn-lt"/>
                <a:cs typeface="+mn-lt"/>
              </a:rPr>
              <a:t>Task 3 - </a:t>
            </a:r>
            <a:r>
              <a:rPr lang="en-US">
                <a:ea typeface="+mn-lt"/>
                <a:cs typeface="+mn-lt"/>
              </a:rPr>
              <a:t>Scan for Vulnerabilities in Machine(s) on a given Subnet</a:t>
            </a:r>
          </a:p>
          <a:p>
            <a:pPr lvl="1"/>
            <a:endParaRPr lang="en-SG" dirty="0"/>
          </a:p>
          <a:p>
            <a:r>
              <a:rPr lang="en-SG" dirty="0"/>
              <a:t>Challenge</a:t>
            </a:r>
            <a:endParaRPr lang="en-US" dirty="0"/>
          </a:p>
          <a:p>
            <a:pPr lvl="1"/>
            <a:endParaRPr lang="en-SG" sz="2400" dirty="0"/>
          </a:p>
          <a:p>
            <a:endParaRPr lang="en-US" sz="28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5774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0" y="2133601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1622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b="1" dirty="0">
                <a:solidFill>
                  <a:srgbClr val="FF0000"/>
                </a:solidFill>
              </a:rPr>
              <a:t>INSTRUCTIONS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265" indent="-342265"/>
            <a:r>
              <a:rPr lang="en-SG" sz="2000" b="0" dirty="0"/>
              <a:t>Use your Kali-Linux VM in your notebook for this Practical. Make sure you have more than 50G Hard-disk space</a:t>
            </a:r>
            <a:endParaRPr lang="en-US"/>
          </a:p>
          <a:p>
            <a:pPr marL="342265" indent="-342265"/>
            <a:endParaRPr lang="en-SG" sz="2000" b="0" dirty="0"/>
          </a:p>
          <a:p>
            <a:pPr marL="342265" indent="-342265"/>
            <a:endParaRPr lang="en-SG" sz="2000" b="0" dirty="0"/>
          </a:p>
          <a:p>
            <a:pPr marL="342265" indent="-342265"/>
            <a:endParaRPr lang="en-SG" sz="2000" b="0" dirty="0"/>
          </a:p>
          <a:p>
            <a:pPr marL="342265" indent="-342265"/>
            <a:r>
              <a:rPr lang="en-SG" sz="2000" dirty="0"/>
              <a:t>EXTRA</a:t>
            </a:r>
          </a:p>
          <a:p>
            <a:pPr marL="342265" indent="-342265"/>
            <a:endParaRPr lang="en-SG" sz="2000" b="0" dirty="0"/>
          </a:p>
          <a:p>
            <a:pPr marL="742315" lvl="1" indent="-285115"/>
            <a:r>
              <a:rPr lang="en-SG" sz="1800" b="0" dirty="0"/>
              <a:t>Check if Nessus has been installed in Kali-Linux VM in the Desk-top PC by issuing the command below:</a:t>
            </a:r>
          </a:p>
          <a:p>
            <a:pPr marL="342265" indent="-342265"/>
            <a:endParaRPr lang="en-SG" sz="2000" b="0" dirty="0"/>
          </a:p>
          <a:p>
            <a:pPr marL="342265" indent="-342265"/>
            <a:endParaRPr lang="en-SG" sz="2000" b="0" dirty="0"/>
          </a:p>
          <a:p>
            <a:pPr marL="342265" indent="-342265"/>
            <a:endParaRPr lang="en-SG" sz="2000" b="0" dirty="0"/>
          </a:p>
          <a:p>
            <a:pPr marL="342265" indent="-342265"/>
            <a:endParaRPr lang="en-SG" sz="2000" b="0" dirty="0"/>
          </a:p>
          <a:p>
            <a:pPr marL="0" indent="0">
              <a:buNone/>
            </a:pPr>
            <a:endParaRPr lang="en-US" sz="2000" b="0" dirty="0"/>
          </a:p>
          <a:p>
            <a:pPr marL="742315" lvl="1" indent="-285115"/>
            <a:r>
              <a:rPr lang="en-US" sz="1800" b="0" dirty="0"/>
              <a:t>If installed,  start a browser and point UR</a:t>
            </a:r>
            <a:r>
              <a:rPr lang="en-SG" sz="1800" b="0" dirty="0"/>
              <a:t>L to https://</a:t>
            </a:r>
            <a:r>
              <a:rPr lang="en-SG" sz="1800" b="0" dirty="0">
                <a:solidFill>
                  <a:srgbClr val="FF0000"/>
                </a:solidFill>
              </a:rPr>
              <a:t>127.0.0.1:8834</a:t>
            </a:r>
            <a:r>
              <a:rPr lang="en-SG" sz="1800" b="0" dirty="0"/>
              <a:t> </a:t>
            </a:r>
            <a:r>
              <a:rPr lang="en-US" sz="1800" b="0" dirty="0"/>
              <a:t>to make use of Nessus.</a:t>
            </a:r>
          </a:p>
          <a:p>
            <a:pPr marL="742315" lvl="1" indent="-285115"/>
            <a:r>
              <a:rPr lang="en-US" sz="1800" b="0" dirty="0"/>
              <a:t>If NOT installed, </a:t>
            </a:r>
            <a:r>
              <a:rPr lang="en-SG" sz="1800" b="0" dirty="0"/>
              <a:t>complete this practical to install Nessus when you come back to school.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12" y="3802380"/>
            <a:ext cx="559767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794" y="1257300"/>
            <a:ext cx="2434037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5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5870" y="2438400"/>
            <a:ext cx="98069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 – </a:t>
            </a:r>
            <a:r>
              <a:rPr lang="en-US" sz="4000" dirty="0"/>
              <a:t>Register for Nessus Activation Code</a:t>
            </a:r>
            <a:endParaRPr lang="en-SG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88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877669"/>
            <a:ext cx="106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your </a:t>
            </a:r>
            <a:r>
              <a:rPr lang="en-US" b="1" dirty="0"/>
              <a:t>browser in Kali-Linux 2021 VM </a:t>
            </a:r>
            <a:r>
              <a:rPr lang="en-US" dirty="0"/>
              <a:t>and point the URL to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4440" y="1293167"/>
            <a:ext cx="11631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http://www.tenable.com/products/nessus-home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53" y="1932038"/>
            <a:ext cx="7702868" cy="41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1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286000"/>
            <a:ext cx="9199761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 rot="2411615">
            <a:off x="6182305" y="2148519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4232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C263C1BB8CE419EB5D4898E29476C" ma:contentTypeVersion="2" ma:contentTypeDescription="Create a new document." ma:contentTypeScope="" ma:versionID="615e6d275176d44f918c8c0632d8f860">
  <xsd:schema xmlns:xsd="http://www.w3.org/2001/XMLSchema" xmlns:xs="http://www.w3.org/2001/XMLSchema" xmlns:p="http://schemas.microsoft.com/office/2006/metadata/properties" xmlns:ns2="b3cb7993-a6de-4faf-ad31-2d728e621b0d" targetNamespace="http://schemas.microsoft.com/office/2006/metadata/properties" ma:root="true" ma:fieldsID="51aeffd96d6e409178f3a28261d73039" ns2:_="">
    <xsd:import namespace="b3cb7993-a6de-4faf-ad31-2d728e621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b7993-a6de-4faf-ad31-2d728e621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02CD78-E362-4D41-9043-E4C52F6F7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b7993-a6de-4faf-ad31-2d728e621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CB51F8-DEA3-493A-9333-451AE92F7C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DC9E7-9550-40D6-803F-827E1A84D162}">
  <ds:schemaRefs>
    <ds:schemaRef ds:uri="http://purl.org/dc/elements/1.1/"/>
    <ds:schemaRef ds:uri="b3cb7993-a6de-4faf-ad31-2d728e621b0d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730</Words>
  <Application>Microsoft Office PowerPoint</Application>
  <PresentationFormat>Widescreen</PresentationFormat>
  <Paragraphs>103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Contport</vt:lpstr>
      <vt:lpstr>PowerPoint Presentation</vt:lpstr>
      <vt:lpstr>Introduction</vt:lpstr>
      <vt:lpstr>PowerPoint Presentation</vt:lpstr>
      <vt:lpstr>Learning Objectives</vt:lpstr>
      <vt:lpstr>Contents</vt:lpstr>
      <vt:lpstr>IMPORTANT INSTRUCTIONS</vt:lpstr>
      <vt:lpstr>PowerPoint Presentation</vt:lpstr>
      <vt:lpstr>PowerPoint Presentation</vt:lpstr>
      <vt:lpstr>PowerPoint Presentation</vt:lpstr>
      <vt:lpstr>In your email…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L7b.1 - Exploration</vt:lpstr>
      <vt:lpstr>PowerPoint Presentation</vt:lpstr>
      <vt:lpstr>Start XP VM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 a network of devices …</vt:lpstr>
      <vt:lpstr>PowerPoint Presentation</vt:lpstr>
      <vt:lpstr>Start Metasploitable 2 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 L7b.1</vt:lpstr>
      <vt:lpstr>PowerPoint Presentation</vt:lpstr>
      <vt:lpstr>We have gone through the following: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Hock Guan</dc:creator>
  <cp:lastModifiedBy>Microsoft account</cp:lastModifiedBy>
  <cp:revision>278</cp:revision>
  <dcterms:created xsi:type="dcterms:W3CDTF">2020-04-27T18:10:27Z</dcterms:created>
  <dcterms:modified xsi:type="dcterms:W3CDTF">2021-05-31T06:27:58Z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0x0101004EFC263C1BB8CE419EB5D4898E29476C</vt:lpwstr>
  </property>
  <property fmtid="{D5CDD505-2E9C-101B-9397-08002B2CF9AE}" pid="3" name="MSIP_Label_dd7aeb4d-f421-48c2-a20e-7b6cd62b5b82_Enabled">
    <vt:lpwstr>True</vt:lpwstr>
  </property>
  <property fmtid="{D5CDD505-2E9C-101B-9397-08002B2CF9AE}" pid="4" name="MSIP_Label_dd7aeb4d-f421-48c2-a20e-7b6cd62b5b82_SiteId">
    <vt:lpwstr>cba9e115-3016-4462-a1ab-a565cba0cdf1</vt:lpwstr>
  </property>
  <property fmtid="{D5CDD505-2E9C-101B-9397-08002B2CF9AE}" pid="5" name="MSIP_Label_dd7aeb4d-f421-48c2-a20e-7b6cd62b5b82_ActionId">
    <vt:lpwstr>6bdd5ebb-30ba-4b5a-8186-b96a64e0c190</vt:lpwstr>
  </property>
  <property fmtid="{D5CDD505-2E9C-101B-9397-08002B2CF9AE}" pid="6" name="MSIP_Label_dd7aeb4d-f421-48c2-a20e-7b6cd62b5b82_Method">
    <vt:lpwstr>Privileged</vt:lpwstr>
  </property>
  <property fmtid="{D5CDD505-2E9C-101B-9397-08002B2CF9AE}" pid="7" name="MSIP_Label_dd7aeb4d-f421-48c2-a20e-7b6cd62b5b82_SetDate">
    <vt:lpwstr>2021-04-27T22:26:48Z</vt:lpwstr>
  </property>
  <property fmtid="{D5CDD505-2E9C-101B-9397-08002B2CF9AE}" pid="8" name="MSIP_Label_dd7aeb4d-f421-48c2-a20e-7b6cd62b5b82_Name">
    <vt:lpwstr>dd7aeb4d-f421-48c2-a20e-7b6cd62b5b82</vt:lpwstr>
  </property>
  <property fmtid="{D5CDD505-2E9C-101B-9397-08002B2CF9AE}" pid="9" name="MSIP_Label_dd7aeb4d-f421-48c2-a20e-7b6cd62b5b82_ContentBits">
    <vt:lpwstr>1</vt:lpwstr>
  </property>
  <property fmtid="{D5CDD505-2E9C-101B-9397-08002B2CF9AE}" pid="10" name="ClassificationContentMarkingHeaderLocations">
    <vt:lpwstr>Contport:3</vt:lpwstr>
  </property>
  <property fmtid="{D5CDD505-2E9C-101B-9397-08002B2CF9AE}" pid="11" name="ClassificationContentMarkingHeaderText">
    <vt:lpwstr>                    Official Open</vt:lpwstr>
  </property>
</Properties>
</file>