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303" r:id="rId37"/>
    <p:sldId id="298" r:id="rId38"/>
    <p:sldId id="299" r:id="rId39"/>
    <p:sldId id="301" r:id="rId40"/>
    <p:sldId id="302" r:id="rId41"/>
  </p:sldIdLst>
  <p:sldSz cx="9144000" cy="6858000" type="screen4x3"/>
  <p:notesSz cx="6786563" cy="985678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D4842-CC9C-4124-90FA-4C8780CC12BB}" v="40" dt="2020-07-01T09:17:14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3" autoAdjust="0"/>
  </p:normalViewPr>
  <p:slideViewPr>
    <p:cSldViewPr showGuides="1">
      <p:cViewPr varScale="1">
        <p:scale>
          <a:sx n="93" d="100"/>
          <a:sy n="93" d="100"/>
        </p:scale>
        <p:origin x="212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52"/>
    </p:cViewPr>
  </p:sorter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Tan" userId="6525e535e5b53b9a" providerId="LiveId" clId="{479D4842-CC9C-4124-90FA-4C8780CC12BB}"/>
    <pc:docChg chg="undo custSel delSld modSld modMainMaster delSection modSection">
      <pc:chgData name="Arthur Tan" userId="6525e535e5b53b9a" providerId="LiveId" clId="{479D4842-CC9C-4124-90FA-4C8780CC12BB}" dt="2020-07-01T09:20:17.478" v="264" actId="20577"/>
      <pc:docMkLst>
        <pc:docMk/>
      </pc:docMkLst>
      <pc:sldChg chg="modSp mod">
        <pc:chgData name="Arthur Tan" userId="6525e535e5b53b9a" providerId="LiveId" clId="{479D4842-CC9C-4124-90FA-4C8780CC12BB}" dt="2020-07-01T09:07:50.256" v="237" actId="20577"/>
        <pc:sldMkLst>
          <pc:docMk/>
          <pc:sldMk cId="0" sldId="256"/>
        </pc:sldMkLst>
        <pc:spChg chg="mod">
          <ac:chgData name="Arthur Tan" userId="6525e535e5b53b9a" providerId="LiveId" clId="{479D4842-CC9C-4124-90FA-4C8780CC12BB}" dt="2020-07-01T09:07:50.256" v="237" actId="20577"/>
          <ac:spMkLst>
            <pc:docMk/>
            <pc:sldMk cId="0" sldId="256"/>
            <ac:spMk id="4103" creationId="{00000000-0000-0000-0000-000000000000}"/>
          </ac:spMkLst>
        </pc:spChg>
      </pc:sldChg>
      <pc:sldChg chg="modSp">
        <pc:chgData name="Arthur Tan" userId="6525e535e5b53b9a" providerId="LiveId" clId="{479D4842-CC9C-4124-90FA-4C8780CC12BB}" dt="2020-07-01T08:35:16.065" v="10" actId="2711"/>
        <pc:sldMkLst>
          <pc:docMk/>
          <pc:sldMk cId="0" sldId="257"/>
        </pc:sldMkLst>
        <pc:spChg chg="mod">
          <ac:chgData name="Arthur Tan" userId="6525e535e5b53b9a" providerId="LiveId" clId="{479D4842-CC9C-4124-90FA-4C8780CC12BB}" dt="2020-07-01T08:35:16.065" v="10" actId="2711"/>
          <ac:spMkLst>
            <pc:docMk/>
            <pc:sldMk cId="0" sldId="257"/>
            <ac:spMk id="5122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17:14.275" v="262" actId="2711"/>
        <pc:sldMkLst>
          <pc:docMk/>
          <pc:sldMk cId="0" sldId="259"/>
        </pc:sldMkLst>
        <pc:spChg chg="mod">
          <ac:chgData name="Arthur Tan" userId="6525e535e5b53b9a" providerId="LiveId" clId="{479D4842-CC9C-4124-90FA-4C8780CC12BB}" dt="2020-07-01T08:35:27.674" v="11" actId="2711"/>
          <ac:spMkLst>
            <pc:docMk/>
            <pc:sldMk cId="0" sldId="259"/>
            <ac:spMk id="7170" creationId="{00000000-0000-0000-0000-000000000000}"/>
          </ac:spMkLst>
        </pc:spChg>
        <pc:spChg chg="mod">
          <ac:chgData name="Arthur Tan" userId="6525e535e5b53b9a" providerId="LiveId" clId="{479D4842-CC9C-4124-90FA-4C8780CC12BB}" dt="2020-07-01T09:17:14.275" v="262" actId="2711"/>
          <ac:spMkLst>
            <pc:docMk/>
            <pc:sldMk cId="0" sldId="259"/>
            <ac:spMk id="7171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8:52:43.284" v="37" actId="2711"/>
        <pc:sldMkLst>
          <pc:docMk/>
          <pc:sldMk cId="0" sldId="260"/>
        </pc:sldMkLst>
        <pc:spChg chg="mod">
          <ac:chgData name="Arthur Tan" userId="6525e535e5b53b9a" providerId="LiveId" clId="{479D4842-CC9C-4124-90FA-4C8780CC12BB}" dt="2020-07-01T08:52:43.284" v="37" actId="2711"/>
          <ac:spMkLst>
            <pc:docMk/>
            <pc:sldMk cId="0" sldId="260"/>
            <ac:spMk id="8194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8:35:45.529" v="13" actId="2711"/>
        <pc:sldMkLst>
          <pc:docMk/>
          <pc:sldMk cId="0" sldId="261"/>
        </pc:sldMkLst>
        <pc:spChg chg="mod">
          <ac:chgData name="Arthur Tan" userId="6525e535e5b53b9a" providerId="LiveId" clId="{479D4842-CC9C-4124-90FA-4C8780CC12BB}" dt="2020-07-01T08:35:45.529" v="13" actId="2711"/>
          <ac:spMkLst>
            <pc:docMk/>
            <pc:sldMk cId="0" sldId="261"/>
            <ac:spMk id="9218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8:34:57.637" v="9" actId="2711"/>
        <pc:sldMkLst>
          <pc:docMk/>
          <pc:sldMk cId="0" sldId="264"/>
        </pc:sldMkLst>
        <pc:spChg chg="mod">
          <ac:chgData name="Arthur Tan" userId="6525e535e5b53b9a" providerId="LiveId" clId="{479D4842-CC9C-4124-90FA-4C8780CC12BB}" dt="2020-07-01T08:34:57.637" v="9" actId="2711"/>
          <ac:spMkLst>
            <pc:docMk/>
            <pc:sldMk cId="0" sldId="264"/>
            <ac:spMk id="12290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20:17.478" v="264" actId="20577"/>
        <pc:sldMkLst>
          <pc:docMk/>
          <pc:sldMk cId="0" sldId="266"/>
        </pc:sldMkLst>
        <pc:spChg chg="mod">
          <ac:chgData name="Arthur Tan" userId="6525e535e5b53b9a" providerId="LiveId" clId="{479D4842-CC9C-4124-90FA-4C8780CC12BB}" dt="2020-07-01T08:37:50.167" v="30" actId="1076"/>
          <ac:spMkLst>
            <pc:docMk/>
            <pc:sldMk cId="0" sldId="266"/>
            <ac:spMk id="8" creationId="{00000000-0000-0000-0000-000000000000}"/>
          </ac:spMkLst>
        </pc:spChg>
        <pc:spChg chg="mod">
          <ac:chgData name="Arthur Tan" userId="6525e535e5b53b9a" providerId="LiveId" clId="{479D4842-CC9C-4124-90FA-4C8780CC12BB}" dt="2020-07-01T08:36:12.875" v="15" actId="2711"/>
          <ac:spMkLst>
            <pc:docMk/>
            <pc:sldMk cId="0" sldId="266"/>
            <ac:spMk id="14338" creationId="{00000000-0000-0000-0000-000000000000}"/>
          </ac:spMkLst>
        </pc:spChg>
        <pc:spChg chg="mod">
          <ac:chgData name="Arthur Tan" userId="6525e535e5b53b9a" providerId="LiveId" clId="{479D4842-CC9C-4124-90FA-4C8780CC12BB}" dt="2020-07-01T08:37:55.465" v="31" actId="1076"/>
          <ac:spMkLst>
            <pc:docMk/>
            <pc:sldMk cId="0" sldId="266"/>
            <ac:spMk id="14339" creationId="{00000000-0000-0000-0000-000000000000}"/>
          </ac:spMkLst>
        </pc:spChg>
        <pc:spChg chg="mod">
          <ac:chgData name="Arthur Tan" userId="6525e535e5b53b9a" providerId="LiveId" clId="{479D4842-CC9C-4124-90FA-4C8780CC12BB}" dt="2020-07-01T09:20:17.478" v="264" actId="20577"/>
          <ac:spMkLst>
            <pc:docMk/>
            <pc:sldMk cId="0" sldId="266"/>
            <ac:spMk id="14342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8:57:02.406" v="62" actId="1076"/>
        <pc:sldMkLst>
          <pc:docMk/>
          <pc:sldMk cId="0" sldId="270"/>
        </pc:sldMkLst>
        <pc:spChg chg="mod">
          <ac:chgData name="Arthur Tan" userId="6525e535e5b53b9a" providerId="LiveId" clId="{479D4842-CC9C-4124-90FA-4C8780CC12BB}" dt="2020-07-01T08:57:02.406" v="62" actId="1076"/>
          <ac:spMkLst>
            <pc:docMk/>
            <pc:sldMk cId="0" sldId="270"/>
            <ac:spMk id="18434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8:58:17.296" v="69" actId="1076"/>
        <pc:sldMkLst>
          <pc:docMk/>
          <pc:sldMk cId="0" sldId="271"/>
        </pc:sldMkLst>
        <pc:spChg chg="mod">
          <ac:chgData name="Arthur Tan" userId="6525e535e5b53b9a" providerId="LiveId" clId="{479D4842-CC9C-4124-90FA-4C8780CC12BB}" dt="2020-07-01T08:58:17.296" v="69" actId="1076"/>
          <ac:spMkLst>
            <pc:docMk/>
            <pc:sldMk cId="0" sldId="271"/>
            <ac:spMk id="19458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8:57:27.969" v="63" actId="255"/>
        <pc:sldMkLst>
          <pc:docMk/>
          <pc:sldMk cId="0" sldId="272"/>
        </pc:sldMkLst>
        <pc:spChg chg="mod">
          <ac:chgData name="Arthur Tan" userId="6525e535e5b53b9a" providerId="LiveId" clId="{479D4842-CC9C-4124-90FA-4C8780CC12BB}" dt="2020-07-01T08:57:27.969" v="63" actId="255"/>
          <ac:spMkLst>
            <pc:docMk/>
            <pc:sldMk cId="0" sldId="272"/>
            <ac:spMk id="20482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00:10.591" v="86" actId="6549"/>
        <pc:sldMkLst>
          <pc:docMk/>
          <pc:sldMk cId="0" sldId="273"/>
        </pc:sldMkLst>
        <pc:spChg chg="mod">
          <ac:chgData name="Arthur Tan" userId="6525e535e5b53b9a" providerId="LiveId" clId="{479D4842-CC9C-4124-90FA-4C8780CC12BB}" dt="2020-07-01T09:00:10.591" v="86" actId="6549"/>
          <ac:spMkLst>
            <pc:docMk/>
            <pc:sldMk cId="0" sldId="273"/>
            <ac:spMk id="21506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00:23.452" v="101" actId="20577"/>
        <pc:sldMkLst>
          <pc:docMk/>
          <pc:sldMk cId="0" sldId="274"/>
        </pc:sldMkLst>
        <pc:spChg chg="mod">
          <ac:chgData name="Arthur Tan" userId="6525e535e5b53b9a" providerId="LiveId" clId="{479D4842-CC9C-4124-90FA-4C8780CC12BB}" dt="2020-07-01T09:00:23.452" v="101" actId="20577"/>
          <ac:spMkLst>
            <pc:docMk/>
            <pc:sldMk cId="0" sldId="274"/>
            <ac:spMk id="22530" creationId="{00000000-0000-0000-0000-000000000000}"/>
          </ac:spMkLst>
        </pc:spChg>
      </pc:sldChg>
      <pc:sldChg chg="del">
        <pc:chgData name="Arthur Tan" userId="6525e535e5b53b9a" providerId="LiveId" clId="{479D4842-CC9C-4124-90FA-4C8780CC12BB}" dt="2020-07-01T08:31:53.552" v="0" actId="47"/>
        <pc:sldMkLst>
          <pc:docMk/>
          <pc:sldMk cId="0" sldId="276"/>
        </pc:sldMkLst>
      </pc:sldChg>
      <pc:sldChg chg="modSp mod">
        <pc:chgData name="Arthur Tan" userId="6525e535e5b53b9a" providerId="LiveId" clId="{479D4842-CC9C-4124-90FA-4C8780CC12BB}" dt="2020-07-01T09:01:32.068" v="138" actId="14100"/>
        <pc:sldMkLst>
          <pc:docMk/>
          <pc:sldMk cId="0" sldId="278"/>
        </pc:sldMkLst>
        <pc:spChg chg="mod">
          <ac:chgData name="Arthur Tan" userId="6525e535e5b53b9a" providerId="LiveId" clId="{479D4842-CC9C-4124-90FA-4C8780CC12BB}" dt="2020-07-01T09:01:32.068" v="138" actId="14100"/>
          <ac:spMkLst>
            <pc:docMk/>
            <pc:sldMk cId="0" sldId="278"/>
            <ac:spMk id="26626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03:17.465" v="148" actId="20577"/>
        <pc:sldMkLst>
          <pc:docMk/>
          <pc:sldMk cId="0" sldId="280"/>
        </pc:sldMkLst>
        <pc:spChg chg="mod">
          <ac:chgData name="Arthur Tan" userId="6525e535e5b53b9a" providerId="LiveId" clId="{479D4842-CC9C-4124-90FA-4C8780CC12BB}" dt="2020-07-01T09:03:17.465" v="148" actId="20577"/>
          <ac:spMkLst>
            <pc:docMk/>
            <pc:sldMk cId="0" sldId="280"/>
            <ac:spMk id="28674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03:31.506" v="165" actId="5793"/>
        <pc:sldMkLst>
          <pc:docMk/>
          <pc:sldMk cId="0" sldId="281"/>
        </pc:sldMkLst>
        <pc:spChg chg="mod">
          <ac:chgData name="Arthur Tan" userId="6525e535e5b53b9a" providerId="LiveId" clId="{479D4842-CC9C-4124-90FA-4C8780CC12BB}" dt="2020-07-01T09:03:31.506" v="165" actId="5793"/>
          <ac:spMkLst>
            <pc:docMk/>
            <pc:sldMk cId="0" sldId="281"/>
            <ac:spMk id="29698" creationId="{00000000-0000-0000-0000-000000000000}"/>
          </ac:spMkLst>
        </pc:spChg>
      </pc:sldChg>
      <pc:sldChg chg="del">
        <pc:chgData name="Arthur Tan" userId="6525e535e5b53b9a" providerId="LiveId" clId="{479D4842-CC9C-4124-90FA-4C8780CC12BB}" dt="2020-07-01T08:32:03.639" v="1" actId="47"/>
        <pc:sldMkLst>
          <pc:docMk/>
          <pc:sldMk cId="0" sldId="282"/>
        </pc:sldMkLst>
      </pc:sldChg>
      <pc:sldChg chg="modSp mod">
        <pc:chgData name="Arthur Tan" userId="6525e535e5b53b9a" providerId="LiveId" clId="{479D4842-CC9C-4124-90FA-4C8780CC12BB}" dt="2020-07-01T09:03:44.358" v="176" actId="1076"/>
        <pc:sldMkLst>
          <pc:docMk/>
          <pc:sldMk cId="0" sldId="283"/>
        </pc:sldMkLst>
        <pc:spChg chg="mod">
          <ac:chgData name="Arthur Tan" userId="6525e535e5b53b9a" providerId="LiveId" clId="{479D4842-CC9C-4124-90FA-4C8780CC12BB}" dt="2020-07-01T09:03:44.358" v="176" actId="1076"/>
          <ac:spMkLst>
            <pc:docMk/>
            <pc:sldMk cId="0" sldId="283"/>
            <ac:spMk id="31746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04:04.580" v="184" actId="20577"/>
        <pc:sldMkLst>
          <pc:docMk/>
          <pc:sldMk cId="0" sldId="284"/>
        </pc:sldMkLst>
        <pc:spChg chg="mod">
          <ac:chgData name="Arthur Tan" userId="6525e535e5b53b9a" providerId="LiveId" clId="{479D4842-CC9C-4124-90FA-4C8780CC12BB}" dt="2020-07-01T09:04:04.580" v="184" actId="20577"/>
          <ac:spMkLst>
            <pc:docMk/>
            <pc:sldMk cId="0" sldId="284"/>
            <ac:spMk id="32770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04:18.388" v="200" actId="20577"/>
        <pc:sldMkLst>
          <pc:docMk/>
          <pc:sldMk cId="0" sldId="285"/>
        </pc:sldMkLst>
        <pc:spChg chg="mod">
          <ac:chgData name="Arthur Tan" userId="6525e535e5b53b9a" providerId="LiveId" clId="{479D4842-CC9C-4124-90FA-4C8780CC12BB}" dt="2020-07-01T09:04:18.388" v="200" actId="20577"/>
          <ac:spMkLst>
            <pc:docMk/>
            <pc:sldMk cId="0" sldId="285"/>
            <ac:spMk id="33794" creationId="{00000000-0000-0000-0000-000000000000}"/>
          </ac:spMkLst>
        </pc:spChg>
        <pc:picChg chg="mod">
          <ac:chgData name="Arthur Tan" userId="6525e535e5b53b9a" providerId="LiveId" clId="{479D4842-CC9C-4124-90FA-4C8780CC12BB}" dt="2020-07-01T08:32:45.256" v="3" actId="1076"/>
          <ac:picMkLst>
            <pc:docMk/>
            <pc:sldMk cId="0" sldId="285"/>
            <ac:picMk id="33828" creationId="{00000000-0000-0000-0000-000000000000}"/>
          </ac:picMkLst>
        </pc:picChg>
      </pc:sldChg>
      <pc:sldChg chg="modSp mod">
        <pc:chgData name="Arthur Tan" userId="6525e535e5b53b9a" providerId="LiveId" clId="{479D4842-CC9C-4124-90FA-4C8780CC12BB}" dt="2020-07-01T09:04:31.173" v="209" actId="20577"/>
        <pc:sldMkLst>
          <pc:docMk/>
          <pc:sldMk cId="0" sldId="287"/>
        </pc:sldMkLst>
        <pc:spChg chg="mod">
          <ac:chgData name="Arthur Tan" userId="6525e535e5b53b9a" providerId="LiveId" clId="{479D4842-CC9C-4124-90FA-4C8780CC12BB}" dt="2020-07-01T09:04:31.173" v="209" actId="20577"/>
          <ac:spMkLst>
            <pc:docMk/>
            <pc:sldMk cId="0" sldId="287"/>
            <ac:spMk id="35842" creationId="{00000000-0000-0000-0000-000000000000}"/>
          </ac:spMkLst>
        </pc:spChg>
        <pc:spChg chg="mod">
          <ac:chgData name="Arthur Tan" userId="6525e535e5b53b9a" providerId="LiveId" clId="{479D4842-CC9C-4124-90FA-4C8780CC12BB}" dt="2020-07-01T08:39:56.166" v="35" actId="14100"/>
          <ac:spMkLst>
            <pc:docMk/>
            <pc:sldMk cId="0" sldId="287"/>
            <ac:spMk id="35843" creationId="{00000000-0000-0000-0000-000000000000}"/>
          </ac:spMkLst>
        </pc:spChg>
        <pc:picChg chg="mod">
          <ac:chgData name="Arthur Tan" userId="6525e535e5b53b9a" providerId="LiveId" clId="{479D4842-CC9C-4124-90FA-4C8780CC12BB}" dt="2020-07-01T08:39:45.264" v="33" actId="1076"/>
          <ac:picMkLst>
            <pc:docMk/>
            <pc:sldMk cId="0" sldId="287"/>
            <ac:picMk id="35876" creationId="{00000000-0000-0000-0000-000000000000}"/>
          </ac:picMkLst>
        </pc:picChg>
      </pc:sldChg>
      <pc:sldChg chg="modSp mod">
        <pc:chgData name="Arthur Tan" userId="6525e535e5b53b9a" providerId="LiveId" clId="{479D4842-CC9C-4124-90FA-4C8780CC12BB}" dt="2020-07-01T09:05:23.950" v="221" actId="20577"/>
        <pc:sldMkLst>
          <pc:docMk/>
          <pc:sldMk cId="0" sldId="289"/>
        </pc:sldMkLst>
        <pc:spChg chg="mod">
          <ac:chgData name="Arthur Tan" userId="6525e535e5b53b9a" providerId="LiveId" clId="{479D4842-CC9C-4124-90FA-4C8780CC12BB}" dt="2020-07-01T09:05:23.950" v="221" actId="20577"/>
          <ac:spMkLst>
            <pc:docMk/>
            <pc:sldMk cId="0" sldId="289"/>
            <ac:spMk id="37890" creationId="{00000000-0000-0000-0000-000000000000}"/>
          </ac:spMkLst>
        </pc:spChg>
      </pc:sldChg>
      <pc:sldChg chg="modSp mod">
        <pc:chgData name="Arthur Tan" userId="6525e535e5b53b9a" providerId="LiveId" clId="{479D4842-CC9C-4124-90FA-4C8780CC12BB}" dt="2020-07-01T09:05:40.740" v="223" actId="255"/>
        <pc:sldMkLst>
          <pc:docMk/>
          <pc:sldMk cId="0" sldId="290"/>
        </pc:sldMkLst>
        <pc:spChg chg="mod">
          <ac:chgData name="Arthur Tan" userId="6525e535e5b53b9a" providerId="LiveId" clId="{479D4842-CC9C-4124-90FA-4C8780CC12BB}" dt="2020-07-01T09:05:40.740" v="223" actId="255"/>
          <ac:spMkLst>
            <pc:docMk/>
            <pc:sldMk cId="0" sldId="290"/>
            <ac:spMk id="38914" creationId="{00000000-0000-0000-0000-000000000000}"/>
          </ac:spMkLst>
        </pc:spChg>
      </pc:sldChg>
      <pc:sldChg chg="modSp">
        <pc:chgData name="Arthur Tan" userId="6525e535e5b53b9a" providerId="LiveId" clId="{479D4842-CC9C-4124-90FA-4C8780CC12BB}" dt="2020-07-01T08:51:45.832" v="36" actId="2711"/>
        <pc:sldMkLst>
          <pc:docMk/>
          <pc:sldMk cId="0" sldId="294"/>
        </pc:sldMkLst>
        <pc:spChg chg="mod">
          <ac:chgData name="Arthur Tan" userId="6525e535e5b53b9a" providerId="LiveId" clId="{479D4842-CC9C-4124-90FA-4C8780CC12BB}" dt="2020-07-01T08:51:45.832" v="36" actId="2711"/>
          <ac:spMkLst>
            <pc:docMk/>
            <pc:sldMk cId="0" sldId="294"/>
            <ac:spMk id="43010" creationId="{00000000-0000-0000-0000-000000000000}"/>
          </ac:spMkLst>
        </pc:spChg>
      </pc:sldChg>
      <pc:sldChg chg="modSp">
        <pc:chgData name="Arthur Tan" userId="6525e535e5b53b9a" providerId="LiveId" clId="{479D4842-CC9C-4124-90FA-4C8780CC12BB}" dt="2020-07-01T09:06:42.593" v="226" actId="1076"/>
        <pc:sldMkLst>
          <pc:docMk/>
          <pc:sldMk cId="0" sldId="297"/>
        </pc:sldMkLst>
        <pc:spChg chg="mod">
          <ac:chgData name="Arthur Tan" userId="6525e535e5b53b9a" providerId="LiveId" clId="{479D4842-CC9C-4124-90FA-4C8780CC12BB}" dt="2020-07-01T09:06:42.593" v="226" actId="1076"/>
          <ac:spMkLst>
            <pc:docMk/>
            <pc:sldMk cId="0" sldId="297"/>
            <ac:spMk id="46082" creationId="{00000000-0000-0000-0000-000000000000}"/>
          </ac:spMkLst>
        </pc:spChg>
      </pc:sldChg>
      <pc:sldChg chg="modSp">
        <pc:chgData name="Arthur Tan" userId="6525e535e5b53b9a" providerId="LiveId" clId="{479D4842-CC9C-4124-90FA-4C8780CC12BB}" dt="2020-07-01T09:07:12.585" v="230" actId="14100"/>
        <pc:sldMkLst>
          <pc:docMk/>
          <pc:sldMk cId="0" sldId="298"/>
        </pc:sldMkLst>
        <pc:spChg chg="mod">
          <ac:chgData name="Arthur Tan" userId="6525e535e5b53b9a" providerId="LiveId" clId="{479D4842-CC9C-4124-90FA-4C8780CC12BB}" dt="2020-07-01T09:07:12.585" v="230" actId="14100"/>
          <ac:spMkLst>
            <pc:docMk/>
            <pc:sldMk cId="0" sldId="298"/>
            <ac:spMk id="47106" creationId="{00000000-0000-0000-0000-000000000000}"/>
          </ac:spMkLst>
        </pc:spChg>
      </pc:sldChg>
      <pc:sldChg chg="modSp">
        <pc:chgData name="Arthur Tan" userId="6525e535e5b53b9a" providerId="LiveId" clId="{479D4842-CC9C-4124-90FA-4C8780CC12BB}" dt="2020-07-01T09:07:27.007" v="231" actId="255"/>
        <pc:sldMkLst>
          <pc:docMk/>
          <pc:sldMk cId="0" sldId="299"/>
        </pc:sldMkLst>
        <pc:spChg chg="mod">
          <ac:chgData name="Arthur Tan" userId="6525e535e5b53b9a" providerId="LiveId" clId="{479D4842-CC9C-4124-90FA-4C8780CC12BB}" dt="2020-07-01T09:07:27.007" v="231" actId="255"/>
          <ac:spMkLst>
            <pc:docMk/>
            <pc:sldMk cId="0" sldId="299"/>
            <ac:spMk id="48130" creationId="{00000000-0000-0000-0000-000000000000}"/>
          </ac:spMkLst>
        </pc:spChg>
      </pc:sldChg>
      <pc:sldChg chg="modSp">
        <pc:chgData name="Arthur Tan" userId="6525e535e5b53b9a" providerId="LiveId" clId="{479D4842-CC9C-4124-90FA-4C8780CC12BB}" dt="2020-07-01T09:06:59.087" v="228" actId="255"/>
        <pc:sldMkLst>
          <pc:docMk/>
          <pc:sldMk cId="2359879647" sldId="303"/>
        </pc:sldMkLst>
        <pc:spChg chg="mod">
          <ac:chgData name="Arthur Tan" userId="6525e535e5b53b9a" providerId="LiveId" clId="{479D4842-CC9C-4124-90FA-4C8780CC12BB}" dt="2020-07-01T09:06:59.087" v="228" actId="255"/>
          <ac:spMkLst>
            <pc:docMk/>
            <pc:sldMk cId="2359879647" sldId="303"/>
            <ac:spMk id="40962" creationId="{00000000-0000-0000-0000-000000000000}"/>
          </ac:spMkLst>
        </pc:spChg>
      </pc:sldChg>
      <pc:sldMasterChg chg="modSp mod">
        <pc:chgData name="Arthur Tan" userId="6525e535e5b53b9a" providerId="LiveId" clId="{479D4842-CC9C-4124-90FA-4C8780CC12BB}" dt="2020-07-01T09:12:49.589" v="256" actId="20577"/>
        <pc:sldMasterMkLst>
          <pc:docMk/>
          <pc:sldMasterMk cId="0" sldId="2147483648"/>
        </pc:sldMasterMkLst>
        <pc:spChg chg="mod">
          <ac:chgData name="Arthur Tan" userId="6525e535e5b53b9a" providerId="LiveId" clId="{479D4842-CC9C-4124-90FA-4C8780CC12BB}" dt="2020-07-01T09:12:49.589" v="256" actId="20577"/>
          <ac:spMkLst>
            <pc:docMk/>
            <pc:sldMasterMk cId="0" sldId="2147483648"/>
            <ac:spMk id="9" creationId="{B704E1B7-DBE6-408C-9243-9C8872B71F53}"/>
          </ac:spMkLst>
        </pc:spChg>
      </pc:sldMasterChg>
      <pc:sldMasterChg chg="modSp mod">
        <pc:chgData name="Arthur Tan" userId="6525e535e5b53b9a" providerId="LiveId" clId="{479D4842-CC9C-4124-90FA-4C8780CC12BB}" dt="2020-07-01T09:08:30.659" v="244" actId="20577"/>
        <pc:sldMasterMkLst>
          <pc:docMk/>
          <pc:sldMasterMk cId="1198292816" sldId="2147483661"/>
        </pc:sldMasterMkLst>
        <pc:spChg chg="mod">
          <ac:chgData name="Arthur Tan" userId="6525e535e5b53b9a" providerId="LiveId" clId="{479D4842-CC9C-4124-90FA-4C8780CC12BB}" dt="2020-07-01T09:08:30.659" v="244" actId="20577"/>
          <ac:spMkLst>
            <pc:docMk/>
            <pc:sldMasterMk cId="1198292816" sldId="2147483661"/>
            <ac:spMk id="10" creationId="{00000000-0000-0000-0000-000000000000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86563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08550" cy="3681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4925" y="9363075"/>
            <a:ext cx="29384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0" tIns="0" rIns="19080" bIns="0" numCol="1" anchor="b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000" i="1">
                <a:solidFill>
                  <a:srgbClr val="000000"/>
                </a:solidFill>
                <a:latin typeface="Wingdings" pitchFamily="2" charset="2"/>
                <a:cs typeface="Arial" charset="0"/>
              </a:defRPr>
            </a:lvl1pPr>
          </a:lstStyle>
          <a:p>
            <a:fld id="{66CF5B7D-D681-4CB6-8061-DB1CC6D6DB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811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B2A2BD-C29B-4BDE-9DD4-A59556E8AC78}" type="slidenum">
              <a:rPr lang="en-GB"/>
              <a:pPr/>
              <a:t>1</a:t>
            </a:fld>
            <a:endParaRPr lang="en-GB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782CBBCE-B6EC-4969-9380-3C0787E977D3}" type="slidenum">
              <a:rPr lang="en-GB" sz="1000" i="1">
                <a:latin typeface="Wingdings" pitchFamily="2" charset="2"/>
              </a:rPr>
              <a:pPr algn="r"/>
              <a:t>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22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0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88F4E9-981A-46D4-86D3-8DA1514C8351}" type="slidenum">
              <a:rPr lang="en-GB"/>
              <a:pPr/>
              <a:t>10</a:t>
            </a:fld>
            <a:endParaRPr lang="en-GB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3CA24B0-7D5F-4A62-8335-8D2E39564E0F}" type="slidenum">
              <a:rPr lang="en-GB" sz="1000" i="1">
                <a:latin typeface="Wingdings" pitchFamily="2" charset="2"/>
              </a:rPr>
              <a:pPr algn="r"/>
              <a:t>10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7E031-F3FE-45CD-9D4F-49612BC5862D}" type="slidenum">
              <a:rPr lang="en-GB"/>
              <a:pPr/>
              <a:t>11</a:t>
            </a:fld>
            <a:endParaRPr lang="en-GB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491C0F7-8537-4ABE-9659-5F5B1170844B}" type="slidenum">
              <a:rPr lang="en-GB" sz="1000" i="1">
                <a:latin typeface="Wingdings" pitchFamily="2" charset="2"/>
              </a:rPr>
              <a:pPr algn="r"/>
              <a:t>11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553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2D071-72A9-4127-9AC5-B7B9ED3B3A2E}" type="slidenum">
              <a:rPr lang="en-GB"/>
              <a:pPr/>
              <a:t>12</a:t>
            </a:fld>
            <a:endParaRPr lang="en-GB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9B4FC83E-0250-4186-85EE-391EA1C632CF}" type="slidenum">
              <a:rPr lang="en-GB" sz="1000" i="1">
                <a:latin typeface="Wingdings" pitchFamily="2" charset="2"/>
              </a:rPr>
              <a:pPr algn="r"/>
              <a:t>12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65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C7B25-2FB9-4C19-ACC8-B6F6B8944990}" type="slidenum">
              <a:rPr lang="en-GB"/>
              <a:pPr/>
              <a:t>13</a:t>
            </a:fld>
            <a:endParaRPr lang="en-GB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83C889FF-B0E3-4A54-A6AB-C2275F524A9F}" type="slidenum">
              <a:rPr lang="en-GB" sz="1000" i="1">
                <a:latin typeface="Wingdings" pitchFamily="2" charset="2"/>
              </a:rPr>
              <a:pPr algn="r"/>
              <a:t>13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75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B0053E-11A8-4491-B353-9EBA7983CA89}" type="slidenum">
              <a:rPr lang="en-GB"/>
              <a:pPr/>
              <a:t>14</a:t>
            </a:fld>
            <a:endParaRPr lang="en-GB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5ED93DE-6CB6-4EE8-A263-FA6D160A5860}" type="slidenum">
              <a:rPr lang="en-GB" sz="1000" i="1">
                <a:latin typeface="Wingdings" pitchFamily="2" charset="2"/>
              </a:rPr>
              <a:pPr algn="r"/>
              <a:t>14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861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D683A7-A95F-4A0C-B115-D16F06CDF5C6}" type="slidenum">
              <a:rPr lang="en-GB"/>
              <a:pPr/>
              <a:t>15</a:t>
            </a:fld>
            <a:endParaRPr lang="en-GB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71B012CA-6E60-4BCD-874D-00028C440EA0}" type="slidenum">
              <a:rPr lang="en-GB" sz="1000" i="1">
                <a:latin typeface="Wingdings" pitchFamily="2" charset="2"/>
              </a:rPr>
              <a:pPr algn="r"/>
              <a:t>15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96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98E7F3-5497-4935-8CF4-5A289D8F422A}" type="slidenum">
              <a:rPr lang="en-GB"/>
              <a:pPr/>
              <a:t>16</a:t>
            </a:fld>
            <a:endParaRPr lang="en-GB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54C632CB-E237-4D7B-A35D-54F96E4F81A5}" type="slidenum">
              <a:rPr lang="en-GB" sz="1000" i="1">
                <a:latin typeface="Wingdings" pitchFamily="2" charset="2"/>
              </a:rPr>
              <a:pPr algn="r"/>
              <a:t>16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06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0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A0CE3E-EC73-45CA-84AB-6CA89300DE25}" type="slidenum">
              <a:rPr lang="en-GB"/>
              <a:pPr/>
              <a:t>17</a:t>
            </a:fld>
            <a:endParaRPr lang="en-GB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59AFE6C4-C1C1-4CEA-AAEA-40C88665444A}" type="slidenum">
              <a:rPr lang="en-GB" sz="1000" i="1">
                <a:latin typeface="Wingdings" pitchFamily="2" charset="2"/>
              </a:rPr>
              <a:pPr algn="r"/>
              <a:t>17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475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5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08465C-B581-474C-B72E-CB871D28921C}" type="slidenum">
              <a:rPr lang="en-GB"/>
              <a:pPr/>
              <a:t>18</a:t>
            </a:fld>
            <a:endParaRPr lang="en-GB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D4917C75-B8C1-466F-A5D3-D5302170ECCD}" type="slidenum">
              <a:rPr lang="en-GB" sz="1000" i="1">
                <a:latin typeface="Wingdings" pitchFamily="2" charset="2"/>
              </a:rPr>
              <a:pPr algn="r"/>
              <a:t>18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57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6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10D9DC-D73A-432A-9039-B77E6C8560C6}" type="slidenum">
              <a:rPr lang="en-GB"/>
              <a:pPr/>
              <a:t>19</a:t>
            </a:fld>
            <a:endParaRPr lang="en-GB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EB651A48-D2B4-41D9-A74B-D2C3DE7F1C6F}" type="slidenum">
              <a:rPr lang="en-GB" sz="1000" i="1">
                <a:latin typeface="Wingdings" pitchFamily="2" charset="2"/>
              </a:rPr>
              <a:pPr algn="r"/>
              <a:t>19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68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6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ECCCD3-B6F1-43A3-9C31-023606291BE8}" type="slidenum">
              <a:rPr lang="en-GB"/>
              <a:pPr/>
              <a:t>2</a:t>
            </a:fld>
            <a:endParaRPr lang="en-GB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E3644179-45DD-4C87-92FD-A3D6AEC07F89}" type="slidenum">
              <a:rPr lang="en-GB" sz="1000" i="1">
                <a:latin typeface="Wingdings" pitchFamily="2" charset="2"/>
              </a:rPr>
              <a:pPr algn="r"/>
              <a:t>2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32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6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950AF2-D791-4367-9CE9-606E9068FE94}" type="slidenum">
              <a:rPr lang="en-GB"/>
              <a:pPr/>
              <a:t>20</a:t>
            </a:fld>
            <a:endParaRPr lang="en-GB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E6234DE8-75EB-4B47-9A3B-95EC8498DD7B}" type="slidenum">
              <a:rPr lang="en-GB" sz="1000" i="1">
                <a:latin typeface="Wingdings" pitchFamily="2" charset="2"/>
              </a:rPr>
              <a:pPr algn="r"/>
              <a:t>20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78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8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1BE88E-5B45-407A-AF5B-00955E346378}" type="slidenum">
              <a:rPr lang="en-GB"/>
              <a:pPr/>
              <a:t>21</a:t>
            </a:fld>
            <a:endParaRPr lang="en-GB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7A2DBEB6-3684-48D6-AC50-62F470A6CE8E}" type="slidenum">
              <a:rPr lang="en-GB" sz="1000" i="1">
                <a:latin typeface="Wingdings" pitchFamily="2" charset="2"/>
              </a:rPr>
              <a:pPr algn="r"/>
              <a:t>21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98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98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1BBDEE-A4A3-4864-AA12-D3A315E1D192}" type="slidenum">
              <a:rPr lang="en-GB"/>
              <a:pPr/>
              <a:t>22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636B39F0-B435-4DD5-A5E6-D8A63BAE091A}" type="slidenum">
              <a:rPr lang="en-GB" sz="1000" i="1">
                <a:latin typeface="Wingdings" pitchFamily="2" charset="2"/>
              </a:rPr>
              <a:pPr algn="r"/>
              <a:t>22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9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8588BD-369E-4D59-B548-31D24415A064}" type="slidenum">
              <a:rPr lang="en-GB"/>
              <a:pPr/>
              <a:t>23</a:t>
            </a:fld>
            <a:endParaRPr lang="en-GB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6FB0F629-1DDF-4839-9E33-6B8F863A2BBD}" type="slidenum">
              <a:rPr lang="en-GB" sz="1000" i="1">
                <a:latin typeface="Wingdings" pitchFamily="2" charset="2"/>
              </a:rPr>
              <a:pPr algn="r"/>
              <a:t>23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19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1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30575-6B2A-42CC-8D7E-6C32555DC0B3}" type="slidenum">
              <a:rPr lang="en-GB"/>
              <a:pPr/>
              <a:t>24</a:t>
            </a:fld>
            <a:endParaRPr lang="en-GB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  <a:tabLst/>
              <a:defRPr/>
            </a:pPr>
            <a:r>
              <a:rPr lang="en-SG" dirty="0"/>
              <a:t>Domain local groups are used primarily to manage permissions to resources e.g. Printer Group.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Assume all domains are in the same forest and therefore have 2-way trust.</a:t>
            </a:r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84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11A6C7-56C1-4616-9C28-71027E75C77E}" type="slidenum">
              <a:rPr lang="en-GB"/>
              <a:pPr/>
              <a:t>25</a:t>
            </a:fld>
            <a:endParaRPr lang="en-GB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AC8CC78F-08BA-422E-93B1-02609A63C56E}" type="slidenum">
              <a:rPr lang="en-GB" sz="1000" i="1">
                <a:latin typeface="Wingdings" pitchFamily="2" charset="2"/>
              </a:rPr>
              <a:pPr algn="r"/>
              <a:t>25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3971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77863" y="4681538"/>
            <a:ext cx="5429250" cy="443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450"/>
              </a:spcBef>
            </a:pPr>
            <a:endParaRPr lang="en-US" dirty="0">
              <a:latin typeface="Wingdings" pitchFamily="2" charset="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8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08AE0-1477-45EC-8511-50C4DCC4142D}" type="slidenum">
              <a:rPr lang="en-GB"/>
              <a:pPr/>
              <a:t>26</a:t>
            </a:fld>
            <a:endParaRPr lang="en-GB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SG" dirty="0"/>
              <a:t>Global Groups are used primarily to define collections of domain objects based on business roles. </a:t>
            </a:r>
          </a:p>
          <a:p>
            <a:r>
              <a:rPr lang="en-SG" dirty="0"/>
              <a:t>i.e. Role groups such as Sales</a:t>
            </a:r>
            <a:r>
              <a:rPr lang="en-SG" baseline="0" dirty="0"/>
              <a:t> Group and </a:t>
            </a:r>
            <a:r>
              <a:rPr lang="en-SG" dirty="0"/>
              <a:t>Accountants</a:t>
            </a:r>
            <a:r>
              <a:rPr lang="en-SG" baseline="0" dirty="0"/>
              <a:t> </a:t>
            </a:r>
            <a:r>
              <a:rPr lang="en-SG" dirty="0"/>
              <a:t>would be created as Global Groups.</a:t>
            </a:r>
          </a:p>
          <a:p>
            <a:r>
              <a:rPr lang="en-US" dirty="0"/>
              <a:t>Note: Members</a:t>
            </a:r>
            <a:r>
              <a:rPr lang="en-US" baseline="0" dirty="0"/>
              <a:t> can be User accounts and Global groups from the same </a:t>
            </a:r>
            <a:r>
              <a:rPr lang="en-US" dirty="0"/>
              <a:t>Domain only (Domain</a:t>
            </a:r>
            <a:r>
              <a:rPr lang="en-US" baseline="0" dirty="0"/>
              <a:t> Local Group cannot be added).</a:t>
            </a:r>
          </a:p>
          <a:p>
            <a:endParaRPr lang="en-US" dirty="0"/>
          </a:p>
          <a:p>
            <a:r>
              <a:rPr lang="en-US" dirty="0"/>
              <a:t>Global groups can be added to Domain Local groups or Universal groups in another domain.</a:t>
            </a:r>
          </a:p>
          <a:p>
            <a:endParaRPr lang="en-SG" dirty="0"/>
          </a:p>
          <a:p>
            <a:r>
              <a:rPr lang="en-US" dirty="0"/>
              <a:t>Question: What is the Group Scope for Admin Group in Domain B ? </a:t>
            </a:r>
          </a:p>
        </p:txBody>
      </p:sp>
    </p:spTree>
    <p:extLst>
      <p:ext uri="{BB962C8B-B14F-4D97-AF65-F5344CB8AC3E}">
        <p14:creationId xmlns:p14="http://schemas.microsoft.com/office/powerpoint/2010/main" val="3134893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6C067B-0D7D-4E4C-83D2-5F3E0FF9BEAC}" type="slidenum">
              <a:rPr lang="en-GB"/>
              <a:pPr/>
              <a:t>27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5D7FF14-A76A-4F8E-948E-A5FBB6B581A4}" type="slidenum">
              <a:rPr lang="en-GB" sz="1000" i="1">
                <a:latin typeface="Wingdings" pitchFamily="2" charset="2"/>
              </a:rPr>
              <a:pPr algn="r"/>
              <a:t>27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60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8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34E24D-DD52-46CC-B65E-27FC633C4667}" type="slidenum">
              <a:rPr lang="en-GB"/>
              <a:pPr/>
              <a:t>28</a:t>
            </a:fld>
            <a:endParaRPr lang="en-GB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9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644681-8DAF-47D6-AC7E-5E8772C3E06F}" type="slidenum">
              <a:rPr lang="en-GB"/>
              <a:pPr/>
              <a:t>29</a:t>
            </a:fld>
            <a:endParaRPr lang="en-GB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7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6F2D26-CE82-4AB9-8E12-62118BA76AAF}" type="slidenum">
              <a:rPr lang="en-GB"/>
              <a:pPr/>
              <a:t>3</a:t>
            </a:fld>
            <a:endParaRPr lang="en-GB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5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74F694-EFED-4D21-8261-2952171E1224}" type="slidenum">
              <a:rPr lang="en-GB"/>
              <a:pPr/>
              <a:t>30</a:t>
            </a:fld>
            <a:endParaRPr lang="en-GB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A41ACA96-622D-4EBF-904C-AC98618AF7AB}" type="slidenum">
              <a:rPr lang="en-GB" sz="1000" i="1">
                <a:latin typeface="Wingdings" pitchFamily="2" charset="2"/>
              </a:rPr>
              <a:pPr algn="r"/>
              <a:t>30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01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7BF1F4-F910-4EAF-9734-486E579BF946}" type="slidenum">
              <a:rPr lang="en-GB"/>
              <a:pPr/>
              <a:t>31</a:t>
            </a:fld>
            <a:endParaRPr lang="en-GB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444BD7C-6CED-4293-888D-D9E7D4F2B6F5}" type="slidenum">
              <a:rPr lang="en-GB" sz="1000" i="1">
                <a:latin typeface="Wingdings" pitchFamily="2" charset="2"/>
              </a:rPr>
              <a:pPr algn="r"/>
              <a:t>31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113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4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D86F67-7BD5-42F4-8AA9-C80AE7B34F70}" type="slidenum">
              <a:rPr lang="en-GB"/>
              <a:pPr/>
              <a:t>32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A0CF624A-29B1-48DC-99BA-65DE67077790}" type="slidenum">
              <a:rPr lang="en-GB" sz="1000" i="1">
                <a:latin typeface="Wingdings" pitchFamily="2" charset="2"/>
              </a:rPr>
              <a:pPr algn="r"/>
              <a:t>32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44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EA7AD3-FB78-4E59-B0A9-EF42D668F512}" type="slidenum">
              <a:rPr lang="en-GB"/>
              <a:pPr/>
              <a:t>33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5416CDE-93C5-4EE9-B9BF-FD0DA9794E4C}" type="slidenum">
              <a:rPr lang="en-GB" sz="1000" i="1">
                <a:latin typeface="Wingdings" pitchFamily="2" charset="2"/>
              </a:rPr>
              <a:pPr algn="r"/>
              <a:t>33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3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D153A2-D18A-4D45-9723-1993E8B92E9E}" type="slidenum">
              <a:rPr lang="en-GB"/>
              <a:pPr/>
              <a:t>34</a:t>
            </a:fld>
            <a:endParaRPr lang="en-GB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B6F3B75C-CEF7-4F5E-A4E1-A909CD795759}" type="slidenum">
              <a:rPr lang="en-GB" sz="1000" i="1">
                <a:latin typeface="Wingdings" pitchFamily="2" charset="2"/>
              </a:rPr>
              <a:pPr algn="r"/>
              <a:t>34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421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7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34F619-F187-48F9-8B12-B22CB2692A0A}" type="slidenum">
              <a:rPr lang="en-GB"/>
              <a:pPr/>
              <a:t>35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037C6F40-2498-4BEF-951D-966A56FD6914}" type="slidenum">
              <a:rPr lang="en-GB" sz="1000" i="1">
                <a:latin typeface="Wingdings" pitchFamily="2" charset="2"/>
              </a:rPr>
              <a:pPr algn="r"/>
              <a:t>35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EB37C-BDED-4A93-86F8-D9A263835AEF}" type="slidenum">
              <a:rPr lang="en-GB"/>
              <a:pPr/>
              <a:t>36</a:t>
            </a:fld>
            <a:endParaRPr lang="en-GB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A06DB64D-4FA4-4949-89B6-D4E88B9B2E49}" type="slidenum">
              <a:rPr lang="en-GB" sz="1000" i="1">
                <a:latin typeface="Wingdings" pitchFamily="2" charset="2"/>
              </a:rPr>
              <a:pPr algn="r"/>
              <a:t>36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4609D9-1F2C-4569-9D24-E6226E806B7D}" type="slidenum">
              <a:rPr lang="en-GB"/>
              <a:pPr/>
              <a:t>37</a:t>
            </a:fld>
            <a:endParaRPr lang="en-GB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E9C2ACB-6FD2-423D-BA7F-ED470C4C1F51}" type="slidenum">
              <a:rPr lang="en-GB" sz="1000" i="1">
                <a:latin typeface="Wingdings" pitchFamily="2" charset="2"/>
              </a:rPr>
              <a:pPr algn="r"/>
              <a:t>37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2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F4E736-3F22-4AE7-8DBB-F63CCA1CE8C8}" type="slidenum">
              <a:rPr lang="en-GB"/>
              <a:pPr/>
              <a:t>38</a:t>
            </a:fld>
            <a:endParaRPr lang="en-GB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AB7F812-3B6E-40A1-8441-A13C709A1787}" type="slidenum">
              <a:rPr lang="en-GB" sz="1000" i="1">
                <a:latin typeface="Wingdings" pitchFamily="2" charset="2"/>
              </a:rPr>
              <a:pPr algn="r"/>
              <a:t>38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2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3F7BF7-A3A8-488A-81E4-2865C9441314}" type="slidenum">
              <a:rPr lang="en-GB"/>
              <a:pPr/>
              <a:t>39</a:t>
            </a:fld>
            <a:endParaRPr lang="en-GB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80889D25-6188-4867-B66A-2DD67C8F9F2D}" type="slidenum">
              <a:rPr lang="en-GB" sz="1000" i="1">
                <a:latin typeface="Wingdings" pitchFamily="2" charset="2"/>
              </a:rPr>
              <a:pPr algn="r"/>
              <a:t>39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93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500FF1-F49D-4361-BD23-EAD19E832ED6}" type="slidenum">
              <a:rPr lang="en-GB"/>
              <a:pPr/>
              <a:t>4</a:t>
            </a:fld>
            <a:endParaRPr lang="en-GB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24FE9AC1-56C5-4EE8-BCAA-02B5E957A53B}" type="slidenum">
              <a:rPr lang="en-GB" sz="1000" i="1">
                <a:latin typeface="Wingdings" pitchFamily="2" charset="2"/>
              </a:rPr>
              <a:pPr algn="r"/>
              <a:t>4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52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0E55B-7B84-446B-9D61-8B287F227CBC}" type="slidenum">
              <a:rPr lang="en-GB"/>
              <a:pPr/>
              <a:t>5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091CA312-436F-48D5-84C7-E4279E5C8884}" type="slidenum">
              <a:rPr lang="en-GB" sz="1000" i="1">
                <a:latin typeface="Wingdings" pitchFamily="2" charset="2"/>
              </a:rPr>
              <a:pPr algn="r"/>
              <a:t>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63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0C7D2A-AA6B-4033-B4F8-1A3E2C1A6AD5}" type="slidenum">
              <a:rPr lang="en-GB"/>
              <a:pPr/>
              <a:t>6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883DED5B-DA4A-4258-B78F-30572CB364D5}" type="slidenum">
              <a:rPr lang="en-GB" sz="1000" i="1">
                <a:latin typeface="Wingdings" pitchFamily="2" charset="2"/>
              </a:rPr>
              <a:pPr algn="r"/>
              <a:t>6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73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5417C0-C183-4466-8687-D521CB202B25}" type="slidenum">
              <a:rPr lang="en-GB"/>
              <a:pPr/>
              <a:t>7</a:t>
            </a:fld>
            <a:endParaRPr lang="en-GB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2D1D0372-C886-43CD-B0E8-3EAC0391E6D5}" type="slidenum">
              <a:rPr lang="en-GB" sz="1000" i="1">
                <a:latin typeface="Wingdings" pitchFamily="2" charset="2"/>
              </a:rPr>
              <a:pPr algn="r"/>
              <a:t>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04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420545-6333-407C-9C5E-B25FE0E725AA}" type="slidenum">
              <a:rPr lang="en-GB"/>
              <a:pPr/>
              <a:t>8</a:t>
            </a:fld>
            <a:endParaRPr lang="en-GB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D0877471-CAC7-4DD3-B242-7D1D21961626}" type="slidenum">
              <a:rPr lang="en-GB" sz="1000" i="1">
                <a:latin typeface="Wingdings" pitchFamily="2" charset="2"/>
              </a:rPr>
              <a:pPr algn="r"/>
              <a:t>8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14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20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02D9E8-C9EA-48A7-861A-BC7A386966A7}" type="slidenum">
              <a:rPr lang="en-GB"/>
              <a:pPr/>
              <a:t>9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2A6A71BC-1B2E-46D8-A3C4-6CFBC08B3B0D}" type="slidenum">
              <a:rPr lang="en-GB" sz="1000" i="1">
                <a:latin typeface="Wingdings" pitchFamily="2" charset="2"/>
              </a:rPr>
              <a:pPr algn="r"/>
              <a:t>9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24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3E6287F9-6794-4808-BA2E-A61A7A6A2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6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BB2C4078-37A8-452E-9E0C-4ACC79DD2D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9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6313" cy="6246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6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3766F824-9C58-4402-94EA-791843D18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3E6287F9-6794-4808-BA2E-A61A7A6A24F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3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5AD00A92-67E0-47B8-933E-E3213023355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0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6911E110-DDDD-4185-8919-203DAA69604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7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39989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40005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7F285B49-826E-48C6-9F21-C2038CD3D0D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7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972631D7-B178-41C7-9A00-793F5079FF8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3155EE0B-37EE-4FAE-83A6-5BC54DC20EA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3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75D6333A-9738-4E64-940F-07589B86975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0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A2563FD5-1FD9-4591-A916-0A6E22FAB1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7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5AD00A92-67E0-47B8-933E-E321302335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8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6DEB7542-003B-4A98-9BCE-3840ED536CF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3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BB2C4078-37A8-452E-9E0C-4ACC79DD2DD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30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6313" cy="6246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6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3766F824-9C58-4402-94EA-791843D1864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6911E110-DDDD-4185-8919-203DAA6960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39989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40005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7F285B49-826E-48C6-9F21-C2038CD3D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8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972631D7-B178-41C7-9A00-793F5079F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3155EE0B-37EE-4FAE-83A6-5BC54DC20E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0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3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A2563FD5-1FD9-4591-A916-0A6E22FAB1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6DEB7542-003B-4A98-9BCE-3840ED536C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7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B704E1B7-DBE6-408C-9243-9C8872B71F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330953"/>
            <a:ext cx="8534400" cy="51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marL="457200" lvl="1" indent="0" algn="ctr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Diploma in CSF / IT					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Update: 04/07/2020</a:t>
            </a:r>
            <a:endParaRPr lang="en-GB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						  NI Year 2 Semester 3                                                                        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A6C8C61F-5009-4B87-91AA-4AE145D8A475}" type="slidenum"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457200" lvl="1" indent="0" algn="l" defTabSz="914400">
                <a:spcBef>
                  <a:spcPts val="750"/>
                </a:spcBef>
                <a:buClrTx/>
                <a:buSzTx/>
                <a:buFont typeface="Arial Narrow" pitchFamily="34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1813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00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D771386A-F281-40CE-AC11-B1B3BFB89F2E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800" b="1">
          <a:solidFill>
            <a:srgbClr val="0033C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996633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1813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00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854200" y="6297613"/>
            <a:ext cx="67818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marL="457200" lvl="1" indent="0" algn="ctr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                                    Diploma </a:t>
            </a:r>
            <a:r>
              <a:rPr lang="en-GB" sz="1200">
                <a:solidFill>
                  <a:srgbClr val="000000"/>
                </a:solidFill>
                <a:latin typeface="Arial Narrow" pitchFamily="34" charset="0"/>
              </a:rPr>
              <a:t>in CSF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/ IT                                        </a:t>
            </a:r>
            <a:r>
              <a:rPr lang="en-US" sz="1200" dirty="0">
                <a:solidFill>
                  <a:srgbClr val="000000"/>
                </a:solidFill>
              </a:rPr>
              <a:t>Last Update</a:t>
            </a:r>
            <a:r>
              <a:rPr lang="en-US" sz="1200">
                <a:solidFill>
                  <a:srgbClr val="000000"/>
                </a:solidFill>
              </a:rPr>
              <a:t>: 22/06/2020</a:t>
            </a:r>
            <a:endParaRPr lang="en-GB" sz="1200" dirty="0">
              <a:solidFill>
                <a:srgbClr val="000000"/>
              </a:solidFill>
              <a:latin typeface="Arial Narrow" pitchFamily="34" charset="0"/>
            </a:endParaRPr>
          </a:p>
          <a:p>
            <a:pPr marL="457200" lvl="1" indent="0" algn="r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                                       NI Semester 3 </a:t>
            </a:r>
            <a:r>
              <a:rPr lang="en-US" sz="1200" dirty="0">
                <a:solidFill>
                  <a:srgbClr val="000000"/>
                </a:solidFill>
              </a:rPr>
              <a:t>                                               Slide </a:t>
            </a:r>
            <a:fld id="{A6C8C61F-5009-4B87-91AA-4AE145D8A475}" type="slidenum">
              <a:rPr lang="en-US" sz="1200" smtClean="0">
                <a:solidFill>
                  <a:srgbClr val="000000"/>
                </a:solidFill>
              </a:rPr>
              <a:pPr marL="457200" lvl="1" indent="0" algn="r" defTabSz="914400">
                <a:spcBef>
                  <a:spcPts val="750"/>
                </a:spcBef>
                <a:buClrTx/>
                <a:buSzTx/>
                <a:buFont typeface="Arial Narrow" pitchFamily="34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FFFFFF"/>
                </a:solidFill>
              </a:rPr>
              <a:t>Slide </a:t>
            </a:r>
          </a:p>
        </p:txBody>
      </p:sp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E0EB2216-7B6A-4B0D-ABFC-425FAF99584F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19829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800" b="1">
          <a:solidFill>
            <a:srgbClr val="0033C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996633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47767"/>
            <a:ext cx="1828800" cy="6858000"/>
          </a:xfrm>
          <a:prstGeom prst="rect">
            <a:avLst/>
          </a:prstGeom>
          <a:solidFill>
            <a:srgbClr val="0033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1243013"/>
            <a:ext cx="7162800" cy="371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ts val="1100"/>
              </a:spcBef>
            </a:pPr>
            <a:r>
              <a:rPr lang="en-GB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Windows Server 2016:</a:t>
            </a:r>
          </a:p>
          <a:p>
            <a:pPr algn="ctr">
              <a:lnSpc>
                <a:spcPct val="130000"/>
              </a:lnSpc>
              <a:spcBef>
                <a:spcPts val="1100"/>
              </a:spcBef>
            </a:pPr>
            <a:r>
              <a:rPr lang="en-GB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Users, Groups and Computers</a:t>
            </a:r>
          </a:p>
          <a:p>
            <a:pPr algn="ctr">
              <a:lnSpc>
                <a:spcPct val="130000"/>
              </a:lnSpc>
              <a:spcBef>
                <a:spcPts val="1100"/>
              </a:spcBef>
            </a:pPr>
            <a:endParaRPr lang="en-GB" sz="4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Sans Unicode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2250"/>
              </a:spcBef>
            </a:pPr>
            <a:r>
              <a:rPr lang="en-GB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LECTURE </a:t>
            </a: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52400"/>
            <a:ext cx="1752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ts val="2000"/>
              </a:spcBef>
            </a:pPr>
            <a:r>
              <a:rPr lang="en-GB" sz="3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NI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590800" y="5486400"/>
            <a:ext cx="5486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lvl="0" algn="ctr" defTabSz="914400">
              <a:lnSpc>
                <a:spcPct val="90000"/>
              </a:lnSpc>
              <a:spcBef>
                <a:spcPct val="20000"/>
              </a:spcBef>
              <a:buSzPct val="140000"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</a:rPr>
              <a:t>Networking Infrastructure</a:t>
            </a:r>
          </a:p>
          <a:p>
            <a:pPr lvl="0" algn="ctr" defTabSz="914400">
              <a:lnSpc>
                <a:spcPct val="90000"/>
              </a:lnSpc>
              <a:spcBef>
                <a:spcPct val="20000"/>
              </a:spcBef>
              <a:buSzPct val="140000"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Diploma in CSF/IT</a:t>
            </a:r>
          </a:p>
          <a:p>
            <a:pPr lvl="0" algn="ctr" defTabSz="914400">
              <a:lnSpc>
                <a:spcPct val="90000"/>
              </a:lnSpc>
              <a:spcBef>
                <a:spcPct val="20000"/>
              </a:spcBef>
              <a:buSzPct val="140000"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Year 2 (2020/21), 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828800" y="1143000"/>
            <a:ext cx="7315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727" y="52959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9</a:t>
            </a:r>
            <a:endParaRPr lang="en-SG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49" y="3479625"/>
            <a:ext cx="2104073" cy="2006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Configuring multiple user objects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71500" y="990600"/>
            <a:ext cx="8153400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Select all the user objects and right click, select Properties.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Edit the properties and these edited properties will apply to all the user objects.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What Is a Computer Account?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5344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To access Windows 2016 domain a computer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needs an account.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Computer account identifies a computer in a domain. Each computer account has a SID.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Has the same name as the computer and must be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 unique</a:t>
            </a:r>
            <a:r>
              <a:rPr lang="en-US" b="1" dirty="0">
                <a:latin typeface="Arial Narrow" pitchFamily="34" charset="0"/>
              </a:rPr>
              <a:t> within the same domain.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Logical representation in Active Directory of the physical computer object.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Can be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granted permissions</a:t>
            </a:r>
            <a:r>
              <a:rPr lang="en-US" b="1" dirty="0">
                <a:latin typeface="Arial Narrow" pitchFamily="34" charset="0"/>
              </a:rPr>
              <a:t> to other objects and be subject to group policy.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Can be made a member of a group.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Is required for every computer joining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Windows Server 2016 AD.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" y="12526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Why Do We Need 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Account?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3058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Security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Authentication – </a:t>
            </a:r>
            <a:r>
              <a:rPr lang="en-US" b="1" dirty="0">
                <a:latin typeface="Arial Narrow" pitchFamily="34" charset="0"/>
              </a:rPr>
              <a:t>specifying which computers has access to the Active Directory. Not only a user with the correct username and password to log on, but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need to log on from a computer</a:t>
            </a:r>
            <a:r>
              <a:rPr lang="en-US" b="1" dirty="0">
                <a:latin typeface="Arial Narrow" pitchFamily="34" charset="0"/>
              </a:rPr>
              <a:t> that is a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member of the domain</a:t>
            </a:r>
            <a:r>
              <a:rPr lang="en-US" b="1" dirty="0">
                <a:latin typeface="Arial Narrow" pitchFamily="34" charset="0"/>
              </a:rPr>
              <a:t>.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Auditing computer access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Management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Active Directory features:</a:t>
            </a:r>
          </a:p>
          <a:p>
            <a:pPr lvl="2">
              <a:spcBef>
                <a:spcPts val="600"/>
              </a:spcBef>
              <a:buClr>
                <a:srgbClr val="996633"/>
              </a:buClr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Software Deployment</a:t>
            </a:r>
          </a:p>
          <a:p>
            <a:pPr lvl="2">
              <a:spcBef>
                <a:spcPts val="600"/>
              </a:spcBef>
              <a:buClr>
                <a:srgbClr val="996633"/>
              </a:buClr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Desktop Management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Hardware and software inventory </a:t>
            </a:r>
          </a:p>
          <a:p>
            <a:pPr>
              <a:spcBef>
                <a:spcPts val="600"/>
              </a:spcBef>
              <a:buClrTx/>
              <a:buSzTx/>
              <a:buFont typeface="Wingdings" pitchFamily="2" charset="2"/>
              <a:buChar char="§"/>
            </a:pPr>
            <a:endParaRPr lang="en-US" b="1" dirty="0">
              <a:solidFill>
                <a:srgbClr val="0033CC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-6263" y="43644"/>
            <a:ext cx="929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Where Are Computer Accounts Created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 a Domain?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613702"/>
              </p:ext>
            </p:extLst>
          </p:nvPr>
        </p:nvGraphicFramePr>
        <p:xfrm>
          <a:off x="1257300" y="838200"/>
          <a:ext cx="67818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5915851" imgH="3580952" progId="">
                  <p:embed/>
                </p:oleObj>
              </mc:Choice>
              <mc:Fallback>
                <p:oleObj r:id="rId4" imgW="5915851" imgH="3580952" progId="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6781800" cy="441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5257800"/>
            <a:ext cx="9144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b="1" dirty="0">
                <a:latin typeface="Arial Narrow" pitchFamily="34" charset="0"/>
              </a:rPr>
              <a:t>Using a drag-and drop operation or by right clicking a computer object and selecting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Move</a:t>
            </a:r>
            <a:r>
              <a:rPr lang="en-US" b="1" dirty="0">
                <a:latin typeface="Arial Narrow" pitchFamily="34" charset="0"/>
              </a:rPr>
              <a:t> command, you can relocate a computer to another OU.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Why do we move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objects to a OU?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22960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750"/>
              </a:spcBef>
              <a:buFont typeface="Arial Narrow" pitchFamily="34" charset="0"/>
              <a:buChar char="•"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Better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keep track</a:t>
            </a:r>
            <a:r>
              <a:rPr lang="en-US" sz="2800" b="1" dirty="0">
                <a:latin typeface="Arial Narrow" pitchFamily="34" charset="0"/>
              </a:rPr>
              <a:t> of various workstations and client computers that are part of your domain by organizing them according to  your organization logical structure.</a:t>
            </a:r>
          </a:p>
          <a:p>
            <a:pPr>
              <a:spcBef>
                <a:spcPts val="1750"/>
              </a:spcBef>
              <a:buClrTx/>
              <a:buSzTx/>
              <a:buFontTx/>
              <a:buNone/>
            </a:pPr>
            <a:endParaRPr lang="en-US" sz="2800" b="1" dirty="0">
              <a:latin typeface="Arial Narrow" pitchFamily="34" charset="0"/>
            </a:endParaRPr>
          </a:p>
          <a:p>
            <a:pPr>
              <a:spcBef>
                <a:spcPts val="1750"/>
              </a:spcBef>
              <a:buFont typeface="Arial Narrow" pitchFamily="34" charset="0"/>
              <a:buChar char="•"/>
            </a:pPr>
            <a:r>
              <a:rPr lang="en-US" sz="2800" b="1" dirty="0">
                <a:latin typeface="Arial Narrow" pitchFamily="34" charset="0"/>
              </a:rPr>
              <a:t>OU structure in which the computer account resides will determine which policy settings will apply to the computer.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Creating 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 – Method 1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4800" y="4757738"/>
            <a:ext cx="86106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Computer object must exist in Active Directory before computer can be joined to the domain.</a:t>
            </a:r>
          </a:p>
          <a:p>
            <a:pPr>
              <a:spcBef>
                <a:spcPts val="125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Computer account objects created automatically when </a:t>
            </a:r>
            <a:r>
              <a:rPr lang="en-US" sz="2000" b="1">
                <a:solidFill>
                  <a:srgbClr val="0033CC"/>
                </a:solidFill>
                <a:latin typeface="Arial Narrow" pitchFamily="34" charset="0"/>
              </a:rPr>
              <a:t>an authorized user (system administrators) adds (join) a computer to a domain. 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28600" y="762000"/>
            <a:ext cx="7008813" cy="4037013"/>
            <a:chOff x="144" y="480"/>
            <a:chExt cx="4415" cy="2543"/>
          </a:xfrm>
        </p:grpSpPr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144" y="480"/>
            <a:ext cx="4416" cy="2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r:id="rId4" imgW="7144747" imgH="4971429" progId="">
                    <p:embed/>
                  </p:oleObj>
                </mc:Choice>
                <mc:Fallback>
                  <p:oleObj r:id="rId4" imgW="7144747" imgH="4971429" progId="">
                    <p:embed/>
                    <p:pic>
                      <p:nvPicPr>
                        <p:cNvPr id="215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480"/>
                          <a:ext cx="4416" cy="25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44" y="480"/>
              <a:ext cx="4416" cy="2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867400" y="990600"/>
            <a:ext cx="3048000" cy="26543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b="1">
                <a:latin typeface="Arial Narrow" pitchFamily="34" charset="0"/>
              </a:rPr>
              <a:t>When this computer joins the domain, a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computer account is created automatically</a:t>
            </a:r>
            <a:r>
              <a:rPr lang="en-US" b="1">
                <a:latin typeface="Arial Narrow" pitchFamily="34" charset="0"/>
              </a:rPr>
              <a:t> in Active Directory.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Creating 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 – Method 2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990600"/>
            <a:ext cx="8763000" cy="424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77800" indent="-177800">
              <a:spcBef>
                <a:spcPts val="150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Computer Accounts can be created manually using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Active Directory Users and Computers Tool.</a:t>
            </a:r>
          </a:p>
          <a:p>
            <a:pPr marL="177800" indent="-177800">
              <a:spcBef>
                <a:spcPts val="150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Right click on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Computer folder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 and select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New | Computer.</a:t>
            </a:r>
          </a:p>
          <a:p>
            <a:pPr marL="177800" indent="-177800">
              <a:spcBef>
                <a:spcPts val="150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Enter the name of the computer.</a:t>
            </a:r>
          </a:p>
          <a:p>
            <a:pPr marL="177800" indent="-177800">
              <a:spcBef>
                <a:spcPts val="150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Decide which users or groups can join this computer to domain. Default setting is only to members of the Domain Admins group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ts val="150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>
              <a:solidFill>
                <a:srgbClr val="0033CC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Managing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888963"/>
            <a:ext cx="8686800" cy="502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177800" indent="-177800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Disable:</a:t>
            </a:r>
            <a:r>
              <a:rPr lang="en-US" b="1" dirty="0">
                <a:latin typeface="Arial Narrow" pitchFamily="34" charset="0"/>
              </a:rPr>
              <a:t>   To prevent users from logging in from a particular computer regardless of user account permissions. Disabled computer accounts displayed with red X above computer icon. No information is deleted. </a:t>
            </a:r>
          </a:p>
          <a:p>
            <a:pPr marL="177800" indent="-177800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Enable:</a:t>
            </a:r>
            <a:r>
              <a:rPr lang="en-US" b="1" dirty="0">
                <a:latin typeface="Arial Narrow" pitchFamily="34" charset="0"/>
              </a:rPr>
              <a:t>  To enable disabled computer accounts.</a:t>
            </a:r>
          </a:p>
          <a:p>
            <a:pPr marL="177800" indent="-177800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Reset :</a:t>
            </a:r>
            <a:r>
              <a:rPr lang="en-US" b="1" dirty="0">
                <a:latin typeface="Arial Narrow" pitchFamily="34" charset="0"/>
              </a:rPr>
              <a:t> Re-establishes computer-based authentication information between a computer and Active Directory.  Solve issues when computers are unable to log in.</a:t>
            </a:r>
          </a:p>
          <a:p>
            <a:pPr marL="177800" indent="-177800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 Delete:</a:t>
            </a:r>
            <a:r>
              <a:rPr lang="en-US" b="1" dirty="0">
                <a:latin typeface="Arial Narrow" pitchFamily="34" charset="0"/>
              </a:rPr>
              <a:t> Once a computer account is deleted, no users will be able to log on from the computer.  Although a new computer account with the same name can be created, the new account will not automatically inherit any permission or other settings that the old computer might have.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What Is a Group Account?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1000" y="28194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75"/>
              </a:spcBef>
              <a:buSzTx/>
              <a:buFont typeface="Wingdings" pitchFamily="2" charset="2"/>
              <a:buChar char="§"/>
            </a:pPr>
            <a:r>
              <a:rPr lang="en-US" sz="3100" b="1">
                <a:latin typeface="Arial Narrow" pitchFamily="34" charset="0"/>
              </a:rPr>
              <a:t>Groups are AD objects that </a:t>
            </a:r>
            <a:r>
              <a:rPr lang="en-US" sz="3100" b="1">
                <a:solidFill>
                  <a:srgbClr val="0033CC"/>
                </a:solidFill>
                <a:latin typeface="Arial Narrow" pitchFamily="34" charset="0"/>
              </a:rPr>
              <a:t>contain users, computers and/or other groups</a:t>
            </a:r>
            <a:r>
              <a:rPr lang="en-US" sz="3100" b="1">
                <a:latin typeface="Arial Narrow" pitchFamily="34" charset="0"/>
              </a:rPr>
              <a:t>. Have </a:t>
            </a:r>
            <a:r>
              <a:rPr lang="en-US" sz="3100" b="1">
                <a:solidFill>
                  <a:srgbClr val="0033CC"/>
                </a:solidFill>
                <a:latin typeface="Arial Narrow" pitchFamily="34" charset="0"/>
              </a:rPr>
              <a:t>SIDs</a:t>
            </a:r>
          </a:p>
          <a:p>
            <a:pPr>
              <a:lnSpc>
                <a:spcPct val="90000"/>
              </a:lnSpc>
              <a:spcBef>
                <a:spcPts val="775"/>
              </a:spcBef>
              <a:buSzTx/>
              <a:buFont typeface="Wingdings" pitchFamily="2" charset="2"/>
              <a:buChar char="§"/>
            </a:pPr>
            <a:r>
              <a:rPr lang="en-US" sz="3100" b="1">
                <a:latin typeface="Arial Narrow" pitchFamily="34" charset="0"/>
              </a:rPr>
              <a:t>Using groups , administrator can quickly and easily make changes that can affect many users simultaneously.</a:t>
            </a:r>
          </a:p>
          <a:p>
            <a:pPr>
              <a:lnSpc>
                <a:spcPct val="90000"/>
              </a:lnSpc>
              <a:spcBef>
                <a:spcPts val="775"/>
              </a:spcBef>
              <a:buSzTx/>
              <a:buFont typeface="Wingdings" pitchFamily="2" charset="2"/>
              <a:buChar char="§"/>
            </a:pPr>
            <a:r>
              <a:rPr lang="en-US" sz="3100" b="1">
                <a:solidFill>
                  <a:srgbClr val="0033CC"/>
                </a:solidFill>
                <a:latin typeface="Arial Narrow" pitchFamily="34" charset="0"/>
              </a:rPr>
              <a:t>Simplify administration</a:t>
            </a:r>
            <a:r>
              <a:rPr lang="en-US" sz="3100" b="1">
                <a:latin typeface="Arial Narrow" pitchFamily="34" charset="0"/>
              </a:rPr>
              <a:t> by enabling you to assign permissions for resources.</a:t>
            </a:r>
          </a:p>
          <a:p>
            <a:pPr>
              <a:lnSpc>
                <a:spcPct val="90000"/>
              </a:lnSpc>
              <a:spcBef>
                <a:spcPts val="775"/>
              </a:spcBef>
              <a:buClrTx/>
              <a:buSzTx/>
              <a:buFont typeface="Wingdings" pitchFamily="2" charset="2"/>
              <a:buChar char="§"/>
            </a:pPr>
            <a:endParaRPr lang="en-US" sz="3100" b="1"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937327"/>
            <a:ext cx="1981200" cy="1630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9" y="937326"/>
            <a:ext cx="1913395" cy="1630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Account - Members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6525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73150"/>
            <a:ext cx="2057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806825" y="823913"/>
            <a:ext cx="1752600" cy="9207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Group 1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886200" y="3581400"/>
            <a:ext cx="1673225" cy="9207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Group 3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10000" y="2209800"/>
            <a:ext cx="1752600" cy="9207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Group 2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2666999" y="1284288"/>
            <a:ext cx="1139825" cy="3952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1981200"/>
            <a:ext cx="1219200" cy="690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2514600" y="2970213"/>
            <a:ext cx="1295400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438400" y="42672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28684" name="AutoShape 12"/>
          <p:cNvCxnSpPr>
            <a:cxnSpLocks noChangeShapeType="1"/>
            <a:stCxn id="28678" idx="3"/>
          </p:cNvCxnSpPr>
          <p:nvPr/>
        </p:nvCxnSpPr>
        <p:spPr bwMode="auto">
          <a:xfrm flipV="1">
            <a:off x="5559425" y="1284289"/>
            <a:ext cx="307975" cy="2757486"/>
          </a:xfrm>
          <a:prstGeom prst="bentConnector2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5" name="AutoShape 13"/>
          <p:cNvCxnSpPr>
            <a:cxnSpLocks noChangeShapeType="1"/>
            <a:endCxn id="28677" idx="3"/>
          </p:cNvCxnSpPr>
          <p:nvPr/>
        </p:nvCxnSpPr>
        <p:spPr bwMode="auto">
          <a:xfrm flipH="1">
            <a:off x="5559425" y="1284288"/>
            <a:ext cx="762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386512" y="1073150"/>
            <a:ext cx="1692275" cy="10080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Group 3 is a member </a:t>
            </a:r>
            <a:br>
              <a:rPr lang="en-US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of Group 1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09600" y="4648200"/>
            <a:ext cx="80772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A user can belong to multiple groups. 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Up to 5000 members in a group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Groups can contain other groups.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3200" b="1">
                <a:latin typeface="Arial Narrow" pitchFamily="34" charset="0"/>
              </a:rPr>
              <a:t>At the end of this, you will be able to :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Create User Accounts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Modify User Account Properties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Creating a User Account Template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Create Computer Accounts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Modify Computer Accounts.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Enabling and Unlocking User and Computer Accounts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Resetting User and Computer Accounts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Create and manage groups.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Account – User Rights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382000" cy="546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User’s rights and privileges through group memberships are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cumulative</a:t>
            </a:r>
            <a:r>
              <a:rPr lang="en-US" sz="2800" b="1" dirty="0">
                <a:latin typeface="Arial Narrow" pitchFamily="34" charset="0"/>
              </a:rPr>
              <a:t>. He will have a combination of all of the permissions that are assigned to her user account and any permission that are assigned to any groups of which he is a member.</a:t>
            </a:r>
          </a:p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Assign permissions to groups.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Whenever permissions are granted or denied on group objects, the permissions will apply to all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members of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these groups.</a:t>
            </a:r>
          </a:p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Recommended Practice: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Place users in groups and assign permissions (rights and privileges) to groups instead of directly to users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62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Account - Type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458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sz="3200" b="1" dirty="0">
                <a:solidFill>
                  <a:srgbClr val="0033CC"/>
                </a:solidFill>
                <a:latin typeface="Arial Narrow" pitchFamily="34" charset="0"/>
              </a:rPr>
              <a:t>Distribution Group</a:t>
            </a:r>
          </a:p>
          <a:p>
            <a:pPr lvl="1">
              <a:spcBef>
                <a:spcPts val="5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For purpose of email messaging . Cannot be assigned permissions or user rights.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sz="3200" b="1" dirty="0">
                <a:solidFill>
                  <a:srgbClr val="0033CC"/>
                </a:solidFill>
                <a:latin typeface="Arial Narrow" pitchFamily="34" charset="0"/>
              </a:rPr>
              <a:t>Security Group</a:t>
            </a:r>
          </a:p>
          <a:p>
            <a:pPr lvl="1">
              <a:spcBef>
                <a:spcPts val="5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Assign permissions or user rights to group that need access to resources.</a:t>
            </a:r>
          </a:p>
          <a:p>
            <a:pPr marL="0" indent="0">
              <a:spcBef>
                <a:spcPts val="600"/>
              </a:spcBef>
              <a:buSzTx/>
            </a:pPr>
            <a:r>
              <a:rPr lang="en-US" sz="3200" b="1" dirty="0">
                <a:latin typeface="Arial Narrow" pitchFamily="34" charset="0"/>
              </a:rPr>
              <a:t>Can convert security groups to and from distribution groups</a:t>
            </a:r>
            <a:r>
              <a:rPr lang="en-US" dirty="0">
                <a:latin typeface="Arial Narrow" pitchFamily="34" charset="0"/>
              </a:rPr>
              <a:t>.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81000" y="762000"/>
            <a:ext cx="7543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Arial Narrow" pitchFamily="34" charset="0"/>
              </a:rPr>
              <a:t>Groups are characterized by </a:t>
            </a:r>
            <a:r>
              <a:rPr lang="en-US" sz="3200" b="1" dirty="0">
                <a:solidFill>
                  <a:srgbClr val="0033CC"/>
                </a:solidFill>
                <a:latin typeface="Arial Narrow" pitchFamily="34" charset="0"/>
              </a:rPr>
              <a:t>scope and type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880805"/>
            <a:ext cx="1251857" cy="1148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321740"/>
            <a:ext cx="1295400" cy="10661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Scope - Types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42900" y="914400"/>
            <a:ext cx="8458200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963"/>
              </a:spcBef>
              <a:buSzPct val="140000"/>
              <a:buFont typeface="Wingdings" pitchFamily="2" charset="2"/>
              <a:buChar char="§"/>
            </a:pPr>
            <a:r>
              <a:rPr lang="en-US" sz="3100" b="1" dirty="0">
                <a:latin typeface="Arial Narrow" pitchFamily="34" charset="0"/>
              </a:rPr>
              <a:t>Group scope determines whether the group </a:t>
            </a:r>
            <a:r>
              <a:rPr lang="en-US" sz="3100" b="1" dirty="0">
                <a:solidFill>
                  <a:srgbClr val="0033CC"/>
                </a:solidFill>
                <a:latin typeface="Arial Narrow" pitchFamily="34" charset="0"/>
              </a:rPr>
              <a:t>spans multiple domains or is limited to a single domain</a:t>
            </a:r>
          </a:p>
          <a:p>
            <a:pPr>
              <a:spcBef>
                <a:spcPts val="963"/>
              </a:spcBef>
              <a:buSzPct val="140000"/>
              <a:buFont typeface="Wingdings" pitchFamily="2" charset="2"/>
              <a:buChar char="§"/>
            </a:pPr>
            <a:r>
              <a:rPr lang="en-US" sz="3100" b="1" dirty="0">
                <a:latin typeface="Arial Narrow" pitchFamily="34" charset="0"/>
              </a:rPr>
              <a:t>Three group scopes are:</a:t>
            </a:r>
          </a:p>
          <a:p>
            <a:pPr marL="0" indent="0">
              <a:spcBef>
                <a:spcPts val="963"/>
              </a:spcBef>
              <a:buSzPct val="140000"/>
            </a:pPr>
            <a:r>
              <a:rPr lang="en-US" sz="3100" b="1" dirty="0">
                <a:solidFill>
                  <a:srgbClr val="0033CC"/>
                </a:solidFill>
                <a:latin typeface="Arial Narrow" pitchFamily="34" charset="0"/>
              </a:rPr>
              <a:t>    Domain local</a:t>
            </a:r>
          </a:p>
          <a:p>
            <a:pPr marL="0" indent="0">
              <a:spcBef>
                <a:spcPts val="963"/>
              </a:spcBef>
              <a:buSzPct val="140000"/>
            </a:pPr>
            <a:r>
              <a:rPr lang="en-US" sz="3100" b="1" dirty="0">
                <a:solidFill>
                  <a:srgbClr val="0033CC"/>
                </a:solidFill>
                <a:latin typeface="Arial Narrow" pitchFamily="34" charset="0"/>
              </a:rPr>
              <a:t>    Global, and </a:t>
            </a:r>
          </a:p>
          <a:p>
            <a:pPr marL="0" indent="0">
              <a:spcBef>
                <a:spcPts val="963"/>
              </a:spcBef>
              <a:buSzPct val="140000"/>
            </a:pPr>
            <a:r>
              <a:rPr lang="en-US" sz="3100" b="1" dirty="0">
                <a:solidFill>
                  <a:srgbClr val="0033CC"/>
                </a:solidFill>
                <a:latin typeface="Arial Narrow" pitchFamily="34" charset="0"/>
              </a:rPr>
              <a:t>    Universal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Group Scope – Domain Local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000"/>
              </a:spcBef>
              <a:buSzPct val="140000"/>
              <a:buFont typeface="Wingdings" pitchFamily="2" charset="2"/>
              <a:buChar char=""/>
            </a:pPr>
            <a:r>
              <a:rPr lang="en-US" sz="3200" b="1">
                <a:latin typeface="Arial Narrow" pitchFamily="34" charset="0"/>
              </a:rPr>
              <a:t>Domain Local Groups:  </a:t>
            </a:r>
          </a:p>
          <a:p>
            <a:pPr lvl="1">
              <a:spcBef>
                <a:spcPts val="750"/>
              </a:spcBef>
              <a:buClr>
                <a:srgbClr val="0033CC"/>
              </a:buClr>
              <a:buSzPct val="120000"/>
              <a:buFont typeface="Wingdings" pitchFamily="2" charset="2"/>
              <a:buChar char=""/>
            </a:pP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Used to assign access permissions to resources within a single local domain only.</a:t>
            </a:r>
          </a:p>
        </p:txBody>
      </p:sp>
      <p:pic>
        <p:nvPicPr>
          <p:cNvPr id="3382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18" y="2209800"/>
            <a:ext cx="6837363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14300" y="3066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Domain Local Group Example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33400" y="2133600"/>
            <a:ext cx="1905000" cy="12954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5791200" y="1981200"/>
            <a:ext cx="2657475" cy="14478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(Global)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838200" y="1600200"/>
            <a:ext cx="6324600" cy="4191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158289" y="3261915"/>
            <a:ext cx="1676400" cy="99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  <a:b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Keith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124200" y="2590800"/>
            <a:ext cx="1888956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Printer Group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(Domain Local)</a:t>
            </a: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3000"/>
            <a:ext cx="13160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144838" y="4859337"/>
            <a:ext cx="2951162" cy="703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ACL: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Group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- Print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276600" y="9906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C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7086600" y="1447800"/>
            <a:ext cx="1487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B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9600" y="16002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A</a:t>
            </a:r>
          </a:p>
        </p:txBody>
      </p:sp>
      <p:cxnSp>
        <p:nvCxnSpPr>
          <p:cNvPr id="34830" name="AutoShape 14"/>
          <p:cNvCxnSpPr>
            <a:cxnSpLocks noChangeShapeType="1"/>
            <a:stCxn id="34823" idx="1"/>
            <a:endCxn id="34825" idx="1"/>
          </p:cNvCxnSpPr>
          <p:nvPr/>
        </p:nvCxnSpPr>
        <p:spPr bwMode="auto">
          <a:xfrm rot="10800000" flipH="1" flipV="1">
            <a:off x="3124200" y="2945833"/>
            <a:ext cx="20638" cy="2265135"/>
          </a:xfrm>
          <a:prstGeom prst="bentConnector3">
            <a:avLst>
              <a:gd name="adj1" fmla="val -1107665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432175" y="2133600"/>
            <a:ext cx="856623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200" b="1">
                <a:latin typeface="Times New Roman" pitchFamily="18" charset="0"/>
              </a:rPr>
              <a:t>Keith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Group Scope - Global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763000" cy="142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000"/>
              </a:spcBef>
              <a:buSzPct val="140000"/>
              <a:buFont typeface="Wingdings" pitchFamily="2" charset="2"/>
              <a:buChar char=""/>
            </a:pPr>
            <a:r>
              <a:rPr lang="en-US" sz="3200" b="1" dirty="0">
                <a:latin typeface="Arial Narrow" pitchFamily="34" charset="0"/>
              </a:rPr>
              <a:t>Global Groups:</a:t>
            </a:r>
          </a:p>
          <a:p>
            <a:pPr lvl="1">
              <a:spcBef>
                <a:spcPts val="750"/>
              </a:spcBef>
              <a:buClr>
                <a:srgbClr val="0033CC"/>
              </a:buClr>
              <a:buSzPct val="120000"/>
              <a:buFont typeface="Wingdings" pitchFamily="2" charset="2"/>
              <a:buChar char="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Can be granted access to resources in other trusted domains, or placed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into domain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local groups in any trusting domain.</a:t>
            </a:r>
          </a:p>
        </p:txBody>
      </p:sp>
      <p:pic>
        <p:nvPicPr>
          <p:cNvPr id="3587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" y="2189054"/>
            <a:ext cx="7288213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Global Group Example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4991100" y="3502459"/>
            <a:ext cx="4114800" cy="2286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486400" y="990600"/>
            <a:ext cx="3124200" cy="2286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0" y="1600200"/>
            <a:ext cx="4953000" cy="4191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14400" y="4572000"/>
            <a:ext cx="29718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651012" y="3861933"/>
            <a:ext cx="154911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Accountants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5800" y="16002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A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315200" y="10668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B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485062" y="3502459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Domain C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447800" y="2864531"/>
            <a:ext cx="20574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Sales Group 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172200" y="2743200"/>
            <a:ext cx="1676400" cy="45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3251199" y="2958495"/>
            <a:ext cx="2856305" cy="117721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251198" y="4080557"/>
            <a:ext cx="2667459" cy="852336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dirty="0"/>
          </a:p>
        </p:txBody>
      </p:sp>
      <p:pic>
        <p:nvPicPr>
          <p:cNvPr id="3688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46" y="5391338"/>
            <a:ext cx="7985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695601" y="3949752"/>
            <a:ext cx="272796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Printer C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(Domain Local)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9C5906-79ED-47D5-973F-C4BD4AA42E04}"/>
              </a:ext>
            </a:extLst>
          </p:cNvPr>
          <p:cNvSpPr/>
          <p:nvPr/>
        </p:nvSpPr>
        <p:spPr>
          <a:xfrm>
            <a:off x="2042728" y="2265889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DA8B0-E119-49F4-81A1-75A66F6AB156}"/>
              </a:ext>
            </a:extLst>
          </p:cNvPr>
          <p:cNvSpPr/>
          <p:nvPr/>
        </p:nvSpPr>
        <p:spPr>
          <a:xfrm>
            <a:off x="6107505" y="1983940"/>
            <a:ext cx="1881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</a:rPr>
              <a:t>Admin Group</a:t>
            </a:r>
          </a:p>
          <a:p>
            <a:pPr lvl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( ? 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12B77B6-873F-48C7-82D5-B908AC10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260" y="4633191"/>
            <a:ext cx="2054641" cy="410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Accountants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5C78953-A8AB-4128-B39D-4D4B887C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557" y="5137260"/>
            <a:ext cx="2247440" cy="578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ACL: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C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- Print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Group Scope - Universal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000"/>
              </a:spcBef>
              <a:buSzPct val="140000"/>
              <a:buFont typeface="Wingdings" pitchFamily="2" charset="2"/>
              <a:buChar char=""/>
            </a:pPr>
            <a:r>
              <a:rPr lang="en-US" sz="3200" b="1">
                <a:latin typeface="Arial Narrow" pitchFamily="34" charset="0"/>
              </a:rPr>
              <a:t>Universal Groups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Pct val="120000"/>
              <a:buFont typeface="Wingdings" pitchFamily="2" charset="2"/>
              <a:buChar char=""/>
            </a:pP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Grant access to resources in all trusted domains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Pct val="120000"/>
              <a:buFont typeface="Wingdings" pitchFamily="2" charset="2"/>
              <a:buChar char=""/>
            </a:pP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Can be granted access to resources in any domain</a:t>
            </a:r>
          </a:p>
          <a:p>
            <a:pPr>
              <a:spcBef>
                <a:spcPts val="750"/>
              </a:spcBef>
              <a:buClrTx/>
              <a:buSzTx/>
              <a:buFontTx/>
              <a:buNone/>
            </a:pPr>
            <a:endParaRPr lang="en-US" b="1">
              <a:solidFill>
                <a:srgbClr val="0033CC"/>
              </a:solidFill>
              <a:latin typeface="Arial Narrow" pitchFamily="34" charset="0"/>
            </a:endParaRPr>
          </a:p>
        </p:txBody>
      </p:sp>
      <p:pic>
        <p:nvPicPr>
          <p:cNvPr id="379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85641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Strategy</a:t>
            </a:r>
            <a:endParaRPr lang="en-US" sz="36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153400" cy="52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Put users into global group. </a:t>
            </a:r>
          </a:p>
          <a:p>
            <a:pPr lvl="1">
              <a:spcBef>
                <a:spcPts val="7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 global group can be thought of as an Accounts group.</a:t>
            </a:r>
          </a:p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Put resources into domain local groups. </a:t>
            </a:r>
          </a:p>
          <a:p>
            <a:pPr lvl="1">
              <a:spcBef>
                <a:spcPts val="7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 local group can be thought of as a Resource group.</a:t>
            </a:r>
          </a:p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Put a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global group into any domain local group</a:t>
            </a:r>
            <a:r>
              <a:rPr lang="en-US" sz="2800" b="1" dirty="0">
                <a:latin typeface="Arial Narrow" pitchFamily="34" charset="0"/>
              </a:rPr>
              <a:t> in the forest. </a:t>
            </a:r>
          </a:p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Assign permissions</a:t>
            </a:r>
            <a:r>
              <a:rPr lang="en-US" sz="2800" b="1" dirty="0">
                <a:latin typeface="Arial Narrow" pitchFamily="34" charset="0"/>
              </a:rPr>
              <a:t> for accessing resources to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the domain local groups</a:t>
            </a:r>
            <a:r>
              <a:rPr lang="en-US" sz="2800" b="1" dirty="0">
                <a:latin typeface="Arial Narrow" pitchFamily="34" charset="0"/>
              </a:rPr>
              <a:t> that contain them.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62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Strategy Example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5638800" y="3657600"/>
            <a:ext cx="3124200" cy="2057400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638800" y="1371600"/>
            <a:ext cx="2657475" cy="1905000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0" y="1371600"/>
            <a:ext cx="4953000" cy="4419600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677988" y="2209800"/>
            <a:ext cx="1445117" cy="71006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 dirty="0" err="1">
                <a:latin typeface="Times New Roman" pitchFamily="18" charset="0"/>
              </a:rPr>
              <a:t>ITGroup</a:t>
            </a:r>
            <a:r>
              <a:rPr lang="en-US" sz="2000" b="1" dirty="0">
                <a:latin typeface="Times New Roman" pitchFamily="18" charset="0"/>
              </a:rPr>
              <a:t>-A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133600" y="10668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A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400800" y="990600"/>
            <a:ext cx="1487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B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7162800" y="35052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C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447800" y="3886200"/>
            <a:ext cx="2641600" cy="838200"/>
          </a:xfrm>
          <a:prstGeom prst="rect">
            <a:avLst/>
          </a:prstGeom>
          <a:solidFill>
            <a:schemeClr val="bg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ITGroup-A</a:t>
            </a:r>
            <a:br>
              <a:rPr lang="en-US" sz="18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ITGroup-B</a:t>
            </a:r>
            <a:br>
              <a:rPr lang="en-US" sz="18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ITGroup-C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522413" y="3200400"/>
            <a:ext cx="1969363" cy="710067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Database Access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(Domain Local)</a:t>
            </a:r>
          </a:p>
        </p:txBody>
      </p:sp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1371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57200" y="5154613"/>
            <a:ext cx="12287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Database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241592" y="4800600"/>
            <a:ext cx="1871579" cy="95628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Database ACL: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1800" b="1" dirty="0">
                <a:latin typeface="Times New Roman" pitchFamily="18" charset="0"/>
              </a:rPr>
              <a:t>Database Access </a:t>
            </a:r>
            <a:br>
              <a:rPr lang="en-US" sz="1800" b="1" dirty="0">
                <a:latin typeface="Times New Roman" pitchFamily="18" charset="0"/>
              </a:rPr>
            </a:br>
            <a:r>
              <a:rPr lang="en-US" sz="1800" b="1" dirty="0">
                <a:latin typeface="Times New Roman" pitchFamily="18" charset="0"/>
              </a:rPr>
              <a:t>- Read/Write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1674813" y="5257800"/>
            <a:ext cx="3841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H="1">
            <a:off x="3714750" y="2667000"/>
            <a:ext cx="2458611" cy="17167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 flipV="1">
            <a:off x="3760788" y="4648200"/>
            <a:ext cx="2641600" cy="306388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39954" name="AutoShape 18"/>
          <p:cNvCxnSpPr>
            <a:cxnSpLocks noChangeShapeType="1"/>
          </p:cNvCxnSpPr>
          <p:nvPr/>
        </p:nvCxnSpPr>
        <p:spPr bwMode="auto">
          <a:xfrm>
            <a:off x="3050256" y="2887614"/>
            <a:ext cx="591645" cy="1016566"/>
          </a:xfrm>
          <a:prstGeom prst="curvedConnector3">
            <a:avLst>
              <a:gd name="adj1" fmla="val 264573"/>
            </a:avLst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6173788" y="2209800"/>
            <a:ext cx="1430689" cy="71006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latin typeface="Times New Roman" pitchFamily="18" charset="0"/>
              </a:rPr>
              <a:t>ITGroup</a:t>
            </a:r>
            <a:r>
              <a:rPr lang="en-US" sz="2000" b="1" dirty="0">
                <a:latin typeface="Times New Roman" pitchFamily="18" charset="0"/>
              </a:rPr>
              <a:t>-B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402388" y="4648200"/>
            <a:ext cx="1445117" cy="71006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latin typeface="Times New Roman" pitchFamily="18" charset="0"/>
              </a:rPr>
              <a:t>ITGroup</a:t>
            </a:r>
            <a:r>
              <a:rPr lang="en-US" sz="2000" b="1" dirty="0">
                <a:latin typeface="Times New Roman" pitchFamily="18" charset="0"/>
              </a:rPr>
              <a:t>-C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User, Group &amp; Computer Account Administration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800"/>
              </a:spcBef>
              <a:buSzPct val="140000"/>
              <a:buFont typeface="Wingdings" pitchFamily="2" charset="2"/>
              <a:buChar char="§"/>
            </a:pPr>
            <a:r>
              <a:rPr lang="en-US" sz="3200" b="1">
                <a:latin typeface="Arial Narrow" pitchFamily="34" charset="0"/>
              </a:rPr>
              <a:t>Creating and administering user accounts, group accounts and computer accounts is an important task for an administrator.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Built-in Groups in Active Directory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023938" y="4572000"/>
            <a:ext cx="7019925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57200" y="838200"/>
            <a:ext cx="4005263" cy="3808413"/>
            <a:chOff x="288" y="528"/>
            <a:chExt cx="2523" cy="2399"/>
          </a:xfrm>
        </p:grpSpPr>
        <p:pic>
          <p:nvPicPr>
            <p:cNvPr id="419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28"/>
              <a:ext cx="2507" cy="2400"/>
            </a:xfrm>
            <a:prstGeom prst="rect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432" y="1172"/>
              <a:ext cx="1380" cy="1752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617" y="1453"/>
              <a:ext cx="463" cy="137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4800600" y="914400"/>
            <a:ext cx="3636963" cy="3732213"/>
            <a:chOff x="3024" y="576"/>
            <a:chExt cx="2291" cy="2351"/>
          </a:xfrm>
        </p:grpSpPr>
        <p:pic>
          <p:nvPicPr>
            <p:cNvPr id="4199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76"/>
              <a:ext cx="2292" cy="2352"/>
            </a:xfrm>
            <a:prstGeom prst="rect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3438" y="2756"/>
              <a:ext cx="458" cy="17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4325" y="1357"/>
              <a:ext cx="981" cy="1561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33400" y="4724400"/>
            <a:ext cx="861060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Default groups are automatically created during installation</a:t>
            </a:r>
          </a:p>
          <a:p>
            <a:pPr>
              <a:spcBef>
                <a:spcPts val="15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Use Default groups to control access to shared resources and Delegate specific domain-wide administration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Built-in Groups in Active Directory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023938" y="4572000"/>
            <a:ext cx="7019925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304800" y="914400"/>
            <a:ext cx="510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/>
              <a:t>Some built-in groups include: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29ECC9-CFA2-4972-9027-AE3758A8F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57072"/>
              </p:ext>
            </p:extLst>
          </p:nvPr>
        </p:nvGraphicFramePr>
        <p:xfrm>
          <a:off x="331470" y="1577341"/>
          <a:ext cx="8660130" cy="4605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0574">
                  <a:extLst>
                    <a:ext uri="{9D8B030D-6E8A-4147-A177-3AD203B41FA5}">
                      <a16:colId xmlns:a16="http://schemas.microsoft.com/office/drawing/2014/main" val="1338303880"/>
                    </a:ext>
                  </a:extLst>
                </a:gridCol>
                <a:gridCol w="5469556">
                  <a:extLst>
                    <a:ext uri="{9D8B030D-6E8A-4147-A177-3AD203B41FA5}">
                      <a16:colId xmlns:a16="http://schemas.microsoft.com/office/drawing/2014/main" val="692435923"/>
                    </a:ext>
                  </a:extLst>
                </a:gridCol>
              </a:tblGrid>
              <a:tr h="1121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Administrators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have complete and unrestricted access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869575"/>
                  </a:ext>
                </a:extLst>
              </a:tr>
              <a:tr h="1121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Operators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can administer domain user and group accounts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160040"/>
                  </a:ext>
                </a:extLst>
              </a:tr>
              <a:tr h="546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Operators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can administer domain printers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3628"/>
                  </a:ext>
                </a:extLst>
              </a:tr>
              <a:tr h="1121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Guests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access as members of users group but is further restricted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78457"/>
                  </a:ext>
                </a:extLst>
              </a:tr>
              <a:tr h="693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Remote Desktop Users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are granted rights to log on remotely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1238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Creating Group Account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46321" y="990600"/>
            <a:ext cx="8382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Use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Active Directory Users and Computer Tool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  <a:p>
            <a:pPr>
              <a:spcBef>
                <a:spcPts val="175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Groups can be created within any folders or OUs.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Add Members to a Group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52400" y="914400"/>
            <a:ext cx="8839200" cy="220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Active Directory Users and Computer Tool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Members Tab: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add or remove users or groups</a:t>
            </a:r>
          </a:p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Members Of Tab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View a list of groups that this group is a member of.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Determining Users’ Group Membership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990600"/>
            <a:ext cx="8839200" cy="201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55600" indent="-26035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Use Active Directory Users and Computer Tools. Right click on user account and select Properties. Click on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Member Of Tab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  <a:p>
            <a:pPr marL="355600" indent="-26035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Can add or remove user from groups.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Members and Member Of Properties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560388" y="885825"/>
            <a:ext cx="2492375" cy="4910138"/>
          </a:xfrm>
          <a:prstGeom prst="roundRect">
            <a:avLst>
              <a:gd name="adj" fmla="val 4139"/>
            </a:avLst>
          </a:prstGeom>
          <a:solidFill>
            <a:srgbClr val="CCFFFF"/>
          </a:solidFill>
          <a:ln w="9360">
            <a:solidFill>
              <a:srgbClr val="808080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lIns="90000" tIns="46800" rIns="90000" bIns="46800"/>
          <a:lstStyle/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Group or Team</a:t>
            </a:r>
          </a:p>
          <a:p>
            <a:pPr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endParaRPr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276600" y="914400"/>
            <a:ext cx="2492375" cy="4910138"/>
          </a:xfrm>
          <a:prstGeom prst="roundRect">
            <a:avLst>
              <a:gd name="adj" fmla="val 4139"/>
            </a:avLst>
          </a:prstGeom>
          <a:solidFill>
            <a:srgbClr val="CCFFFF"/>
          </a:solidFill>
          <a:ln w="9360">
            <a:solidFill>
              <a:srgbClr val="808080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lIns="90000" tIns="46800" rIns="90000" bIns="46800"/>
          <a:lstStyle/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Global Group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5957888" y="885825"/>
            <a:ext cx="2492375" cy="3005138"/>
          </a:xfrm>
          <a:prstGeom prst="roundRect">
            <a:avLst>
              <a:gd name="adj" fmla="val 4139"/>
            </a:avLst>
          </a:prstGeom>
          <a:solidFill>
            <a:srgbClr val="CCFFFF"/>
          </a:solidFill>
          <a:ln w="9360">
            <a:solidFill>
              <a:srgbClr val="808080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lIns="90000" tIns="46800" rIns="90000" bIns="46800"/>
          <a:lstStyle/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Domain Local Group</a:t>
            </a:r>
          </a:p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endParaRPr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40966" name="Group 6"/>
          <p:cNvGraphicFramePr>
            <a:graphicFrameLocks noGrp="1"/>
          </p:cNvGraphicFramePr>
          <p:nvPr/>
        </p:nvGraphicFramePr>
        <p:xfrm>
          <a:off x="649288" y="2701925"/>
          <a:ext cx="2303462" cy="1343026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SPORE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83" name="AutoShape 23"/>
          <p:cNvSpPr>
            <a:spLocks noChangeArrowheads="1"/>
          </p:cNvSpPr>
          <p:nvPr/>
        </p:nvSpPr>
        <p:spPr bwMode="auto">
          <a:xfrm>
            <a:off x="1012825" y="2268538"/>
            <a:ext cx="1587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Tom, Jo, and Kim</a:t>
            </a:r>
          </a:p>
        </p:txBody>
      </p:sp>
      <p:graphicFrame>
        <p:nvGraphicFramePr>
          <p:cNvPr id="40984" name="Group 24"/>
          <p:cNvGraphicFramePr>
            <a:graphicFrameLocks noGrp="1"/>
          </p:cNvGraphicFramePr>
          <p:nvPr/>
        </p:nvGraphicFramePr>
        <p:xfrm>
          <a:off x="685800" y="4876800"/>
          <a:ext cx="2303463" cy="12858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KL 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01" name="AutoShape 41"/>
          <p:cNvSpPr>
            <a:spLocks noChangeArrowheads="1"/>
          </p:cNvSpPr>
          <p:nvPr/>
        </p:nvSpPr>
        <p:spPr bwMode="auto">
          <a:xfrm>
            <a:off x="857250" y="4562475"/>
            <a:ext cx="189865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Sam, Scott, and Amy</a:t>
            </a:r>
          </a:p>
        </p:txBody>
      </p:sp>
      <p:pic>
        <p:nvPicPr>
          <p:cNvPr id="41002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270000"/>
            <a:ext cx="13414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3" name="AutoShape 43"/>
          <p:cNvSpPr>
            <a:spLocks noChangeArrowheads="1"/>
          </p:cNvSpPr>
          <p:nvPr/>
        </p:nvSpPr>
        <p:spPr bwMode="auto">
          <a:xfrm>
            <a:off x="3730625" y="2268538"/>
            <a:ext cx="1587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Denver Admins</a:t>
            </a:r>
          </a:p>
        </p:txBody>
      </p:sp>
      <p:graphicFrame>
        <p:nvGraphicFramePr>
          <p:cNvPr id="4100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63682"/>
              </p:ext>
            </p:extLst>
          </p:nvPr>
        </p:nvGraphicFramePr>
        <p:xfrm>
          <a:off x="3367088" y="2667000"/>
          <a:ext cx="2303462" cy="1285876"/>
        </p:xfrm>
        <a:graphic>
          <a:graphicData uri="http://schemas.openxmlformats.org/drawingml/2006/table">
            <a:tbl>
              <a:tblPr/>
              <a:tblGrid>
                <a:gridCol w="112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Tom, Jo, Kim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ASIA 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21" name="AutoShape 61"/>
          <p:cNvSpPr>
            <a:spLocks noChangeArrowheads="1"/>
          </p:cNvSpPr>
          <p:nvPr/>
        </p:nvSpPr>
        <p:spPr bwMode="auto">
          <a:xfrm>
            <a:off x="3711575" y="2268538"/>
            <a:ext cx="1587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SPORE Admins</a:t>
            </a:r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37274"/>
              </p:ext>
            </p:extLst>
          </p:nvPr>
        </p:nvGraphicFramePr>
        <p:xfrm>
          <a:off x="3367088" y="4981575"/>
          <a:ext cx="2303462" cy="1290637"/>
        </p:xfrm>
        <a:graphic>
          <a:graphicData uri="http://schemas.openxmlformats.org/drawingml/2006/table">
            <a:tbl>
              <a:tblPr/>
              <a:tblGrid>
                <a:gridCol w="112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4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Sam, Scott, Amy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ASIA 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39" name="AutoShape 79"/>
          <p:cNvSpPr>
            <a:spLocks noChangeArrowheads="1"/>
          </p:cNvSpPr>
          <p:nvPr/>
        </p:nvSpPr>
        <p:spPr bwMode="auto">
          <a:xfrm>
            <a:off x="3648075" y="4548188"/>
            <a:ext cx="1714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KL Admins</a:t>
            </a:r>
          </a:p>
        </p:txBody>
      </p:sp>
      <p:pic>
        <p:nvPicPr>
          <p:cNvPr id="41040" name="Picture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250950"/>
            <a:ext cx="13874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1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3544888"/>
            <a:ext cx="13874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2" name="Picture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274763"/>
            <a:ext cx="13414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3" name="Picture 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134143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44" name="AutoShape 84"/>
          <p:cNvSpPr>
            <a:spLocks noChangeArrowheads="1"/>
          </p:cNvSpPr>
          <p:nvPr/>
        </p:nvSpPr>
        <p:spPr bwMode="auto">
          <a:xfrm>
            <a:off x="6307138" y="2268538"/>
            <a:ext cx="1793875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ASIA Admins</a:t>
            </a:r>
          </a:p>
        </p:txBody>
      </p:sp>
      <p:pic>
        <p:nvPicPr>
          <p:cNvPr id="41045" name="Picture 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1281113"/>
            <a:ext cx="1331912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1046" name="Group 86"/>
          <p:cNvGraphicFramePr>
            <a:graphicFrameLocks noGrp="1"/>
          </p:cNvGraphicFramePr>
          <p:nvPr/>
        </p:nvGraphicFramePr>
        <p:xfrm>
          <a:off x="6062663" y="2701925"/>
          <a:ext cx="2397125" cy="1616076"/>
        </p:xfrm>
        <a:graphic>
          <a:graphicData uri="http://schemas.openxmlformats.org/drawingml/2006/table">
            <a:tbl>
              <a:tblPr/>
              <a:tblGrid>
                <a:gridCol w="141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SPORE Admins,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KL Admins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63" name="AutoShape 103"/>
          <p:cNvSpPr>
            <a:spLocks noChangeArrowheads="1"/>
          </p:cNvSpPr>
          <p:nvPr/>
        </p:nvSpPr>
        <p:spPr bwMode="auto">
          <a:xfrm rot="18000000" flipH="1" flipV="1">
            <a:off x="5539648" y="4153891"/>
            <a:ext cx="922847" cy="709285"/>
          </a:xfrm>
          <a:custGeom>
            <a:avLst/>
            <a:gdLst>
              <a:gd name="T0" fmla="*/ 521012 w 671"/>
              <a:gd name="T1" fmla="*/ 320972 h 395"/>
              <a:gd name="T2" fmla="*/ 527471 w 671"/>
              <a:gd name="T3" fmla="*/ 355439 h 395"/>
              <a:gd name="T4" fmla="*/ 533930 w 671"/>
              <a:gd name="T5" fmla="*/ 392060 h 395"/>
              <a:gd name="T6" fmla="*/ 540389 w 671"/>
              <a:gd name="T7" fmla="*/ 439452 h 395"/>
              <a:gd name="T8" fmla="*/ 0 w 671"/>
              <a:gd name="T9" fmla="*/ 211109 h 395"/>
              <a:gd name="T10" fmla="*/ 540389 w 671"/>
              <a:gd name="T11" fmla="*/ 0 h 395"/>
              <a:gd name="T12" fmla="*/ 533930 w 671"/>
              <a:gd name="T13" fmla="*/ 43084 h 395"/>
              <a:gd name="T14" fmla="*/ 527471 w 671"/>
              <a:gd name="T15" fmla="*/ 79705 h 395"/>
              <a:gd name="T16" fmla="*/ 521012 w 671"/>
              <a:gd name="T17" fmla="*/ 114171 h 395"/>
              <a:gd name="T18" fmla="*/ 555459 w 671"/>
              <a:gd name="T19" fmla="*/ 118480 h 395"/>
              <a:gd name="T20" fmla="*/ 592059 w 671"/>
              <a:gd name="T21" fmla="*/ 124942 h 395"/>
              <a:gd name="T22" fmla="*/ 645883 w 671"/>
              <a:gd name="T23" fmla="*/ 133559 h 395"/>
              <a:gd name="T24" fmla="*/ 708318 w 671"/>
              <a:gd name="T25" fmla="*/ 148638 h 395"/>
              <a:gd name="T26" fmla="*/ 777213 w 671"/>
              <a:gd name="T27" fmla="*/ 168026 h 395"/>
              <a:gd name="T28" fmla="*/ 852566 w 671"/>
              <a:gd name="T29" fmla="*/ 193876 h 395"/>
              <a:gd name="T30" fmla="*/ 891318 w 671"/>
              <a:gd name="T31" fmla="*/ 208955 h 395"/>
              <a:gd name="T32" fmla="*/ 932224 w 671"/>
              <a:gd name="T33" fmla="*/ 226189 h 395"/>
              <a:gd name="T34" fmla="*/ 973130 w 671"/>
              <a:gd name="T35" fmla="*/ 245576 h 395"/>
              <a:gd name="T36" fmla="*/ 1009730 w 671"/>
              <a:gd name="T37" fmla="*/ 267118 h 395"/>
              <a:gd name="T38" fmla="*/ 1050636 w 671"/>
              <a:gd name="T39" fmla="*/ 292968 h 395"/>
              <a:gd name="T40" fmla="*/ 1091542 w 671"/>
              <a:gd name="T41" fmla="*/ 316664 h 395"/>
              <a:gd name="T42" fmla="*/ 1132448 w 671"/>
              <a:gd name="T43" fmla="*/ 346823 h 395"/>
              <a:gd name="T44" fmla="*/ 1169048 w 671"/>
              <a:gd name="T45" fmla="*/ 376981 h 395"/>
              <a:gd name="T46" fmla="*/ 1207801 w 671"/>
              <a:gd name="T47" fmla="*/ 411448 h 395"/>
              <a:gd name="T48" fmla="*/ 1242248 w 671"/>
              <a:gd name="T49" fmla="*/ 448069 h 395"/>
              <a:gd name="T50" fmla="*/ 1276695 w 671"/>
              <a:gd name="T51" fmla="*/ 486844 h 395"/>
              <a:gd name="T52" fmla="*/ 1311143 w 671"/>
              <a:gd name="T53" fmla="*/ 529928 h 395"/>
              <a:gd name="T54" fmla="*/ 1339131 w 671"/>
              <a:gd name="T55" fmla="*/ 577320 h 395"/>
              <a:gd name="T56" fmla="*/ 1367119 w 671"/>
              <a:gd name="T57" fmla="*/ 624711 h 395"/>
              <a:gd name="T58" fmla="*/ 1377884 w 671"/>
              <a:gd name="T59" fmla="*/ 648407 h 395"/>
              <a:gd name="T60" fmla="*/ 1390801 w 671"/>
              <a:gd name="T61" fmla="*/ 676412 h 395"/>
              <a:gd name="T62" fmla="*/ 1401566 w 671"/>
              <a:gd name="T63" fmla="*/ 702262 h 395"/>
              <a:gd name="T64" fmla="*/ 1412331 w 671"/>
              <a:gd name="T65" fmla="*/ 730266 h 395"/>
              <a:gd name="T66" fmla="*/ 1429554 w 671"/>
              <a:gd name="T67" fmla="*/ 788429 h 395"/>
              <a:gd name="T68" fmla="*/ 1444625 w 671"/>
              <a:gd name="T69" fmla="*/ 850900 h 395"/>
              <a:gd name="T70" fmla="*/ 1431707 w 671"/>
              <a:gd name="T71" fmla="*/ 822896 h 395"/>
              <a:gd name="T72" fmla="*/ 1416637 w 671"/>
              <a:gd name="T73" fmla="*/ 794891 h 395"/>
              <a:gd name="T74" fmla="*/ 1388648 w 671"/>
              <a:gd name="T75" fmla="*/ 743191 h 395"/>
              <a:gd name="T76" fmla="*/ 1356354 w 671"/>
              <a:gd name="T77" fmla="*/ 695799 h 395"/>
              <a:gd name="T78" fmla="*/ 1321907 w 671"/>
              <a:gd name="T79" fmla="*/ 648407 h 395"/>
              <a:gd name="T80" fmla="*/ 1287460 w 671"/>
              <a:gd name="T81" fmla="*/ 607478 h 395"/>
              <a:gd name="T82" fmla="*/ 1255166 w 671"/>
              <a:gd name="T83" fmla="*/ 570857 h 395"/>
              <a:gd name="T84" fmla="*/ 1216413 w 671"/>
              <a:gd name="T85" fmla="*/ 536390 h 395"/>
              <a:gd name="T86" fmla="*/ 1179813 w 671"/>
              <a:gd name="T87" fmla="*/ 504077 h 395"/>
              <a:gd name="T88" fmla="*/ 1141060 w 671"/>
              <a:gd name="T89" fmla="*/ 476073 h 395"/>
              <a:gd name="T90" fmla="*/ 1104460 w 671"/>
              <a:gd name="T91" fmla="*/ 452377 h 395"/>
              <a:gd name="T92" fmla="*/ 1067860 w 671"/>
              <a:gd name="T93" fmla="*/ 430835 h 395"/>
              <a:gd name="T94" fmla="*/ 1026954 w 671"/>
              <a:gd name="T95" fmla="*/ 409294 h 395"/>
              <a:gd name="T96" fmla="*/ 988201 w 671"/>
              <a:gd name="T97" fmla="*/ 392060 h 395"/>
              <a:gd name="T98" fmla="*/ 951601 w 671"/>
              <a:gd name="T99" fmla="*/ 376981 h 395"/>
              <a:gd name="T100" fmla="*/ 915001 w 671"/>
              <a:gd name="T101" fmla="*/ 361902 h 395"/>
              <a:gd name="T102" fmla="*/ 876248 w 671"/>
              <a:gd name="T103" fmla="*/ 351131 h 395"/>
              <a:gd name="T104" fmla="*/ 839648 w 671"/>
              <a:gd name="T105" fmla="*/ 342514 h 395"/>
              <a:gd name="T106" fmla="*/ 805201 w 671"/>
              <a:gd name="T107" fmla="*/ 336052 h 395"/>
              <a:gd name="T108" fmla="*/ 738460 w 671"/>
              <a:gd name="T109" fmla="*/ 323127 h 395"/>
              <a:gd name="T110" fmla="*/ 708318 w 671"/>
              <a:gd name="T111" fmla="*/ 320972 h 395"/>
              <a:gd name="T112" fmla="*/ 676024 w 671"/>
              <a:gd name="T113" fmla="*/ 316664 h 395"/>
              <a:gd name="T114" fmla="*/ 624354 w 671"/>
              <a:gd name="T115" fmla="*/ 316664 h 395"/>
              <a:gd name="T116" fmla="*/ 579142 w 671"/>
              <a:gd name="T117" fmla="*/ 316664 h 395"/>
              <a:gd name="T118" fmla="*/ 549000 w 671"/>
              <a:gd name="T119" fmla="*/ 316664 h 395"/>
              <a:gd name="T120" fmla="*/ 521012 w 671"/>
              <a:gd name="T121" fmla="*/ 320972 h 395"/>
              <a:gd name="T122" fmla="*/ 0 w 671"/>
              <a:gd name="T123" fmla="*/ 0 h 395"/>
              <a:gd name="T124" fmla="*/ 671 w 671"/>
              <a:gd name="T125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T122" t="T123" r="T124" b="T125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41064" name="AutoShape 104"/>
          <p:cNvSpPr>
            <a:spLocks noChangeArrowheads="1"/>
          </p:cNvSpPr>
          <p:nvPr/>
        </p:nvSpPr>
        <p:spPr bwMode="auto">
          <a:xfrm rot="5400000">
            <a:off x="2955924" y="1996282"/>
            <a:ext cx="390525" cy="823913"/>
          </a:xfrm>
          <a:custGeom>
            <a:avLst/>
            <a:gdLst>
              <a:gd name="T0" fmla="*/ 108585 w 205"/>
              <a:gd name="T1" fmla="*/ 459010 h 429"/>
              <a:gd name="T2" fmla="*/ 0 w 205"/>
              <a:gd name="T3" fmla="*/ 483977 h 429"/>
              <a:gd name="T4" fmla="*/ 201930 w 205"/>
              <a:gd name="T5" fmla="*/ 0 h 429"/>
              <a:gd name="T6" fmla="*/ 390525 w 205"/>
              <a:gd name="T7" fmla="*/ 483977 h 429"/>
              <a:gd name="T8" fmla="*/ 280035 w 205"/>
              <a:gd name="T9" fmla="*/ 457089 h 429"/>
              <a:gd name="T10" fmla="*/ 240030 w 205"/>
              <a:gd name="T11" fmla="*/ 823913 h 429"/>
              <a:gd name="T12" fmla="*/ 144780 w 205"/>
              <a:gd name="T13" fmla="*/ 823913 h 429"/>
              <a:gd name="T14" fmla="*/ 108585 w 205"/>
              <a:gd name="T15" fmla="*/ 459010 h 429"/>
              <a:gd name="T16" fmla="*/ 0 w 205"/>
              <a:gd name="T17" fmla="*/ 0 h 429"/>
              <a:gd name="T18" fmla="*/ 205 w 205"/>
              <a:gd name="T19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05" h="429">
                <a:moveTo>
                  <a:pt x="57" y="239"/>
                </a:moveTo>
                <a:lnTo>
                  <a:pt x="0" y="252"/>
                </a:lnTo>
                <a:lnTo>
                  <a:pt x="106" y="0"/>
                </a:lnTo>
                <a:lnTo>
                  <a:pt x="205" y="252"/>
                </a:lnTo>
                <a:lnTo>
                  <a:pt x="147" y="238"/>
                </a:lnTo>
                <a:lnTo>
                  <a:pt x="126" y="429"/>
                </a:lnTo>
                <a:lnTo>
                  <a:pt x="76" y="429"/>
                </a:lnTo>
                <a:lnTo>
                  <a:pt x="57" y="23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41065" name="AutoShape 105"/>
          <p:cNvSpPr>
            <a:spLocks noChangeArrowheads="1"/>
          </p:cNvSpPr>
          <p:nvPr/>
        </p:nvSpPr>
        <p:spPr bwMode="auto">
          <a:xfrm rot="5400000">
            <a:off x="5622358" y="1997894"/>
            <a:ext cx="390525" cy="823913"/>
          </a:xfrm>
          <a:custGeom>
            <a:avLst/>
            <a:gdLst>
              <a:gd name="T0" fmla="*/ 108585 w 205"/>
              <a:gd name="T1" fmla="*/ 459010 h 429"/>
              <a:gd name="T2" fmla="*/ 0 w 205"/>
              <a:gd name="T3" fmla="*/ 483977 h 429"/>
              <a:gd name="T4" fmla="*/ 201930 w 205"/>
              <a:gd name="T5" fmla="*/ 0 h 429"/>
              <a:gd name="T6" fmla="*/ 390525 w 205"/>
              <a:gd name="T7" fmla="*/ 483977 h 429"/>
              <a:gd name="T8" fmla="*/ 280035 w 205"/>
              <a:gd name="T9" fmla="*/ 457089 h 429"/>
              <a:gd name="T10" fmla="*/ 240030 w 205"/>
              <a:gd name="T11" fmla="*/ 823913 h 429"/>
              <a:gd name="T12" fmla="*/ 144780 w 205"/>
              <a:gd name="T13" fmla="*/ 823913 h 429"/>
              <a:gd name="T14" fmla="*/ 108585 w 205"/>
              <a:gd name="T15" fmla="*/ 459010 h 429"/>
              <a:gd name="T16" fmla="*/ 0 w 205"/>
              <a:gd name="T17" fmla="*/ 0 h 429"/>
              <a:gd name="T18" fmla="*/ 205 w 205"/>
              <a:gd name="T19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05" h="429">
                <a:moveTo>
                  <a:pt x="57" y="239"/>
                </a:moveTo>
                <a:lnTo>
                  <a:pt x="0" y="252"/>
                </a:lnTo>
                <a:lnTo>
                  <a:pt x="106" y="0"/>
                </a:lnTo>
                <a:lnTo>
                  <a:pt x="205" y="252"/>
                </a:lnTo>
                <a:lnTo>
                  <a:pt x="147" y="238"/>
                </a:lnTo>
                <a:lnTo>
                  <a:pt x="126" y="429"/>
                </a:lnTo>
                <a:lnTo>
                  <a:pt x="76" y="429"/>
                </a:lnTo>
                <a:lnTo>
                  <a:pt x="57" y="23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41066" name="AutoShape 106"/>
          <p:cNvSpPr>
            <a:spLocks noChangeArrowheads="1"/>
          </p:cNvSpPr>
          <p:nvPr/>
        </p:nvSpPr>
        <p:spPr bwMode="auto">
          <a:xfrm rot="5400000">
            <a:off x="3028799" y="4279788"/>
            <a:ext cx="390525" cy="823913"/>
          </a:xfrm>
          <a:custGeom>
            <a:avLst/>
            <a:gdLst>
              <a:gd name="T0" fmla="*/ 108585 w 205"/>
              <a:gd name="T1" fmla="*/ 459010 h 429"/>
              <a:gd name="T2" fmla="*/ 0 w 205"/>
              <a:gd name="T3" fmla="*/ 483977 h 429"/>
              <a:gd name="T4" fmla="*/ 201930 w 205"/>
              <a:gd name="T5" fmla="*/ 0 h 429"/>
              <a:gd name="T6" fmla="*/ 390525 w 205"/>
              <a:gd name="T7" fmla="*/ 483977 h 429"/>
              <a:gd name="T8" fmla="*/ 280035 w 205"/>
              <a:gd name="T9" fmla="*/ 457089 h 429"/>
              <a:gd name="T10" fmla="*/ 240030 w 205"/>
              <a:gd name="T11" fmla="*/ 823913 h 429"/>
              <a:gd name="T12" fmla="*/ 144780 w 205"/>
              <a:gd name="T13" fmla="*/ 823913 h 429"/>
              <a:gd name="T14" fmla="*/ 108585 w 205"/>
              <a:gd name="T15" fmla="*/ 459010 h 429"/>
              <a:gd name="T16" fmla="*/ 0 w 205"/>
              <a:gd name="T17" fmla="*/ 0 h 429"/>
              <a:gd name="T18" fmla="*/ 205 w 205"/>
              <a:gd name="T19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05" h="429">
                <a:moveTo>
                  <a:pt x="57" y="239"/>
                </a:moveTo>
                <a:lnTo>
                  <a:pt x="0" y="252"/>
                </a:lnTo>
                <a:lnTo>
                  <a:pt x="106" y="0"/>
                </a:lnTo>
                <a:lnTo>
                  <a:pt x="205" y="252"/>
                </a:lnTo>
                <a:lnTo>
                  <a:pt x="147" y="238"/>
                </a:lnTo>
                <a:lnTo>
                  <a:pt x="126" y="429"/>
                </a:lnTo>
                <a:lnTo>
                  <a:pt x="76" y="429"/>
                </a:lnTo>
                <a:lnTo>
                  <a:pt x="57" y="23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79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Best Practices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481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Create Naming Conventions</a:t>
            </a:r>
          </a:p>
          <a:p>
            <a:pPr marL="457200" lvl="1" indent="0"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Use first initial and full last name of an employee as username.</a:t>
            </a:r>
          </a:p>
          <a:p>
            <a:pPr marL="457200" lvl="1" indent="0"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Group for temporary employees begin with “Temp-Sales”.</a:t>
            </a:r>
          </a:p>
          <a:p>
            <a:pPr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Rename Administrator account</a:t>
            </a:r>
          </a:p>
          <a:p>
            <a:pPr marL="457200" lvl="1" indent="0"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For security reason since everyone knows the username is “administrator”.</a:t>
            </a:r>
          </a:p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Assign users to groups and then assign permissions to group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.</a:t>
            </a:r>
          </a:p>
          <a:p>
            <a:pPr marL="457200" lvl="1" indent="0"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Reduce the effort required to grant permissions to resources.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Best Practices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04800" y="914400"/>
            <a:ext cx="8382000" cy="34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55600" indent="-355600">
              <a:spcBef>
                <a:spcPts val="1500"/>
              </a:spcBef>
              <a:buSzTx/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Design group structure and assign permission to groups (instead of users)</a:t>
            </a:r>
          </a:p>
          <a:p>
            <a:pPr marL="457200" lvl="1" indent="0">
              <a:spcBef>
                <a:spcPts val="1500"/>
              </a:spcBef>
              <a:buSzTx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 Narrow" pitchFamily="34" charset="0"/>
              </a:rPr>
              <a:t> Create 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groups that reflect you organization </a:t>
            </a:r>
          </a:p>
          <a:p>
            <a:pPr marL="457200" lvl="1" indent="0">
              <a:spcBef>
                <a:spcPts val="1500"/>
              </a:spcBef>
              <a:buSz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 Narrow" pitchFamily="34" charset="0"/>
              </a:rPr>
              <a:t>    (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</a:rPr>
              <a:t>i.e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Marketing, Accounting User).</a:t>
            </a:r>
          </a:p>
          <a:p>
            <a:pPr marL="355600" indent="-355600">
              <a:spcBef>
                <a:spcPts val="1500"/>
              </a:spcBef>
              <a:buSzTx/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Disable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an account that will not be used immediately.</a:t>
            </a:r>
          </a:p>
          <a:p>
            <a:pPr marL="355600" indent="-355600">
              <a:spcBef>
                <a:spcPts val="1500"/>
              </a:spcBef>
              <a:buSzTx/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Require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users to change their passwords the first time that they      log 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67640" y="823912"/>
            <a:ext cx="85344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Users need  both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user accounts and computer accounts</a:t>
            </a:r>
            <a:r>
              <a:rPr lang="en-US" b="1" dirty="0">
                <a:latin typeface="Arial Narrow" pitchFamily="34" charset="0"/>
              </a:rPr>
              <a:t> to access Active Directory domain.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Active Directory Users and Computers administrative tool</a:t>
            </a:r>
            <a:r>
              <a:rPr lang="en-US" b="1" dirty="0">
                <a:latin typeface="Arial Narrow" pitchFamily="34" charset="0"/>
              </a:rPr>
              <a:t> is used to create and manage user, group and computer accounts.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A group is an object that consists of a list of users, computers and/or other groups. 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All permissions assigned to the group are inherited by its members.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Group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simplify administration</a:t>
            </a:r>
            <a:r>
              <a:rPr lang="en-US" b="1" dirty="0">
                <a:latin typeface="Arial Narrow" pitchFamily="34" charset="0"/>
              </a:rPr>
              <a:t> by enabling you to assign permissions for resources.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Groups are characterized by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Group Type (Security or Distribution)</a:t>
            </a:r>
            <a:r>
              <a:rPr lang="en-US" b="1" dirty="0">
                <a:latin typeface="Arial Narrow" pitchFamily="34" charset="0"/>
              </a:rPr>
              <a:t> and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Group Scope (Domain local, Global and Universal)</a:t>
            </a:r>
            <a:r>
              <a:rPr lang="en-US" b="1" dirty="0">
                <a:latin typeface="Arial Narrow" pitchFamily="34" charset="0"/>
              </a:rPr>
              <a:t> 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8229600" y="0"/>
            <a:ext cx="912813" cy="728663"/>
            <a:chOff x="5184" y="0"/>
            <a:chExt cx="575" cy="459"/>
          </a:xfrm>
        </p:grpSpPr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382000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Security groups</a:t>
            </a:r>
            <a:r>
              <a:rPr lang="en-US" b="1">
                <a:latin typeface="Arial Narrow" pitchFamily="34" charset="0"/>
              </a:rPr>
              <a:t> can be assigned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permissions</a:t>
            </a:r>
            <a:r>
              <a:rPr lang="en-US" b="1">
                <a:latin typeface="Arial Narrow" pitchFamily="34" charset="0"/>
              </a:rPr>
              <a:t>, while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distribution groups</a:t>
            </a:r>
            <a:r>
              <a:rPr lang="en-US" b="1">
                <a:latin typeface="Arial Narrow" pitchFamily="34" charset="0"/>
              </a:rPr>
              <a:t>, such as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e-mail distribution groups</a:t>
            </a:r>
            <a:r>
              <a:rPr lang="en-US" b="1">
                <a:latin typeface="Arial Narrow" pitchFamily="34" charset="0"/>
              </a:rPr>
              <a:t>, cannot be assigned permissions to a resource.</a:t>
            </a:r>
          </a:p>
          <a:p>
            <a:pPr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Domain local groups</a:t>
            </a:r>
            <a:r>
              <a:rPr lang="en-US" b="1">
                <a:latin typeface="Arial Narrow" pitchFamily="34" charset="0"/>
              </a:rPr>
              <a:t> are used for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assigning permissions to resources</a:t>
            </a:r>
            <a:r>
              <a:rPr lang="en-US" b="1">
                <a:latin typeface="Arial Narrow" pitchFamily="34" charset="0"/>
              </a:rPr>
              <a:t>.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Global groups</a:t>
            </a:r>
            <a:r>
              <a:rPr lang="en-US" b="1">
                <a:latin typeface="Arial Narrow" pitchFamily="34" charset="0"/>
              </a:rPr>
              <a:t> are used for gathering together users with similar resource requirements.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Universal groups</a:t>
            </a:r>
            <a:r>
              <a:rPr lang="en-US" b="1">
                <a:latin typeface="Arial Narrow" pitchFamily="34" charset="0"/>
              </a:rPr>
              <a:t> are used primarily to grant access to related resources in multiple domains.</a:t>
            </a:r>
          </a:p>
          <a:p>
            <a:pPr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>
                <a:latin typeface="Arial Narrow" pitchFamily="34" charset="0"/>
              </a:rPr>
              <a:t>Group Strategy: Put a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global group into any domain local group</a:t>
            </a:r>
            <a:r>
              <a:rPr lang="en-US" b="1">
                <a:latin typeface="Arial Narrow" pitchFamily="34" charset="0"/>
              </a:rPr>
              <a:t> in the forest.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Assign permissions</a:t>
            </a:r>
            <a:r>
              <a:rPr lang="en-US" b="1">
                <a:latin typeface="Arial Narrow" pitchFamily="34" charset="0"/>
              </a:rPr>
              <a:t> for accessing resources to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the domain local groups</a:t>
            </a:r>
            <a:r>
              <a:rPr lang="en-US" b="1">
                <a:latin typeface="Arial Narrow" pitchFamily="34" charset="0"/>
              </a:rPr>
              <a:t> that contain them. 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8229600" y="0"/>
            <a:ext cx="912813" cy="728663"/>
            <a:chOff x="5184" y="0"/>
            <a:chExt cx="575" cy="459"/>
          </a:xfrm>
        </p:grpSpPr>
        <p:pic>
          <p:nvPicPr>
            <p:cNvPr id="5120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a User Account?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To access </a:t>
            </a:r>
            <a:r>
              <a:rPr lang="en-US" sz="2800" b="1">
                <a:latin typeface="+mn-lt"/>
                <a:cs typeface="Arial" panose="020B0604020202020204" pitchFamily="34" charset="0"/>
              </a:rPr>
              <a:t>Windows 2016 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network a user needs an account.</a:t>
            </a:r>
          </a:p>
          <a:p>
            <a:pPr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Account determines 3 factors:</a:t>
            </a:r>
            <a:br>
              <a:rPr lang="en-US" sz="2800" b="1" dirty="0">
                <a:latin typeface="+mn-lt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- when a user may log on</a:t>
            </a:r>
            <a:b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- where within the domain/workgroup</a:t>
            </a:r>
            <a:b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- what privilege level a user is assigned</a:t>
            </a:r>
          </a:p>
          <a:p>
            <a:pPr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Each account has a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SID (Security ID)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 that serves as security credentials.</a:t>
            </a:r>
          </a:p>
          <a:p>
            <a:pPr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Any object trying to access resource must do it through a user account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sz="2800" b="1" dirty="0">
              <a:latin typeface="+mn-lt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57800" y="685800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Type of User Accounts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E375B2-CB7E-489E-9167-859140F8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43000"/>
              </p:ext>
            </p:extLst>
          </p:nvPr>
        </p:nvGraphicFramePr>
        <p:xfrm>
          <a:off x="381000" y="851483"/>
          <a:ext cx="8458200" cy="547311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330468193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986249358"/>
                    </a:ext>
                  </a:extLst>
                </a:gridCol>
              </a:tblGrid>
              <a:tr h="671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Users Accounts</a:t>
                      </a: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User Account</a:t>
                      </a: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87709"/>
                  </a:ext>
                </a:extLst>
              </a:tr>
              <a:tr h="1157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Maintained on the local system/computer and not distributed to other systems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 within a domain container in AD database and propagated to all other DCs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52526"/>
                  </a:ext>
                </a:extLst>
              </a:tr>
              <a:tr h="9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Supported on all Windows Operating Systems except Domain Controllers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 access throughout a domain and provide centralized user administration through AD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17154"/>
                  </a:ext>
                </a:extLst>
              </a:tr>
              <a:tr h="1654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Authenticates the user for local machine access only; access to resources on other computers is not supported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Once authenticated against AD database, a user obtains an access token for the logon session, which determines permissions to all resources in the domain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526024"/>
                  </a:ext>
                </a:extLst>
              </a:tr>
              <a:tr h="9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user account Built-in-local accounts: Guest; Administrator</a:t>
                      </a: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87743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B7899C-1FE6-4B8B-B653-688C46B3138F}"/>
              </a:ext>
            </a:extLst>
          </p:cNvPr>
          <p:cNvCxnSpPr/>
          <p:nvPr/>
        </p:nvCxnSpPr>
        <p:spPr bwMode="auto">
          <a:xfrm>
            <a:off x="11734800" y="2743200"/>
            <a:ext cx="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Creating User Account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344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indent="0">
              <a:spcBef>
                <a:spcPts val="700"/>
              </a:spcBef>
              <a:buSzPct val="140000"/>
            </a:pPr>
            <a:r>
              <a:rPr lang="en-US" sz="2800" b="1" dirty="0">
                <a:latin typeface="Arial Narrow" pitchFamily="34" charset="0"/>
              </a:rPr>
              <a:t>Use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Active Directory Users and Computers (ADUC)</a:t>
            </a:r>
            <a:r>
              <a:rPr lang="en-US" sz="2800" b="1" dirty="0">
                <a:latin typeface="Arial Narrow" pitchFamily="34" charset="0"/>
              </a:rPr>
              <a:t> Tool.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26065" y="1600200"/>
            <a:ext cx="868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Domain accounts names must be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unique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within the domain, although the same logon name can be used on several systems with local logon.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0" y="2650331"/>
            <a:ext cx="8631865" cy="83317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Logon names are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not case sensitive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, must not contain more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than 20 chars, and must not contain: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+,*,?,&lt;,&gt;,/,\,[,],:,;.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Configuring User Account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42900" y="838201"/>
            <a:ext cx="8610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Once the account is created, those </a:t>
            </a:r>
            <a:r>
              <a:rPr lang="en-US" sz="2800" b="1">
                <a:latin typeface="Arial Narrow" pitchFamily="34" charset="0"/>
              </a:rPr>
              <a:t>properties may be </a:t>
            </a:r>
            <a:r>
              <a:rPr lang="en-US" sz="2800" b="1" dirty="0">
                <a:latin typeface="Arial Narrow" pitchFamily="34" charset="0"/>
              </a:rPr>
              <a:t>modified using </a:t>
            </a:r>
            <a:r>
              <a:rPr lang="en-US" sz="2800" b="1" i="1" dirty="0">
                <a:latin typeface="Arial Narrow" pitchFamily="34" charset="0"/>
              </a:rPr>
              <a:t>Computer Management</a:t>
            </a:r>
            <a:r>
              <a:rPr lang="en-US" sz="2800" b="1" dirty="0">
                <a:latin typeface="Arial Narrow" pitchFamily="34" charset="0"/>
              </a:rPr>
              <a:t> tool (local accounts) or </a:t>
            </a:r>
            <a:r>
              <a:rPr lang="en-US" sz="2800" b="1" i="1" dirty="0">
                <a:latin typeface="Arial Narrow" pitchFamily="34" charset="0"/>
              </a:rPr>
              <a:t>AD Users and Computers</a:t>
            </a:r>
            <a:r>
              <a:rPr lang="en-US" sz="2800" b="1" dirty="0">
                <a:latin typeface="Arial Narrow" pitchFamily="34" charset="0"/>
              </a:rPr>
              <a:t> (domain accounts).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Copy: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Copy many settings (except the username, full name, password, logon hours, address/phone info, organization info, the Account is disabled option, and user rights &amp; permissions) of an existing user account and create a new account with the same settings. Useful for creating multiple same users from a disabled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template account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SzTx/>
              <a:buFont typeface="Wingdings" pitchFamily="2" charset="2"/>
              <a:buChar char="§"/>
            </a:pPr>
            <a:endParaRPr lang="en-US" sz="2000" b="1" dirty="0">
              <a:solidFill>
                <a:srgbClr val="0033CC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Configuring User Account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716280"/>
            <a:ext cx="8534400" cy="728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Add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to a Group</a:t>
            </a:r>
            <a:r>
              <a:rPr lang="en-US" b="1" dirty="0">
                <a:latin typeface="Arial Narrow" pitchFamily="34" charset="0"/>
              </a:rPr>
              <a:t>:  Add a user account to a group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Disable Account</a:t>
            </a:r>
            <a:r>
              <a:rPr lang="en-US" b="1" dirty="0">
                <a:latin typeface="Arial Narrow" pitchFamily="34" charset="0"/>
              </a:rPr>
              <a:t>: To temporarily make an account unusable.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Reset Password:</a:t>
            </a:r>
            <a:r>
              <a:rPr lang="en-US" b="1" dirty="0">
                <a:latin typeface="Arial Narrow" pitchFamily="34" charset="0"/>
              </a:rPr>
              <a:t> Reset passwords for users that have forgotten them.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Move:</a:t>
            </a:r>
            <a:r>
              <a:rPr lang="en-US" b="1" dirty="0">
                <a:latin typeface="Arial Narrow" pitchFamily="34" charset="0"/>
              </a:rPr>
              <a:t> To move the user accounts to another folder or OUs. Drag and Drop.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Rename:</a:t>
            </a:r>
            <a:r>
              <a:rPr lang="en-US" b="1" dirty="0">
                <a:latin typeface="Arial Narrow" pitchFamily="34" charset="0"/>
              </a:rPr>
              <a:t> Renaming account doesn’t affect any of the user account properties, except the name.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Open Home Page</a:t>
            </a:r>
            <a:r>
              <a:rPr lang="en-US" b="1" dirty="0">
                <a:latin typeface="Arial Narrow" pitchFamily="34" charset="0"/>
              </a:rPr>
              <a:t>:  Launch default browser to user-specified home web page.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Send Mail</a:t>
            </a:r>
            <a:r>
              <a:rPr lang="en-US" b="1" dirty="0">
                <a:latin typeface="Arial Narrow" pitchFamily="34" charset="0"/>
              </a:rPr>
              <a:t>: Send a email to the user’s e-mail address.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Delete</a:t>
            </a:r>
            <a:r>
              <a:rPr lang="en-US" b="1" dirty="0">
                <a:latin typeface="Arial Narrow" pitchFamily="34" charset="0"/>
              </a:rPr>
              <a:t>: permanently removes it, and all if its group memberships, permissions and user rights. The new account with the same name has different SID. Disabling an account may be a better option. Administrator and Guest can be renamed, but not deleted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§"/>
            </a:pPr>
            <a:endParaRPr lang="en-US" b="1" dirty="0"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Account Properties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2353107"/>
            <a:ext cx="8867553" cy="151005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700"/>
              </a:spcBef>
              <a:buSzPct val="140000"/>
              <a:buFont typeface="Wingdings" pitchFamily="2" charset="2"/>
              <a:buChar char="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Profile Tab:</a:t>
            </a:r>
          </a:p>
          <a:p>
            <a:pPr lvl="1">
              <a:spcBef>
                <a:spcPts val="600"/>
              </a:spcBef>
              <a:buSzPct val="120000"/>
              <a:buFont typeface="Wingdings" pitchFamily="2" charset="2"/>
              <a:buChar char=""/>
            </a:pPr>
            <a:r>
              <a:rPr lang="en-US" b="1" dirty="0">
                <a:latin typeface="Arial Narrow" pitchFamily="34" charset="0"/>
              </a:rPr>
              <a:t>Settings determine how and where a user’s profile resides. Can map a network drive to a specific home directory.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2400" y="861237"/>
            <a:ext cx="8839200" cy="133947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1750"/>
              </a:spcBef>
              <a:buSzPct val="140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Member Of Tab:</a:t>
            </a:r>
          </a:p>
          <a:p>
            <a:pPr marL="457200" lvl="1" indent="0">
              <a:lnSpc>
                <a:spcPct val="90000"/>
              </a:lnSpc>
              <a:spcBef>
                <a:spcPts val="1500"/>
              </a:spcBef>
              <a:buSzPct val="120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 Narrow" pitchFamily="34" charset="0"/>
              </a:rPr>
              <a:t> Provide 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a list of the groups this user is a member of. Can add </a:t>
            </a:r>
            <a:r>
              <a:rPr lang="en-US" b="1">
                <a:solidFill>
                  <a:srgbClr val="000000"/>
                </a:solidFill>
                <a:latin typeface="Arial Narrow" pitchFamily="34" charset="0"/>
              </a:rPr>
              <a:t>and  remove 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group membership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4423" y="4038600"/>
            <a:ext cx="8867553" cy="173487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Account Tab: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Specify logon hours allowed for the user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Specify which computers the user can use to log in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Specify when account will expire.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ahoma"/>
      </a:majorFont>
      <a:minorFont>
        <a:latin typeface="Arial Narrow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ahoma"/>
      </a:majorFont>
      <a:minorFont>
        <a:latin typeface="Arial Narrow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8282</TotalTime>
  <Words>2510</Words>
  <Application>Microsoft Office PowerPoint</Application>
  <PresentationFormat>On-screen Show (4:3)</PresentationFormat>
  <Paragraphs>360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Calibri</vt:lpstr>
      <vt:lpstr>Lucida Sans Unicode</vt:lpstr>
      <vt:lpstr>Tahoma</vt:lpstr>
      <vt:lpstr>Times New Roman</vt:lpstr>
      <vt:lpstr>Verdana</vt:lpstr>
      <vt:lpstr>Wingdings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Lee Chin Seng</cp:lastModifiedBy>
  <cp:revision>476</cp:revision>
  <cp:lastPrinted>2000-08-04T01:42:18Z</cp:lastPrinted>
  <dcterms:created xsi:type="dcterms:W3CDTF">1995-05-28T16:29:18Z</dcterms:created>
  <dcterms:modified xsi:type="dcterms:W3CDTF">2020-07-06T09:20:03Z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2020-07-04T02:30:57.2832946Z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953123c5-24c4-4379-ae81-d341f88d70cc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lcs@np.edu.sg</vt:lpwstr>
  </property>
  <property fmtid="{D5CDD505-2E9C-101B-9397-08002B2CF9AE}" pid="13" name="MSIP_Label_30286cb9-b49f-4646-87a5-340028348160_SetDate">
    <vt:lpwstr>2020-07-04T02:30:57.2832946Z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953123c5-24c4-4379-ae81-d341f88d70cc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