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WAPT Week 2 Practical Activity 2.2.3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Rifa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Ilyasa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Achrinza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 Jia shun (Alan)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 Jun Hao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dnsrecon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B1A8FC-4645-4208-AA1A-F73942B9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open Terminal</a:t>
            </a:r>
          </a:p>
          <a:p>
            <a:r>
              <a:rPr lang="en-US" dirty="0"/>
              <a:t>Step 2: enter </a:t>
            </a:r>
            <a:r>
              <a:rPr lang="en-US" dirty="0" err="1"/>
              <a:t>dnsrecon</a:t>
            </a:r>
            <a:r>
              <a:rPr lang="en-US" dirty="0"/>
              <a:t> –d [domain]​</a:t>
            </a:r>
          </a:p>
          <a:p>
            <a:endParaRPr lang="en-US" dirty="0"/>
          </a:p>
          <a:p>
            <a:r>
              <a:rPr lang="en-US" dirty="0"/>
              <a:t>Step 3: Wait for scan to complete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8839B-0481-4DFE-90EB-DA8EC895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73" y="3522354"/>
            <a:ext cx="2924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760B-5A09-4B95-8327-24814D6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D5D7-A714-451A-A13C-623AF23F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9C07A-B981-4024-B370-BC2A9960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93" y="0"/>
            <a:ext cx="76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24</TotalTime>
  <Words>42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Rockwell</vt:lpstr>
      <vt:lpstr>Tahoma</vt:lpstr>
      <vt:lpstr>Tw Cen MT</vt:lpstr>
      <vt:lpstr>Circuit</vt:lpstr>
      <vt:lpstr>WAPT Week 2 Practical Activity 2.2.3</vt:lpstr>
      <vt:lpstr>dnsrecon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WAPT Week 2 Practical Activity 2.2.3</dc:title>
  <dc:creator>tan</dc:creator>
  <cp:lastModifiedBy>tan</cp:lastModifiedBy>
  <cp:revision>2</cp:revision>
  <dcterms:created xsi:type="dcterms:W3CDTF">2020-11-01T08:08:14Z</dcterms:created>
  <dcterms:modified xsi:type="dcterms:W3CDTF">2020-11-01T08:48:37Z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