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045BF8-4B45-40B9-BB60-FFE01799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WAPT Week 2 Practical Activity 2.2.6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AC0891-C99E-4DA4-95BF-24A2B74C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Rifa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Ilyasa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Achrinza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 Jia shun (Alan)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 Jun Hao </a:t>
            </a:r>
          </a:p>
        </p:txBody>
      </p:sp>
    </p:spTree>
    <p:extLst>
      <p:ext uri="{BB962C8B-B14F-4D97-AF65-F5344CB8AC3E}">
        <p14:creationId xmlns:p14="http://schemas.microsoft.com/office/powerpoint/2010/main" val="13770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E824-CC21-4FCE-9E07-DC8674D4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Recon-ng V5.1.1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B2E8-EF11-45C3-AFCC-102B2871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Recon-ng is a very powerful recon application in kali</a:t>
            </a:r>
          </a:p>
          <a:p>
            <a:r>
              <a:rPr lang="en-SG" dirty="0"/>
              <a:t>With many module is for different information gathering</a:t>
            </a:r>
          </a:p>
          <a:p>
            <a:r>
              <a:rPr lang="en-SG" dirty="0"/>
              <a:t>Our team we be using </a:t>
            </a:r>
            <a:r>
              <a:rPr lang="en-SG" dirty="0" err="1"/>
              <a:t>hackertarget</a:t>
            </a:r>
            <a:r>
              <a:rPr lang="en-SG" dirty="0"/>
              <a:t> to gather all hostname with np.edu.sg and it </a:t>
            </a:r>
            <a:r>
              <a:rPr lang="en-SG" dirty="0" err="1"/>
              <a:t>ip</a:t>
            </a:r>
            <a:r>
              <a:rPr lang="en-SG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2274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5046-12B7-447C-8742-B40803D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hackertarget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81DB-089A-40E4-BEB0-E42E8B03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468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Step 1: open Terminal</a:t>
            </a:r>
          </a:p>
          <a:p>
            <a:r>
              <a:rPr lang="en-SG" dirty="0"/>
              <a:t>Step 2: enter “recon-ng”</a:t>
            </a:r>
          </a:p>
          <a:p>
            <a:r>
              <a:rPr lang="en-SG" dirty="0"/>
              <a:t>Step 3: enter “marketplace install </a:t>
            </a:r>
            <a:r>
              <a:rPr lang="en-SG" dirty="0" err="1"/>
              <a:t>hackertarget</a:t>
            </a:r>
            <a:r>
              <a:rPr lang="en-SG" dirty="0"/>
              <a:t>” to install </a:t>
            </a:r>
            <a:r>
              <a:rPr lang="en-SG" dirty="0" err="1"/>
              <a:t>hackertarget</a:t>
            </a:r>
            <a:endParaRPr lang="en-SG" dirty="0"/>
          </a:p>
          <a:p>
            <a:r>
              <a:rPr lang="en-SG" dirty="0"/>
              <a:t>Step 4: enter “modules load </a:t>
            </a:r>
            <a:r>
              <a:rPr lang="en-SG" dirty="0" err="1"/>
              <a:t>hackertarget</a:t>
            </a:r>
            <a:r>
              <a:rPr lang="en-SG" dirty="0"/>
              <a:t>” to use </a:t>
            </a:r>
            <a:r>
              <a:rPr lang="en-SG" dirty="0" err="1"/>
              <a:t>hackertarget</a:t>
            </a:r>
            <a:endParaRPr lang="en-SG" dirty="0"/>
          </a:p>
          <a:p>
            <a:r>
              <a:rPr lang="en-SG" dirty="0"/>
              <a:t>Step 5: enter “option set SOURCE [domain]” replace [domain] with the domain you want to target</a:t>
            </a:r>
          </a:p>
          <a:p>
            <a:r>
              <a:rPr lang="en-SG" dirty="0"/>
              <a:t>Step 6: enter “run”</a:t>
            </a:r>
          </a:p>
          <a:p>
            <a:r>
              <a:rPr lang="en-SG" dirty="0"/>
              <a:t>Step 7: wait for the scan to </a:t>
            </a:r>
            <a:r>
              <a:rPr lang="en-SG" dirty="0" err="1"/>
              <a:t>complate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81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29F9-BAB4-4D27-BA64-B978E549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DEC3-7883-47B4-999E-2A8C59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AEBD-5D4A-436F-BF68-3B1F3E2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63" y="0"/>
            <a:ext cx="5337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5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10</TotalTime>
  <Words>132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Tw Cen MT</vt:lpstr>
      <vt:lpstr>Circuit</vt:lpstr>
      <vt:lpstr>WAPT Week 2 Practical Activity 2.2.6</vt:lpstr>
      <vt:lpstr>Recon-ng V5.1.1</vt:lpstr>
      <vt:lpstr>hackertarget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WAPT Week 2 Practical Activity 2.2.6</dc:title>
  <dc:creator>tan</dc:creator>
  <cp:lastModifiedBy>tan</cp:lastModifiedBy>
  <cp:revision>2</cp:revision>
  <dcterms:created xsi:type="dcterms:W3CDTF">2020-11-01T08:39:05Z</dcterms:created>
  <dcterms:modified xsi:type="dcterms:W3CDTF">2020-11-01T08:49:22Z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