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eb.archive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B8628A7-9DFB-4FBF-AF23-806875527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WAPT Week 2 Practical Activity 2.2.7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32F418D8-A1E5-4F3D-9C6E-EDC40E120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Rifa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Ilyasa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Achrinza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Tan Jia shun (Alan)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Lim Jun Hao 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9541D-3F59-4D68-B9AC-8FEC0CEFD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Wayback</a:t>
            </a:r>
            <a:r>
              <a:rPr lang="en-SG" dirty="0"/>
              <a:t>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F10F3-5B41-4324-A159-96E87A53D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/>
              <a:t>Wayback</a:t>
            </a:r>
            <a:r>
              <a:rPr lang="en-SG" dirty="0"/>
              <a:t> Machine is a tools that allow user to view a snapshot of website</a:t>
            </a:r>
          </a:p>
          <a:p>
            <a:r>
              <a:rPr lang="en-SG" dirty="0"/>
              <a:t>Allow us to view the past website post and design</a:t>
            </a:r>
          </a:p>
          <a:p>
            <a:r>
              <a:rPr lang="en-SG" dirty="0"/>
              <a:t>We can use </a:t>
            </a:r>
            <a:r>
              <a:rPr lang="en-SG" dirty="0" err="1"/>
              <a:t>Wayback</a:t>
            </a:r>
            <a:r>
              <a:rPr lang="en-SG" dirty="0"/>
              <a:t> Machine as web crawler </a:t>
            </a:r>
          </a:p>
          <a:p>
            <a:pPr lvl="1"/>
            <a:r>
              <a:rPr lang="en-SG" dirty="0"/>
              <a:t>Find interesting path without getting known </a:t>
            </a:r>
          </a:p>
          <a:p>
            <a:pPr lvl="1"/>
            <a:r>
              <a:rPr lang="en-SG" dirty="0"/>
              <a:t>May be able to find vulnerabilities too</a:t>
            </a:r>
          </a:p>
        </p:txBody>
      </p:sp>
    </p:spTree>
    <p:extLst>
      <p:ext uri="{BB962C8B-B14F-4D97-AF65-F5344CB8AC3E}">
        <p14:creationId xmlns:p14="http://schemas.microsoft.com/office/powerpoint/2010/main" val="102343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3F0D-1532-414F-8F04-A331CB4E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How to </a:t>
            </a:r>
            <a:r>
              <a:rPr lang="en-SG" dirty="0" err="1"/>
              <a:t>Wayback</a:t>
            </a:r>
            <a:r>
              <a:rPr lang="en-SG" dirty="0"/>
              <a:t>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DCFAB-CC33-43C9-9967-5FD8D1463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Step 1: go to </a:t>
            </a:r>
            <a:r>
              <a:rPr lang="en-SG" dirty="0">
                <a:hlinkClick r:id="rId2"/>
              </a:rPr>
              <a:t>http://web.archive.org/</a:t>
            </a:r>
            <a:endParaRPr lang="en-SG" dirty="0"/>
          </a:p>
          <a:p>
            <a:r>
              <a:rPr lang="en-SG" dirty="0"/>
              <a:t>Step 2: enter a website and press enter key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D9640-95C3-4588-A19E-E543744251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077"/>
          <a:stretch/>
        </p:blipFill>
        <p:spPr>
          <a:xfrm>
            <a:off x="1141412" y="3534382"/>
            <a:ext cx="8391525" cy="300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65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0E05-FA29-4C00-B08A-1C54DFDD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How to </a:t>
            </a:r>
            <a:r>
              <a:rPr lang="en-SG" dirty="0" err="1"/>
              <a:t>Wayback</a:t>
            </a:r>
            <a:r>
              <a:rPr lang="en-SG" dirty="0"/>
              <a:t>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8AB53-FCBE-4002-AB1B-7935078D9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Step 3: click on collection button</a:t>
            </a:r>
          </a:p>
          <a:p>
            <a:r>
              <a:rPr lang="en-SG" dirty="0"/>
              <a:t>Step 4: look for any file with  .zip .backup .config .csv /</a:t>
            </a:r>
            <a:r>
              <a:rPr lang="en-SG" dirty="0" err="1"/>
              <a:t>api</a:t>
            </a:r>
            <a:r>
              <a:rPr lang="en-SG"/>
              <a:t>//</a:t>
            </a:r>
            <a:r>
              <a:rPr lang="en-SG" dirty="0"/>
              <a:t>admin/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C8E808-7A29-43BD-81AA-2B6FD9D5A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823" y="1979212"/>
            <a:ext cx="12287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20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3770845ACE6E48ABCCBAF969614A82" ma:contentTypeVersion="7" ma:contentTypeDescription="Create a new document." ma:contentTypeScope="" ma:versionID="e1c0d2a0cd45f7901f7f4a62e2ae6823">
  <xsd:schema xmlns:xsd="http://www.w3.org/2001/XMLSchema" xmlns:xs="http://www.w3.org/2001/XMLSchema" xmlns:p="http://schemas.microsoft.com/office/2006/metadata/properties" xmlns:ns3="2458dc50-db47-4569-acbb-014b1c9aaf28" xmlns:ns4="4ad47099-96e0-46ae-8891-8f63007487e0" targetNamespace="http://schemas.microsoft.com/office/2006/metadata/properties" ma:root="true" ma:fieldsID="57ef3475f6b51f31bd462c1062711596" ns3:_="" ns4:_="">
    <xsd:import namespace="2458dc50-db47-4569-acbb-014b1c9aaf28"/>
    <xsd:import namespace="4ad47099-96e0-46ae-8891-8f63007487e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58dc50-db47-4569-acbb-014b1c9aa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d47099-96e0-46ae-8891-8f63007487e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2458dc50-db47-4569-acbb-014b1c9aaf28" xsi:nil="true"/>
  </documentManagement>
</p:properties>
</file>

<file path=customXml/itemProps1.xml><?xml version="1.0" encoding="utf-8"?>
<ds:datastoreItem xmlns:ds="http://schemas.openxmlformats.org/officeDocument/2006/customXml" ds:itemID="{082C4FBF-3AEC-4755-B083-EA61972901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58dc50-db47-4569-acbb-014b1c9aaf28"/>
    <ds:schemaRef ds:uri="4ad47099-96e0-46ae-8891-8f63007487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4ad47099-96e0-46ae-8891-8f63007487e0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2458dc50-db47-4569-acbb-014b1c9aaf2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35</TotalTime>
  <Words>124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Rockwell</vt:lpstr>
      <vt:lpstr>Tahoma</vt:lpstr>
      <vt:lpstr>Tw Cen MT</vt:lpstr>
      <vt:lpstr>Circuit</vt:lpstr>
      <vt:lpstr>WAPT Week 2 Practical Activity 2.2.7</vt:lpstr>
      <vt:lpstr>Wayback machine</vt:lpstr>
      <vt:lpstr>How to Wayback machine</vt:lpstr>
      <vt:lpstr>How to Wayback machine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WAPT Week 2 Practical Activity 2.2.7</dc:title>
  <dc:creator>tan</dc:creator>
  <cp:lastModifiedBy>Tan Jia Shun /CSF</cp:lastModifiedBy>
  <cp:revision>3</cp:revision>
  <dcterms:created xsi:type="dcterms:W3CDTF">2020-11-01T10:09:57Z</dcterms:created>
  <dcterms:modified xsi:type="dcterms:W3CDTF">2020-11-01T10:48:14Z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0x010100D83770845ACE6E48ABCCBAF969614A82</vt:lpwstr>
  </property>
</Properties>
</file>