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28"/>
  </p:notesMasterIdLst>
  <p:handoutMasterIdLst>
    <p:handoutMasterId r:id="rId29"/>
  </p:handoutMasterIdLst>
  <p:sldIdLst>
    <p:sldId id="376" r:id="rId5"/>
    <p:sldId id="437" r:id="rId6"/>
    <p:sldId id="381" r:id="rId7"/>
    <p:sldId id="452" r:id="rId8"/>
    <p:sldId id="409" r:id="rId9"/>
    <p:sldId id="410" r:id="rId10"/>
    <p:sldId id="380" r:id="rId11"/>
    <p:sldId id="438" r:id="rId12"/>
    <p:sldId id="413" r:id="rId13"/>
    <p:sldId id="387" r:id="rId14"/>
    <p:sldId id="386" r:id="rId15"/>
    <p:sldId id="424" r:id="rId16"/>
    <p:sldId id="385" r:id="rId17"/>
    <p:sldId id="427" r:id="rId18"/>
    <p:sldId id="428" r:id="rId19"/>
    <p:sldId id="397" r:id="rId20"/>
    <p:sldId id="423" r:id="rId21"/>
    <p:sldId id="400" r:id="rId22"/>
    <p:sldId id="399" r:id="rId23"/>
    <p:sldId id="416" r:id="rId24"/>
    <p:sldId id="420" r:id="rId25"/>
    <p:sldId id="451" r:id="rId26"/>
    <p:sldId id="453" r:id="rId27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33CC"/>
    <a:srgbClr val="00CC00"/>
    <a:srgbClr val="800000"/>
    <a:srgbClr val="009900"/>
    <a:srgbClr val="CCECFF"/>
    <a:srgbClr val="CCFFFF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2E73D-3A84-49CD-A86D-7FA91C84E415}" v="59" dt="2021-04-20T22:17:55.779"/>
    <p1510:client id="{49F9F53B-F6EF-45FB-BE31-441B9DB535CD}" v="14" dt="2021-04-15T11:38:41.070"/>
    <p1510:client id="{5F0000B0-DFF9-419D-BEDF-FEE74171CD57}" v="61" dt="2021-04-17T06:20:22.862"/>
    <p1510:client id="{9884F5B7-B111-40A3-8015-4F9010799FCC}" v="179" dt="2021-04-14T02:13:32.439"/>
    <p1510:client id="{AEEAB0ED-1D29-4CE1-9D07-F9FE3600D7B6}" v="38" dt="2019-04-14T08:26:43.973"/>
    <p1510:client id="{BA89A780-CF40-493A-A363-194A355C99EF}" v="8" dt="2021-04-16T03:17:18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701" autoAdjust="0"/>
  </p:normalViewPr>
  <p:slideViewPr>
    <p:cSldViewPr>
      <p:cViewPr varScale="1">
        <p:scale>
          <a:sx n="83" d="100"/>
          <a:sy n="83" d="100"/>
        </p:scale>
        <p:origin x="4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234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S::thg@np.edu.sg::e5f7d661-fe1a-47b6-b277-f25b08fa15d4" providerId="AD" clId="Web-{9884F5B7-B111-40A3-8015-4F9010799FCC}"/>
    <pc:docChg chg="addSld modSld">
      <pc:chgData name="Hock Guan TAN (NP)" userId="S::thg@np.edu.sg::e5f7d661-fe1a-47b6-b277-f25b08fa15d4" providerId="AD" clId="Web-{9884F5B7-B111-40A3-8015-4F9010799FCC}" dt="2021-04-14T02:13:32.439" v="129"/>
      <pc:docMkLst>
        <pc:docMk/>
      </pc:docMkLst>
      <pc:sldChg chg="modSp">
        <pc:chgData name="Hock Guan TAN (NP)" userId="S::thg@np.edu.sg::e5f7d661-fe1a-47b6-b277-f25b08fa15d4" providerId="AD" clId="Web-{9884F5B7-B111-40A3-8015-4F9010799FCC}" dt="2021-04-14T02:04:40.569" v="6" actId="20577"/>
        <pc:sldMkLst>
          <pc:docMk/>
          <pc:sldMk cId="0" sldId="376"/>
        </pc:sldMkLst>
        <pc:spChg chg="mod">
          <ac:chgData name="Hock Guan TAN (NP)" userId="S::thg@np.edu.sg::e5f7d661-fe1a-47b6-b277-f25b08fa15d4" providerId="AD" clId="Web-{9884F5B7-B111-40A3-8015-4F9010799FCC}" dt="2021-04-14T02:04:40.569" v="6" actId="20577"/>
          <ac:spMkLst>
            <pc:docMk/>
            <pc:sldMk cId="0" sldId="376"/>
            <ac:spMk id="8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884F5B7-B111-40A3-8015-4F9010799FCC}" dt="2021-04-14T02:07:05.869" v="41" actId="20577"/>
        <pc:sldMkLst>
          <pc:docMk/>
          <pc:sldMk cId="291578213" sldId="380"/>
        </pc:sldMkLst>
        <pc:spChg chg="mod">
          <ac:chgData name="Hock Guan TAN (NP)" userId="S::thg@np.edu.sg::e5f7d661-fe1a-47b6-b277-f25b08fa15d4" providerId="AD" clId="Web-{9884F5B7-B111-40A3-8015-4F9010799FCC}" dt="2021-04-14T02:07:05.869" v="41" actId="20577"/>
          <ac:spMkLst>
            <pc:docMk/>
            <pc:sldMk cId="291578213" sldId="380"/>
            <ac:spMk id="6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884F5B7-B111-40A3-8015-4F9010799FCC}" dt="2021-04-14T02:08:55.559" v="53" actId="20577"/>
        <pc:sldMkLst>
          <pc:docMk/>
          <pc:sldMk cId="2722415793" sldId="385"/>
        </pc:sldMkLst>
        <pc:spChg chg="mod">
          <ac:chgData name="Hock Guan TAN (NP)" userId="S::thg@np.edu.sg::e5f7d661-fe1a-47b6-b277-f25b08fa15d4" providerId="AD" clId="Web-{9884F5B7-B111-40A3-8015-4F9010799FCC}" dt="2021-04-14T02:08:55.559" v="53" actId="20577"/>
          <ac:spMkLst>
            <pc:docMk/>
            <pc:sldMk cId="2722415793" sldId="385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884F5B7-B111-40A3-8015-4F9010799FCC}" dt="2021-04-14T02:10:40.514" v="98" actId="20577"/>
        <pc:sldMkLst>
          <pc:docMk/>
          <pc:sldMk cId="845606898" sldId="397"/>
        </pc:sldMkLst>
        <pc:spChg chg="mod">
          <ac:chgData name="Hock Guan TAN (NP)" userId="S::thg@np.edu.sg::e5f7d661-fe1a-47b6-b277-f25b08fa15d4" providerId="AD" clId="Web-{9884F5B7-B111-40A3-8015-4F9010799FCC}" dt="2021-04-14T02:10:40.514" v="98" actId="20577"/>
          <ac:spMkLst>
            <pc:docMk/>
            <pc:sldMk cId="845606898" sldId="397"/>
            <ac:spMk id="5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884F5B7-B111-40A3-8015-4F9010799FCC}" dt="2021-04-14T02:11:51.625" v="110" actId="20577"/>
        <pc:sldMkLst>
          <pc:docMk/>
          <pc:sldMk cId="1794494378" sldId="399"/>
        </pc:sldMkLst>
        <pc:spChg chg="mod">
          <ac:chgData name="Hock Guan TAN (NP)" userId="S::thg@np.edu.sg::e5f7d661-fe1a-47b6-b277-f25b08fa15d4" providerId="AD" clId="Web-{9884F5B7-B111-40A3-8015-4F9010799FCC}" dt="2021-04-14T02:11:51.625" v="110" actId="20577"/>
          <ac:spMkLst>
            <pc:docMk/>
            <pc:sldMk cId="1794494378" sldId="399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884F5B7-B111-40A3-8015-4F9010799FCC}" dt="2021-04-14T02:07:45.495" v="44" actId="20577"/>
        <pc:sldMkLst>
          <pc:docMk/>
          <pc:sldMk cId="591272989" sldId="413"/>
        </pc:sldMkLst>
        <pc:spChg chg="mod">
          <ac:chgData name="Hock Guan TAN (NP)" userId="S::thg@np.edu.sg::e5f7d661-fe1a-47b6-b277-f25b08fa15d4" providerId="AD" clId="Web-{9884F5B7-B111-40A3-8015-4F9010799FCC}" dt="2021-04-14T02:07:45.495" v="44" actId="20577"/>
          <ac:spMkLst>
            <pc:docMk/>
            <pc:sldMk cId="591272989" sldId="413"/>
            <ac:spMk id="6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884F5B7-B111-40A3-8015-4F9010799FCC}" dt="2021-04-14T02:12:01.250" v="112" actId="20577"/>
        <pc:sldMkLst>
          <pc:docMk/>
          <pc:sldMk cId="611406178" sldId="416"/>
        </pc:sldMkLst>
        <pc:spChg chg="mod">
          <ac:chgData name="Hock Guan TAN (NP)" userId="S::thg@np.edu.sg::e5f7d661-fe1a-47b6-b277-f25b08fa15d4" providerId="AD" clId="Web-{9884F5B7-B111-40A3-8015-4F9010799FCC}" dt="2021-04-14T02:12:01.250" v="112" actId="20577"/>
          <ac:spMkLst>
            <pc:docMk/>
            <pc:sldMk cId="611406178" sldId="416"/>
            <ac:spMk id="6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884F5B7-B111-40A3-8015-4F9010799FCC}" dt="2021-04-14T02:12:34.360" v="122"/>
        <pc:sldMkLst>
          <pc:docMk/>
          <pc:sldMk cId="95731166" sldId="451"/>
        </pc:sldMkLst>
        <pc:graphicFrameChg chg="mod modGraphic">
          <ac:chgData name="Hock Guan TAN (NP)" userId="S::thg@np.edu.sg::e5f7d661-fe1a-47b6-b277-f25b08fa15d4" providerId="AD" clId="Web-{9884F5B7-B111-40A3-8015-4F9010799FCC}" dt="2021-04-14T02:12:34.360" v="122"/>
          <ac:graphicFrameMkLst>
            <pc:docMk/>
            <pc:sldMk cId="95731166" sldId="451"/>
            <ac:graphicFrameMk id="7" creationId="{E04648C6-7FD7-485C-9793-EC62228390ED}"/>
          </ac:graphicFrameMkLst>
        </pc:graphicFrameChg>
      </pc:sldChg>
      <pc:sldChg chg="delSp modSp add replId">
        <pc:chgData name="Hock Guan TAN (NP)" userId="S::thg@np.edu.sg::e5f7d661-fe1a-47b6-b277-f25b08fa15d4" providerId="AD" clId="Web-{9884F5B7-B111-40A3-8015-4F9010799FCC}" dt="2021-04-14T02:13:32.439" v="129"/>
        <pc:sldMkLst>
          <pc:docMk/>
          <pc:sldMk cId="3302846546" sldId="453"/>
        </pc:sldMkLst>
        <pc:spChg chg="del">
          <ac:chgData name="Hock Guan TAN (NP)" userId="S::thg@np.edu.sg::e5f7d661-fe1a-47b6-b277-f25b08fa15d4" providerId="AD" clId="Web-{9884F5B7-B111-40A3-8015-4F9010799FCC}" dt="2021-04-14T02:13:32.439" v="129"/>
          <ac:spMkLst>
            <pc:docMk/>
            <pc:sldMk cId="3302846546" sldId="453"/>
            <ac:spMk id="3" creationId="{1DC1B9FD-5DC0-49CA-B86D-5F572624A704}"/>
          </ac:spMkLst>
        </pc:spChg>
        <pc:spChg chg="mod">
          <ac:chgData name="Hock Guan TAN (NP)" userId="S::thg@np.edu.sg::e5f7d661-fe1a-47b6-b277-f25b08fa15d4" providerId="AD" clId="Web-{9884F5B7-B111-40A3-8015-4F9010799FCC}" dt="2021-04-14T02:13:27.298" v="128" actId="20577"/>
          <ac:spMkLst>
            <pc:docMk/>
            <pc:sldMk cId="3302846546" sldId="453"/>
            <ac:spMk id="7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5F0000B0-DFF9-419D-BEDF-FEE74171CD57}"/>
    <pc:docChg chg="modSld">
      <pc:chgData name="Hock Guan TAN (NP)" userId="S::thg@np.edu.sg::e5f7d661-fe1a-47b6-b277-f25b08fa15d4" providerId="AD" clId="Web-{5F0000B0-DFF9-419D-BEDF-FEE74171CD57}" dt="2021-04-17T06:20:22.862" v="50" actId="20577"/>
      <pc:docMkLst>
        <pc:docMk/>
      </pc:docMkLst>
      <pc:sldChg chg="modSp">
        <pc:chgData name="Hock Guan TAN (NP)" userId="S::thg@np.edu.sg::e5f7d661-fe1a-47b6-b277-f25b08fa15d4" providerId="AD" clId="Web-{5F0000B0-DFF9-419D-BEDF-FEE74171CD57}" dt="2021-04-17T06:19:07.220" v="41" actId="20577"/>
        <pc:sldMkLst>
          <pc:docMk/>
          <pc:sldMk cId="291578213" sldId="380"/>
        </pc:sldMkLst>
        <pc:spChg chg="mod">
          <ac:chgData name="Hock Guan TAN (NP)" userId="S::thg@np.edu.sg::e5f7d661-fe1a-47b6-b277-f25b08fa15d4" providerId="AD" clId="Web-{5F0000B0-DFF9-419D-BEDF-FEE74171CD57}" dt="2021-04-17T06:19:07.220" v="41" actId="20577"/>
          <ac:spMkLst>
            <pc:docMk/>
            <pc:sldMk cId="291578213" sldId="380"/>
            <ac:spMk id="6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5F0000B0-DFF9-419D-BEDF-FEE74171CD57}" dt="2021-04-17T06:20:22.862" v="50" actId="20577"/>
        <pc:sldMkLst>
          <pc:docMk/>
          <pc:sldMk cId="591272989" sldId="413"/>
        </pc:sldMkLst>
        <pc:spChg chg="mod">
          <ac:chgData name="Hock Guan TAN (NP)" userId="S::thg@np.edu.sg::e5f7d661-fe1a-47b6-b277-f25b08fa15d4" providerId="AD" clId="Web-{5F0000B0-DFF9-419D-BEDF-FEE74171CD57}" dt="2021-04-17T06:20:22.862" v="50" actId="20577"/>
          <ac:spMkLst>
            <pc:docMk/>
            <pc:sldMk cId="591272989" sldId="413"/>
            <ac:spMk id="6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5F0000B0-DFF9-419D-BEDF-FEE74171CD57}" dt="2021-04-17T06:19:48.533" v="45" actId="20577"/>
        <pc:sldMkLst>
          <pc:docMk/>
          <pc:sldMk cId="611406178" sldId="416"/>
        </pc:sldMkLst>
        <pc:spChg chg="mod">
          <ac:chgData name="Hock Guan TAN (NP)" userId="S::thg@np.edu.sg::e5f7d661-fe1a-47b6-b277-f25b08fa15d4" providerId="AD" clId="Web-{5F0000B0-DFF9-419D-BEDF-FEE74171CD57}" dt="2021-04-17T06:19:48.533" v="45" actId="20577"/>
          <ac:spMkLst>
            <pc:docMk/>
            <pc:sldMk cId="611406178" sldId="416"/>
            <ac:spMk id="6" creationId="{00000000-0000-0000-0000-000000000000}"/>
          </ac:spMkLst>
        </pc:spChg>
      </pc:sldChg>
    </pc:docChg>
  </pc:docChgLst>
  <pc:docChgLst>
    <pc:chgData name="Tan Hock Guan" userId="e5f7d661-fe1a-47b6-b277-f25b08fa15d4" providerId="ADAL" clId="{AEEAB0ED-1D29-4CE1-9D07-F9FE3600D7B6}"/>
    <pc:docChg chg="undo custSel addSld delSld modSld modMainMaster">
      <pc:chgData name="Tan Hock Guan" userId="e5f7d661-fe1a-47b6-b277-f25b08fa15d4" providerId="ADAL" clId="{AEEAB0ED-1D29-4CE1-9D07-F9FE3600D7B6}" dt="2019-04-14T09:29:08.132" v="1807" actId="20577"/>
      <pc:docMkLst>
        <pc:docMk/>
      </pc:docMkLst>
      <pc:sldChg chg="add del">
        <pc:chgData name="Tan Hock Guan" userId="e5f7d661-fe1a-47b6-b277-f25b08fa15d4" providerId="ADAL" clId="{AEEAB0ED-1D29-4CE1-9D07-F9FE3600D7B6}" dt="2019-04-14T08:20:41.363" v="974" actId="2696"/>
        <pc:sldMkLst>
          <pc:docMk/>
          <pc:sldMk cId="291578213" sldId="380"/>
        </pc:sldMkLst>
        <pc:spChg chg="del">
          <ac:chgData name="Tan Hock Guan" userId="e5f7d661-fe1a-47b6-b277-f25b08fa15d4" providerId="ADAL" clId="{AEEAB0ED-1D29-4CE1-9D07-F9FE3600D7B6}" dt="2019-04-14T08:21:01.859" v="977" actId="478"/>
          <ac:spMkLst>
            <pc:docMk/>
            <pc:sldMk cId="291578213" sldId="380"/>
            <ac:spMk id="5" creationId="{9D5D8F37-295A-4F4B-8EC6-9D6CB90FE3BC}"/>
          </ac:spMkLst>
        </pc:spChg>
      </pc:sldChg>
      <pc:sldChg chg="del">
        <pc:chgData name="Tan Hock Guan" userId="e5f7d661-fe1a-47b6-b277-f25b08fa15d4" providerId="ADAL" clId="{AEEAB0ED-1D29-4CE1-9D07-F9FE3600D7B6}" dt="2019-04-14T06:40:58.043" v="99" actId="2696"/>
        <pc:sldMkLst>
          <pc:docMk/>
          <pc:sldMk cId="110796451" sldId="381"/>
        </pc:sldMkLst>
      </pc:sldChg>
      <pc:sldChg chg="modSp add">
        <pc:chgData name="Tan Hock Guan" userId="e5f7d661-fe1a-47b6-b277-f25b08fa15d4" providerId="ADAL" clId="{AEEAB0ED-1D29-4CE1-9D07-F9FE3600D7B6}" dt="2019-04-14T08:14:08.496" v="828" actId="20577"/>
        <pc:sldMkLst>
          <pc:docMk/>
          <pc:sldMk cId="1214489915" sldId="381"/>
        </pc:sldMkLst>
        <pc:spChg chg="mod">
          <ac:chgData name="Tan Hock Guan" userId="e5f7d661-fe1a-47b6-b277-f25b08fa15d4" providerId="ADAL" clId="{AEEAB0ED-1D29-4CE1-9D07-F9FE3600D7B6}" dt="2019-04-14T08:14:08.496" v="828" actId="20577"/>
          <ac:spMkLst>
            <pc:docMk/>
            <pc:sldMk cId="1214489915" sldId="381"/>
            <ac:spMk id="2" creationId="{00000000-0000-0000-0000-000000000000}"/>
          </ac:spMkLst>
        </pc:spChg>
      </pc:sldChg>
      <pc:sldChg chg="delSp">
        <pc:chgData name="Tan Hock Guan" userId="e5f7d661-fe1a-47b6-b277-f25b08fa15d4" providerId="ADAL" clId="{AEEAB0ED-1D29-4CE1-9D07-F9FE3600D7B6}" dt="2019-04-14T08:11:45.087" v="827" actId="478"/>
        <pc:sldMkLst>
          <pc:docMk/>
          <pc:sldMk cId="1769751655" sldId="395"/>
        </pc:sldMkLst>
        <pc:spChg chg="del">
          <ac:chgData name="Tan Hock Guan" userId="e5f7d661-fe1a-47b6-b277-f25b08fa15d4" providerId="ADAL" clId="{AEEAB0ED-1D29-4CE1-9D07-F9FE3600D7B6}" dt="2019-04-14T08:11:45.087" v="827" actId="478"/>
          <ac:spMkLst>
            <pc:docMk/>
            <pc:sldMk cId="1769751655" sldId="395"/>
            <ac:spMk id="2" creationId="{9044CF1B-B472-4D80-B9FB-9739027300C3}"/>
          </ac:spMkLst>
        </pc:spChg>
      </pc:sldChg>
      <pc:sldChg chg="del">
        <pc:chgData name="Tan Hock Guan" userId="e5f7d661-fe1a-47b6-b277-f25b08fa15d4" providerId="ADAL" clId="{AEEAB0ED-1D29-4CE1-9D07-F9FE3600D7B6}" dt="2019-04-14T08:20:41.352" v="973" actId="2696"/>
        <pc:sldMkLst>
          <pc:docMk/>
          <pc:sldMk cId="3285820569" sldId="403"/>
        </pc:sldMkLst>
      </pc:sldChg>
      <pc:sldChg chg="add">
        <pc:chgData name="Tan Hock Guan" userId="e5f7d661-fe1a-47b6-b277-f25b08fa15d4" providerId="ADAL" clId="{AEEAB0ED-1D29-4CE1-9D07-F9FE3600D7B6}" dt="2019-04-14T08:20:51.971" v="976"/>
        <pc:sldMkLst>
          <pc:docMk/>
          <pc:sldMk cId="3939502360" sldId="403"/>
        </pc:sldMkLst>
      </pc:sldChg>
      <pc:sldChg chg="delSp">
        <pc:chgData name="Tan Hock Guan" userId="e5f7d661-fe1a-47b6-b277-f25b08fa15d4" providerId="ADAL" clId="{AEEAB0ED-1D29-4CE1-9D07-F9FE3600D7B6}" dt="2019-04-14T08:23:30.123" v="1045" actId="478"/>
        <pc:sldMkLst>
          <pc:docMk/>
          <pc:sldMk cId="591272989" sldId="413"/>
        </pc:sldMkLst>
        <pc:spChg chg="del">
          <ac:chgData name="Tan Hock Guan" userId="e5f7d661-fe1a-47b6-b277-f25b08fa15d4" providerId="ADAL" clId="{AEEAB0ED-1D29-4CE1-9D07-F9FE3600D7B6}" dt="2019-04-14T08:23:30.123" v="1045" actId="478"/>
          <ac:spMkLst>
            <pc:docMk/>
            <pc:sldMk cId="591272989" sldId="413"/>
            <ac:spMk id="7" creationId="{5B71280C-1C94-4EB1-AB42-E7B656BCA487}"/>
          </ac:spMkLst>
        </pc:spChg>
      </pc:sldChg>
      <pc:sldChg chg="modSp">
        <pc:chgData name="Tan Hock Guan" userId="e5f7d661-fe1a-47b6-b277-f25b08fa15d4" providerId="ADAL" clId="{AEEAB0ED-1D29-4CE1-9D07-F9FE3600D7B6}" dt="2019-04-14T07:42:23.119" v="140" actId="6549"/>
        <pc:sldMkLst>
          <pc:docMk/>
          <pc:sldMk cId="2416532382" sldId="414"/>
        </pc:sldMkLst>
        <pc:spChg chg="mod">
          <ac:chgData name="Tan Hock Guan" userId="e5f7d661-fe1a-47b6-b277-f25b08fa15d4" providerId="ADAL" clId="{AEEAB0ED-1D29-4CE1-9D07-F9FE3600D7B6}" dt="2019-04-14T07:42:23.119" v="140" actId="6549"/>
          <ac:spMkLst>
            <pc:docMk/>
            <pc:sldMk cId="2416532382" sldId="414"/>
            <ac:spMk id="3" creationId="{00000000-0000-0000-0000-000000000000}"/>
          </ac:spMkLst>
        </pc:spChg>
      </pc:sldChg>
      <pc:sldChg chg="del">
        <pc:chgData name="Tan Hock Guan" userId="e5f7d661-fe1a-47b6-b277-f25b08fa15d4" providerId="ADAL" clId="{AEEAB0ED-1D29-4CE1-9D07-F9FE3600D7B6}" dt="2019-04-14T06:40:58.067" v="101" actId="2696"/>
        <pc:sldMkLst>
          <pc:docMk/>
          <pc:sldMk cId="1281254993" sldId="421"/>
        </pc:sldMkLst>
      </pc:sldChg>
      <pc:sldChg chg="add">
        <pc:chgData name="Tan Hock Guan" userId="e5f7d661-fe1a-47b6-b277-f25b08fa15d4" providerId="ADAL" clId="{AEEAB0ED-1D29-4CE1-9D07-F9FE3600D7B6}" dt="2019-04-14T06:41:05.687" v="103"/>
        <pc:sldMkLst>
          <pc:docMk/>
          <pc:sldMk cId="2718933017" sldId="421"/>
        </pc:sldMkLst>
      </pc:sldChg>
      <pc:sldChg chg="delSp">
        <pc:chgData name="Tan Hock Guan" userId="e5f7d661-fe1a-47b6-b277-f25b08fa15d4" providerId="ADAL" clId="{AEEAB0ED-1D29-4CE1-9D07-F9FE3600D7B6}" dt="2019-04-14T08:10:48.770" v="818" actId="478"/>
        <pc:sldMkLst>
          <pc:docMk/>
          <pc:sldMk cId="111550767" sldId="422"/>
        </pc:sldMkLst>
        <pc:spChg chg="del">
          <ac:chgData name="Tan Hock Guan" userId="e5f7d661-fe1a-47b6-b277-f25b08fa15d4" providerId="ADAL" clId="{AEEAB0ED-1D29-4CE1-9D07-F9FE3600D7B6}" dt="2019-04-14T08:10:48.770" v="818" actId="478"/>
          <ac:spMkLst>
            <pc:docMk/>
            <pc:sldMk cId="111550767" sldId="422"/>
            <ac:spMk id="5" creationId="{577F0C52-F478-4F9B-9CE7-8C517B544DFD}"/>
          </ac:spMkLst>
        </pc:spChg>
      </pc:sldChg>
      <pc:sldChg chg="modSp">
        <pc:chgData name="Tan Hock Guan" userId="e5f7d661-fe1a-47b6-b277-f25b08fa15d4" providerId="ADAL" clId="{AEEAB0ED-1D29-4CE1-9D07-F9FE3600D7B6}" dt="2019-04-14T08:14:13.872" v="829" actId="20577"/>
        <pc:sldMkLst>
          <pc:docMk/>
          <pc:sldMk cId="2021692549" sldId="437"/>
        </pc:sldMkLst>
        <pc:spChg chg="mod">
          <ac:chgData name="Tan Hock Guan" userId="e5f7d661-fe1a-47b6-b277-f25b08fa15d4" providerId="ADAL" clId="{AEEAB0ED-1D29-4CE1-9D07-F9FE3600D7B6}" dt="2019-04-14T08:14:13.872" v="829" actId="20577"/>
          <ac:spMkLst>
            <pc:docMk/>
            <pc:sldMk cId="2021692549" sldId="437"/>
            <ac:spMk id="3" creationId="{00000000-0000-0000-0000-000000000000}"/>
          </ac:spMkLst>
        </pc:spChg>
      </pc:sldChg>
      <pc:sldChg chg="add">
        <pc:chgData name="Tan Hock Guan" userId="e5f7d661-fe1a-47b6-b277-f25b08fa15d4" providerId="ADAL" clId="{AEEAB0ED-1D29-4CE1-9D07-F9FE3600D7B6}" dt="2019-04-14T08:20:51.971" v="976"/>
        <pc:sldMkLst>
          <pc:docMk/>
          <pc:sldMk cId="872365324" sldId="438"/>
        </pc:sldMkLst>
      </pc:sldChg>
      <pc:sldChg chg="add del">
        <pc:chgData name="Tan Hock Guan" userId="e5f7d661-fe1a-47b6-b277-f25b08fa15d4" providerId="ADAL" clId="{AEEAB0ED-1D29-4CE1-9D07-F9FE3600D7B6}" dt="2019-04-14T08:20:41.365" v="975" actId="2696"/>
        <pc:sldMkLst>
          <pc:docMk/>
          <pc:sldMk cId="1046797562" sldId="438"/>
        </pc:sldMkLst>
      </pc:sldChg>
      <pc:sldChg chg="del">
        <pc:chgData name="Tan Hock Guan" userId="e5f7d661-fe1a-47b6-b277-f25b08fa15d4" providerId="ADAL" clId="{AEEAB0ED-1D29-4CE1-9D07-F9FE3600D7B6}" dt="2019-04-14T06:40:58.056" v="100" actId="2696"/>
        <pc:sldMkLst>
          <pc:docMk/>
          <pc:sldMk cId="2300617920" sldId="439"/>
        </pc:sldMkLst>
      </pc:sldChg>
      <pc:sldChg chg="modSp add">
        <pc:chgData name="Tan Hock Guan" userId="e5f7d661-fe1a-47b6-b277-f25b08fa15d4" providerId="ADAL" clId="{AEEAB0ED-1D29-4CE1-9D07-F9FE3600D7B6}" dt="2019-04-14T08:22:21.079" v="1044" actId="20577"/>
        <pc:sldMkLst>
          <pc:docMk/>
          <pc:sldMk cId="4134279344" sldId="439"/>
        </pc:sldMkLst>
        <pc:spChg chg="mod">
          <ac:chgData name="Tan Hock Guan" userId="e5f7d661-fe1a-47b6-b277-f25b08fa15d4" providerId="ADAL" clId="{AEEAB0ED-1D29-4CE1-9D07-F9FE3600D7B6}" dt="2019-04-14T08:22:21.079" v="1044" actId="20577"/>
          <ac:spMkLst>
            <pc:docMk/>
            <pc:sldMk cId="4134279344" sldId="439"/>
            <ac:spMk id="3" creationId="{00000000-0000-0000-0000-000000000000}"/>
          </ac:spMkLst>
        </pc:spChg>
      </pc:sldChg>
      <pc:sldChg chg="del">
        <pc:chgData name="Tan Hock Guan" userId="e5f7d661-fe1a-47b6-b277-f25b08fa15d4" providerId="ADAL" clId="{AEEAB0ED-1D29-4CE1-9D07-F9FE3600D7B6}" dt="2019-04-14T06:40:58.077" v="102" actId="2696"/>
        <pc:sldMkLst>
          <pc:docMk/>
          <pc:sldMk cId="185033625" sldId="443"/>
        </pc:sldMkLst>
      </pc:sldChg>
      <pc:sldChg chg="add">
        <pc:chgData name="Tan Hock Guan" userId="e5f7d661-fe1a-47b6-b277-f25b08fa15d4" providerId="ADAL" clId="{AEEAB0ED-1D29-4CE1-9D07-F9FE3600D7B6}" dt="2019-04-14T06:41:05.687" v="103"/>
        <pc:sldMkLst>
          <pc:docMk/>
          <pc:sldMk cId="2202333166" sldId="443"/>
        </pc:sldMkLst>
      </pc:sldChg>
      <pc:sldChg chg="del">
        <pc:chgData name="Tan Hock Guan" userId="e5f7d661-fe1a-47b6-b277-f25b08fa15d4" providerId="ADAL" clId="{AEEAB0ED-1D29-4CE1-9D07-F9FE3600D7B6}" dt="2019-04-14T06:41:15.931" v="104" actId="2696"/>
        <pc:sldMkLst>
          <pc:docMk/>
          <pc:sldMk cId="1281278152" sldId="446"/>
        </pc:sldMkLst>
      </pc:sldChg>
      <pc:sldChg chg="del">
        <pc:chgData name="Tan Hock Guan" userId="e5f7d661-fe1a-47b6-b277-f25b08fa15d4" providerId="ADAL" clId="{AEEAB0ED-1D29-4CE1-9D07-F9FE3600D7B6}" dt="2019-04-14T06:40:58.030" v="98" actId="2696"/>
        <pc:sldMkLst>
          <pc:docMk/>
          <pc:sldMk cId="2341288991" sldId="447"/>
        </pc:sldMkLst>
      </pc:sldChg>
      <pc:sldChg chg="delSp modSp add">
        <pc:chgData name="Tan Hock Guan" userId="e5f7d661-fe1a-47b6-b277-f25b08fa15d4" providerId="ADAL" clId="{AEEAB0ED-1D29-4CE1-9D07-F9FE3600D7B6}" dt="2019-04-14T08:15:54.117" v="831" actId="478"/>
        <pc:sldMkLst>
          <pc:docMk/>
          <pc:sldMk cId="2566193343" sldId="447"/>
        </pc:sldMkLst>
        <pc:spChg chg="del">
          <ac:chgData name="Tan Hock Guan" userId="e5f7d661-fe1a-47b6-b277-f25b08fa15d4" providerId="ADAL" clId="{AEEAB0ED-1D29-4CE1-9D07-F9FE3600D7B6}" dt="2019-04-14T08:15:54.117" v="831" actId="478"/>
          <ac:spMkLst>
            <pc:docMk/>
            <pc:sldMk cId="2566193343" sldId="447"/>
            <ac:spMk id="6" creationId="{839A06A4-8DFC-42C7-8BAB-A6E0A3B6A3B1}"/>
          </ac:spMkLst>
        </pc:spChg>
        <pc:spChg chg="mod">
          <ac:chgData name="Tan Hock Guan" userId="e5f7d661-fe1a-47b6-b277-f25b08fa15d4" providerId="ADAL" clId="{AEEAB0ED-1D29-4CE1-9D07-F9FE3600D7B6}" dt="2019-04-14T08:15:51.123" v="830" actId="20577"/>
          <ac:spMkLst>
            <pc:docMk/>
            <pc:sldMk cId="2566193343" sldId="447"/>
            <ac:spMk id="7" creationId="{00000000-0000-0000-0000-000000000000}"/>
          </ac:spMkLst>
        </pc:spChg>
      </pc:sldChg>
      <pc:sldChg chg="delSp">
        <pc:chgData name="Tan Hock Guan" userId="e5f7d661-fe1a-47b6-b277-f25b08fa15d4" providerId="ADAL" clId="{AEEAB0ED-1D29-4CE1-9D07-F9FE3600D7B6}" dt="2019-04-14T08:10:35.379" v="817" actId="478"/>
        <pc:sldMkLst>
          <pc:docMk/>
          <pc:sldMk cId="2547183418" sldId="450"/>
        </pc:sldMkLst>
        <pc:spChg chg="del">
          <ac:chgData name="Tan Hock Guan" userId="e5f7d661-fe1a-47b6-b277-f25b08fa15d4" providerId="ADAL" clId="{AEEAB0ED-1D29-4CE1-9D07-F9FE3600D7B6}" dt="2019-04-14T08:10:35.379" v="817" actId="478"/>
          <ac:spMkLst>
            <pc:docMk/>
            <pc:sldMk cId="2547183418" sldId="450"/>
            <ac:spMk id="5" creationId="{577F0C52-F478-4F9B-9CE7-8C517B544DFD}"/>
          </ac:spMkLst>
        </pc:spChg>
      </pc:sldChg>
      <pc:sldChg chg="addSp delSp modSp add">
        <pc:chgData name="Tan Hock Guan" userId="e5f7d661-fe1a-47b6-b277-f25b08fa15d4" providerId="ADAL" clId="{AEEAB0ED-1D29-4CE1-9D07-F9FE3600D7B6}" dt="2019-04-14T09:29:08.132" v="1807" actId="20577"/>
        <pc:sldMkLst>
          <pc:docMk/>
          <pc:sldMk cId="95731166" sldId="451"/>
        </pc:sldMkLst>
        <pc:spChg chg="del">
          <ac:chgData name="Tan Hock Guan" userId="e5f7d661-fe1a-47b6-b277-f25b08fa15d4" providerId="ADAL" clId="{AEEAB0ED-1D29-4CE1-9D07-F9FE3600D7B6}" dt="2019-04-14T05:59:25.348" v="3"/>
          <ac:spMkLst>
            <pc:docMk/>
            <pc:sldMk cId="95731166" sldId="451"/>
            <ac:spMk id="2" creationId="{C28B2147-1CC6-4637-8236-D56E9288231D}"/>
          </ac:spMkLst>
        </pc:spChg>
        <pc:spChg chg="del">
          <ac:chgData name="Tan Hock Guan" userId="e5f7d661-fe1a-47b6-b277-f25b08fa15d4" providerId="ADAL" clId="{AEEAB0ED-1D29-4CE1-9D07-F9FE3600D7B6}" dt="2019-04-14T05:59:25.348" v="3"/>
          <ac:spMkLst>
            <pc:docMk/>
            <pc:sldMk cId="95731166" sldId="451"/>
            <ac:spMk id="3" creationId="{EC8522DC-7773-4432-871E-F5BA93677A4C}"/>
          </ac:spMkLst>
        </pc:spChg>
        <pc:spChg chg="add del mod">
          <ac:chgData name="Tan Hock Guan" userId="e5f7d661-fe1a-47b6-b277-f25b08fa15d4" providerId="ADAL" clId="{AEEAB0ED-1D29-4CE1-9D07-F9FE3600D7B6}" dt="2019-04-14T05:59:53.843" v="4" actId="478"/>
          <ac:spMkLst>
            <pc:docMk/>
            <pc:sldMk cId="95731166" sldId="451"/>
            <ac:spMk id="4" creationId="{010EF810-8954-400C-8AA2-2DC84CC5ACA7}"/>
          </ac:spMkLst>
        </pc:spChg>
        <pc:graphicFrameChg chg="add del mod modGraphic">
          <ac:chgData name="Tan Hock Guan" userId="e5f7d661-fe1a-47b6-b277-f25b08fa15d4" providerId="ADAL" clId="{AEEAB0ED-1D29-4CE1-9D07-F9FE3600D7B6}" dt="2019-04-14T06:33:21.093" v="38" actId="478"/>
          <ac:graphicFrameMkLst>
            <pc:docMk/>
            <pc:sldMk cId="95731166" sldId="451"/>
            <ac:graphicFrameMk id="5" creationId="{5BDDFB06-B7E7-4DBF-8EBA-140E1992C9D6}"/>
          </ac:graphicFrameMkLst>
        </pc:graphicFrameChg>
        <pc:graphicFrameChg chg="add mod modGraphic">
          <ac:chgData name="Tan Hock Guan" userId="e5f7d661-fe1a-47b6-b277-f25b08fa15d4" providerId="ADAL" clId="{AEEAB0ED-1D29-4CE1-9D07-F9FE3600D7B6}" dt="2019-04-14T09:29:08.132" v="1807" actId="20577"/>
          <ac:graphicFrameMkLst>
            <pc:docMk/>
            <pc:sldMk cId="95731166" sldId="451"/>
            <ac:graphicFrameMk id="7" creationId="{E04648C6-7FD7-485C-9793-EC62228390ED}"/>
          </ac:graphicFrameMkLst>
        </pc:graphicFrameChg>
        <pc:picChg chg="add del mod">
          <ac:chgData name="Tan Hock Guan" userId="e5f7d661-fe1a-47b6-b277-f25b08fa15d4" providerId="ADAL" clId="{AEEAB0ED-1D29-4CE1-9D07-F9FE3600D7B6}" dt="2019-04-14T06:33:40.778" v="42" actId="478"/>
          <ac:picMkLst>
            <pc:docMk/>
            <pc:sldMk cId="95731166" sldId="451"/>
            <ac:picMk id="6" creationId="{C6775FD9-A013-4AB5-9AE7-B30A536DC6CA}"/>
          </ac:picMkLst>
        </pc:picChg>
      </pc:sldChg>
      <pc:sldChg chg="add del">
        <pc:chgData name="Tan Hock Guan" userId="e5f7d661-fe1a-47b6-b277-f25b08fa15d4" providerId="ADAL" clId="{AEEAB0ED-1D29-4CE1-9D07-F9FE3600D7B6}" dt="2019-04-14T05:59:16.197" v="1"/>
        <pc:sldMkLst>
          <pc:docMk/>
          <pc:sldMk cId="3237486124" sldId="451"/>
        </pc:sldMkLst>
      </pc:sldChg>
      <pc:sldChg chg="delSp modSp">
        <pc:chgData name="Tan Hock Guan" userId="e5f7d661-fe1a-47b6-b277-f25b08fa15d4" providerId="ADAL" clId="{AEEAB0ED-1D29-4CE1-9D07-F9FE3600D7B6}" dt="2019-04-14T08:17:26.768" v="853" actId="478"/>
        <pc:sldMkLst>
          <pc:docMk/>
          <pc:sldMk cId="297784801" sldId="452"/>
        </pc:sldMkLst>
        <pc:spChg chg="del">
          <ac:chgData name="Tan Hock Guan" userId="e5f7d661-fe1a-47b6-b277-f25b08fa15d4" providerId="ADAL" clId="{AEEAB0ED-1D29-4CE1-9D07-F9FE3600D7B6}" dt="2019-04-14T08:17:26.768" v="853" actId="478"/>
          <ac:spMkLst>
            <pc:docMk/>
            <pc:sldMk cId="297784801" sldId="452"/>
            <ac:spMk id="6" creationId="{839A06A4-8DFC-42C7-8BAB-A6E0A3B6A3B1}"/>
          </ac:spMkLst>
        </pc:spChg>
        <pc:spChg chg="mod">
          <ac:chgData name="Tan Hock Guan" userId="e5f7d661-fe1a-47b6-b277-f25b08fa15d4" providerId="ADAL" clId="{AEEAB0ED-1D29-4CE1-9D07-F9FE3600D7B6}" dt="2019-04-14T06:42:52.979" v="138" actId="6549"/>
          <ac:spMkLst>
            <pc:docMk/>
            <pc:sldMk cId="297784801" sldId="452"/>
            <ac:spMk id="7" creationId="{00000000-0000-0000-0000-000000000000}"/>
          </ac:spMkLst>
        </pc:spChg>
      </pc:sldChg>
      <pc:sldChg chg="modSp add">
        <pc:chgData name="Tan Hock Guan" userId="e5f7d661-fe1a-47b6-b277-f25b08fa15d4" providerId="ADAL" clId="{AEEAB0ED-1D29-4CE1-9D07-F9FE3600D7B6}" dt="2019-04-14T08:35:39.796" v="1484" actId="20577"/>
        <pc:sldMkLst>
          <pc:docMk/>
          <pc:sldMk cId="3448644117" sldId="453"/>
        </pc:sldMkLst>
        <pc:spChg chg="mod">
          <ac:chgData name="Tan Hock Guan" userId="e5f7d661-fe1a-47b6-b277-f25b08fa15d4" providerId="ADAL" clId="{AEEAB0ED-1D29-4CE1-9D07-F9FE3600D7B6}" dt="2019-04-14T08:35:39.796" v="1484" actId="20577"/>
          <ac:spMkLst>
            <pc:docMk/>
            <pc:sldMk cId="3448644117" sldId="453"/>
            <ac:spMk id="3" creationId="{00000000-0000-0000-0000-000000000000}"/>
          </ac:spMkLst>
        </pc:spChg>
      </pc:sldChg>
      <pc:sldMasterChg chg="modSp">
        <pc:chgData name="Tan Hock Guan" userId="e5f7d661-fe1a-47b6-b277-f25b08fa15d4" providerId="ADAL" clId="{AEEAB0ED-1D29-4CE1-9D07-F9FE3600D7B6}" dt="2019-04-14T08:11:16.068" v="826" actId="20577"/>
        <pc:sldMasterMkLst>
          <pc:docMk/>
          <pc:sldMasterMk cId="0" sldId="2147483650"/>
        </pc:sldMasterMkLst>
        <pc:spChg chg="mod">
          <ac:chgData name="Tan Hock Guan" userId="e5f7d661-fe1a-47b6-b277-f25b08fa15d4" providerId="ADAL" clId="{AEEAB0ED-1D29-4CE1-9D07-F9FE3600D7B6}" dt="2019-04-14T08:11:16.068" v="826" actId="20577"/>
          <ac:spMkLst>
            <pc:docMk/>
            <pc:sldMasterMk cId="0" sldId="2147483650"/>
            <ac:spMk id="48144" creationId="{00000000-0000-0000-0000-000000000000}"/>
          </ac:spMkLst>
        </pc:spChg>
      </pc:sldMasterChg>
    </pc:docChg>
  </pc:docChgLst>
  <pc:docChgLst>
    <pc:chgData name="Hock Guan TAN (NP)" userId="S::thg@np.edu.sg::e5f7d661-fe1a-47b6-b277-f25b08fa15d4" providerId="AD" clId="Web-{49F9F53B-F6EF-45FB-BE31-441B9DB535CD}"/>
    <pc:docChg chg="modSld">
      <pc:chgData name="Hock Guan TAN (NP)" userId="S::thg@np.edu.sg::e5f7d661-fe1a-47b6-b277-f25b08fa15d4" providerId="AD" clId="Web-{49F9F53B-F6EF-45FB-BE31-441B9DB535CD}" dt="2021-04-15T11:38:41.070" v="13" actId="20577"/>
      <pc:docMkLst>
        <pc:docMk/>
      </pc:docMkLst>
      <pc:sldChg chg="modSp">
        <pc:chgData name="Hock Guan TAN (NP)" userId="S::thg@np.edu.sg::e5f7d661-fe1a-47b6-b277-f25b08fa15d4" providerId="AD" clId="Web-{49F9F53B-F6EF-45FB-BE31-441B9DB535CD}" dt="2021-04-15T11:38:41.070" v="13" actId="20577"/>
        <pc:sldMkLst>
          <pc:docMk/>
          <pc:sldMk cId="845606898" sldId="397"/>
        </pc:sldMkLst>
        <pc:spChg chg="mod">
          <ac:chgData name="Hock Guan TAN (NP)" userId="S::thg@np.edu.sg::e5f7d661-fe1a-47b6-b277-f25b08fa15d4" providerId="AD" clId="Web-{49F9F53B-F6EF-45FB-BE31-441B9DB535CD}" dt="2021-04-15T11:38:41.070" v="13" actId="20577"/>
          <ac:spMkLst>
            <pc:docMk/>
            <pc:sldMk cId="845606898" sldId="397"/>
            <ac:spMk id="5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BA89A780-CF40-493A-A363-194A355C99EF}"/>
    <pc:docChg chg="modSld">
      <pc:chgData name="Hock Guan TAN (NP)" userId="S::thg@np.edu.sg::e5f7d661-fe1a-47b6-b277-f25b08fa15d4" providerId="AD" clId="Web-{BA89A780-CF40-493A-A363-194A355C99EF}" dt="2021-04-16T03:17:18.821" v="4"/>
      <pc:docMkLst>
        <pc:docMk/>
      </pc:docMkLst>
      <pc:sldChg chg="delSp">
        <pc:chgData name="Hock Guan TAN (NP)" userId="S::thg@np.edu.sg::e5f7d661-fe1a-47b6-b277-f25b08fa15d4" providerId="AD" clId="Web-{BA89A780-CF40-493A-A363-194A355C99EF}" dt="2021-04-16T03:17:18.821" v="4"/>
        <pc:sldMkLst>
          <pc:docMk/>
          <pc:sldMk cId="2366570766" sldId="386"/>
        </pc:sldMkLst>
        <pc:spChg chg="del">
          <ac:chgData name="Hock Guan TAN (NP)" userId="S::thg@np.edu.sg::e5f7d661-fe1a-47b6-b277-f25b08fa15d4" providerId="AD" clId="Web-{BA89A780-CF40-493A-A363-194A355C99EF}" dt="2021-04-16T03:17:18.821" v="4"/>
          <ac:spMkLst>
            <pc:docMk/>
            <pc:sldMk cId="2366570766" sldId="386"/>
            <ac:spMk id="2" creationId="{15E8D89D-EAAD-402F-B39D-76C33BA7BC24}"/>
          </ac:spMkLst>
        </pc:spChg>
      </pc:sldChg>
      <pc:sldChg chg="delSp">
        <pc:chgData name="Hock Guan TAN (NP)" userId="S::thg@np.edu.sg::e5f7d661-fe1a-47b6-b277-f25b08fa15d4" providerId="AD" clId="Web-{BA89A780-CF40-493A-A363-194A355C99EF}" dt="2021-04-16T03:17:11.946" v="3"/>
        <pc:sldMkLst>
          <pc:docMk/>
          <pc:sldMk cId="3533714149" sldId="387"/>
        </pc:sldMkLst>
        <pc:spChg chg="del">
          <ac:chgData name="Hock Guan TAN (NP)" userId="S::thg@np.edu.sg::e5f7d661-fe1a-47b6-b277-f25b08fa15d4" providerId="AD" clId="Web-{BA89A780-CF40-493A-A363-194A355C99EF}" dt="2021-04-16T03:17:11.946" v="3"/>
          <ac:spMkLst>
            <pc:docMk/>
            <pc:sldMk cId="3533714149" sldId="387"/>
            <ac:spMk id="2" creationId="{424D847C-0A11-470E-865D-8202D9E6D080}"/>
          </ac:spMkLst>
        </pc:spChg>
      </pc:sldChg>
      <pc:sldChg chg="delSp">
        <pc:chgData name="Hock Guan TAN (NP)" userId="S::thg@np.edu.sg::e5f7d661-fe1a-47b6-b277-f25b08fa15d4" providerId="AD" clId="Web-{BA89A780-CF40-493A-A363-194A355C99EF}" dt="2021-04-16T03:16:49.366" v="0"/>
        <pc:sldMkLst>
          <pc:docMk/>
          <pc:sldMk cId="611406178" sldId="416"/>
        </pc:sldMkLst>
        <pc:spChg chg="del">
          <ac:chgData name="Hock Guan TAN (NP)" userId="S::thg@np.edu.sg::e5f7d661-fe1a-47b6-b277-f25b08fa15d4" providerId="AD" clId="Web-{BA89A780-CF40-493A-A363-194A355C99EF}" dt="2021-04-16T03:16:49.366" v="0"/>
          <ac:spMkLst>
            <pc:docMk/>
            <pc:sldMk cId="611406178" sldId="416"/>
            <ac:spMk id="7" creationId="{946C6924-945F-4E83-8089-BEBFAAB73291}"/>
          </ac:spMkLst>
        </pc:spChg>
      </pc:sldChg>
      <pc:sldChg chg="delSp modSp">
        <pc:chgData name="Hock Guan TAN (NP)" userId="S::thg@np.edu.sg::e5f7d661-fe1a-47b6-b277-f25b08fa15d4" providerId="AD" clId="Web-{BA89A780-CF40-493A-A363-194A355C99EF}" dt="2021-04-16T03:17:01.741" v="2"/>
        <pc:sldMkLst>
          <pc:docMk/>
          <pc:sldMk cId="2876508491" sldId="423"/>
        </pc:sldMkLst>
        <pc:spChg chg="del mod">
          <ac:chgData name="Hock Guan TAN (NP)" userId="S::thg@np.edu.sg::e5f7d661-fe1a-47b6-b277-f25b08fa15d4" providerId="AD" clId="Web-{BA89A780-CF40-493A-A363-194A355C99EF}" dt="2021-04-16T03:17:01.741" v="2"/>
          <ac:spMkLst>
            <pc:docMk/>
            <pc:sldMk cId="2876508491" sldId="423"/>
            <ac:spMk id="3" creationId="{1DC1B9FD-5DC0-49CA-B86D-5F572624A704}"/>
          </ac:spMkLst>
        </pc:spChg>
      </pc:sldChg>
    </pc:docChg>
  </pc:docChgLst>
  <pc:docChgLst>
    <pc:chgData name="Hock Guan TAN (NP)" userId="S::thg@np.edu.sg::e5f7d661-fe1a-47b6-b277-f25b08fa15d4" providerId="AD" clId="Web-{23D2E73D-3A84-49CD-A86D-7FA91C84E415}"/>
    <pc:docChg chg="modSld">
      <pc:chgData name="Hock Guan TAN (NP)" userId="S::thg@np.edu.sg::e5f7d661-fe1a-47b6-b277-f25b08fa15d4" providerId="AD" clId="Web-{23D2E73D-3A84-49CD-A86D-7FA91C84E415}" dt="2021-04-20T22:17:55.779" v="30" actId="1076"/>
      <pc:docMkLst>
        <pc:docMk/>
      </pc:docMkLst>
      <pc:sldChg chg="modSp">
        <pc:chgData name="Hock Guan TAN (NP)" userId="S::thg@np.edu.sg::e5f7d661-fe1a-47b6-b277-f25b08fa15d4" providerId="AD" clId="Web-{23D2E73D-3A84-49CD-A86D-7FA91C84E415}" dt="2021-04-20T22:17:10.950" v="29" actId="20577"/>
        <pc:sldMkLst>
          <pc:docMk/>
          <pc:sldMk cId="272848159" sldId="409"/>
        </pc:sldMkLst>
        <pc:spChg chg="mod">
          <ac:chgData name="Hock Guan TAN (NP)" userId="S::thg@np.edu.sg::e5f7d661-fe1a-47b6-b277-f25b08fa15d4" providerId="AD" clId="Web-{23D2E73D-3A84-49CD-A86D-7FA91C84E415}" dt="2021-04-20T22:17:10.950" v="29" actId="20577"/>
          <ac:spMkLst>
            <pc:docMk/>
            <pc:sldMk cId="272848159" sldId="409"/>
            <ac:spMk id="2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23D2E73D-3A84-49CD-A86D-7FA91C84E415}" dt="2021-04-20T22:17:55.779" v="30" actId="1076"/>
        <pc:sldMkLst>
          <pc:docMk/>
          <pc:sldMk cId="3570009567" sldId="410"/>
        </pc:sldMkLst>
        <pc:spChg chg="mod">
          <ac:chgData name="Hock Guan TAN (NP)" userId="S::thg@np.edu.sg::e5f7d661-fe1a-47b6-b277-f25b08fa15d4" providerId="AD" clId="Web-{23D2E73D-3A84-49CD-A86D-7FA91C84E415}" dt="2021-04-20T22:17:55.779" v="30" actId="1076"/>
          <ac:spMkLst>
            <pc:docMk/>
            <pc:sldMk cId="3570009567" sldId="41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3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D8D15-C1EE-4187-BFF7-4E97858134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62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21395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5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3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1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9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7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2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4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1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660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Diploma in ISF	                                 Module Start-up Briefing</a:t>
            </a:r>
            <a:br>
              <a:rPr lang="en-US" altLang="en-US" sz="1200" dirty="0">
                <a:latin typeface="Arial Narrow" panose="020B0606020202030204" pitchFamily="34" charset="0"/>
              </a:rPr>
            </a:br>
            <a:r>
              <a:rPr lang="en-US" altLang="en-US" sz="1200" dirty="0">
                <a:latin typeface="Arial Narrow" panose="020B0606020202030204" pitchFamily="34" charset="0"/>
              </a:rPr>
              <a:t>EH  AY21/22, Sem 1		                  Slide </a:t>
            </a:r>
            <a:fld id="{B3DEAB90-769D-463E-BD21-073D094AAA1B}" type="slidenum">
              <a:rPr lang="en-US" altLang="en-US" sz="1200" smtClean="0">
                <a:latin typeface="Arial Narrow" panose="020B0606020202030204" pitchFamily="34" charset="0"/>
              </a:rPr>
              <a:pPr lvl="1">
                <a:spcBef>
                  <a:spcPct val="50000"/>
                </a:spcBef>
                <a:defRPr/>
              </a:pPr>
              <a:t>‹#›</a:t>
            </a:fld>
            <a:endParaRPr lang="en-US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839200" y="64008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 dirty="0"/>
              <a:t>  Last update:</a:t>
            </a:r>
            <a:fld id="{0D189335-F694-42F3-ADBB-23DAC4075FA1}" type="datetime8">
              <a:rPr lang="en-US" sz="1200" smtClean="0"/>
              <a:t>4/20/2021 3:16 PM</a:t>
            </a:fld>
            <a:endParaRPr lang="en-US" sz="1200" dirty="0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med_Saifulamri_OMAR@np.edu.sg" TargetMode="External"/><Relationship Id="rId2" Type="http://schemas.openxmlformats.org/officeDocument/2006/relationships/hyperlink" Target="mailto:thg@np.edu.s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rthur_TAN@np.edu.s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Rut3xTfAQ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5EgFWJWdWk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so.agc.gov.sg/Acts-Supp/22-2017/Published/20170511?DocDate=201705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119799" y="1143000"/>
            <a:ext cx="117812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3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5410200" cy="17526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en-GB" altLang="en-US" sz="4000" dirty="0">
                <a:solidFill>
                  <a:srgbClr val="0033CC"/>
                </a:solidFill>
              </a:rPr>
              <a:t>Module Start-up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b="1" dirty="0">
                <a:latin typeface="Arial Narrow" pitchFamily="34" charset="0"/>
              </a:rPr>
              <a:t>Ethical Hacking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dirty="0">
                <a:latin typeface="Arial Narrow" pitchFamily="34" charset="0"/>
              </a:rPr>
              <a:t>Year 3 (2021/22), Semester 1</a:t>
            </a:r>
            <a:endParaRPr kumimoji="1" lang="en-GB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" y="757536"/>
            <a:ext cx="2194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Lecture 0 </a:t>
            </a:r>
            <a:r>
              <a:rPr lang="en-GB" b="1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  </a:t>
            </a:r>
            <a:endParaRPr lang="en-GB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33600" y="762000"/>
            <a:ext cx="7772400" cy="1524000"/>
          </a:xfrm>
        </p:spPr>
        <p:txBody>
          <a:bodyPr/>
          <a:lstStyle/>
          <a:p>
            <a:pPr algn="ctr"/>
            <a:r>
              <a:rPr lang="en-US" sz="4800" dirty="0"/>
              <a:t>EH Tutors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99594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Mr. Tan Hock Guan (</a:t>
            </a:r>
            <a:r>
              <a:rPr lang="en-US" sz="2000" dirty="0">
                <a:hlinkClick r:id="rId2"/>
              </a:rPr>
              <a:t>thg@np.edu.sg</a:t>
            </a:r>
            <a:r>
              <a:rPr lang="en-US" sz="2000" dirty="0"/>
              <a:t>) – Module Leader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Mr. Mohamed Saifulamri Omar </a:t>
            </a:r>
            <a:r>
              <a:rPr lang="en-US" sz="2000"/>
              <a:t>(</a:t>
            </a:r>
            <a:r>
              <a:rPr lang="en-US" sz="2000">
                <a:hlinkClick r:id="rId3"/>
              </a:rPr>
              <a:t>Mohamed_Saifulamri_OMAR@np.edu.sg</a:t>
            </a:r>
            <a:r>
              <a:rPr lang="en-US" sz="2000" dirty="0"/>
              <a:t>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Mr. Arthur Tan (</a:t>
            </a:r>
            <a:r>
              <a:rPr lang="en-US" sz="2000" dirty="0">
                <a:hlinkClick r:id="rId4"/>
              </a:rPr>
              <a:t>Arthur_TAN@np.edu.sg</a:t>
            </a:r>
            <a:r>
              <a:rPr lang="en-US" sz="2000" dirty="0"/>
              <a:t>)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53371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1524000"/>
          </a:xfrm>
        </p:spPr>
        <p:txBody>
          <a:bodyPr/>
          <a:lstStyle/>
          <a:p>
            <a:pPr algn="ctr"/>
            <a:r>
              <a:rPr lang="en-US" sz="4800" dirty="0"/>
              <a:t>Learning Pedagogy</a:t>
            </a:r>
          </a:p>
        </p:txBody>
      </p:sp>
    </p:spTree>
    <p:extLst>
      <p:ext uri="{BB962C8B-B14F-4D97-AF65-F5344CB8AC3E}">
        <p14:creationId xmlns:p14="http://schemas.microsoft.com/office/powerpoint/2010/main" val="236657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Non-Traditional Teaching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Experiential Learning - Instructive cum Constructive</a:t>
            </a:r>
          </a:p>
          <a:p>
            <a:pPr lvl="1"/>
            <a:r>
              <a:rPr lang="en-US" sz="2000" dirty="0"/>
              <a:t>Lecturers provide you with the fundamentals and basic skills, students learn through practices and explorations.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Learner-Centered and Self-Directed Learning </a:t>
            </a:r>
            <a:r>
              <a:rPr lang="en-US" sz="2000" dirty="0"/>
              <a:t>through Open Assignment on Hacking Devices/OS</a:t>
            </a:r>
          </a:p>
          <a:p>
            <a:pPr lvl="1"/>
            <a:r>
              <a:rPr lang="en-US" sz="2000" dirty="0"/>
              <a:t>There will be </a:t>
            </a:r>
            <a:r>
              <a:rPr lang="en-US" sz="2000" dirty="0">
                <a:solidFill>
                  <a:schemeClr val="accent1"/>
                </a:solidFill>
              </a:rPr>
              <a:t>A LOT OF LEARNING </a:t>
            </a:r>
            <a:r>
              <a:rPr lang="en-US" sz="2000" dirty="0"/>
              <a:t>from one and another</a:t>
            </a:r>
          </a:p>
          <a:p>
            <a:pPr marL="457188" lvl="1" indent="0">
              <a:buNone/>
            </a:pPr>
            <a:endParaRPr lang="en-US" sz="2000" dirty="0"/>
          </a:p>
          <a:p>
            <a:r>
              <a:rPr lang="en-US" sz="2400" dirty="0"/>
              <a:t>Incorporated with “Guided Mastery Learning”  &amp; “Flipped Classroom Learning” Approach</a:t>
            </a:r>
          </a:p>
          <a:p>
            <a:pPr lvl="1"/>
            <a:r>
              <a:rPr lang="en-US" sz="2000" dirty="0"/>
              <a:t>Weekly step by step guided practices and Penetration Testing assignment task(s), leading to master the art of Pen-Testing.</a:t>
            </a:r>
          </a:p>
          <a:p>
            <a:pPr lvl="1"/>
            <a:r>
              <a:rPr lang="en-US" sz="2000" dirty="0"/>
              <a:t>Students able to work on their own prior to classroom session.</a:t>
            </a:r>
          </a:p>
          <a:p>
            <a:pPr lvl="1"/>
            <a:r>
              <a:rPr lang="en-US" sz="2000" dirty="0"/>
              <a:t>Progressive weekly consultation and coaching to scaffold learning.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255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400" dirty="0"/>
              <a:t>Remote Learning</a:t>
            </a:r>
            <a:endParaRPr lang="en-US"/>
          </a:p>
          <a:p>
            <a:pPr marL="742315" lvl="1" indent="-285115"/>
            <a:r>
              <a:rPr lang="en-US" sz="2000" dirty="0"/>
              <a:t>Targeted at 25% of 60 Contact Hours – About 15 Hours (4 weeks)</a:t>
            </a:r>
          </a:p>
          <a:p>
            <a:pPr marL="742315" lvl="1" indent="-285115"/>
            <a:r>
              <a:rPr lang="en-US" sz="2000" dirty="0"/>
              <a:t>Students will be advised in due time.</a:t>
            </a:r>
          </a:p>
          <a:p>
            <a:pPr marL="456565" lvl="1" indent="0">
              <a:buNone/>
            </a:pPr>
            <a:endParaRPr lang="en-US" sz="2000" dirty="0"/>
          </a:p>
          <a:p>
            <a:pPr marL="342265" indent="-342265"/>
            <a:r>
              <a:rPr lang="en-US" sz="2400" dirty="0"/>
              <a:t>White-Space Week (Week 5 &amp; Week 14) </a:t>
            </a:r>
          </a:p>
          <a:p>
            <a:pPr marL="742315" lvl="1" indent="-285115"/>
            <a:r>
              <a:rPr lang="en-US" sz="2000" dirty="0"/>
              <a:t>Lessons will be asynchronous</a:t>
            </a:r>
          </a:p>
          <a:p>
            <a:pPr marL="742315" lvl="1" indent="-285115"/>
            <a:endParaRPr lang="en-US" sz="2400" dirty="0"/>
          </a:p>
          <a:p>
            <a:pPr marL="342265" indent="-342265"/>
            <a:r>
              <a:rPr lang="en-US" sz="2400" dirty="0"/>
              <a:t>Teaching and Learning (IMPORTANT)</a:t>
            </a:r>
          </a:p>
          <a:p>
            <a:pPr marL="742315" lvl="1" indent="-285115"/>
            <a:r>
              <a:rPr lang="en-US" sz="2400" dirty="0"/>
              <a:t>Apart from weekly lessons, teaching and learning will also be going through coaching and consultation sessions in class.</a:t>
            </a:r>
          </a:p>
          <a:p>
            <a:pPr marL="742315" lvl="1" indent="-285115"/>
            <a:r>
              <a:rPr lang="en-US" sz="2400" dirty="0"/>
              <a:t>Work closely with any of the Tutors.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4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Rationales behind the Non-Traditional Approach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5486400"/>
            <a:ext cx="1087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US" sz="1600" kern="0" dirty="0"/>
              <a:t>Source: https://www.moe.gov.sg/education/education-system/21st-century-competencies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143000"/>
            <a:ext cx="10668000" cy="40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99870"/>
            <a:ext cx="7391400" cy="48317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5000" y="5867400"/>
            <a:ext cx="1087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US" sz="1600" kern="0" dirty="0"/>
              <a:t>Source: https://www.youtube.com/watch?v=ystdF6jN7hc</a:t>
            </a:r>
          </a:p>
        </p:txBody>
      </p:sp>
    </p:spTree>
    <p:extLst>
      <p:ext uri="{BB962C8B-B14F-4D97-AF65-F5344CB8AC3E}">
        <p14:creationId xmlns:p14="http://schemas.microsoft.com/office/powerpoint/2010/main" val="174990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838200"/>
            <a:ext cx="7772400" cy="1524000"/>
          </a:xfrm>
        </p:spPr>
        <p:txBody>
          <a:bodyPr/>
          <a:lstStyle/>
          <a:p>
            <a:pPr algn="ctr"/>
            <a:r>
              <a:rPr lang="en-US" sz="4800" dirty="0"/>
              <a:t>Assessment Scheme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C1CD3-6F76-4EA4-A8FC-6B0BC08377DD}"/>
              </a:ext>
            </a:extLst>
          </p:cNvPr>
          <p:cNvSpPr txBox="1"/>
          <p:nvPr/>
        </p:nvSpPr>
        <p:spPr>
          <a:xfrm>
            <a:off x="10515600" y="1524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Information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555321" y="3196225"/>
            <a:ext cx="1087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None/>
              <a:defRPr kumimoji="1" sz="1800" b="1">
                <a:solidFill>
                  <a:srgbClr val="0033CC"/>
                </a:solidFill>
                <a:latin typeface="+mn-lt"/>
              </a:defRPr>
            </a:lvl2pPr>
            <a:lvl3pPr marL="91437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kumimoji="1" sz="1600">
                <a:solidFill>
                  <a:schemeClr val="hlink"/>
                </a:solidFill>
                <a:latin typeface="+mn-lt"/>
              </a:defRPr>
            </a:lvl3pPr>
            <a:lvl4pPr marL="137156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1400">
                <a:solidFill>
                  <a:schemeClr val="tx1"/>
                </a:solidFill>
                <a:latin typeface="+mn-lt"/>
              </a:defRPr>
            </a:lvl4pPr>
            <a:lvl5pPr marL="1828754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None/>
              <a:defRPr kumimoji="1" sz="1400">
                <a:solidFill>
                  <a:srgbClr val="009900"/>
                </a:solidFill>
                <a:latin typeface="+mn-lt"/>
              </a:defRPr>
            </a:lvl5pPr>
            <a:lvl6pPr marL="2285943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400">
                <a:solidFill>
                  <a:srgbClr val="009900"/>
                </a:solidFill>
                <a:latin typeface="+mn-lt"/>
              </a:defRPr>
            </a:lvl6pPr>
            <a:lvl7pPr marL="2743131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400">
                <a:solidFill>
                  <a:srgbClr val="009900"/>
                </a:solidFill>
                <a:latin typeface="+mn-lt"/>
              </a:defRPr>
            </a:lvl7pPr>
            <a:lvl8pPr marL="320032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400">
                <a:solidFill>
                  <a:srgbClr val="009900"/>
                </a:solidFill>
                <a:latin typeface="+mn-lt"/>
              </a:defRPr>
            </a:lvl8pPr>
            <a:lvl9pPr marL="365750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4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US" sz="2800" kern="0"/>
              <a:t>Assignment (Team and Ind.) – 40%</a:t>
            </a:r>
          </a:p>
          <a:p>
            <a:r>
              <a:rPr lang="en-US" sz="2800" kern="0"/>
              <a:t>Practical Test (Ind.) – 20%</a:t>
            </a:r>
          </a:p>
          <a:p>
            <a:r>
              <a:rPr lang="en-US" sz="2800" kern="0" dirty="0"/>
              <a:t>Common Test (Ind.) – 30%</a:t>
            </a:r>
          </a:p>
          <a:p>
            <a:r>
              <a:rPr lang="en-US" sz="2800" kern="0"/>
              <a:t>Class Participation-Performance Values Assessment (Ind) - 10%</a:t>
            </a:r>
          </a:p>
          <a:p>
            <a:endParaRPr lang="en-SG" sz="2800" kern="0" dirty="0"/>
          </a:p>
          <a:p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4560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1524000"/>
          </a:xfrm>
        </p:spPr>
        <p:txBody>
          <a:bodyPr/>
          <a:lstStyle/>
          <a:p>
            <a:pPr algn="ctr"/>
            <a:r>
              <a:rPr lang="en-US" sz="4800" dirty="0"/>
              <a:t>Inculcation and Instilling of Values</a:t>
            </a:r>
          </a:p>
        </p:txBody>
      </p:sp>
    </p:spTree>
    <p:extLst>
      <p:ext uri="{BB962C8B-B14F-4D97-AF65-F5344CB8AC3E}">
        <p14:creationId xmlns:p14="http://schemas.microsoft.com/office/powerpoint/2010/main" val="287650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</a:t>
            </a:r>
            <a:r>
              <a:rPr lang="en-US"/>
              <a:t>Core Values – R3ICG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SG" sz="3200" b="1" dirty="0"/>
              <a:t>In line with NP’s expected Core Values in Student</a:t>
            </a: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rgbClr val="0033CC"/>
                </a:solidFill>
              </a:rPr>
              <a:t>Respect</a:t>
            </a: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rgbClr val="0033CC"/>
                </a:solidFill>
              </a:rPr>
              <a:t>Responsibility</a:t>
            </a: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rgbClr val="0033CC"/>
                </a:solidFill>
              </a:rPr>
              <a:t>Resilience</a:t>
            </a: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rgbClr val="0033CC"/>
                </a:solidFill>
              </a:rPr>
              <a:t>Integrity</a:t>
            </a: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rgbClr val="0033CC"/>
                </a:solidFill>
              </a:rPr>
              <a:t>Compassion</a:t>
            </a: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rgbClr val="0033CC"/>
                </a:solidFill>
              </a:rPr>
              <a:t>Gratitude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6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Values for 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800" dirty="0"/>
              <a:t>Through Self-Claim Evidencing, Peers’ Appraisal &amp; Tutor’s Observation </a:t>
            </a:r>
            <a:endParaRPr lang="en-US"/>
          </a:p>
          <a:p>
            <a:pPr marL="742315" lvl="1" indent="-285115"/>
            <a:r>
              <a:rPr lang="en-US" sz="2400" dirty="0">
                <a:ea typeface="Calibri"/>
                <a:cs typeface="Calibri"/>
                <a:sym typeface="Calibri"/>
              </a:rPr>
              <a:t>Follows Code of Ethics for Security Professionals</a:t>
            </a:r>
            <a:endParaRPr lang="en-US" sz="2400" dirty="0">
              <a:ea typeface="Calibri"/>
              <a:cs typeface="Calibri"/>
            </a:endParaRPr>
          </a:p>
          <a:p>
            <a:pPr marL="742315" lvl="1" indent="-285115"/>
            <a:r>
              <a:rPr lang="en-US" sz="2400" dirty="0">
                <a:ea typeface="Calibri"/>
                <a:cs typeface="Calibri"/>
                <a:sym typeface="Calibri"/>
              </a:rPr>
              <a:t>One Family Spirit</a:t>
            </a:r>
            <a:endParaRPr lang="en-US" sz="2400" dirty="0">
              <a:ea typeface="Calibri"/>
              <a:cs typeface="Calibri"/>
            </a:endParaRPr>
          </a:p>
          <a:p>
            <a:pPr marL="1142365" lvl="2" indent="-227965"/>
            <a:r>
              <a:rPr lang="en-US" sz="2000" dirty="0">
                <a:ea typeface="Calibri"/>
                <a:cs typeface="Calibri"/>
                <a:sym typeface="Calibri"/>
              </a:rPr>
              <a:t>Reaching Out to One Another, Help One and Another</a:t>
            </a:r>
            <a:endParaRPr lang="en-US" sz="2000" dirty="0">
              <a:ea typeface="Calibri"/>
              <a:cs typeface="Calibri"/>
            </a:endParaRPr>
          </a:p>
          <a:p>
            <a:pPr marL="1142365" lvl="2" indent="-227965"/>
            <a:r>
              <a:rPr lang="en-US" sz="2000" dirty="0">
                <a:ea typeface="Calibri"/>
                <a:cs typeface="Calibri"/>
                <a:sym typeface="Calibri"/>
              </a:rPr>
              <a:t>Respect One Another</a:t>
            </a:r>
            <a:endParaRPr lang="en-US" sz="2000" dirty="0">
              <a:ea typeface="Calibri"/>
              <a:cs typeface="Calibri"/>
            </a:endParaRPr>
          </a:p>
          <a:p>
            <a:pPr marL="742315" lvl="1" indent="-285115"/>
            <a:r>
              <a:rPr lang="en-US" sz="2400" dirty="0"/>
              <a:t>Punctual and always be in the Classroom before the Tutor</a:t>
            </a:r>
          </a:p>
          <a:p>
            <a:pPr marL="742315" lvl="1" indent="-285115"/>
            <a:r>
              <a:rPr lang="en-US" sz="2400" dirty="0"/>
              <a:t>Always be there for your Team, Work together and Learn together</a:t>
            </a:r>
          </a:p>
          <a:p>
            <a:pPr marL="742315" lvl="1" indent="-285115"/>
            <a:r>
              <a:rPr lang="en-US" sz="2400" dirty="0"/>
              <a:t>Participate actively in Learning and Sharing and contribute to Class Learning</a:t>
            </a:r>
          </a:p>
          <a:p>
            <a:pPr marL="742315" lvl="1" indent="-285115"/>
            <a:r>
              <a:rPr lang="en-US" sz="2400" dirty="0"/>
              <a:t>Follow Coursework Requirements cum Instructions for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On-time</a:t>
            </a:r>
            <a:r>
              <a:rPr lang="en-US" sz="2400" dirty="0"/>
              <a:t> Submissions</a:t>
            </a:r>
          </a:p>
          <a:p>
            <a:pPr marL="742315" lvl="1" indent="-285115"/>
            <a:r>
              <a:rPr lang="en-US" sz="2400" dirty="0"/>
              <a:t>Regular Interactions and Constructive Feedback</a:t>
            </a:r>
            <a:endParaRPr lang="en-US" sz="2000" dirty="0"/>
          </a:p>
          <a:p>
            <a:pPr marL="742315" lvl="1" indent="-285115"/>
            <a:r>
              <a:rPr lang="en-US" sz="2400" dirty="0"/>
              <a:t>Exhibit Positive Behaviors and Wear Proper Attires</a:t>
            </a:r>
          </a:p>
          <a:p>
            <a:pPr marL="742315" lvl="1" indent="-28511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49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 of the module</a:t>
            </a:r>
          </a:p>
          <a:p>
            <a:r>
              <a:rPr lang="en-US" sz="2400" dirty="0"/>
              <a:t>To understand why Ethical Hacking</a:t>
            </a:r>
          </a:p>
          <a:p>
            <a:r>
              <a:rPr lang="en-US" sz="2400" dirty="0"/>
              <a:t>To establish how hacking can be ethical</a:t>
            </a:r>
          </a:p>
          <a:p>
            <a:r>
              <a:rPr lang="en-US" sz="2400" dirty="0"/>
              <a:t>To understand why Pen-Testing is important to Singapore</a:t>
            </a:r>
          </a:p>
          <a:p>
            <a:r>
              <a:rPr lang="en-US" sz="2400" dirty="0"/>
              <a:t>EH tutors</a:t>
            </a:r>
          </a:p>
          <a:p>
            <a:r>
              <a:rPr lang="en-US" sz="2400" dirty="0"/>
              <a:t>Learning Pedagogy</a:t>
            </a:r>
          </a:p>
          <a:p>
            <a:r>
              <a:rPr lang="en-US" sz="2400" dirty="0"/>
              <a:t>Attributes of a Professional Pen-Tester</a:t>
            </a:r>
          </a:p>
          <a:p>
            <a:r>
              <a:rPr lang="en-US" sz="2400" dirty="0"/>
              <a:t>Technology adopted for Delivery of EH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69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23211" y="448998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Identify ONE important Professional Attribute of a Pen-Tester? Provide a reason for the attribute that you have identified…</a:t>
            </a:r>
          </a:p>
          <a:p>
            <a:endParaRPr lang="en-US" dirty="0"/>
          </a:p>
          <a:p>
            <a:r>
              <a:rPr lang="en-US" dirty="0">
                <a:ea typeface="+mj-lt"/>
                <a:cs typeface="+mj-lt"/>
              </a:rPr>
              <a:t>Use your class's MS Team – MS Spreadsheet to enter your Answers. Please complete before the beginning of next week class.</a:t>
            </a:r>
            <a:endParaRPr lang="en-SG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991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18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377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kern="0" dirty="0"/>
              <a:t>Thinking Question 0.3</a:t>
            </a:r>
          </a:p>
        </p:txBody>
      </p:sp>
      <p:pic>
        <p:nvPicPr>
          <p:cNvPr id="1026" name="Picture 2" descr="Hacker in a h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19200"/>
            <a:ext cx="4429125" cy="30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0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used in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Different platform has its Positive Points and Negative Points. </a:t>
            </a:r>
          </a:p>
          <a:p>
            <a:pPr lvl="1"/>
            <a:r>
              <a:rPr lang="en-US" sz="2400" dirty="0" err="1"/>
              <a:t>MeL</a:t>
            </a:r>
            <a:r>
              <a:rPr lang="en-US" sz="2400" dirty="0"/>
              <a:t> – For mounting of EH related announcements, teaching and learning materials</a:t>
            </a:r>
          </a:p>
          <a:p>
            <a:pPr lvl="1"/>
            <a:r>
              <a:rPr lang="en-US" sz="2400" dirty="0"/>
              <a:t>MS Team (As backup to </a:t>
            </a:r>
            <a:r>
              <a:rPr lang="en-US" sz="2400" dirty="0" err="1"/>
              <a:t>MeL</a:t>
            </a:r>
            <a:r>
              <a:rPr lang="en-US" sz="2400" dirty="0"/>
              <a:t>) – For facilitating teaching and learning, and evidencing learning and experiences on EH</a:t>
            </a:r>
          </a:p>
          <a:p>
            <a:pPr lvl="2"/>
            <a:r>
              <a:rPr lang="en-US" sz="2000" dirty="0"/>
              <a:t>Module rept. will help to add names to the respective group 0419-EH-XXX and 0419-EH-ALL teams. </a:t>
            </a:r>
          </a:p>
          <a:p>
            <a:pPr marL="457188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44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04648C6-7FD7-485C-9793-EC6222839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30970"/>
              </p:ext>
            </p:extLst>
          </p:nvPr>
        </p:nvGraphicFramePr>
        <p:xfrm>
          <a:off x="609600" y="914400"/>
          <a:ext cx="10820400" cy="500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3">
                <a:tc>
                  <a:txBody>
                    <a:bodyPr/>
                    <a:lstStyle/>
                    <a:p>
                      <a:r>
                        <a:rPr lang="en-SG" sz="20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Pedagogy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/>
                          <a:cs typeface="Arial"/>
                        </a:rPr>
                        <a:t>What you have Learnt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1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&amp; Skills Construction</a:t>
                      </a:r>
                    </a:p>
                    <a:p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Goal of Ethical Hacking module. How to build “hit-the-road-running” Pen-Testers? Reasons for non-traditional teaching approach. Important teaching method – Constructivism. Instilling and inculcation of values and rationale.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31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Thinking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hacking can be ethical? Why is Penetration Testing is important to Singapore businesses? What are the important Professional Attribute of a Pen-Tester and why?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8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Teaching &amp;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2000" dirty="0">
                          <a:latin typeface="+mj-lt"/>
                        </a:rPr>
                        <a:t>Instruction, constructive, collaborative and reflective learning.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3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Flipped classroom tutorial.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66305"/>
                  </a:ext>
                </a:extLst>
              </a:tr>
              <a:tr h="86758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 discussions and sample answers.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7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1524000"/>
          </a:xfrm>
        </p:spPr>
        <p:txBody>
          <a:bodyPr/>
          <a:lstStyle/>
          <a:p>
            <a:pPr algn="ctr"/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028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Goal of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knowledge and skills(soft and hard) needed for “Hit-the-Road Running” Pen-Testers, stands for Penetration Testers </a:t>
            </a:r>
          </a:p>
          <a:p>
            <a:pPr lvl="1"/>
            <a:r>
              <a:rPr lang="en-US" dirty="0"/>
              <a:t>We do not hack, but we carry out penetration testing instead.</a:t>
            </a:r>
          </a:p>
          <a:p>
            <a:pPr lvl="1"/>
            <a:r>
              <a:rPr lang="en-US" dirty="0"/>
              <a:t>We call ourselves Pen-Testers.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44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2209800"/>
            <a:ext cx="7772400" cy="1524000"/>
          </a:xfrm>
        </p:spPr>
        <p:txBody>
          <a:bodyPr/>
          <a:lstStyle/>
          <a:p>
            <a:pPr algn="ctr"/>
            <a:r>
              <a:rPr lang="en-US" sz="4800" dirty="0"/>
              <a:t>Why Pen-Test?</a:t>
            </a:r>
          </a:p>
        </p:txBody>
      </p:sp>
    </p:spTree>
    <p:extLst>
      <p:ext uri="{BB962C8B-B14F-4D97-AF65-F5344CB8AC3E}">
        <p14:creationId xmlns:p14="http://schemas.microsoft.com/office/powerpoint/2010/main" val="2977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4948535"/>
            <a:ext cx="8534400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Verdana"/>
                <a:ea typeface="Verdana"/>
                <a:cs typeface="Verdana"/>
              </a:rPr>
              <a:t>This video is no longer available on YouTube. You may watch it in </a:t>
            </a:r>
            <a:r>
              <a:rPr lang="en-US" dirty="0" err="1">
                <a:latin typeface="Verdana"/>
                <a:ea typeface="Verdana"/>
                <a:cs typeface="Verdana"/>
              </a:rPr>
              <a:t>MeL</a:t>
            </a:r>
            <a:r>
              <a:rPr lang="en-US" dirty="0">
                <a:latin typeface="Verdana"/>
                <a:ea typeface="Verdana"/>
                <a:cs typeface="Verdana"/>
              </a:rPr>
              <a:t>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0"/>
            <a:ext cx="1203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18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377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2000" kern="0" dirty="0"/>
              <a:t>To understand why the need for pen-test … we need to know the dangers…</a:t>
            </a:r>
            <a:endParaRPr lang="en-SG" sz="2000" kern="0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86" y="1169821"/>
            <a:ext cx="7106114" cy="36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540573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https://www.youtube.com/watch?v=v5EgFWJWdWk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125506"/>
            <a:ext cx="1203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18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377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2400" kern="0" dirty="0"/>
              <a:t>How organization can react to attacks and prevent attacks?</a:t>
            </a:r>
            <a:endParaRPr lang="en-SG" sz="2400" kern="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1490960"/>
            <a:ext cx="60769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8006" y="4489980"/>
            <a:ext cx="11022105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How hacking can be ethical?</a:t>
            </a:r>
          </a:p>
          <a:p>
            <a:endParaRPr lang="en-US" sz="2400" dirty="0"/>
          </a:p>
          <a:p>
            <a:r>
              <a:rPr lang="en-US" sz="2400" dirty="0"/>
              <a:t>(Use your class's MS Team – MS Spreadsheet to enter your Answers. Please complete before the beginning of next week class.)</a:t>
            </a:r>
            <a:endParaRPr lang="en-SG" sz="2400" dirty="0"/>
          </a:p>
          <a:p>
            <a:endParaRPr lang="en-US" sz="2400" dirty="0"/>
          </a:p>
        </p:txBody>
      </p:sp>
      <p:pic>
        <p:nvPicPr>
          <p:cNvPr id="7" name="Picture 8" descr="http://www.everydayconnected.com/blog/hacking_tricks/images/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93" y="2162432"/>
            <a:ext cx="381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991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18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377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kern="0" dirty="0"/>
              <a:t>Thinking Question 0.1</a:t>
            </a:r>
          </a:p>
        </p:txBody>
      </p:sp>
    </p:spTree>
    <p:extLst>
      <p:ext uri="{BB962C8B-B14F-4D97-AF65-F5344CB8AC3E}">
        <p14:creationId xmlns:p14="http://schemas.microsoft.com/office/powerpoint/2010/main" val="29157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963"/>
            <a:ext cx="11049000" cy="952500"/>
          </a:xfrm>
        </p:spPr>
        <p:txBody>
          <a:bodyPr>
            <a:noAutofit/>
          </a:bodyPr>
          <a:lstStyle/>
          <a:p>
            <a:r>
              <a:rPr lang="en-US" sz="2400" dirty="0"/>
              <a:t>Singapore Computer Misuse and Cybersecurity Act – Chapter 50a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744200" cy="3771636"/>
          </a:xfrm>
        </p:spPr>
        <p:txBody>
          <a:bodyPr>
            <a:noAutofit/>
          </a:bodyPr>
          <a:lstStyle/>
          <a:p>
            <a:r>
              <a:rPr lang="en-US" sz="2800" dirty="0"/>
              <a:t>Prohibits:</a:t>
            </a:r>
          </a:p>
          <a:p>
            <a:pPr lvl="1"/>
            <a:r>
              <a:rPr lang="en-US" sz="2400" dirty="0"/>
              <a:t>Access with intent to commit or facilitate commission of offence</a:t>
            </a:r>
          </a:p>
          <a:p>
            <a:pPr lvl="2"/>
            <a:r>
              <a:rPr lang="en-US" sz="1800" dirty="0"/>
              <a:t>Unauthorized access to computer materials</a:t>
            </a:r>
          </a:p>
          <a:p>
            <a:pPr lvl="2"/>
            <a:r>
              <a:rPr lang="en-US" sz="1800" dirty="0"/>
              <a:t>Unauthorized modification of computer materials.</a:t>
            </a:r>
          </a:p>
          <a:p>
            <a:pPr lvl="2"/>
            <a:r>
              <a:rPr lang="en-US" sz="1800" dirty="0"/>
              <a:t>Unauthorized use or interception of computer service.</a:t>
            </a:r>
          </a:p>
          <a:p>
            <a:pPr lvl="2"/>
            <a:r>
              <a:rPr lang="en-US" sz="1800" dirty="0"/>
              <a:t>Unauthorized disclosure of access code</a:t>
            </a:r>
          </a:p>
          <a:p>
            <a:pPr lvl="2"/>
            <a:r>
              <a:rPr lang="en-US" sz="1800" dirty="0"/>
              <a:t>Abetting any of the above.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r>
              <a:rPr lang="en-US" sz="2800" dirty="0"/>
              <a:t>Fine up to S$100,000 and imprisonment up to 20 years</a:t>
            </a:r>
            <a:endParaRPr lang="en-SG" sz="2400" dirty="0"/>
          </a:p>
          <a:p>
            <a:endParaRPr lang="en-SG" sz="24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https://sso.agc.gov.sg/Acts-Supp/22-2017/Published/20170511?DocDate=20170511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3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78380" y="48768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Why is Penetration Testing important to Singapore’s organizations and businesses ?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ea typeface="+mj-lt"/>
                <a:cs typeface="+mj-lt"/>
              </a:rPr>
              <a:t>Use your class's MS Team – MS Spreadsheet to enter your Answers</a:t>
            </a:r>
            <a:r>
              <a:rPr lang="en-US" dirty="0"/>
              <a:t>. </a:t>
            </a:r>
            <a:r>
              <a:rPr lang="en-US" dirty="0">
                <a:ea typeface="+mj-lt"/>
                <a:cs typeface="+mj-lt"/>
              </a:rPr>
              <a:t>Please complete before the beginning of next week class.</a:t>
            </a:r>
            <a:r>
              <a:rPr lang="en-US" dirty="0"/>
              <a:t>)</a:t>
            </a:r>
            <a:endParaRPr lang="en-SG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991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18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377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kern="0" dirty="0"/>
              <a:t>Thinking Question 0.2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04157"/>
            <a:ext cx="5328361" cy="32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72989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C263C1BB8CE419EB5D4898E29476C" ma:contentTypeVersion="2" ma:contentTypeDescription="Create a new document." ma:contentTypeScope="" ma:versionID="615e6d275176d44f918c8c0632d8f860">
  <xsd:schema xmlns:xsd="http://www.w3.org/2001/XMLSchema" xmlns:xs="http://www.w3.org/2001/XMLSchema" xmlns:p="http://schemas.microsoft.com/office/2006/metadata/properties" xmlns:ns2="b3cb7993-a6de-4faf-ad31-2d728e621b0d" targetNamespace="http://schemas.microsoft.com/office/2006/metadata/properties" ma:root="true" ma:fieldsID="51aeffd96d6e409178f3a28261d73039" ns2:_="">
    <xsd:import namespace="b3cb7993-a6de-4faf-ad31-2d728e621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b7993-a6de-4faf-ad31-2d728e621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F01FD2-7AF7-4CF7-A9D8-40EC786228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1E94EA-0765-4BA2-B81E-62D7D26389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F71297-881E-4C94-84CE-BB584FC702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b7993-a6de-4faf-ad31-2d728e621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14183</TotalTime>
  <Words>840</Words>
  <Application>Microsoft Office PowerPoint</Application>
  <PresentationFormat>Widescreen</PresentationFormat>
  <Paragraphs>138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Contport</vt:lpstr>
      <vt:lpstr>PowerPoint Presentation</vt:lpstr>
      <vt:lpstr>Contents</vt:lpstr>
      <vt:lpstr>Goal of the Module</vt:lpstr>
      <vt:lpstr>PowerPoint Presentation</vt:lpstr>
      <vt:lpstr>PowerPoint Presentation</vt:lpstr>
      <vt:lpstr>PowerPoint Presentation</vt:lpstr>
      <vt:lpstr>PowerPoint Presentation</vt:lpstr>
      <vt:lpstr>Singapore Computer Misuse and Cybersecurity Act – Chapter 50a</vt:lpstr>
      <vt:lpstr>PowerPoint Presentation</vt:lpstr>
      <vt:lpstr>PowerPoint Presentation</vt:lpstr>
      <vt:lpstr>PowerPoint Presentation</vt:lpstr>
      <vt:lpstr>Non-Traditional Teaching Approach</vt:lpstr>
      <vt:lpstr>PowerPoint Presentation</vt:lpstr>
      <vt:lpstr>Rationales behind the Non-Traditional Approach</vt:lpstr>
      <vt:lpstr>PowerPoint Presentation</vt:lpstr>
      <vt:lpstr>PowerPoint Presentation</vt:lpstr>
      <vt:lpstr>PowerPoint Presentation</vt:lpstr>
      <vt:lpstr>NP Core Values – R3ICG</vt:lpstr>
      <vt:lpstr>Performance Values for EH</vt:lpstr>
      <vt:lpstr>PowerPoint Presentation</vt:lpstr>
      <vt:lpstr>Platforms used in this module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2012 Week 1 Module Overview</dc:title>
  <dc:creator>Lee Chin Seng</dc:creator>
  <cp:lastModifiedBy>Mohamed Saifulamri OMAR (NP)</cp:lastModifiedBy>
  <cp:revision>482</cp:revision>
  <cp:lastPrinted>2000-08-04T01:42:18Z</cp:lastPrinted>
  <dcterms:created xsi:type="dcterms:W3CDTF">1995-05-28T16:29:18Z</dcterms:created>
  <dcterms:modified xsi:type="dcterms:W3CDTF">2021-04-20T22:18:01Z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2021-04-12T06:56:27Z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166fc430-10eb-4d5c-9a72-8e8f459679fb</vt:lpwstr>
  </property>
  <property fmtid="{D5CDD505-2E9C-101B-9397-08002B2CF9AE}" pid="8" name="MSIP_Label_30286cb9-b49f-4646-87a5-340028348160_ContentBits">
    <vt:lpwstr>1</vt:lpwstr>
  </property>
  <property fmtid="{D5CDD505-2E9C-101B-9397-08002B2CF9AE}" pid="9" name="ContentTypeId">
    <vt:lpwstr>0x0101004EFC263C1BB8CE419EB5D4898E29476C</vt:lpwstr>
  </property>
</Properties>
</file>