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49"/>
  </p:notesMasterIdLst>
  <p:handoutMasterIdLst>
    <p:handoutMasterId r:id="rId50"/>
  </p:handoutMasterIdLst>
  <p:sldIdLst>
    <p:sldId id="376" r:id="rId5"/>
    <p:sldId id="523" r:id="rId6"/>
    <p:sldId id="464" r:id="rId7"/>
    <p:sldId id="466" r:id="rId8"/>
    <p:sldId id="512" r:id="rId9"/>
    <p:sldId id="538" r:id="rId10"/>
    <p:sldId id="480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9" r:id="rId23"/>
    <p:sldId id="553" r:id="rId24"/>
    <p:sldId id="554" r:id="rId25"/>
    <p:sldId id="560" r:id="rId26"/>
    <p:sldId id="573" r:id="rId27"/>
    <p:sldId id="575" r:id="rId28"/>
    <p:sldId id="561" r:id="rId29"/>
    <p:sldId id="562" r:id="rId30"/>
    <p:sldId id="540" r:id="rId31"/>
    <p:sldId id="555" r:id="rId32"/>
    <p:sldId id="556" r:id="rId33"/>
    <p:sldId id="557" r:id="rId34"/>
    <p:sldId id="558" r:id="rId35"/>
    <p:sldId id="563" r:id="rId36"/>
    <p:sldId id="541" r:id="rId37"/>
    <p:sldId id="564" r:id="rId38"/>
    <p:sldId id="565" r:id="rId39"/>
    <p:sldId id="566" r:id="rId40"/>
    <p:sldId id="574" r:id="rId41"/>
    <p:sldId id="567" r:id="rId42"/>
    <p:sldId id="568" r:id="rId43"/>
    <p:sldId id="569" r:id="rId44"/>
    <p:sldId id="570" r:id="rId45"/>
    <p:sldId id="532" r:id="rId46"/>
    <p:sldId id="571" r:id="rId47"/>
    <p:sldId id="420" r:id="rId48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CC"/>
    <a:srgbClr val="00CC00"/>
    <a:srgbClr val="800000"/>
    <a:srgbClr val="009900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3E4EC-D661-4F3A-9A6E-FE9268B17A36}" v="63" dt="2021-05-09T23:48:24.988"/>
    <p1510:client id="{3B07FF3D-156D-4D98-9126-0E10CB72C617}" v="6" dt="2021-05-10T06:41:54.404"/>
    <p1510:client id="{3C609529-9844-41E8-91BF-3F9B8719B1E8}" v="3" dt="2021-05-10T12:58:33.330"/>
    <p1510:client id="{8533A4A5-CFB7-4F48-A5E2-2DE6F7B31D02}" v="87" dt="2021-05-09T01:53:05.493"/>
    <p1510:client id="{98738BA2-2A73-4611-A3F8-F0EEC9286B86}" v="15" dt="2021-05-09T23:55:53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e5f7d661-fe1a-47b6-b277-f25b08fa15d4" providerId="ADAL" clId="{18EF79FC-DAEF-4DE5-8CA4-916783548EC1}"/>
    <pc:docChg chg="custSel modSld">
      <pc:chgData name="Hock Guan TAN (NP)" userId="e5f7d661-fe1a-47b6-b277-f25b08fa15d4" providerId="ADAL" clId="{18EF79FC-DAEF-4DE5-8CA4-916783548EC1}" dt="2021-04-23T07:17:01.273" v="41" actId="20577"/>
      <pc:docMkLst>
        <pc:docMk/>
      </pc:docMkLst>
      <pc:sldChg chg="modSp">
        <pc:chgData name="Hock Guan TAN (NP)" userId="e5f7d661-fe1a-47b6-b277-f25b08fa15d4" providerId="ADAL" clId="{18EF79FC-DAEF-4DE5-8CA4-916783548EC1}" dt="2021-04-23T07:16:48.942" v="37" actId="20577"/>
        <pc:sldMkLst>
          <pc:docMk/>
          <pc:sldMk cId="3405888941" sldId="494"/>
        </pc:sldMkLst>
        <pc:spChg chg="mod">
          <ac:chgData name="Hock Guan TAN (NP)" userId="e5f7d661-fe1a-47b6-b277-f25b08fa15d4" providerId="ADAL" clId="{18EF79FC-DAEF-4DE5-8CA4-916783548EC1}" dt="2021-04-23T07:16:48.942" v="37" actId="20577"/>
          <ac:spMkLst>
            <pc:docMk/>
            <pc:sldMk cId="3405888941" sldId="494"/>
            <ac:spMk id="3" creationId="{00000000-0000-0000-0000-000000000000}"/>
          </ac:spMkLst>
        </pc:spChg>
      </pc:sldChg>
      <pc:sldChg chg="delSp">
        <pc:chgData name="Hock Guan TAN (NP)" userId="e5f7d661-fe1a-47b6-b277-f25b08fa15d4" providerId="ADAL" clId="{18EF79FC-DAEF-4DE5-8CA4-916783548EC1}" dt="2021-04-23T07:12:19.979" v="0" actId="478"/>
        <pc:sldMkLst>
          <pc:docMk/>
          <pc:sldMk cId="204867608" sldId="495"/>
        </pc:sldMkLst>
        <pc:spChg chg="del">
          <ac:chgData name="Hock Guan TAN (NP)" userId="e5f7d661-fe1a-47b6-b277-f25b08fa15d4" providerId="ADAL" clId="{18EF79FC-DAEF-4DE5-8CA4-916783548EC1}" dt="2021-04-23T07:12:19.979" v="0" actId="478"/>
          <ac:spMkLst>
            <pc:docMk/>
            <pc:sldMk cId="204867608" sldId="495"/>
            <ac:spMk id="2" creationId="{00000000-0000-0000-0000-000000000000}"/>
          </ac:spMkLst>
        </pc:spChg>
      </pc:sldChg>
      <pc:sldChg chg="modSp">
        <pc:chgData name="Hock Guan TAN (NP)" userId="e5f7d661-fe1a-47b6-b277-f25b08fa15d4" providerId="ADAL" clId="{18EF79FC-DAEF-4DE5-8CA4-916783548EC1}" dt="2021-04-23T07:17:01.273" v="41" actId="20577"/>
        <pc:sldMkLst>
          <pc:docMk/>
          <pc:sldMk cId="2417645117" sldId="518"/>
        </pc:sldMkLst>
        <pc:spChg chg="mod">
          <ac:chgData name="Hock Guan TAN (NP)" userId="e5f7d661-fe1a-47b6-b277-f25b08fa15d4" providerId="ADAL" clId="{18EF79FC-DAEF-4DE5-8CA4-916783548EC1}" dt="2021-04-23T07:17:01.273" v="41" actId="20577"/>
          <ac:spMkLst>
            <pc:docMk/>
            <pc:sldMk cId="2417645117" sldId="518"/>
            <ac:spMk id="3" creationId="{00000000-0000-0000-0000-000000000000}"/>
          </ac:spMkLst>
        </pc:spChg>
      </pc:sldChg>
      <pc:sldChg chg="addSp modSp">
        <pc:chgData name="Hock Guan TAN (NP)" userId="e5f7d661-fe1a-47b6-b277-f25b08fa15d4" providerId="ADAL" clId="{18EF79FC-DAEF-4DE5-8CA4-916783548EC1}" dt="2021-04-23T07:14:57.879" v="20" actId="20577"/>
        <pc:sldMkLst>
          <pc:docMk/>
          <pc:sldMk cId="4209592309" sldId="527"/>
        </pc:sldMkLst>
        <pc:spChg chg="add mod">
          <ac:chgData name="Hock Guan TAN (NP)" userId="e5f7d661-fe1a-47b6-b277-f25b08fa15d4" providerId="ADAL" clId="{18EF79FC-DAEF-4DE5-8CA4-916783548EC1}" dt="2021-04-23T07:14:57.879" v="20" actId="20577"/>
          <ac:spMkLst>
            <pc:docMk/>
            <pc:sldMk cId="4209592309" sldId="527"/>
            <ac:spMk id="5" creationId="{1921EA3C-4A7F-4753-80A7-EA931AC7F81D}"/>
          </ac:spMkLst>
        </pc:spChg>
      </pc:sldChg>
      <pc:sldChg chg="addSp modSp">
        <pc:chgData name="Hock Guan TAN (NP)" userId="e5f7d661-fe1a-47b6-b277-f25b08fa15d4" providerId="ADAL" clId="{18EF79FC-DAEF-4DE5-8CA4-916783548EC1}" dt="2021-04-23T07:13:49.418" v="4" actId="255"/>
        <pc:sldMkLst>
          <pc:docMk/>
          <pc:sldMk cId="1925166354" sldId="529"/>
        </pc:sldMkLst>
        <pc:spChg chg="add mod">
          <ac:chgData name="Hock Guan TAN (NP)" userId="e5f7d661-fe1a-47b6-b277-f25b08fa15d4" providerId="ADAL" clId="{18EF79FC-DAEF-4DE5-8CA4-916783548EC1}" dt="2021-04-23T07:13:49.418" v="4" actId="255"/>
          <ac:spMkLst>
            <pc:docMk/>
            <pc:sldMk cId="1925166354" sldId="529"/>
            <ac:spMk id="7" creationId="{362A7CF9-4C1A-43AD-AF1F-FA333FB53795}"/>
          </ac:spMkLst>
        </pc:spChg>
      </pc:sldChg>
    </pc:docChg>
  </pc:docChgLst>
  <pc:docChgLst>
    <pc:chgData name="Hock Guan TAN (NP)" userId="e5f7d661-fe1a-47b6-b277-f25b08fa15d4" providerId="ADAL" clId="{7D0BC814-7C69-43B2-ADCC-4C026A7984EE}"/>
    <pc:docChg chg="custSel modSld">
      <pc:chgData name="Hock Guan TAN (NP)" userId="e5f7d661-fe1a-47b6-b277-f25b08fa15d4" providerId="ADAL" clId="{7D0BC814-7C69-43B2-ADCC-4C026A7984EE}" dt="2021-04-24T04:08:45.921" v="159" actId="20577"/>
      <pc:docMkLst>
        <pc:docMk/>
      </pc:docMkLst>
      <pc:sldChg chg="addSp modSp mod modClrScheme chgLayout">
        <pc:chgData name="Hock Guan TAN (NP)" userId="e5f7d661-fe1a-47b6-b277-f25b08fa15d4" providerId="ADAL" clId="{7D0BC814-7C69-43B2-ADCC-4C026A7984EE}" dt="2021-04-24T04:02:08.821" v="151" actId="20577"/>
        <pc:sldMkLst>
          <pc:docMk/>
          <pc:sldMk cId="4119940298" sldId="531"/>
        </pc:sldMkLst>
        <pc:spChg chg="mod ord">
          <ac:chgData name="Hock Guan TAN (NP)" userId="e5f7d661-fe1a-47b6-b277-f25b08fa15d4" providerId="ADAL" clId="{7D0BC814-7C69-43B2-ADCC-4C026A7984EE}" dt="2021-04-24T03:51:02.586" v="0" actId="700"/>
          <ac:spMkLst>
            <pc:docMk/>
            <pc:sldMk cId="4119940298" sldId="531"/>
            <ac:spMk id="2" creationId="{00000000-0000-0000-0000-000000000000}"/>
          </ac:spMkLst>
        </pc:spChg>
        <pc:spChg chg="add mod ord">
          <ac:chgData name="Hock Guan TAN (NP)" userId="e5f7d661-fe1a-47b6-b277-f25b08fa15d4" providerId="ADAL" clId="{7D0BC814-7C69-43B2-ADCC-4C026A7984EE}" dt="2021-04-24T04:02:08.821" v="151" actId="20577"/>
          <ac:spMkLst>
            <pc:docMk/>
            <pc:sldMk cId="4119940298" sldId="531"/>
            <ac:spMk id="3" creationId="{01930435-7B91-42B7-A9A6-DC81B85A0BA5}"/>
          </ac:spMkLst>
        </pc:spChg>
      </pc:sldChg>
      <pc:sldChg chg="modSp">
        <pc:chgData name="Hock Guan TAN (NP)" userId="e5f7d661-fe1a-47b6-b277-f25b08fa15d4" providerId="ADAL" clId="{7D0BC814-7C69-43B2-ADCC-4C026A7984EE}" dt="2021-04-24T04:08:45.921" v="159" actId="20577"/>
        <pc:sldMkLst>
          <pc:docMk/>
          <pc:sldMk cId="1782402953" sldId="532"/>
        </pc:sldMkLst>
        <pc:spChg chg="mod">
          <ac:chgData name="Hock Guan TAN (NP)" userId="e5f7d661-fe1a-47b6-b277-f25b08fa15d4" providerId="ADAL" clId="{7D0BC814-7C69-43B2-ADCC-4C026A7984EE}" dt="2021-04-24T04:08:45.921" v="159" actId="20577"/>
          <ac:spMkLst>
            <pc:docMk/>
            <pc:sldMk cId="1782402953" sldId="532"/>
            <ac:spMk id="7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98738BA2-2A73-4611-A3F8-F0EEC9286B86}"/>
    <pc:docChg chg="modSld">
      <pc:chgData name="Hock Guan TAN (NP)" userId="S::thg@np.edu.sg::e5f7d661-fe1a-47b6-b277-f25b08fa15d4" providerId="AD" clId="Web-{98738BA2-2A73-4611-A3F8-F0EEC9286B86}" dt="2021-05-09T23:55:53.595" v="14" actId="20577"/>
      <pc:docMkLst>
        <pc:docMk/>
      </pc:docMkLst>
      <pc:sldChg chg="modSp">
        <pc:chgData name="Hock Guan TAN (NP)" userId="S::thg@np.edu.sg::e5f7d661-fe1a-47b6-b277-f25b08fa15d4" providerId="AD" clId="Web-{98738BA2-2A73-4611-A3F8-F0EEC9286B86}" dt="2021-05-09T23:55:53.595" v="14" actId="20577"/>
        <pc:sldMkLst>
          <pc:docMk/>
          <pc:sldMk cId="1560401968" sldId="571"/>
        </pc:sldMkLst>
        <pc:spChg chg="mod">
          <ac:chgData name="Hock Guan TAN (NP)" userId="S::thg@np.edu.sg::e5f7d661-fe1a-47b6-b277-f25b08fa15d4" providerId="AD" clId="Web-{98738BA2-2A73-4611-A3F8-F0EEC9286B86}" dt="2021-05-09T23:55:53.595" v="14" actId="20577"/>
          <ac:spMkLst>
            <pc:docMk/>
            <pc:sldMk cId="1560401968" sldId="571"/>
            <ac:spMk id="2" creationId="{A8E247F4-6E1D-EA4E-9A0D-96990A57C307}"/>
          </ac:spMkLst>
        </pc:spChg>
      </pc:sldChg>
    </pc:docChg>
  </pc:docChgLst>
  <pc:docChgLst>
    <pc:chgData name="Hock Guan TAN (NP)" userId="S::thg@np.edu.sg::e5f7d661-fe1a-47b6-b277-f25b08fa15d4" providerId="AD" clId="Web-{11E3E4EC-D661-4F3A-9A6E-FE9268B17A36}"/>
    <pc:docChg chg="modSld">
      <pc:chgData name="Hock Guan TAN (NP)" userId="S::thg@np.edu.sg::e5f7d661-fe1a-47b6-b277-f25b08fa15d4" providerId="AD" clId="Web-{11E3E4EC-D661-4F3A-9A6E-FE9268B17A36}" dt="2021-05-09T23:48:24.988" v="62" actId="20577"/>
      <pc:docMkLst>
        <pc:docMk/>
      </pc:docMkLst>
      <pc:sldChg chg="modSp">
        <pc:chgData name="Hock Guan TAN (NP)" userId="S::thg@np.edu.sg::e5f7d661-fe1a-47b6-b277-f25b08fa15d4" providerId="AD" clId="Web-{11E3E4EC-D661-4F3A-9A6E-FE9268B17A36}" dt="2021-05-09T23:48:24.988" v="62" actId="20577"/>
        <pc:sldMkLst>
          <pc:docMk/>
          <pc:sldMk cId="1560401968" sldId="571"/>
        </pc:sldMkLst>
        <pc:spChg chg="mod">
          <ac:chgData name="Hock Guan TAN (NP)" userId="S::thg@np.edu.sg::e5f7d661-fe1a-47b6-b277-f25b08fa15d4" providerId="AD" clId="Web-{11E3E4EC-D661-4F3A-9A6E-FE9268B17A36}" dt="2021-05-09T23:48:24.988" v="62" actId="20577"/>
          <ac:spMkLst>
            <pc:docMk/>
            <pc:sldMk cId="1560401968" sldId="571"/>
            <ac:spMk id="2" creationId="{A8E247F4-6E1D-EA4E-9A0D-96990A57C307}"/>
          </ac:spMkLst>
        </pc:spChg>
      </pc:sldChg>
    </pc:docChg>
  </pc:docChgLst>
  <pc:docChgLst>
    <pc:chgData name="Hock Guan TAN (NP)" userId="S::thg@np.edu.sg::e5f7d661-fe1a-47b6-b277-f25b08fa15d4" providerId="AD" clId="Web-{FD76C90A-6F1F-4A76-B51F-C3EDDD337E7E}"/>
    <pc:docChg chg="delSld modSld">
      <pc:chgData name="Hock Guan TAN (NP)" userId="S::thg@np.edu.sg::e5f7d661-fe1a-47b6-b277-f25b08fa15d4" providerId="AD" clId="Web-{FD76C90A-6F1F-4A76-B51F-C3EDDD337E7E}" dt="2021-04-23T06:10:32.036" v="7" actId="20577"/>
      <pc:docMkLst>
        <pc:docMk/>
      </pc:docMkLst>
      <pc:sldChg chg="del">
        <pc:chgData name="Hock Guan TAN (NP)" userId="S::thg@np.edu.sg::e5f7d661-fe1a-47b6-b277-f25b08fa15d4" providerId="AD" clId="Web-{FD76C90A-6F1F-4A76-B51F-C3EDDD337E7E}" dt="2021-04-23T06:09:51.457" v="0"/>
        <pc:sldMkLst>
          <pc:docMk/>
          <pc:sldMk cId="341697738" sldId="510"/>
        </pc:sldMkLst>
      </pc:sldChg>
      <pc:sldChg chg="modSp">
        <pc:chgData name="Hock Guan TAN (NP)" userId="S::thg@np.edu.sg::e5f7d661-fe1a-47b6-b277-f25b08fa15d4" providerId="AD" clId="Web-{FD76C90A-6F1F-4A76-B51F-C3EDDD337E7E}" dt="2021-04-23T06:10:32.036" v="7" actId="20577"/>
        <pc:sldMkLst>
          <pc:docMk/>
          <pc:sldMk cId="2679931075" sldId="511"/>
        </pc:sldMkLst>
        <pc:spChg chg="mod">
          <ac:chgData name="Hock Guan TAN (NP)" userId="S::thg@np.edu.sg::e5f7d661-fe1a-47b6-b277-f25b08fa15d4" providerId="AD" clId="Web-{FD76C90A-6F1F-4A76-B51F-C3EDDD337E7E}" dt="2021-04-23T06:10:32.036" v="7" actId="20577"/>
          <ac:spMkLst>
            <pc:docMk/>
            <pc:sldMk cId="2679931075" sldId="511"/>
            <ac:spMk id="4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9CE21932-2C5E-492B-B0F7-9350DDE148B6}"/>
    <pc:docChg chg="mod addSld modSld modMainMaster">
      <pc:chgData name="Hock Guan TAN (NP)" userId="S::thg@np.edu.sg::e5f7d661-fe1a-47b6-b277-f25b08fa15d4" providerId="AD" clId="Web-{9CE21932-2C5E-492B-B0F7-9350DDE148B6}" dt="2021-04-27T22:29:38.998" v="74" actId="20577"/>
      <pc:docMkLst>
        <pc:docMk/>
      </pc:docMkLst>
      <pc:sldChg chg="modSp new">
        <pc:chgData name="Hock Guan TAN (NP)" userId="S::thg@np.edu.sg::e5f7d661-fe1a-47b6-b277-f25b08fa15d4" providerId="AD" clId="Web-{9CE21932-2C5E-492B-B0F7-9350DDE148B6}" dt="2021-04-27T22:29:38.998" v="74" actId="20577"/>
        <pc:sldMkLst>
          <pc:docMk/>
          <pc:sldMk cId="834896883" sldId="537"/>
        </pc:sldMkLst>
        <pc:spChg chg="mod">
          <ac:chgData name="Hock Guan TAN (NP)" userId="S::thg@np.edu.sg::e5f7d661-fe1a-47b6-b277-f25b08fa15d4" providerId="AD" clId="Web-{9CE21932-2C5E-492B-B0F7-9350DDE148B6}" dt="2021-04-27T22:27:15.246" v="4" actId="20577"/>
          <ac:spMkLst>
            <pc:docMk/>
            <pc:sldMk cId="834896883" sldId="537"/>
            <ac:spMk id="2" creationId="{372EB4D3-75FE-43A6-BECA-521095C22D68}"/>
          </ac:spMkLst>
        </pc:spChg>
        <pc:spChg chg="mod">
          <ac:chgData name="Hock Guan TAN (NP)" userId="S::thg@np.edu.sg::e5f7d661-fe1a-47b6-b277-f25b08fa15d4" providerId="AD" clId="Web-{9CE21932-2C5E-492B-B0F7-9350DDE148B6}" dt="2021-04-27T22:29:38.998" v="74" actId="20577"/>
          <ac:spMkLst>
            <pc:docMk/>
            <pc:sldMk cId="834896883" sldId="537"/>
            <ac:spMk id="3" creationId="{5249157D-26F4-45C1-AD12-5682A7DC37D9}"/>
          </ac:spMkLst>
        </pc:spChg>
      </pc:sldChg>
      <pc:sldMasterChg chg="addSp">
        <pc:chgData name="Hock Guan TAN (NP)" userId="S::thg@np.edu.sg::e5f7d661-fe1a-47b6-b277-f25b08fa15d4" providerId="AD" clId="Web-{9CE21932-2C5E-492B-B0F7-9350DDE148B6}" dt="2021-04-27T22:26:48.276" v="0" actId="33475"/>
        <pc:sldMasterMkLst>
          <pc:docMk/>
          <pc:sldMasterMk cId="0" sldId="2147483650"/>
        </pc:sldMasterMkLst>
        <pc:spChg chg="add">
          <ac:chgData name="Hock Guan TAN (NP)" userId="S::thg@np.edu.sg::e5f7d661-fe1a-47b6-b277-f25b08fa15d4" providerId="AD" clId="Web-{9CE21932-2C5E-492B-B0F7-9350DDE148B6}" dt="2021-04-27T22:26:48.276" v="0" actId="33475"/>
          <ac:spMkLst>
            <pc:docMk/>
            <pc:sldMasterMk cId="0" sldId="2147483650"/>
            <ac:spMk id="3" creationId="{BAC21A70-D7D5-4378-8902-CAA10858CB31}"/>
          </ac:spMkLst>
        </pc:spChg>
      </pc:sldMasterChg>
    </pc:docChg>
  </pc:docChgLst>
  <pc:docChgLst>
    <pc:chgData name="Hock Guan TAN (NP)" userId="S::thg@np.edu.sg::e5f7d661-fe1a-47b6-b277-f25b08fa15d4" providerId="AD" clId="Web-{3C609529-9844-41E8-91BF-3F9B8719B1E8}"/>
    <pc:docChg chg="modSld">
      <pc:chgData name="Hock Guan TAN (NP)" userId="S::thg@np.edu.sg::e5f7d661-fe1a-47b6-b277-f25b08fa15d4" providerId="AD" clId="Web-{3C609529-9844-41E8-91BF-3F9B8719B1E8}" dt="2021-05-10T12:58:33.330" v="2" actId="20577"/>
      <pc:docMkLst>
        <pc:docMk/>
      </pc:docMkLst>
      <pc:sldChg chg="modSp">
        <pc:chgData name="Hock Guan TAN (NP)" userId="S::thg@np.edu.sg::e5f7d661-fe1a-47b6-b277-f25b08fa15d4" providerId="AD" clId="Web-{3C609529-9844-41E8-91BF-3F9B8719B1E8}" dt="2021-05-10T12:58:33.330" v="2" actId="20577"/>
        <pc:sldMkLst>
          <pc:docMk/>
          <pc:sldMk cId="2942855136" sldId="560"/>
        </pc:sldMkLst>
        <pc:spChg chg="mod">
          <ac:chgData name="Hock Guan TAN (NP)" userId="S::thg@np.edu.sg::e5f7d661-fe1a-47b6-b277-f25b08fa15d4" providerId="AD" clId="Web-{3C609529-9844-41E8-91BF-3F9B8719B1E8}" dt="2021-05-10T12:58:33.330" v="2" actId="20577"/>
          <ac:spMkLst>
            <pc:docMk/>
            <pc:sldMk cId="2942855136" sldId="560"/>
            <ac:spMk id="3" creationId="{00000000-0000-0000-0000-000000000000}"/>
          </ac:spMkLst>
        </pc:spChg>
      </pc:sldChg>
    </pc:docChg>
  </pc:docChgLst>
  <pc:docChgLst>
    <pc:chgData name="Hock Guan TAN (NP)" userId="e5f7d661-fe1a-47b6-b277-f25b08fa15d4" providerId="ADAL" clId="{90DC0713-5445-49D6-A35B-DBF7F1C2A4BC}"/>
    <pc:docChg chg="custSel addSld delSld modSld">
      <pc:chgData name="Hock Guan TAN (NP)" userId="e5f7d661-fe1a-47b6-b277-f25b08fa15d4" providerId="ADAL" clId="{90DC0713-5445-49D6-A35B-DBF7F1C2A4BC}" dt="2021-04-25T05:21:44.318" v="367" actId="1076"/>
      <pc:docMkLst>
        <pc:docMk/>
      </pc:docMkLst>
      <pc:sldChg chg="modSp">
        <pc:chgData name="Hock Guan TAN (NP)" userId="e5f7d661-fe1a-47b6-b277-f25b08fa15d4" providerId="ADAL" clId="{90DC0713-5445-49D6-A35B-DBF7F1C2A4BC}" dt="2021-04-25T05:15:47.021" v="186" actId="20577"/>
        <pc:sldMkLst>
          <pc:docMk/>
          <pc:sldMk cId="111174992" sldId="512"/>
        </pc:sldMkLst>
        <pc:spChg chg="mod">
          <ac:chgData name="Hock Guan TAN (NP)" userId="e5f7d661-fe1a-47b6-b277-f25b08fa15d4" providerId="ADAL" clId="{90DC0713-5445-49D6-A35B-DBF7F1C2A4BC}" dt="2021-04-25T05:15:47.021" v="186" actId="20577"/>
          <ac:spMkLst>
            <pc:docMk/>
            <pc:sldMk cId="111174992" sldId="512"/>
            <ac:spMk id="3" creationId="{00000000-0000-0000-0000-000000000000}"/>
          </ac:spMkLst>
        </pc:spChg>
      </pc:sldChg>
      <pc:sldChg chg="addSp delSp modSp add">
        <pc:chgData name="Hock Guan TAN (NP)" userId="e5f7d661-fe1a-47b6-b277-f25b08fa15d4" providerId="ADAL" clId="{90DC0713-5445-49D6-A35B-DBF7F1C2A4BC}" dt="2021-04-25T05:21:44.318" v="367" actId="1076"/>
        <pc:sldMkLst>
          <pc:docMk/>
          <pc:sldMk cId="2349919240" sldId="533"/>
        </pc:sldMkLst>
        <pc:spChg chg="mod">
          <ac:chgData name="Hock Guan TAN (NP)" userId="e5f7d661-fe1a-47b6-b277-f25b08fa15d4" providerId="ADAL" clId="{90DC0713-5445-49D6-A35B-DBF7F1C2A4BC}" dt="2021-04-25T05:18:57.130" v="255" actId="20577"/>
          <ac:spMkLst>
            <pc:docMk/>
            <pc:sldMk cId="2349919240" sldId="533"/>
            <ac:spMk id="4" creationId="{00000000-0000-0000-0000-000000000000}"/>
          </ac:spMkLst>
        </pc:spChg>
        <pc:spChg chg="mod">
          <ac:chgData name="Hock Guan TAN (NP)" userId="e5f7d661-fe1a-47b6-b277-f25b08fa15d4" providerId="ADAL" clId="{90DC0713-5445-49D6-A35B-DBF7F1C2A4BC}" dt="2021-04-25T05:19:56.282" v="361" actId="20577"/>
          <ac:spMkLst>
            <pc:docMk/>
            <pc:sldMk cId="2349919240" sldId="533"/>
            <ac:spMk id="5" creationId="{123F5362-651D-4E5A-B75A-1D34386EF3BF}"/>
          </ac:spMkLst>
        </pc:spChg>
        <pc:picChg chg="del">
          <ac:chgData name="Hock Guan TAN (NP)" userId="e5f7d661-fe1a-47b6-b277-f25b08fa15d4" providerId="ADAL" clId="{90DC0713-5445-49D6-A35B-DBF7F1C2A4BC}" dt="2021-04-25T05:18:04.919" v="190" actId="478"/>
          <ac:picMkLst>
            <pc:docMk/>
            <pc:sldMk cId="2349919240" sldId="533"/>
            <ac:picMk id="3" creationId="{B4EF95A1-18FE-48EC-8F13-26BA9844E2CC}"/>
          </ac:picMkLst>
        </pc:picChg>
        <pc:picChg chg="add mod">
          <ac:chgData name="Hock Guan TAN (NP)" userId="e5f7d661-fe1a-47b6-b277-f25b08fa15d4" providerId="ADAL" clId="{90DC0713-5445-49D6-A35B-DBF7F1C2A4BC}" dt="2021-04-25T05:21:44.318" v="367" actId="1076"/>
          <ac:picMkLst>
            <pc:docMk/>
            <pc:sldMk cId="2349919240" sldId="533"/>
            <ac:picMk id="6" creationId="{BFC8B2E6-7315-4604-BF8F-A65950F49125}"/>
          </ac:picMkLst>
        </pc:picChg>
        <pc:cxnChg chg="mod">
          <ac:chgData name="Hock Guan TAN (NP)" userId="e5f7d661-fe1a-47b6-b277-f25b08fa15d4" providerId="ADAL" clId="{90DC0713-5445-49D6-A35B-DBF7F1C2A4BC}" dt="2021-04-25T05:19:05.691" v="258" actId="1076"/>
          <ac:cxnSpMkLst>
            <pc:docMk/>
            <pc:sldMk cId="2349919240" sldId="533"/>
            <ac:cxnSpMk id="7" creationId="{4422860E-4329-45E0-85A8-6102161AE278}"/>
          </ac:cxnSpMkLst>
        </pc:cxnChg>
      </pc:sldChg>
      <pc:sldChg chg="add del">
        <pc:chgData name="Hock Guan TAN (NP)" userId="e5f7d661-fe1a-47b6-b277-f25b08fa15d4" providerId="ADAL" clId="{90DC0713-5445-49D6-A35B-DBF7F1C2A4BC}" dt="2021-04-25T05:21:16.179" v="363" actId="2696"/>
        <pc:sldMkLst>
          <pc:docMk/>
          <pc:sldMk cId="2901325872" sldId="534"/>
        </pc:sldMkLst>
      </pc:sldChg>
      <pc:sldChg chg="add del">
        <pc:chgData name="Hock Guan TAN (NP)" userId="e5f7d661-fe1a-47b6-b277-f25b08fa15d4" providerId="ADAL" clId="{90DC0713-5445-49D6-A35B-DBF7F1C2A4BC}" dt="2021-04-25T05:21:24.678" v="365" actId="2696"/>
        <pc:sldMkLst>
          <pc:docMk/>
          <pc:sldMk cId="4246773827" sldId="534"/>
        </pc:sldMkLst>
      </pc:sldChg>
    </pc:docChg>
  </pc:docChgLst>
  <pc:docChgLst>
    <pc:chgData name="Hock Guan TAN (NP)" userId="e5f7d661-fe1a-47b6-b277-f25b08fa15d4" providerId="ADAL" clId="{EE38428C-6CC4-496C-8888-11D11C9E90A7}"/>
    <pc:docChg chg="custSel modSld">
      <pc:chgData name="Hock Guan TAN (NP)" userId="e5f7d661-fe1a-47b6-b277-f25b08fa15d4" providerId="ADAL" clId="{EE38428C-6CC4-496C-8888-11D11C9E90A7}" dt="2021-04-24T03:48:24.939" v="232" actId="14100"/>
      <pc:docMkLst>
        <pc:docMk/>
      </pc:docMkLst>
      <pc:sldChg chg="addSp delSp modSp">
        <pc:chgData name="Hock Guan TAN (NP)" userId="e5f7d661-fe1a-47b6-b277-f25b08fa15d4" providerId="ADAL" clId="{EE38428C-6CC4-496C-8888-11D11C9E90A7}" dt="2021-04-24T01:52:03.429" v="15" actId="14100"/>
        <pc:sldMkLst>
          <pc:docMk/>
          <pc:sldMk cId="521324744" sldId="473"/>
        </pc:sldMkLst>
        <pc:picChg chg="del">
          <ac:chgData name="Hock Guan TAN (NP)" userId="e5f7d661-fe1a-47b6-b277-f25b08fa15d4" providerId="ADAL" clId="{EE38428C-6CC4-496C-8888-11D11C9E90A7}" dt="2021-04-24T01:51:51.770" v="11" actId="478"/>
          <ac:picMkLst>
            <pc:docMk/>
            <pc:sldMk cId="521324744" sldId="473"/>
            <ac:picMk id="2" creationId="{5261AB0D-6E73-43FD-8F13-9C81956EB8FD}"/>
          </ac:picMkLst>
        </pc:picChg>
        <pc:picChg chg="add mod">
          <ac:chgData name="Hock Guan TAN (NP)" userId="e5f7d661-fe1a-47b6-b277-f25b08fa15d4" providerId="ADAL" clId="{EE38428C-6CC4-496C-8888-11D11C9E90A7}" dt="2021-04-24T01:52:03.429" v="15" actId="14100"/>
          <ac:picMkLst>
            <pc:docMk/>
            <pc:sldMk cId="521324744" sldId="473"/>
            <ac:picMk id="7" creationId="{AA3A4550-313F-472A-A18A-2B80581EFA0C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1:55:22.013" v="19" actId="1076"/>
        <pc:sldMkLst>
          <pc:docMk/>
          <pc:sldMk cId="418751111" sldId="474"/>
        </pc:sldMkLst>
        <pc:picChg chg="add mod">
          <ac:chgData name="Hock Guan TAN (NP)" userId="e5f7d661-fe1a-47b6-b277-f25b08fa15d4" providerId="ADAL" clId="{EE38428C-6CC4-496C-8888-11D11C9E90A7}" dt="2021-04-24T01:55:22.013" v="19" actId="1076"/>
          <ac:picMkLst>
            <pc:docMk/>
            <pc:sldMk cId="418751111" sldId="474"/>
            <ac:picMk id="4" creationId="{355FCB87-92D5-4B31-90C2-AB9AAFB03A92}"/>
          </ac:picMkLst>
        </pc:picChg>
        <pc:picChg chg="del">
          <ac:chgData name="Hock Guan TAN (NP)" userId="e5f7d661-fe1a-47b6-b277-f25b08fa15d4" providerId="ADAL" clId="{EE38428C-6CC4-496C-8888-11D11C9E90A7}" dt="2021-04-24T01:55:06.085" v="16" actId="478"/>
          <ac:picMkLst>
            <pc:docMk/>
            <pc:sldMk cId="418751111" sldId="474"/>
            <ac:picMk id="6" creationId="{00000000-0000-0000-0000-000000000000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1:57:44.668" v="38" actId="14100"/>
        <pc:sldMkLst>
          <pc:docMk/>
          <pc:sldMk cId="4135486081" sldId="475"/>
        </pc:sldMkLst>
        <pc:picChg chg="del">
          <ac:chgData name="Hock Guan TAN (NP)" userId="e5f7d661-fe1a-47b6-b277-f25b08fa15d4" providerId="ADAL" clId="{EE38428C-6CC4-496C-8888-11D11C9E90A7}" dt="2021-04-24T01:57:34.155" v="34" actId="478"/>
          <ac:picMkLst>
            <pc:docMk/>
            <pc:sldMk cId="4135486081" sldId="475"/>
            <ac:picMk id="2" creationId="{00000000-0000-0000-0000-000000000000}"/>
          </ac:picMkLst>
        </pc:picChg>
        <pc:picChg chg="add mod">
          <ac:chgData name="Hock Guan TAN (NP)" userId="e5f7d661-fe1a-47b6-b277-f25b08fa15d4" providerId="ADAL" clId="{EE38428C-6CC4-496C-8888-11D11C9E90A7}" dt="2021-04-24T01:57:44.668" v="38" actId="14100"/>
          <ac:picMkLst>
            <pc:docMk/>
            <pc:sldMk cId="4135486081" sldId="475"/>
            <ac:picMk id="6" creationId="{384865CC-1159-4F0D-97FF-113D14281306}"/>
          </ac:picMkLst>
        </pc:picChg>
      </pc:sldChg>
      <pc:sldChg chg="addSp modSp">
        <pc:chgData name="Hock Guan TAN (NP)" userId="e5f7d661-fe1a-47b6-b277-f25b08fa15d4" providerId="ADAL" clId="{EE38428C-6CC4-496C-8888-11D11C9E90A7}" dt="2021-04-24T02:05:45.387" v="46" actId="255"/>
        <pc:sldMkLst>
          <pc:docMk/>
          <pc:sldMk cId="2683837705" sldId="476"/>
        </pc:sldMkLst>
        <pc:spChg chg="add mod">
          <ac:chgData name="Hock Guan TAN (NP)" userId="e5f7d661-fe1a-47b6-b277-f25b08fa15d4" providerId="ADAL" clId="{EE38428C-6CC4-496C-8888-11D11C9E90A7}" dt="2021-04-24T02:05:45.387" v="46" actId="255"/>
          <ac:spMkLst>
            <pc:docMk/>
            <pc:sldMk cId="2683837705" sldId="476"/>
            <ac:spMk id="7" creationId="{A32EF23F-4473-4208-90B2-6922D0302A16}"/>
          </ac:spMkLst>
        </pc:spChg>
        <pc:picChg chg="mod">
          <ac:chgData name="Hock Guan TAN (NP)" userId="e5f7d661-fe1a-47b6-b277-f25b08fa15d4" providerId="ADAL" clId="{EE38428C-6CC4-496C-8888-11D11C9E90A7}" dt="2021-04-24T01:56:25.972" v="33" actId="1076"/>
          <ac:picMkLst>
            <pc:docMk/>
            <pc:sldMk cId="2683837705" sldId="476"/>
            <ac:picMk id="4" creationId="{F10FB968-B8AD-4E0A-999D-D2E684620FF6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2:22:50.736" v="87" actId="1076"/>
        <pc:sldMkLst>
          <pc:docMk/>
          <pc:sldMk cId="3301273890" sldId="479"/>
        </pc:sldMkLst>
        <pc:spChg chg="mod">
          <ac:chgData name="Hock Guan TAN (NP)" userId="e5f7d661-fe1a-47b6-b277-f25b08fa15d4" providerId="ADAL" clId="{EE38428C-6CC4-496C-8888-11D11C9E90A7}" dt="2021-04-24T02:13:39.357" v="81" actId="313"/>
          <ac:spMkLst>
            <pc:docMk/>
            <pc:sldMk cId="3301273890" sldId="479"/>
            <ac:spMk id="3" creationId="{00000000-0000-0000-0000-000000000000}"/>
          </ac:spMkLst>
        </pc:spChg>
        <pc:spChg chg="mod">
          <ac:chgData name="Hock Guan TAN (NP)" userId="e5f7d661-fe1a-47b6-b277-f25b08fa15d4" providerId="ADAL" clId="{EE38428C-6CC4-496C-8888-11D11C9E90A7}" dt="2021-04-24T02:22:50.736" v="87" actId="1076"/>
          <ac:spMkLst>
            <pc:docMk/>
            <pc:sldMk cId="3301273890" sldId="479"/>
            <ac:spMk id="8" creationId="{C9DB9C18-82AD-412B-A426-2D432499D44F}"/>
          </ac:spMkLst>
        </pc:spChg>
        <pc:picChg chg="del">
          <ac:chgData name="Hock Guan TAN (NP)" userId="e5f7d661-fe1a-47b6-b277-f25b08fa15d4" providerId="ADAL" clId="{EE38428C-6CC4-496C-8888-11D11C9E90A7}" dt="2021-04-24T02:22:36.744" v="86" actId="478"/>
          <ac:picMkLst>
            <pc:docMk/>
            <pc:sldMk cId="3301273890" sldId="479"/>
            <ac:picMk id="2" creationId="{342C8CBD-277D-4503-9044-5BF9A4517309}"/>
          </ac:picMkLst>
        </pc:picChg>
        <pc:picChg chg="add mod">
          <ac:chgData name="Hock Guan TAN (NP)" userId="e5f7d661-fe1a-47b6-b277-f25b08fa15d4" providerId="ADAL" clId="{EE38428C-6CC4-496C-8888-11D11C9E90A7}" dt="2021-04-24T02:22:50.736" v="87" actId="1076"/>
          <ac:picMkLst>
            <pc:docMk/>
            <pc:sldMk cId="3301273890" sldId="479"/>
            <ac:picMk id="5" creationId="{58ACEB40-C89A-439A-9DEF-0A77A5F08D67}"/>
          </ac:picMkLst>
        </pc:picChg>
      </pc:sldChg>
      <pc:sldChg chg="addSp modSp">
        <pc:chgData name="Hock Guan TAN (NP)" userId="e5f7d661-fe1a-47b6-b277-f25b08fa15d4" providerId="ADAL" clId="{EE38428C-6CC4-496C-8888-11D11C9E90A7}" dt="2021-04-24T03:23:19.649" v="97" actId="1076"/>
        <pc:sldMkLst>
          <pc:docMk/>
          <pc:sldMk cId="2857511715" sldId="501"/>
        </pc:sldMkLst>
        <pc:spChg chg="add mod">
          <ac:chgData name="Hock Guan TAN (NP)" userId="e5f7d661-fe1a-47b6-b277-f25b08fa15d4" providerId="ADAL" clId="{EE38428C-6CC4-496C-8888-11D11C9E90A7}" dt="2021-04-24T03:23:19.649" v="97" actId="1076"/>
          <ac:spMkLst>
            <pc:docMk/>
            <pc:sldMk cId="2857511715" sldId="501"/>
            <ac:spMk id="2" creationId="{C623790D-666B-48BC-ABFB-261B287965BC}"/>
          </ac:spMkLst>
        </pc:spChg>
        <pc:picChg chg="mod">
          <ac:chgData name="Hock Guan TAN (NP)" userId="e5f7d661-fe1a-47b6-b277-f25b08fa15d4" providerId="ADAL" clId="{EE38428C-6CC4-496C-8888-11D11C9E90A7}" dt="2021-04-24T03:22:08.306" v="92" actId="1076"/>
          <ac:picMkLst>
            <pc:docMk/>
            <pc:sldMk cId="2857511715" sldId="501"/>
            <ac:picMk id="3" creationId="{0C761D20-505E-46E5-922B-8EFA5451FFD8}"/>
          </ac:picMkLst>
        </pc:picChg>
      </pc:sldChg>
      <pc:sldChg chg="addSp modSp">
        <pc:chgData name="Hock Guan TAN (NP)" userId="e5f7d661-fe1a-47b6-b277-f25b08fa15d4" providerId="ADAL" clId="{EE38428C-6CC4-496C-8888-11D11C9E90A7}" dt="2021-04-24T03:23:57.945" v="100" actId="1076"/>
        <pc:sldMkLst>
          <pc:docMk/>
          <pc:sldMk cId="106780491" sldId="502"/>
        </pc:sldMkLst>
        <pc:spChg chg="add mod">
          <ac:chgData name="Hock Guan TAN (NP)" userId="e5f7d661-fe1a-47b6-b277-f25b08fa15d4" providerId="ADAL" clId="{EE38428C-6CC4-496C-8888-11D11C9E90A7}" dt="2021-04-24T03:23:57.945" v="100" actId="1076"/>
          <ac:spMkLst>
            <pc:docMk/>
            <pc:sldMk cId="106780491" sldId="502"/>
            <ac:spMk id="2" creationId="{214BC706-57DD-4D39-8A13-13C0721E81AE}"/>
          </ac:spMkLst>
        </pc:spChg>
        <pc:spChg chg="mod">
          <ac:chgData name="Hock Guan TAN (NP)" userId="e5f7d661-fe1a-47b6-b277-f25b08fa15d4" providerId="ADAL" clId="{EE38428C-6CC4-496C-8888-11D11C9E90A7}" dt="2021-04-24T03:23:40.894" v="98" actId="207"/>
          <ac:spMkLst>
            <pc:docMk/>
            <pc:sldMk cId="106780491" sldId="502"/>
            <ac:spMk id="4" creationId="{00000000-0000-0000-0000-000000000000}"/>
          </ac:spMkLst>
        </pc:spChg>
      </pc:sldChg>
      <pc:sldChg chg="addSp modSp">
        <pc:chgData name="Hock Guan TAN (NP)" userId="e5f7d661-fe1a-47b6-b277-f25b08fa15d4" providerId="ADAL" clId="{EE38428C-6CC4-496C-8888-11D11C9E90A7}" dt="2021-04-24T03:24:16.009" v="102" actId="1076"/>
        <pc:sldMkLst>
          <pc:docMk/>
          <pc:sldMk cId="1471533244" sldId="504"/>
        </pc:sldMkLst>
        <pc:spChg chg="add mod">
          <ac:chgData name="Hock Guan TAN (NP)" userId="e5f7d661-fe1a-47b6-b277-f25b08fa15d4" providerId="ADAL" clId="{EE38428C-6CC4-496C-8888-11D11C9E90A7}" dt="2021-04-24T03:24:16.009" v="102" actId="1076"/>
          <ac:spMkLst>
            <pc:docMk/>
            <pc:sldMk cId="1471533244" sldId="504"/>
            <ac:spMk id="2" creationId="{505CF780-8C2B-4423-A0D1-28667F5ABC3B}"/>
          </ac:spMkLst>
        </pc:spChg>
      </pc:sldChg>
      <pc:sldChg chg="modSp">
        <pc:chgData name="Hock Guan TAN (NP)" userId="e5f7d661-fe1a-47b6-b277-f25b08fa15d4" providerId="ADAL" clId="{EE38428C-6CC4-496C-8888-11D11C9E90A7}" dt="2021-04-24T03:35:54.173" v="209" actId="313"/>
        <pc:sldMkLst>
          <pc:docMk/>
          <pc:sldMk cId="3727228898" sldId="508"/>
        </pc:sldMkLst>
        <pc:spChg chg="mod">
          <ac:chgData name="Hock Guan TAN (NP)" userId="e5f7d661-fe1a-47b6-b277-f25b08fa15d4" providerId="ADAL" clId="{EE38428C-6CC4-496C-8888-11D11C9E90A7}" dt="2021-04-24T03:35:54.173" v="209" actId="313"/>
          <ac:spMkLst>
            <pc:docMk/>
            <pc:sldMk cId="3727228898" sldId="508"/>
            <ac:spMk id="4" creationId="{00000000-0000-0000-0000-000000000000}"/>
          </ac:spMkLst>
        </pc:spChg>
      </pc:sldChg>
      <pc:sldChg chg="modSp">
        <pc:chgData name="Hock Guan TAN (NP)" userId="e5f7d661-fe1a-47b6-b277-f25b08fa15d4" providerId="ADAL" clId="{EE38428C-6CC4-496C-8888-11D11C9E90A7}" dt="2021-04-24T03:36:09.886" v="217" actId="20577"/>
        <pc:sldMkLst>
          <pc:docMk/>
          <pc:sldMk cId="1672479002" sldId="509"/>
        </pc:sldMkLst>
        <pc:spChg chg="mod">
          <ac:chgData name="Hock Guan TAN (NP)" userId="e5f7d661-fe1a-47b6-b277-f25b08fa15d4" providerId="ADAL" clId="{EE38428C-6CC4-496C-8888-11D11C9E90A7}" dt="2021-04-24T03:36:09.886" v="217" actId="20577"/>
          <ac:spMkLst>
            <pc:docMk/>
            <pc:sldMk cId="1672479002" sldId="509"/>
            <ac:spMk id="4" creationId="{00000000-0000-0000-0000-000000000000}"/>
          </ac:spMkLst>
        </pc:spChg>
      </pc:sldChg>
      <pc:sldChg chg="addSp modSp">
        <pc:chgData name="Hock Guan TAN (NP)" userId="e5f7d661-fe1a-47b6-b277-f25b08fa15d4" providerId="ADAL" clId="{EE38428C-6CC4-496C-8888-11D11C9E90A7}" dt="2021-04-24T03:48:24.939" v="232" actId="14100"/>
        <pc:sldMkLst>
          <pc:docMk/>
          <pc:sldMk cId="2679931075" sldId="511"/>
        </pc:sldMkLst>
        <pc:spChg chg="mod">
          <ac:chgData name="Hock Guan TAN (NP)" userId="e5f7d661-fe1a-47b6-b277-f25b08fa15d4" providerId="ADAL" clId="{EE38428C-6CC4-496C-8888-11D11C9E90A7}" dt="2021-04-24T03:36:59.122" v="225" actId="20577"/>
          <ac:spMkLst>
            <pc:docMk/>
            <pc:sldMk cId="2679931075" sldId="511"/>
            <ac:spMk id="4" creationId="{00000000-0000-0000-0000-000000000000}"/>
          </ac:spMkLst>
        </pc:spChg>
        <pc:picChg chg="add mod">
          <ac:chgData name="Hock Guan TAN (NP)" userId="e5f7d661-fe1a-47b6-b277-f25b08fa15d4" providerId="ADAL" clId="{EE38428C-6CC4-496C-8888-11D11C9E90A7}" dt="2021-04-24T03:47:12.340" v="229" actId="1076"/>
          <ac:picMkLst>
            <pc:docMk/>
            <pc:sldMk cId="2679931075" sldId="511"/>
            <ac:picMk id="3" creationId="{D1D02B7C-3072-44B6-8E68-BDF019B564C3}"/>
          </ac:picMkLst>
        </pc:picChg>
        <pc:picChg chg="add mod">
          <ac:chgData name="Hock Guan TAN (NP)" userId="e5f7d661-fe1a-47b6-b277-f25b08fa15d4" providerId="ADAL" clId="{EE38428C-6CC4-496C-8888-11D11C9E90A7}" dt="2021-04-24T03:48:24.939" v="232" actId="14100"/>
          <ac:picMkLst>
            <pc:docMk/>
            <pc:sldMk cId="2679931075" sldId="511"/>
            <ac:picMk id="9" creationId="{301CDF6A-BAF5-47EE-AAD0-E59834688CCC}"/>
          </ac:picMkLst>
        </pc:picChg>
      </pc:sldChg>
      <pc:sldChg chg="addSp modSp">
        <pc:chgData name="Hock Guan TAN (NP)" userId="e5f7d661-fe1a-47b6-b277-f25b08fa15d4" providerId="ADAL" clId="{EE38428C-6CC4-496C-8888-11D11C9E90A7}" dt="2021-04-24T02:26:49.831" v="91" actId="255"/>
        <pc:sldMkLst>
          <pc:docMk/>
          <pc:sldMk cId="3817710396" sldId="521"/>
        </pc:sldMkLst>
        <pc:spChg chg="add mod">
          <ac:chgData name="Hock Guan TAN (NP)" userId="e5f7d661-fe1a-47b6-b277-f25b08fa15d4" providerId="ADAL" clId="{EE38428C-6CC4-496C-8888-11D11C9E90A7}" dt="2021-04-24T02:26:49.831" v="91" actId="255"/>
          <ac:spMkLst>
            <pc:docMk/>
            <pc:sldMk cId="3817710396" sldId="521"/>
            <ac:spMk id="6" creationId="{A285EF7E-3C54-48E7-8E40-BEBDF591B59F}"/>
          </ac:spMkLst>
        </pc:spChg>
      </pc:sldChg>
      <pc:sldChg chg="modSp">
        <pc:chgData name="Hock Guan TAN (NP)" userId="e5f7d661-fe1a-47b6-b277-f25b08fa15d4" providerId="ADAL" clId="{EE38428C-6CC4-496C-8888-11D11C9E90A7}" dt="2021-04-24T03:26:56.328" v="164" actId="20577"/>
        <pc:sldMkLst>
          <pc:docMk/>
          <pc:sldMk cId="1088575966" sldId="522"/>
        </pc:sldMkLst>
        <pc:spChg chg="mod">
          <ac:chgData name="Hock Guan TAN (NP)" userId="e5f7d661-fe1a-47b6-b277-f25b08fa15d4" providerId="ADAL" clId="{EE38428C-6CC4-496C-8888-11D11C9E90A7}" dt="2021-04-24T03:26:56.328" v="164" actId="20577"/>
          <ac:spMkLst>
            <pc:docMk/>
            <pc:sldMk cId="1088575966" sldId="522"/>
            <ac:spMk id="2" creationId="{DC8294F4-9845-4251-8992-2CD7C76D488F}"/>
          </ac:spMkLst>
        </pc:spChg>
      </pc:sldChg>
      <pc:sldChg chg="modSp">
        <pc:chgData name="Hock Guan TAN (NP)" userId="e5f7d661-fe1a-47b6-b277-f25b08fa15d4" providerId="ADAL" clId="{EE38428C-6CC4-496C-8888-11D11C9E90A7}" dt="2021-04-24T01:35:51.940" v="10" actId="1076"/>
        <pc:sldMkLst>
          <pc:docMk/>
          <pc:sldMk cId="2238483800" sldId="526"/>
        </pc:sldMkLst>
        <pc:spChg chg="mod">
          <ac:chgData name="Hock Guan TAN (NP)" userId="e5f7d661-fe1a-47b6-b277-f25b08fa15d4" providerId="ADAL" clId="{EE38428C-6CC4-496C-8888-11D11C9E90A7}" dt="2021-04-24T01:35:49.278" v="9" actId="313"/>
          <ac:spMkLst>
            <pc:docMk/>
            <pc:sldMk cId="2238483800" sldId="526"/>
            <ac:spMk id="5" creationId="{00000000-0000-0000-0000-000000000000}"/>
          </ac:spMkLst>
        </pc:spChg>
        <pc:picChg chg="mod">
          <ac:chgData name="Hock Guan TAN (NP)" userId="e5f7d661-fe1a-47b6-b277-f25b08fa15d4" providerId="ADAL" clId="{EE38428C-6CC4-496C-8888-11D11C9E90A7}" dt="2021-04-24T01:35:51.940" v="10" actId="1076"/>
          <ac:picMkLst>
            <pc:docMk/>
            <pc:sldMk cId="2238483800" sldId="526"/>
            <ac:picMk id="6" creationId="{00000000-0000-0000-0000-000000000000}"/>
          </ac:picMkLst>
        </pc:picChg>
      </pc:sldChg>
    </pc:docChg>
  </pc:docChgLst>
  <pc:docChgLst>
    <pc:chgData name="Hock Guan TAN (NP)" userId="e5f7d661-fe1a-47b6-b277-f25b08fa15d4" providerId="ADAL" clId="{1F40E862-1E05-4BC4-8CC4-8E8A6838E703}"/>
    <pc:docChg chg="custSel modSld">
      <pc:chgData name="Hock Guan TAN (NP)" userId="e5f7d661-fe1a-47b6-b277-f25b08fa15d4" providerId="ADAL" clId="{1F40E862-1E05-4BC4-8CC4-8E8A6838E703}" dt="2021-04-25T04:29:06.242" v="917" actId="20577"/>
      <pc:docMkLst>
        <pc:docMk/>
      </pc:docMkLst>
      <pc:sldChg chg="addSp modSp">
        <pc:chgData name="Hock Guan TAN (NP)" userId="e5f7d661-fe1a-47b6-b277-f25b08fa15d4" providerId="ADAL" clId="{1F40E862-1E05-4BC4-8CC4-8E8A6838E703}" dt="2021-04-25T04:29:06.242" v="917" actId="20577"/>
        <pc:sldMkLst>
          <pc:docMk/>
          <pc:sldMk cId="4119940298" sldId="531"/>
        </pc:sldMkLst>
        <pc:spChg chg="add mod">
          <ac:chgData name="Hock Guan TAN (NP)" userId="e5f7d661-fe1a-47b6-b277-f25b08fa15d4" providerId="ADAL" clId="{1F40E862-1E05-4BC4-8CC4-8E8A6838E703}" dt="2021-04-25T04:29:06.242" v="917" actId="20577"/>
          <ac:spMkLst>
            <pc:docMk/>
            <pc:sldMk cId="4119940298" sldId="531"/>
            <ac:spMk id="5" creationId="{FF887B34-6BA9-4603-84D3-FD4A5A1F6E54}"/>
          </ac:spMkLst>
        </pc:spChg>
      </pc:sldChg>
    </pc:docChg>
  </pc:docChgLst>
  <pc:docChgLst>
    <pc:chgData name="Hock Guan TAN (NP)" userId="e5f7d661-fe1a-47b6-b277-f25b08fa15d4" providerId="ADAL" clId="{03F7F35B-3E5E-D54E-96E1-22BF2D09C4E0}"/>
    <pc:docChg chg="undo custSel modSld">
      <pc:chgData name="Hock Guan TAN (NP)" userId="e5f7d661-fe1a-47b6-b277-f25b08fa15d4" providerId="ADAL" clId="{03F7F35B-3E5E-D54E-96E1-22BF2D09C4E0}" dt="2021-05-09T11:23:41.666" v="544" actId="20577"/>
      <pc:docMkLst>
        <pc:docMk/>
      </pc:docMkLst>
      <pc:sldChg chg="addSp delSp modSp mod chgLayout">
        <pc:chgData name="Hock Guan TAN (NP)" userId="e5f7d661-fe1a-47b6-b277-f25b08fa15d4" providerId="ADAL" clId="{03F7F35B-3E5E-D54E-96E1-22BF2D09C4E0}" dt="2021-05-09T11:23:41.666" v="544" actId="20577"/>
        <pc:sldMkLst>
          <pc:docMk/>
          <pc:sldMk cId="1560401968" sldId="571"/>
        </pc:sldMkLst>
        <pc:spChg chg="add del mod ord">
          <ac:chgData name="Hock Guan TAN (NP)" userId="e5f7d661-fe1a-47b6-b277-f25b08fa15d4" providerId="ADAL" clId="{03F7F35B-3E5E-D54E-96E1-22BF2D09C4E0}" dt="2021-05-09T11:23:41.666" v="544" actId="20577"/>
          <ac:spMkLst>
            <pc:docMk/>
            <pc:sldMk cId="1560401968" sldId="571"/>
            <ac:spMk id="2" creationId="{A8E247F4-6E1D-EA4E-9A0D-96990A57C307}"/>
          </ac:spMkLst>
        </pc:spChg>
        <pc:spChg chg="mod ord">
          <ac:chgData name="Hock Guan TAN (NP)" userId="e5f7d661-fe1a-47b6-b277-f25b08fa15d4" providerId="ADAL" clId="{03F7F35B-3E5E-D54E-96E1-22BF2D09C4E0}" dt="2021-05-09T11:17:24.569" v="1" actId="700"/>
          <ac:spMkLst>
            <pc:docMk/>
            <pc:sldMk cId="1560401968" sldId="571"/>
            <ac:spMk id="4" creationId="{00000000-0000-0000-0000-000000000000}"/>
          </ac:spMkLst>
        </pc:spChg>
        <pc:spChg chg="del">
          <ac:chgData name="Hock Guan TAN (NP)" userId="e5f7d661-fe1a-47b6-b277-f25b08fa15d4" providerId="ADAL" clId="{03F7F35B-3E5E-D54E-96E1-22BF2D09C4E0}" dt="2021-05-09T11:17:03.855" v="0" actId="478"/>
          <ac:spMkLst>
            <pc:docMk/>
            <pc:sldMk cId="1560401968" sldId="571"/>
            <ac:spMk id="5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8533A4A5-CFB7-4F48-A5E2-2DE6F7B31D02}"/>
    <pc:docChg chg="addSld modSld sldOrd">
      <pc:chgData name="Hock Guan TAN (NP)" userId="S::thg@np.edu.sg::e5f7d661-fe1a-47b6-b277-f25b08fa15d4" providerId="AD" clId="Web-{8533A4A5-CFB7-4F48-A5E2-2DE6F7B31D02}" dt="2021-05-09T01:53:05.493" v="85" actId="20577"/>
      <pc:docMkLst>
        <pc:docMk/>
      </pc:docMkLst>
      <pc:sldChg chg="modSp new ord">
        <pc:chgData name="Hock Guan TAN (NP)" userId="S::thg@np.edu.sg::e5f7d661-fe1a-47b6-b277-f25b08fa15d4" providerId="AD" clId="Web-{8533A4A5-CFB7-4F48-A5E2-2DE6F7B31D02}" dt="2021-05-09T01:53:05.493" v="85" actId="20577"/>
        <pc:sldMkLst>
          <pc:docMk/>
          <pc:sldMk cId="2036939816" sldId="575"/>
        </pc:sldMkLst>
        <pc:spChg chg="mod">
          <ac:chgData name="Hock Guan TAN (NP)" userId="S::thg@np.edu.sg::e5f7d661-fe1a-47b6-b277-f25b08fa15d4" providerId="AD" clId="Web-{8533A4A5-CFB7-4F48-A5E2-2DE6F7B31D02}" dt="2021-05-09T01:47:53.675" v="37" actId="20577"/>
          <ac:spMkLst>
            <pc:docMk/>
            <pc:sldMk cId="2036939816" sldId="575"/>
            <ac:spMk id="2" creationId="{FE4F0868-45A5-4E85-9345-F682245A2E63}"/>
          </ac:spMkLst>
        </pc:spChg>
        <pc:spChg chg="mod">
          <ac:chgData name="Hock Guan TAN (NP)" userId="S::thg@np.edu.sg::e5f7d661-fe1a-47b6-b277-f25b08fa15d4" providerId="AD" clId="Web-{8533A4A5-CFB7-4F48-A5E2-2DE6F7B31D02}" dt="2021-05-09T01:53:05.493" v="85" actId="20577"/>
          <ac:spMkLst>
            <pc:docMk/>
            <pc:sldMk cId="2036939816" sldId="575"/>
            <ac:spMk id="3" creationId="{037A78E1-6B7E-475A-8183-275C471CFB2B}"/>
          </ac:spMkLst>
        </pc:spChg>
      </pc:sldChg>
    </pc:docChg>
  </pc:docChgLst>
  <pc:docChgLst>
    <pc:chgData name="Hock Guan TAN (NP)" userId="S::thg@np.edu.sg::e5f7d661-fe1a-47b6-b277-f25b08fa15d4" providerId="AD" clId="Web-{3B07FF3D-156D-4D98-9126-0E10CB72C617}"/>
    <pc:docChg chg="modSld">
      <pc:chgData name="Hock Guan TAN (NP)" userId="S::thg@np.edu.sg::e5f7d661-fe1a-47b6-b277-f25b08fa15d4" providerId="AD" clId="Web-{3B07FF3D-156D-4D98-9126-0E10CB72C617}" dt="2021-05-10T06:41:54.404" v="3" actId="20577"/>
      <pc:docMkLst>
        <pc:docMk/>
      </pc:docMkLst>
      <pc:sldChg chg="modSp">
        <pc:chgData name="Hock Guan TAN (NP)" userId="S::thg@np.edu.sg::e5f7d661-fe1a-47b6-b277-f25b08fa15d4" providerId="AD" clId="Web-{3B07FF3D-156D-4D98-9126-0E10CB72C617}" dt="2021-05-10T06:41:44.857" v="1" actId="20577"/>
        <pc:sldMkLst>
          <pc:docMk/>
          <pc:sldMk cId="1782402953" sldId="532"/>
        </pc:sldMkLst>
        <pc:spChg chg="mod">
          <ac:chgData name="Hock Guan TAN (NP)" userId="S::thg@np.edu.sg::e5f7d661-fe1a-47b6-b277-f25b08fa15d4" providerId="AD" clId="Web-{3B07FF3D-156D-4D98-9126-0E10CB72C617}" dt="2021-05-10T06:41:44.857" v="1" actId="20577"/>
          <ac:spMkLst>
            <pc:docMk/>
            <pc:sldMk cId="1782402953" sldId="532"/>
            <ac:spMk id="7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B07FF3D-156D-4D98-9126-0E10CB72C617}" dt="2021-05-10T06:41:54.404" v="3" actId="20577"/>
        <pc:sldMkLst>
          <pc:docMk/>
          <pc:sldMk cId="1560401968" sldId="571"/>
        </pc:sldMkLst>
        <pc:spChg chg="mod">
          <ac:chgData name="Hock Guan TAN (NP)" userId="S::thg@np.edu.sg::e5f7d661-fe1a-47b6-b277-f25b08fa15d4" providerId="AD" clId="Web-{3B07FF3D-156D-4D98-9126-0E10CB72C617}" dt="2021-05-10T06:41:54.404" v="3" actId="20577"/>
          <ac:spMkLst>
            <pc:docMk/>
            <pc:sldMk cId="1560401968" sldId="571"/>
            <ac:spMk id="2" creationId="{A8E247F4-6E1D-EA4E-9A0D-96990A57C307}"/>
          </ac:spMkLst>
        </pc:spChg>
        <pc:spChg chg="mod">
          <ac:chgData name="Hock Guan TAN (NP)" userId="S::thg@np.edu.sg::e5f7d661-fe1a-47b6-b277-f25b08fa15d4" providerId="AD" clId="Web-{3B07FF3D-156D-4D98-9126-0E10CB72C617}" dt="2021-05-10T06:41:50.888" v="2" actId="20577"/>
          <ac:spMkLst>
            <pc:docMk/>
            <pc:sldMk cId="1560401968" sldId="571"/>
            <ac:spMk id="4" creationId="{00000000-0000-0000-0000-000000000000}"/>
          </ac:spMkLst>
        </pc:spChg>
      </pc:sldChg>
    </pc:docChg>
  </pc:docChgLst>
  <pc:docChgLst>
    <pc:chgData name="Hock Guan TAN (NP)" userId="e5f7d661-fe1a-47b6-b277-f25b08fa15d4" providerId="ADAL" clId="{F9BB9474-231A-439F-9164-8BA4FFE2C965}"/>
    <pc:docChg chg="modSld">
      <pc:chgData name="Hock Guan TAN (NP)" userId="e5f7d661-fe1a-47b6-b277-f25b08fa15d4" providerId="ADAL" clId="{F9BB9474-231A-439F-9164-8BA4FFE2C965}" dt="2021-04-25T04:54:42.747" v="1" actId="20577"/>
      <pc:docMkLst>
        <pc:docMk/>
      </pc:docMkLst>
      <pc:sldChg chg="modSp">
        <pc:chgData name="Hock Guan TAN (NP)" userId="e5f7d661-fe1a-47b6-b277-f25b08fa15d4" providerId="ADAL" clId="{F9BB9474-231A-439F-9164-8BA4FFE2C965}" dt="2021-04-25T04:54:42.747" v="1" actId="20577"/>
        <pc:sldMkLst>
          <pc:docMk/>
          <pc:sldMk cId="4119940298" sldId="531"/>
        </pc:sldMkLst>
        <pc:spChg chg="mod">
          <ac:chgData name="Hock Guan TAN (NP)" userId="e5f7d661-fe1a-47b6-b277-f25b08fa15d4" providerId="ADAL" clId="{F9BB9474-231A-439F-9164-8BA4FFE2C965}" dt="2021-04-25T04:54:42.747" v="1" actId="20577"/>
          <ac:spMkLst>
            <pc:docMk/>
            <pc:sldMk cId="4119940298" sldId="531"/>
            <ac:spMk id="5" creationId="{FF887B34-6BA9-4603-84D3-FD4A5A1F6E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3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D8D15-C1EE-4187-BFF7-4E97858134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62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21395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3600"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743200"/>
            <a:ext cx="103632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9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7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0" cap="all">
                <a:effectLst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title style</a:t>
            </a:r>
          </a:p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2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4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1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833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Diploma in CSF			</a:t>
            </a:r>
            <a:r>
              <a:rPr lang="en-US" altLang="en-US" sz="1200" baseline="0" dirty="0">
                <a:latin typeface="Arial Narrow" panose="020B0606020202030204" pitchFamily="34" charset="0"/>
              </a:rPr>
              <a:t>Wireless Encryption Key Cracking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EH  AY21/22, </a:t>
            </a:r>
            <a:r>
              <a:rPr lang="en-US" altLang="en-US" sz="1200" dirty="0" err="1">
                <a:latin typeface="Arial Narrow" panose="020B0606020202030204" pitchFamily="34" charset="0"/>
              </a:rPr>
              <a:t>Sem</a:t>
            </a:r>
            <a:r>
              <a:rPr lang="en-US" altLang="en-US" sz="1200" dirty="0">
                <a:latin typeface="Arial Narrow" panose="020B0606020202030204" pitchFamily="34" charset="0"/>
              </a:rPr>
              <a:t> 5		                                 Slide </a:t>
            </a:r>
            <a:fld id="{B3DEAB90-769D-463E-BD21-073D094AAA1B}" type="slidenum">
              <a:rPr lang="en-US" altLang="en-US" sz="1200" smtClean="0">
                <a:latin typeface="Arial Narrow" panose="020B0606020202030204" pitchFamily="34" charset="0"/>
              </a:rPr>
              <a:pPr lvl="1">
                <a:spcBef>
                  <a:spcPct val="50000"/>
                </a:spcBef>
                <a:defRPr/>
              </a:pPr>
              <a:t>‹#›</a:t>
            </a:fld>
            <a:endParaRPr lang="en-US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0931" y="89535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839200" y="64008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/>
              <a:t>  Last update: </a:t>
            </a:r>
            <a:fld id="{FF584318-FB3D-4A4C-BEE7-3377686A3EF7}" type="datetime8">
              <a:rPr lang="en-US" sz="1200" smtClean="0"/>
              <a:t>5/10/2021 5:57 AM</a:t>
            </a:fld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21A70-D7D5-4378-8902-CAA10858CB3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online.info/author/ddos/" TargetMode="External"/><Relationship Id="rId2" Type="http://schemas.openxmlformats.org/officeDocument/2006/relationships/hyperlink" Target="https://github.com/v1s1t0r1sh3r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online.info/airgeddon-one-wireless-toolki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cybertheta.blogspot.com/2017/08/password-dictionary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Hacking WPA2-PSK Encryption Key using </a:t>
            </a:r>
            <a:r>
              <a:rPr lang="en-US" dirty="0" err="1"/>
              <a:t>Airgeddon</a:t>
            </a:r>
            <a:endParaRPr lang="en-US" dirty="0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en-US">
                <a:latin typeface="Arial Narrow" pitchFamily="34" charset="0"/>
              </a:rPr>
              <a:t>Ethnical Hacking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>
                <a:latin typeface="Arial Narrow" pitchFamily="34" charset="0"/>
              </a:rPr>
              <a:t>Diploma in </a:t>
            </a:r>
            <a:r>
              <a:rPr kumimoji="1" lang="en-US" altLang="zh-CN">
                <a:latin typeface="Arial Narrow" pitchFamily="34" charset="0"/>
              </a:rPr>
              <a:t>ISF </a:t>
            </a:r>
            <a:r>
              <a:rPr kumimoji="1" lang="en-GB" altLang="en-US">
                <a:latin typeface="Arial Narrow" pitchFamily="34" charset="0"/>
              </a:rPr>
              <a:t>Year 3 (2020/21), Semester 5</a:t>
            </a:r>
            <a:endParaRPr kumimoji="1" lang="en-GB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28800" y="1143000"/>
            <a:ext cx="1036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7" y="4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804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1600" b="1" dirty="0">
                <a:solidFill>
                  <a:schemeClr val="bg1"/>
                </a:solidFill>
                <a:latin typeface="Tahoma" pitchFamily="34" charset="0"/>
              </a:rPr>
              <a:t>Practical </a:t>
            </a:r>
            <a:r>
              <a:rPr lang="en-US" sz="1600" b="1" dirty="0">
                <a:solidFill>
                  <a:schemeClr val="bg1"/>
                </a:solidFill>
                <a:latin typeface="Tahoma" pitchFamily="34" charset="0"/>
              </a:rPr>
              <a:t>4</a:t>
            </a:r>
            <a:r>
              <a:rPr lang="en-GB" sz="1600" b="1" dirty="0">
                <a:solidFill>
                  <a:srgbClr val="FF0000"/>
                </a:solidFill>
                <a:latin typeface="Tahoma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code into your computer by issuing the following command line: </a:t>
            </a:r>
          </a:p>
          <a:p>
            <a:r>
              <a:rPr lang="en-US" i="1" dirty="0"/>
              <a:t>#</a:t>
            </a:r>
            <a:r>
              <a:rPr lang="en-US" i="1" dirty="0" err="1"/>
              <a:t>git</a:t>
            </a:r>
            <a:r>
              <a:rPr lang="en-US" i="1" dirty="0"/>
              <a:t> clone https://github.com/v1s1t0r1sh3r3/airgeddon.git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the cloning process finish on its own.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7" y="2714624"/>
            <a:ext cx="6467389" cy="18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9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into the directory where </a:t>
            </a:r>
            <a:r>
              <a:rPr lang="en-US" dirty="0" err="1"/>
              <a:t>Airgeddon</a:t>
            </a:r>
            <a:r>
              <a:rPr lang="en-US" dirty="0"/>
              <a:t> has been cloned.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85" y="1733384"/>
            <a:ext cx="7176678" cy="14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launch </a:t>
            </a:r>
            <a:r>
              <a:rPr lang="en-US" dirty="0" err="1"/>
              <a:t>Airgeddon</a:t>
            </a:r>
            <a:r>
              <a:rPr lang="en-US" dirty="0"/>
              <a:t>, plug in your USB Wireless Adapter and make sure it is connected to your Kali VM.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49" y="2208599"/>
            <a:ext cx="5267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1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the </a:t>
            </a:r>
            <a:r>
              <a:rPr lang="en-US" dirty="0" err="1"/>
              <a:t>NetworkManger</a:t>
            </a:r>
            <a:r>
              <a:rPr lang="en-US" dirty="0"/>
              <a:t> and disable all processes that might </a:t>
            </a:r>
            <a:r>
              <a:rPr lang="en-US" dirty="0" err="1"/>
              <a:t>interfear</a:t>
            </a:r>
            <a:r>
              <a:rPr lang="en-US" dirty="0"/>
              <a:t> the experiment by issuing the following two commands </a:t>
            </a:r>
          </a:p>
          <a:p>
            <a:pPr lvl="1"/>
            <a:r>
              <a:rPr lang="en-US" dirty="0"/>
              <a:t>#service </a:t>
            </a:r>
            <a:r>
              <a:rPr lang="en-US" dirty="0" err="1"/>
              <a:t>NetworkManager</a:t>
            </a:r>
            <a:r>
              <a:rPr lang="en-US" dirty="0"/>
              <a:t> stop 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airmon</a:t>
            </a:r>
            <a:r>
              <a:rPr lang="en-US" dirty="0"/>
              <a:t>-ng check kill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Airgeddon</a:t>
            </a:r>
            <a:r>
              <a:rPr lang="en-US" dirty="0"/>
              <a:t> by issuing the command: </a:t>
            </a:r>
          </a:p>
          <a:p>
            <a:pPr lvl="1"/>
            <a:r>
              <a:rPr lang="en-US" dirty="0"/>
              <a:t>#bash airgeddon.sh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4" y="2086804"/>
            <a:ext cx="6496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0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 may detect conflict in our Linux distribution and ask you for action as follows, enter “y” to continue.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21" y="2546157"/>
            <a:ext cx="7467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 will continue to check for dependencies and version, enter to continue...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45" y="2321781"/>
            <a:ext cx="8209468" cy="19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will then be asked to choose the network adapter to be used, select the wireless LAN adapter.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5" y="2258170"/>
            <a:ext cx="8724198" cy="20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5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you will see the following screen appeared. You are now armed to carry out attacks !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31" y="1924050"/>
            <a:ext cx="7572375" cy="415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56437" y="573839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-- End of Task 1 -- </a:t>
            </a:r>
          </a:p>
        </p:txBody>
      </p:sp>
    </p:spTree>
    <p:extLst>
      <p:ext uri="{BB962C8B-B14F-4D97-AF65-F5344CB8AC3E}">
        <p14:creationId xmlns:p14="http://schemas.microsoft.com/office/powerpoint/2010/main" val="262299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2 - Start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Airgeddon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Scan for APs</a:t>
            </a:r>
          </a:p>
        </p:txBody>
      </p:sp>
    </p:spTree>
    <p:extLst>
      <p:ext uri="{BB962C8B-B14F-4D97-AF65-F5344CB8AC3E}">
        <p14:creationId xmlns:p14="http://schemas.microsoft.com/office/powerpoint/2010/main" val="9966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Airgeddon</a:t>
            </a:r>
            <a:r>
              <a:rPr lang="en-US" sz="2400" dirty="0"/>
              <a:t> is an easy to use </a:t>
            </a:r>
            <a:r>
              <a:rPr lang="en-US" sz="2400" dirty="0" err="1"/>
              <a:t>bach</a:t>
            </a:r>
            <a:r>
              <a:rPr lang="en-US" sz="2400" dirty="0"/>
              <a:t> script written for assessing the security of wireless networks. It is developed and maintained by </a:t>
            </a:r>
            <a:r>
              <a:rPr lang="en-US" sz="2400" dirty="0">
                <a:hlinkClick r:id="rId2" tooltip="v1t0rsh3r3"/>
              </a:rPr>
              <a:t>v1s1t0r1</a:t>
            </a:r>
            <a:r>
              <a:rPr lang="en-US" sz="2400" dirty="0"/>
              <a:t>.</a:t>
            </a:r>
          </a:p>
          <a:p>
            <a:r>
              <a:rPr lang="en-US" sz="2400" dirty="0">
                <a:hlinkClick r:id="rId3" tooltip="Posts by do son"/>
              </a:rPr>
              <a:t>Do Son</a:t>
            </a:r>
            <a:r>
              <a:rPr lang="en-US" sz="2400" dirty="0"/>
              <a:t> shares the various features of the software in his article called </a:t>
            </a:r>
            <a:r>
              <a:rPr lang="en-US" sz="2400" dirty="0">
                <a:hlinkClick r:id="rId4" tooltip="Airgeddon - Introduction"/>
              </a:rPr>
              <a:t>"</a:t>
            </a:r>
            <a:r>
              <a:rPr lang="en-US" sz="2400" dirty="0" err="1">
                <a:hlinkClick r:id="rId4" tooltip="Airgeddon - Introduction"/>
              </a:rPr>
              <a:t>airgeddon</a:t>
            </a:r>
            <a:r>
              <a:rPr lang="en-US" sz="2400" dirty="0">
                <a:hlinkClick r:id="rId4" tooltip="Airgeddon - Introduction"/>
              </a:rPr>
              <a:t> v10.20 </a:t>
            </a:r>
            <a:r>
              <a:rPr lang="en-US" sz="2400" dirty="0" err="1">
                <a:hlinkClick r:id="rId4" tooltip="Airgeddon - Introduction"/>
              </a:rPr>
              <a:t>realeases</a:t>
            </a:r>
            <a:r>
              <a:rPr lang="en-US" sz="2400" dirty="0">
                <a:hlinkClick r:id="rId4" tooltip="Airgeddon - Introduction"/>
              </a:rPr>
              <a:t>: All-in-one Wireless Toolkit</a:t>
            </a:r>
            <a:r>
              <a:rPr lang="en-US" sz="2400" dirty="0"/>
              <a:t> ".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7465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5 to for Handshake Tools menu...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11" y="1590881"/>
            <a:ext cx="75628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6 to capture handshake. Refer to the extra to learn about TCP handshake...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73" y="1918541"/>
            <a:ext cx="7734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5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dirty="0"/>
              <a:t>First we need to look for target wireless router, or BSSID. Refer to extra for TERMS used in wireless technology posted in </a:t>
            </a:r>
            <a:r>
              <a:rPr lang="en-US" dirty="0" err="1"/>
              <a:t>MeL</a:t>
            </a:r>
            <a:r>
              <a:rPr lang="en-US" dirty="0"/>
              <a:t>. </a:t>
            </a:r>
            <a:r>
              <a:rPr lang="en-US"/>
              <a:t>Press &lt;Ctrl&gt; &lt;c&gt; keys together once you see the SSID of your </a:t>
            </a:r>
            <a:r>
              <a:rPr lang="en-US" dirty="0"/>
              <a:t>router in the ESSID column... 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93" y="2715329"/>
            <a:ext cx="6324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SSID to be used for this Practical…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ICT-ISFGLOBAL-HQA</a:t>
            </a:r>
          </a:p>
          <a:p>
            <a:r>
              <a:rPr lang="en-US" dirty="0"/>
              <a:t>ICT-ISFGLOBAL-HQB</a:t>
            </a:r>
          </a:p>
          <a:p>
            <a:endParaRPr lang="en-US" dirty="0"/>
          </a:p>
          <a:p>
            <a:r>
              <a:rPr lang="en-US" dirty="0"/>
              <a:t>ICT-ISFGLOBAL-B1A</a:t>
            </a:r>
          </a:p>
          <a:p>
            <a:r>
              <a:rPr lang="en-US" dirty="0"/>
              <a:t>ICT-ISFGLOBAL-B1B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868-45A5-4E85-9345-F682245A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78E1-6B7E-475A-8183-275C471C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dirty="0"/>
              <a:t>You need to make sure your tutor has set traffic to make use of </a:t>
            </a:r>
            <a:r>
              <a:rPr lang="en-US"/>
              <a:t>these wireless AP. </a:t>
            </a:r>
          </a:p>
          <a:p>
            <a:pPr marL="742315" lvl="1" indent="-285115"/>
            <a:r>
              <a:rPr lang="en-US">
                <a:solidFill>
                  <a:srgbClr val="000000"/>
                </a:solidFill>
              </a:rPr>
              <a:t>Please remind him to connect to these routers and generate some traffics.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enter to continue ...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571750"/>
            <a:ext cx="6543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2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available AP will be listed for your selection. Select only the AP belong to the lab ...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663" y="1961363"/>
            <a:ext cx="5010150" cy="3857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9474" y="5615285"/>
            <a:ext cx="2220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-- End of Task 2 -</a:t>
            </a:r>
          </a:p>
        </p:txBody>
      </p:sp>
    </p:spTree>
    <p:extLst>
      <p:ext uri="{BB962C8B-B14F-4D97-AF65-F5344CB8AC3E}">
        <p14:creationId xmlns:p14="http://schemas.microsoft.com/office/powerpoint/2010/main" val="2335811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3 - Select Target AP to obtain Hand-Shake</a:t>
            </a:r>
          </a:p>
        </p:txBody>
      </p:sp>
    </p:spTree>
    <p:extLst>
      <p:ext uri="{BB962C8B-B14F-4D97-AF65-F5344CB8AC3E}">
        <p14:creationId xmlns:p14="http://schemas.microsoft.com/office/powerpoint/2010/main" val="3840607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have selected your AP, press [enter] to continue...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39" y="1828800"/>
            <a:ext cx="58959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2 to make sure the previously selected interface card is in monitor mode (if you need to)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51" y="2036403"/>
            <a:ext cx="75723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practical, the students would be able to </a:t>
            </a:r>
          </a:p>
          <a:p>
            <a:pPr lvl="1"/>
            <a:r>
              <a:rPr lang="en-US" dirty="0"/>
              <a:t>crack the WPA2-PSK key in any </a:t>
            </a:r>
            <a:r>
              <a:rPr lang="en-US" dirty="0" err="1"/>
              <a:t>WiFi</a:t>
            </a:r>
            <a:r>
              <a:rPr lang="en-US" dirty="0"/>
              <a:t> network that make use of such authentication scheme and use it to connect to the wireless network.</a:t>
            </a:r>
          </a:p>
          <a:p>
            <a:pPr lvl="1"/>
            <a:r>
              <a:rPr lang="en-US" dirty="0"/>
              <a:t>The students would also be able to explore and carry out attacks on other form authentication scheme using the same tool.</a:t>
            </a:r>
          </a:p>
        </p:txBody>
      </p:sp>
    </p:spTree>
    <p:extLst>
      <p:ext uri="{BB962C8B-B14F-4D97-AF65-F5344CB8AC3E}">
        <p14:creationId xmlns:p14="http://schemas.microsoft.com/office/powerpoint/2010/main" val="410593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time to listen for a handshake...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65" y="1984430"/>
            <a:ext cx="100584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86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capturing process started and there is nothing for you to do but just wait...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04" y="2234316"/>
            <a:ext cx="7164045" cy="28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hand-shake is detected, the program will stop and ask you to save the data into a file. Just press [enter] to accept to continue...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87" y="2579641"/>
            <a:ext cx="8738426" cy="2379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99732" y="5475221"/>
            <a:ext cx="240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-- End of Task 3 -- </a:t>
            </a:r>
          </a:p>
        </p:txBody>
      </p:sp>
    </p:spTree>
    <p:extLst>
      <p:ext uri="{BB962C8B-B14F-4D97-AF65-F5344CB8AC3E}">
        <p14:creationId xmlns:p14="http://schemas.microsoft.com/office/powerpoint/2010/main" val="2665280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4 - Crack WPA2-PSK Encryption Key</a:t>
            </a:r>
          </a:p>
        </p:txBody>
      </p:sp>
    </p:spTree>
    <p:extLst>
      <p:ext uri="{BB962C8B-B14F-4D97-AF65-F5344CB8AC3E}">
        <p14:creationId xmlns:p14="http://schemas.microsoft.com/office/powerpoint/2010/main" val="613429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now start the key cracking process.  Select 6 for Offline WPA/WPA2 decryption menu...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17" y="1985507"/>
            <a:ext cx="7572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Personal ...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824037"/>
            <a:ext cx="7629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7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1 for Dictionary attack against Handshake capture file.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20" y="1604631"/>
            <a:ext cx="78771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4" y="801175"/>
            <a:ext cx="10871200" cy="5181600"/>
          </a:xfrm>
        </p:spPr>
        <p:txBody>
          <a:bodyPr/>
          <a:lstStyle/>
          <a:p>
            <a:r>
              <a:rPr lang="en-US" dirty="0"/>
              <a:t>Before you move on. Start a new terminal and following the following steps to obtain a newrockyou.txt password file and use it in the attack: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link below explains the difference between the two 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8112" y="5813498"/>
            <a:ext cx="11298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http://cybertheta.blogspot.com/2017/08/password-dictionary.html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891" y="2150808"/>
            <a:ext cx="7450373" cy="28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27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the first terminal and press “y” to continue. You will be prompted for the DSSID and file dictionary to be used for the attack, press enter and enter /root/newrockyou.txt when asked. Notice is not the path.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70" y="2931919"/>
            <a:ext cx="7581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79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Cracking process starts, notice the jump in CPU utilization.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93" y="1555438"/>
            <a:ext cx="7940993" cy="52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2"/>
                </a:solidFill>
              </a:rPr>
              <a:t>Tasks</a:t>
            </a:r>
          </a:p>
          <a:p>
            <a:pPr lvl="1"/>
            <a:r>
              <a:rPr lang="en-US" dirty="0"/>
              <a:t>Task 1 - Setup and Start </a:t>
            </a:r>
            <a:r>
              <a:rPr lang="en-US" dirty="0" err="1"/>
              <a:t>Airgeddon</a:t>
            </a:r>
            <a:r>
              <a:rPr lang="en-US" dirty="0"/>
              <a:t> in Kali Linux 2021.1</a:t>
            </a:r>
          </a:p>
          <a:p>
            <a:pPr lvl="1"/>
            <a:r>
              <a:rPr lang="en-US" dirty="0"/>
              <a:t>Task 2 - Start </a:t>
            </a:r>
            <a:r>
              <a:rPr lang="en-US" dirty="0" err="1"/>
              <a:t>Airgeddon</a:t>
            </a:r>
            <a:r>
              <a:rPr lang="en-US" dirty="0"/>
              <a:t> and Scan for APs</a:t>
            </a:r>
          </a:p>
          <a:p>
            <a:pPr lvl="1"/>
            <a:r>
              <a:rPr lang="en-US" dirty="0"/>
              <a:t>Task 3 - Select Target AP to obtain Hand-Shake</a:t>
            </a:r>
          </a:p>
          <a:p>
            <a:pPr lvl="1"/>
            <a:r>
              <a:rPr lang="en-US" dirty="0"/>
              <a:t>Take 4 - Crack WPA2-PSK Encryption Key</a:t>
            </a:r>
          </a:p>
          <a:p>
            <a:r>
              <a:rPr lang="en-SG" dirty="0"/>
              <a:t>Challenge</a:t>
            </a:r>
            <a:endParaRPr lang="en-US" dirty="0"/>
          </a:p>
          <a:p>
            <a:endParaRPr lang="en-SG" sz="2800" dirty="0"/>
          </a:p>
          <a:p>
            <a:r>
              <a:rPr lang="en-US" sz="28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</a:t>
            </a:r>
            <a:r>
              <a:rPr lang="en-US" sz="2800" b="0" dirty="0"/>
              <a:t>You need to go through the Tasks sequentially for the 1st practice. And subsequently, you may choose Task 4 for just performing the cracking of key or Task 1-3 to obtain the hand-shake. </a:t>
            </a:r>
          </a:p>
          <a:p>
            <a:endParaRPr lang="en-US" sz="28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8748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found.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20" y="1517995"/>
            <a:ext cx="77057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7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done 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076450"/>
            <a:ext cx="10620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2362200"/>
            <a:ext cx="7772400" cy="1524000"/>
          </a:xfrm>
        </p:spPr>
        <p:txBody>
          <a:bodyPr/>
          <a:lstStyle/>
          <a:p>
            <a:pPr algn="ctr"/>
            <a:r>
              <a:rPr lang="en-SG" sz="4000" dirty="0"/>
              <a:t>Challenge 4.1</a:t>
            </a:r>
          </a:p>
        </p:txBody>
      </p:sp>
    </p:spTree>
    <p:extLst>
      <p:ext uri="{BB962C8B-B14F-4D97-AF65-F5344CB8AC3E}">
        <p14:creationId xmlns:p14="http://schemas.microsoft.com/office/powerpoint/2010/main" val="1782402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4.1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247F4-6E1D-EA4E-9A0D-96990A57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84" y="907801"/>
            <a:ext cx="10871200" cy="5181600"/>
          </a:xfrm>
        </p:spPr>
        <p:txBody>
          <a:bodyPr/>
          <a:lstStyle/>
          <a:p>
            <a:pPr marL="342265" indent="-342265"/>
            <a:r>
              <a:rPr lang="en-SG" dirty="0"/>
              <a:t>Work in team of 2 and research on the Internet to find ONE other method to crack PSK-WPA2 wireless encryption key.</a:t>
            </a:r>
          </a:p>
          <a:p>
            <a:pPr marL="342265" indent="-342265"/>
            <a:r>
              <a:rPr lang="en-SG" dirty="0"/>
              <a:t>Test it with your home network AP and record the steps in a PowerPoint file and submit it to your class's team week 3 channel.</a:t>
            </a:r>
          </a:p>
          <a:p>
            <a:pPr marL="342265" indent="-342265"/>
            <a:r>
              <a:rPr lang="en-SG">
                <a:ea typeface="+mn-lt"/>
                <a:cs typeface="+mn-lt"/>
              </a:rPr>
              <a:t>Name your file as Cha4.1- members' full </a:t>
            </a:r>
            <a:r>
              <a:rPr lang="en-SG" dirty="0">
                <a:ea typeface="+mn-lt"/>
                <a:cs typeface="+mn-lt"/>
              </a:rPr>
              <a:t>name</a:t>
            </a:r>
          </a:p>
          <a:p>
            <a:pPr marL="342265" indent="-342265"/>
            <a:r>
              <a:rPr lang="en-SG" dirty="0"/>
              <a:t>Complete this exercise before week 7.</a:t>
            </a:r>
          </a:p>
          <a:p>
            <a:pPr marL="342265" indent="-342265"/>
            <a:endParaRPr lang="en-SG" dirty="0"/>
          </a:p>
          <a:p>
            <a:pPr marL="342265" indent="-342265"/>
            <a:endParaRPr lang="en-SG" dirty="0"/>
          </a:p>
          <a:p>
            <a:pPr marL="342265" indent="-3422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1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0" y="2133601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162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Do this exercise on your own notebook IN THE LAB.</a:t>
            </a:r>
            <a:endParaRPr lang="en-US" sz="2400" dirty="0"/>
          </a:p>
          <a:p>
            <a:endParaRPr lang="en-SG" sz="2400" dirty="0"/>
          </a:p>
          <a:p>
            <a:r>
              <a:rPr lang="en-US" sz="2400" dirty="0"/>
              <a:t>Open Kali Linux in a VM player.</a:t>
            </a:r>
          </a:p>
          <a:p>
            <a:pPr lvl="1"/>
            <a:r>
              <a:rPr lang="en-US" sz="1800" dirty="0"/>
              <a:t>The network setting set to </a:t>
            </a:r>
            <a:r>
              <a:rPr lang="en-SG" sz="1800" dirty="0">
                <a:solidFill>
                  <a:srgbClr val="FF0000"/>
                </a:solidFill>
              </a:rPr>
              <a:t>NAT</a:t>
            </a:r>
            <a:r>
              <a:rPr lang="en-US" sz="1800" dirty="0"/>
              <a:t>. </a:t>
            </a:r>
          </a:p>
          <a:p>
            <a:pPr marL="457188" lvl="1" indent="0">
              <a:buNone/>
            </a:pPr>
            <a:endParaRPr lang="en-US" sz="1800" dirty="0"/>
          </a:p>
          <a:p>
            <a:r>
              <a:rPr lang="en-US" sz="2400" dirty="0"/>
              <a:t>Loan a USB Wireless adapter from level 8 Admin office and connect it to your Kali Linux VM as an External Device.</a:t>
            </a:r>
          </a:p>
          <a:p>
            <a:endParaRPr lang="en-US" sz="2400" dirty="0"/>
          </a:p>
          <a:p>
            <a:r>
              <a:rPr lang="en-US" sz="2400" dirty="0"/>
              <a:t>Connect to </a:t>
            </a:r>
            <a:r>
              <a:rPr lang="en-US" sz="2400" dirty="0" err="1"/>
              <a:t>NPWiress</a:t>
            </a:r>
            <a:r>
              <a:rPr lang="en-US" sz="2400" dirty="0"/>
              <a:t> to check the functioning of the device.</a:t>
            </a:r>
          </a:p>
          <a:p>
            <a:endParaRPr lang="en-US" sz="2400" dirty="0"/>
          </a:p>
          <a:p>
            <a:r>
              <a:rPr lang="en-US" sz="2400" dirty="0"/>
              <a:t>If the VMs appeared to be slow, you need to increase the memory and number of processor of the respective VM.</a:t>
            </a:r>
          </a:p>
        </p:txBody>
      </p:sp>
    </p:spTree>
    <p:extLst>
      <p:ext uri="{BB962C8B-B14F-4D97-AF65-F5344CB8AC3E}">
        <p14:creationId xmlns:p14="http://schemas.microsoft.com/office/powerpoint/2010/main" val="1111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do this lab practical </a:t>
            </a:r>
            <a:r>
              <a:rPr lang="en-US" dirty="0">
                <a:solidFill>
                  <a:srgbClr val="FF0000"/>
                </a:solidFill>
              </a:rPr>
              <a:t>using the desktop PC in the lab </a:t>
            </a:r>
            <a:r>
              <a:rPr lang="en-US" dirty="0"/>
              <a:t>but you need to boot up Kali Linux from the hard-disk partition. </a:t>
            </a:r>
          </a:p>
          <a:p>
            <a:pPr lvl="1"/>
            <a:r>
              <a:rPr lang="en-US" dirty="0"/>
              <a:t>The Desktop PC has Wireless Network Device and Kali Linux boot up from the partition will connect directly to the wireless network device and you do not need a external USB Wireless Adaptor.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userid</a:t>
            </a:r>
            <a:r>
              <a:rPr lang="en-US" dirty="0"/>
              <a:t> and password is “</a:t>
            </a:r>
            <a:r>
              <a:rPr lang="en-US" dirty="0" err="1"/>
              <a:t>ict:toor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1 - Setup and Start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Airgeddon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Kali Linux 2021.1</a:t>
            </a:r>
          </a:p>
        </p:txBody>
      </p:sp>
    </p:spTree>
    <p:extLst>
      <p:ext uri="{BB962C8B-B14F-4D97-AF65-F5344CB8AC3E}">
        <p14:creationId xmlns:p14="http://schemas.microsoft.com/office/powerpoint/2010/main" val="21916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also do this lab practical using the desktop PC in the lab but you need to boot up Kali Linux from the hard-disk partition. </a:t>
            </a:r>
          </a:p>
          <a:p>
            <a:pPr lvl="1"/>
            <a:r>
              <a:rPr lang="en-US"/>
              <a:t>The Desktop PC has Wireless Network Device and Kali Linux boot up from the partition will connect directly to the wireless network device and you do not need a external USB Wireless Adaptor.</a:t>
            </a:r>
          </a:p>
          <a:p>
            <a:pPr lvl="1"/>
            <a:r>
              <a:rPr lang="en-US"/>
              <a:t>The userid and password is “ict:toor”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Airgeddon</a:t>
            </a:r>
            <a:r>
              <a:rPr lang="en-US" dirty="0"/>
              <a:t> source code is located at </a:t>
            </a:r>
            <a:r>
              <a:rPr lang="en-US" dirty="0" err="1"/>
              <a:t>Git</a:t>
            </a:r>
            <a:r>
              <a:rPr lang="en-US" dirty="0"/>
              <a:t> Repository - </a:t>
            </a:r>
            <a:r>
              <a:rPr lang="en-US" i="1" dirty="0"/>
              <a:t>https://github.com/v1s1t0r1sh3r3/airgeddon.</a:t>
            </a:r>
            <a:br>
              <a:rPr lang="en-US" i="1" dirty="0"/>
            </a:br>
            <a:endParaRPr lang="en-US" dirty="0"/>
          </a:p>
          <a:p>
            <a:r>
              <a:rPr lang="en-US" dirty="0"/>
              <a:t>Login into your Kali Linux OS, start a terminal and change the user to root.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35" y="3695448"/>
            <a:ext cx="4691278" cy="16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31342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C263C1BB8CE419EB5D4898E29476C" ma:contentTypeVersion="2" ma:contentTypeDescription="Create a new document." ma:contentTypeScope="" ma:versionID="615e6d275176d44f918c8c0632d8f860">
  <xsd:schema xmlns:xsd="http://www.w3.org/2001/XMLSchema" xmlns:xs="http://www.w3.org/2001/XMLSchema" xmlns:p="http://schemas.microsoft.com/office/2006/metadata/properties" xmlns:ns2="b3cb7993-a6de-4faf-ad31-2d728e621b0d" targetNamespace="http://schemas.microsoft.com/office/2006/metadata/properties" ma:root="true" ma:fieldsID="51aeffd96d6e409178f3a28261d73039" ns2:_="">
    <xsd:import namespace="b3cb7993-a6de-4faf-ad31-2d728e621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b7993-a6de-4faf-ad31-2d728e621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CB51F8-DEA3-493A-9333-451AE92F7C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D59225-F439-45B9-9A9E-974AF8982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b7993-a6de-4faf-ad31-2d728e621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9DC9E7-9550-40D6-803F-827E1A84D162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1061</Words>
  <Application>Microsoft Office PowerPoint</Application>
  <PresentationFormat>Widescreen</PresentationFormat>
  <Paragraphs>103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Contport</vt:lpstr>
      <vt:lpstr>PowerPoint Presentation</vt:lpstr>
      <vt:lpstr>Introduction</vt:lpstr>
      <vt:lpstr>Learning Objectives</vt:lpstr>
      <vt:lpstr>Contents</vt:lpstr>
      <vt:lpstr>Important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SSID to be used for this Practical…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 4.1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Hock Guan</dc:creator>
  <cp:lastModifiedBy>Hock Guan TAN (NP)</cp:lastModifiedBy>
  <cp:revision>117</cp:revision>
  <dcterms:created xsi:type="dcterms:W3CDTF">2020-04-27T18:10:27Z</dcterms:created>
  <dcterms:modified xsi:type="dcterms:W3CDTF">2021-05-10T12:58:36Z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0x0101004EFC263C1BB8CE419EB5D4898E29476C</vt:lpwstr>
  </property>
  <property fmtid="{D5CDD505-2E9C-101B-9397-08002B2CF9AE}" pid="3" name="MSIP_Label_dd7aeb4d-f421-48c2-a20e-7b6cd62b5b82_Enabled">
    <vt:lpwstr>True</vt:lpwstr>
  </property>
  <property fmtid="{D5CDD505-2E9C-101B-9397-08002B2CF9AE}" pid="4" name="MSIP_Label_dd7aeb4d-f421-48c2-a20e-7b6cd62b5b82_SiteId">
    <vt:lpwstr>cba9e115-3016-4462-a1ab-a565cba0cdf1</vt:lpwstr>
  </property>
  <property fmtid="{D5CDD505-2E9C-101B-9397-08002B2CF9AE}" pid="5" name="MSIP_Label_dd7aeb4d-f421-48c2-a20e-7b6cd62b5b82_ActionId">
    <vt:lpwstr>6bdd5ebb-30ba-4b5a-8186-b96a64e0c190</vt:lpwstr>
  </property>
  <property fmtid="{D5CDD505-2E9C-101B-9397-08002B2CF9AE}" pid="6" name="MSIP_Label_dd7aeb4d-f421-48c2-a20e-7b6cd62b5b82_Method">
    <vt:lpwstr>Privileged</vt:lpwstr>
  </property>
  <property fmtid="{D5CDD505-2E9C-101B-9397-08002B2CF9AE}" pid="7" name="MSIP_Label_dd7aeb4d-f421-48c2-a20e-7b6cd62b5b82_SetDate">
    <vt:lpwstr>2021-04-27T22:26:48Z</vt:lpwstr>
  </property>
  <property fmtid="{D5CDD505-2E9C-101B-9397-08002B2CF9AE}" pid="8" name="MSIP_Label_dd7aeb4d-f421-48c2-a20e-7b6cd62b5b82_Name">
    <vt:lpwstr>dd7aeb4d-f421-48c2-a20e-7b6cd62b5b82</vt:lpwstr>
  </property>
  <property fmtid="{D5CDD505-2E9C-101B-9397-08002B2CF9AE}" pid="9" name="MSIP_Label_dd7aeb4d-f421-48c2-a20e-7b6cd62b5b82_ContentBits">
    <vt:lpwstr>1</vt:lpwstr>
  </property>
  <property fmtid="{D5CDD505-2E9C-101B-9397-08002B2CF9AE}" pid="10" name="ClassificationContentMarkingHeaderLocations">
    <vt:lpwstr>Contport:3</vt:lpwstr>
  </property>
  <property fmtid="{D5CDD505-2E9C-101B-9397-08002B2CF9AE}" pid="11" name="ClassificationContentMarkingHeaderText">
    <vt:lpwstr>                    Official Open</vt:lpwstr>
  </property>
</Properties>
</file>