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54"/>
  </p:notesMasterIdLst>
  <p:handoutMasterIdLst>
    <p:handoutMasterId r:id="rId55"/>
  </p:handoutMasterIdLst>
  <p:sldIdLst>
    <p:sldId id="376" r:id="rId5"/>
    <p:sldId id="523" r:id="rId6"/>
    <p:sldId id="464" r:id="rId7"/>
    <p:sldId id="466" r:id="rId8"/>
    <p:sldId id="512" r:id="rId9"/>
    <p:sldId id="480" r:id="rId10"/>
    <p:sldId id="542" r:id="rId11"/>
    <p:sldId id="543" r:id="rId12"/>
    <p:sldId id="602" r:id="rId13"/>
    <p:sldId id="559" r:id="rId14"/>
    <p:sldId id="553" r:id="rId15"/>
    <p:sldId id="554" r:id="rId16"/>
    <p:sldId id="591" r:id="rId17"/>
    <p:sldId id="560" r:id="rId18"/>
    <p:sldId id="575" r:id="rId19"/>
    <p:sldId id="540" r:id="rId20"/>
    <p:sldId id="561" r:id="rId21"/>
    <p:sldId id="578" r:id="rId22"/>
    <p:sldId id="562" r:id="rId23"/>
    <p:sldId id="555" r:id="rId24"/>
    <p:sldId id="579" r:id="rId25"/>
    <p:sldId id="580" r:id="rId26"/>
    <p:sldId id="581" r:id="rId27"/>
    <p:sldId id="582" r:id="rId28"/>
    <p:sldId id="541" r:id="rId29"/>
    <p:sldId id="564" r:id="rId30"/>
    <p:sldId id="565" r:id="rId31"/>
    <p:sldId id="566" r:id="rId32"/>
    <p:sldId id="583" r:id="rId33"/>
    <p:sldId id="584" r:id="rId34"/>
    <p:sldId id="585" r:id="rId35"/>
    <p:sldId id="586" r:id="rId36"/>
    <p:sldId id="590" r:id="rId37"/>
    <p:sldId id="587" r:id="rId38"/>
    <p:sldId id="592" r:id="rId39"/>
    <p:sldId id="588" r:id="rId40"/>
    <p:sldId id="594" r:id="rId41"/>
    <p:sldId id="593" r:id="rId42"/>
    <p:sldId id="532" r:id="rId43"/>
    <p:sldId id="597" r:id="rId44"/>
    <p:sldId id="598" r:id="rId45"/>
    <p:sldId id="596" r:id="rId46"/>
    <p:sldId id="571" r:id="rId47"/>
    <p:sldId id="599" r:id="rId48"/>
    <p:sldId id="600" r:id="rId49"/>
    <p:sldId id="420" r:id="rId50"/>
    <p:sldId id="595" r:id="rId51"/>
    <p:sldId id="589" r:id="rId52"/>
    <p:sldId id="601" r:id="rId53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CC"/>
    <a:srgbClr val="00CC00"/>
    <a:srgbClr val="800000"/>
    <a:srgbClr val="0099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e5f7d661-fe1a-47b6-b277-f25b08fa15d4" providerId="ADAL" clId="{8B6110EF-A137-4202-9B4B-47278185654A}"/>
    <pc:docChg chg="custSel addSld modSld">
      <pc:chgData name="Hock Guan TAN (NP)" userId="e5f7d661-fe1a-47b6-b277-f25b08fa15d4" providerId="ADAL" clId="{8B6110EF-A137-4202-9B4B-47278185654A}" dt="2021-05-27T03:13:21.728" v="57" actId="113"/>
      <pc:docMkLst>
        <pc:docMk/>
      </pc:docMkLst>
      <pc:sldChg chg="modSp mod modClrScheme chgLayout">
        <pc:chgData name="Hock Guan TAN (NP)" userId="e5f7d661-fe1a-47b6-b277-f25b08fa15d4" providerId="ADAL" clId="{8B6110EF-A137-4202-9B4B-47278185654A}" dt="2021-05-24T06:25:53.608" v="0" actId="700"/>
        <pc:sldMkLst>
          <pc:docMk/>
          <pc:sldMk cId="628431342" sldId="543"/>
        </pc:sldMkLst>
        <pc:spChg chg="mod ord">
          <ac:chgData name="Hock Guan TAN (NP)" userId="e5f7d661-fe1a-47b6-b277-f25b08fa15d4" providerId="ADAL" clId="{8B6110EF-A137-4202-9B4B-47278185654A}" dt="2021-05-24T06:25:53.608" v="0" actId="700"/>
          <ac:spMkLst>
            <pc:docMk/>
            <pc:sldMk cId="628431342" sldId="543"/>
            <ac:spMk id="2" creationId="{00000000-0000-0000-0000-000000000000}"/>
          </ac:spMkLst>
        </pc:spChg>
        <pc:spChg chg="mod ord">
          <ac:chgData name="Hock Guan TAN (NP)" userId="e5f7d661-fe1a-47b6-b277-f25b08fa15d4" providerId="ADAL" clId="{8B6110EF-A137-4202-9B4B-47278185654A}" dt="2021-05-24T06:25:53.608" v="0" actId="700"/>
          <ac:spMkLst>
            <pc:docMk/>
            <pc:sldMk cId="628431342" sldId="543"/>
            <ac:spMk id="3" creationId="{00000000-0000-0000-0000-000000000000}"/>
          </ac:spMkLst>
        </pc:spChg>
      </pc:sldChg>
      <pc:sldChg chg="modSp">
        <pc:chgData name="Hock Guan TAN (NP)" userId="e5f7d661-fe1a-47b6-b277-f25b08fa15d4" providerId="ADAL" clId="{8B6110EF-A137-4202-9B4B-47278185654A}" dt="2021-05-27T03:13:21.728" v="57" actId="113"/>
        <pc:sldMkLst>
          <pc:docMk/>
          <pc:sldMk cId="2335811010" sldId="562"/>
        </pc:sldMkLst>
        <pc:spChg chg="mod">
          <ac:chgData name="Hock Guan TAN (NP)" userId="e5f7d661-fe1a-47b6-b277-f25b08fa15d4" providerId="ADAL" clId="{8B6110EF-A137-4202-9B4B-47278185654A}" dt="2021-05-27T03:13:21.728" v="57" actId="113"/>
          <ac:spMkLst>
            <pc:docMk/>
            <pc:sldMk cId="2335811010" sldId="562"/>
            <ac:spMk id="3" creationId="{00000000-0000-0000-0000-000000000000}"/>
          </ac:spMkLst>
        </pc:spChg>
      </pc:sldChg>
      <pc:sldChg chg="modSp">
        <pc:chgData name="Hock Guan TAN (NP)" userId="e5f7d661-fe1a-47b6-b277-f25b08fa15d4" providerId="ADAL" clId="{8B6110EF-A137-4202-9B4B-47278185654A}" dt="2021-05-27T03:10:03.178" v="56" actId="113"/>
        <pc:sldMkLst>
          <pc:docMk/>
          <pc:sldMk cId="1560401968" sldId="571"/>
        </pc:sldMkLst>
        <pc:spChg chg="mod">
          <ac:chgData name="Hock Guan TAN (NP)" userId="e5f7d661-fe1a-47b6-b277-f25b08fa15d4" providerId="ADAL" clId="{8B6110EF-A137-4202-9B4B-47278185654A}" dt="2021-05-27T03:10:03.178" v="56" actId="113"/>
          <ac:spMkLst>
            <pc:docMk/>
            <pc:sldMk cId="1560401968" sldId="571"/>
            <ac:spMk id="5" creationId="{00000000-0000-0000-0000-000000000000}"/>
          </ac:spMkLst>
        </pc:spChg>
      </pc:sldChg>
      <pc:sldChg chg="addSp modSp">
        <pc:chgData name="Hock Guan TAN (NP)" userId="e5f7d661-fe1a-47b6-b277-f25b08fa15d4" providerId="ADAL" clId="{8B6110EF-A137-4202-9B4B-47278185654A}" dt="2021-05-24T06:29:50.595" v="45" actId="1076"/>
        <pc:sldMkLst>
          <pc:docMk/>
          <pc:sldMk cId="2710207652" sldId="582"/>
        </pc:sldMkLst>
        <pc:spChg chg="add mod">
          <ac:chgData name="Hock Guan TAN (NP)" userId="e5f7d661-fe1a-47b6-b277-f25b08fa15d4" providerId="ADAL" clId="{8B6110EF-A137-4202-9B4B-47278185654A}" dt="2021-05-24T06:29:50.595" v="45" actId="1076"/>
          <ac:spMkLst>
            <pc:docMk/>
            <pc:sldMk cId="2710207652" sldId="582"/>
            <ac:spMk id="2" creationId="{D4DF3DEF-0DB4-450E-AC12-2F80D74C1C50}"/>
          </ac:spMkLst>
        </pc:spChg>
      </pc:sldChg>
      <pc:sldChg chg="modSp">
        <pc:chgData name="Hock Guan TAN (NP)" userId="e5f7d661-fe1a-47b6-b277-f25b08fa15d4" providerId="ADAL" clId="{8B6110EF-A137-4202-9B4B-47278185654A}" dt="2021-05-24T07:09:57.208" v="46" actId="113"/>
        <pc:sldMkLst>
          <pc:docMk/>
          <pc:sldMk cId="2216688902" sldId="586"/>
        </pc:sldMkLst>
        <pc:spChg chg="mod">
          <ac:chgData name="Hock Guan TAN (NP)" userId="e5f7d661-fe1a-47b6-b277-f25b08fa15d4" providerId="ADAL" clId="{8B6110EF-A137-4202-9B4B-47278185654A}" dt="2021-05-24T07:09:57.208" v="46" actId="113"/>
          <ac:spMkLst>
            <pc:docMk/>
            <pc:sldMk cId="2216688902" sldId="586"/>
            <ac:spMk id="3" creationId="{00000000-0000-0000-0000-000000000000}"/>
          </ac:spMkLst>
        </pc:spChg>
      </pc:sldChg>
      <pc:sldChg chg="modSp">
        <pc:chgData name="Hock Guan TAN (NP)" userId="e5f7d661-fe1a-47b6-b277-f25b08fa15d4" providerId="ADAL" clId="{8B6110EF-A137-4202-9B4B-47278185654A}" dt="2021-05-24T07:36:09.715" v="53" actId="1076"/>
        <pc:sldMkLst>
          <pc:docMk/>
          <pc:sldMk cId="4264314350" sldId="599"/>
        </pc:sldMkLst>
        <pc:picChg chg="mod">
          <ac:chgData name="Hock Guan TAN (NP)" userId="e5f7d661-fe1a-47b6-b277-f25b08fa15d4" providerId="ADAL" clId="{8B6110EF-A137-4202-9B4B-47278185654A}" dt="2021-05-24T07:36:09.715" v="53" actId="1076"/>
          <ac:picMkLst>
            <pc:docMk/>
            <pc:sldMk cId="4264314350" sldId="599"/>
            <ac:picMk id="9" creationId="{00000000-0000-0000-0000-000000000000}"/>
          </ac:picMkLst>
        </pc:picChg>
      </pc:sldChg>
      <pc:sldChg chg="addSp delSp modSp new mod modClrScheme chgLayout">
        <pc:chgData name="Hock Guan TAN (NP)" userId="e5f7d661-fe1a-47b6-b277-f25b08fa15d4" providerId="ADAL" clId="{8B6110EF-A137-4202-9B4B-47278185654A}" dt="2021-05-24T06:28:52.266" v="40" actId="20577"/>
        <pc:sldMkLst>
          <pc:docMk/>
          <pc:sldMk cId="389988148" sldId="602"/>
        </pc:sldMkLst>
        <pc:spChg chg="add del mod">
          <ac:chgData name="Hock Guan TAN (NP)" userId="e5f7d661-fe1a-47b6-b277-f25b08fa15d4" providerId="ADAL" clId="{8B6110EF-A137-4202-9B4B-47278185654A}" dt="2021-05-24T06:26:16.524" v="3" actId="700"/>
          <ac:spMkLst>
            <pc:docMk/>
            <pc:sldMk cId="389988148" sldId="602"/>
            <ac:spMk id="2" creationId="{5D0B48D4-365C-4305-8F76-D691AF28B5D2}"/>
          </ac:spMkLst>
        </pc:spChg>
        <pc:spChg chg="add">
          <ac:chgData name="Hock Guan TAN (NP)" userId="e5f7d661-fe1a-47b6-b277-f25b08fa15d4" providerId="ADAL" clId="{8B6110EF-A137-4202-9B4B-47278185654A}" dt="2021-05-24T06:28:23.530" v="5" actId="139"/>
          <ac:spMkLst>
            <pc:docMk/>
            <pc:sldMk cId="389988148" sldId="602"/>
            <ac:spMk id="6" creationId="{A4F1223C-70FE-4645-A3D3-251809D2B5AE}"/>
          </ac:spMkLst>
        </pc:spChg>
        <pc:spChg chg="add mod ord">
          <ac:chgData name="Hock Guan TAN (NP)" userId="e5f7d661-fe1a-47b6-b277-f25b08fa15d4" providerId="ADAL" clId="{8B6110EF-A137-4202-9B4B-47278185654A}" dt="2021-05-24T06:28:52.266" v="40" actId="20577"/>
          <ac:spMkLst>
            <pc:docMk/>
            <pc:sldMk cId="389988148" sldId="602"/>
            <ac:spMk id="7" creationId="{1C281EDF-DF3E-41D5-80F4-67F14600C26B}"/>
          </ac:spMkLst>
        </pc:spChg>
        <pc:picChg chg="add">
          <ac:chgData name="Hock Guan TAN (NP)" userId="e5f7d661-fe1a-47b6-b277-f25b08fa15d4" providerId="ADAL" clId="{8B6110EF-A137-4202-9B4B-47278185654A}" dt="2021-05-24T06:28:09.453" v="4" actId="22"/>
          <ac:picMkLst>
            <pc:docMk/>
            <pc:sldMk cId="389988148" sldId="602"/>
            <ac:picMk id="5" creationId="{10E50411-65DD-4165-9D06-7A7F02357001}"/>
          </ac:picMkLst>
        </pc:picChg>
      </pc:sldChg>
    </pc:docChg>
  </pc:docChgLst>
  <pc:docChgLst>
    <pc:chgData name="Hock Guan TAN (NP)" userId="e5f7d661-fe1a-47b6-b277-f25b08fa15d4" providerId="ADAL" clId="{18EF79FC-DAEF-4DE5-8CA4-916783548EC1}"/>
    <pc:docChg chg="custSel modSld">
      <pc:chgData name="Hock Guan TAN (NP)" userId="e5f7d661-fe1a-47b6-b277-f25b08fa15d4" providerId="ADAL" clId="{18EF79FC-DAEF-4DE5-8CA4-916783548EC1}" dt="2021-04-23T07:17:01.273" v="41" actId="20577"/>
      <pc:docMkLst>
        <pc:docMk/>
      </pc:docMkLst>
      <pc:sldChg chg="modSp">
        <pc:chgData name="Hock Guan TAN (NP)" userId="e5f7d661-fe1a-47b6-b277-f25b08fa15d4" providerId="ADAL" clId="{18EF79FC-DAEF-4DE5-8CA4-916783548EC1}" dt="2021-04-23T07:16:48.942" v="37" actId="20577"/>
        <pc:sldMkLst>
          <pc:docMk/>
          <pc:sldMk cId="3405888941" sldId="494"/>
        </pc:sldMkLst>
        <pc:spChg chg="mod">
          <ac:chgData name="Hock Guan TAN (NP)" userId="e5f7d661-fe1a-47b6-b277-f25b08fa15d4" providerId="ADAL" clId="{18EF79FC-DAEF-4DE5-8CA4-916783548EC1}" dt="2021-04-23T07:16:48.942" v="37" actId="20577"/>
          <ac:spMkLst>
            <pc:docMk/>
            <pc:sldMk cId="3405888941" sldId="494"/>
            <ac:spMk id="3" creationId="{00000000-0000-0000-0000-000000000000}"/>
          </ac:spMkLst>
        </pc:spChg>
      </pc:sldChg>
      <pc:sldChg chg="delSp">
        <pc:chgData name="Hock Guan TAN (NP)" userId="e5f7d661-fe1a-47b6-b277-f25b08fa15d4" providerId="ADAL" clId="{18EF79FC-DAEF-4DE5-8CA4-916783548EC1}" dt="2021-04-23T07:12:19.979" v="0" actId="478"/>
        <pc:sldMkLst>
          <pc:docMk/>
          <pc:sldMk cId="204867608" sldId="495"/>
        </pc:sldMkLst>
        <pc:spChg chg="del">
          <ac:chgData name="Hock Guan TAN (NP)" userId="e5f7d661-fe1a-47b6-b277-f25b08fa15d4" providerId="ADAL" clId="{18EF79FC-DAEF-4DE5-8CA4-916783548EC1}" dt="2021-04-23T07:12:19.979" v="0" actId="478"/>
          <ac:spMkLst>
            <pc:docMk/>
            <pc:sldMk cId="204867608" sldId="495"/>
            <ac:spMk id="2" creationId="{00000000-0000-0000-0000-000000000000}"/>
          </ac:spMkLst>
        </pc:spChg>
      </pc:sldChg>
      <pc:sldChg chg="modSp">
        <pc:chgData name="Hock Guan TAN (NP)" userId="e5f7d661-fe1a-47b6-b277-f25b08fa15d4" providerId="ADAL" clId="{18EF79FC-DAEF-4DE5-8CA4-916783548EC1}" dt="2021-04-23T07:17:01.273" v="41" actId="20577"/>
        <pc:sldMkLst>
          <pc:docMk/>
          <pc:sldMk cId="2417645117" sldId="518"/>
        </pc:sldMkLst>
        <pc:spChg chg="mod">
          <ac:chgData name="Hock Guan TAN (NP)" userId="e5f7d661-fe1a-47b6-b277-f25b08fa15d4" providerId="ADAL" clId="{18EF79FC-DAEF-4DE5-8CA4-916783548EC1}" dt="2021-04-23T07:17:01.273" v="41" actId="20577"/>
          <ac:spMkLst>
            <pc:docMk/>
            <pc:sldMk cId="2417645117" sldId="518"/>
            <ac:spMk id="3" creationId="{00000000-0000-0000-0000-000000000000}"/>
          </ac:spMkLst>
        </pc:spChg>
      </pc:sldChg>
      <pc:sldChg chg="addSp modSp">
        <pc:chgData name="Hock Guan TAN (NP)" userId="e5f7d661-fe1a-47b6-b277-f25b08fa15d4" providerId="ADAL" clId="{18EF79FC-DAEF-4DE5-8CA4-916783548EC1}" dt="2021-04-23T07:14:57.879" v="20" actId="20577"/>
        <pc:sldMkLst>
          <pc:docMk/>
          <pc:sldMk cId="4209592309" sldId="527"/>
        </pc:sldMkLst>
        <pc:spChg chg="add mod">
          <ac:chgData name="Hock Guan TAN (NP)" userId="e5f7d661-fe1a-47b6-b277-f25b08fa15d4" providerId="ADAL" clId="{18EF79FC-DAEF-4DE5-8CA4-916783548EC1}" dt="2021-04-23T07:14:57.879" v="20" actId="20577"/>
          <ac:spMkLst>
            <pc:docMk/>
            <pc:sldMk cId="4209592309" sldId="527"/>
            <ac:spMk id="5" creationId="{1921EA3C-4A7F-4753-80A7-EA931AC7F81D}"/>
          </ac:spMkLst>
        </pc:spChg>
      </pc:sldChg>
      <pc:sldChg chg="addSp modSp">
        <pc:chgData name="Hock Guan TAN (NP)" userId="e5f7d661-fe1a-47b6-b277-f25b08fa15d4" providerId="ADAL" clId="{18EF79FC-DAEF-4DE5-8CA4-916783548EC1}" dt="2021-04-23T07:13:49.418" v="4" actId="255"/>
        <pc:sldMkLst>
          <pc:docMk/>
          <pc:sldMk cId="1925166354" sldId="529"/>
        </pc:sldMkLst>
        <pc:spChg chg="add mod">
          <ac:chgData name="Hock Guan TAN (NP)" userId="e5f7d661-fe1a-47b6-b277-f25b08fa15d4" providerId="ADAL" clId="{18EF79FC-DAEF-4DE5-8CA4-916783548EC1}" dt="2021-04-23T07:13:49.418" v="4" actId="255"/>
          <ac:spMkLst>
            <pc:docMk/>
            <pc:sldMk cId="1925166354" sldId="529"/>
            <ac:spMk id="7" creationId="{362A7CF9-4C1A-43AD-AF1F-FA333FB53795}"/>
          </ac:spMkLst>
        </pc:spChg>
      </pc:sldChg>
    </pc:docChg>
  </pc:docChgLst>
  <pc:docChgLst>
    <pc:chgData name="Hock Guan TAN (NP)" userId="e5f7d661-fe1a-47b6-b277-f25b08fa15d4" providerId="ADAL" clId="{EE38428C-6CC4-496C-8888-11D11C9E90A7}"/>
    <pc:docChg chg="custSel modSld">
      <pc:chgData name="Hock Guan TAN (NP)" userId="e5f7d661-fe1a-47b6-b277-f25b08fa15d4" providerId="ADAL" clId="{EE38428C-6CC4-496C-8888-11D11C9E90A7}" dt="2021-04-24T03:48:24.939" v="232" actId="14100"/>
      <pc:docMkLst>
        <pc:docMk/>
      </pc:docMkLst>
      <pc:sldChg chg="addSp delSp modSp">
        <pc:chgData name="Hock Guan TAN (NP)" userId="e5f7d661-fe1a-47b6-b277-f25b08fa15d4" providerId="ADAL" clId="{EE38428C-6CC4-496C-8888-11D11C9E90A7}" dt="2021-04-24T01:52:03.429" v="15" actId="14100"/>
        <pc:sldMkLst>
          <pc:docMk/>
          <pc:sldMk cId="521324744" sldId="473"/>
        </pc:sldMkLst>
        <pc:picChg chg="del">
          <ac:chgData name="Hock Guan TAN (NP)" userId="e5f7d661-fe1a-47b6-b277-f25b08fa15d4" providerId="ADAL" clId="{EE38428C-6CC4-496C-8888-11D11C9E90A7}" dt="2021-04-24T01:51:51.770" v="11" actId="478"/>
          <ac:picMkLst>
            <pc:docMk/>
            <pc:sldMk cId="521324744" sldId="473"/>
            <ac:picMk id="2" creationId="{5261AB0D-6E73-43FD-8F13-9C81956EB8FD}"/>
          </ac:picMkLst>
        </pc:picChg>
        <pc:picChg chg="add mod">
          <ac:chgData name="Hock Guan TAN (NP)" userId="e5f7d661-fe1a-47b6-b277-f25b08fa15d4" providerId="ADAL" clId="{EE38428C-6CC4-496C-8888-11D11C9E90A7}" dt="2021-04-24T01:52:03.429" v="15" actId="14100"/>
          <ac:picMkLst>
            <pc:docMk/>
            <pc:sldMk cId="521324744" sldId="473"/>
            <ac:picMk id="7" creationId="{AA3A4550-313F-472A-A18A-2B80581EFA0C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1:55:22.013" v="19" actId="1076"/>
        <pc:sldMkLst>
          <pc:docMk/>
          <pc:sldMk cId="418751111" sldId="474"/>
        </pc:sldMkLst>
        <pc:picChg chg="add mod">
          <ac:chgData name="Hock Guan TAN (NP)" userId="e5f7d661-fe1a-47b6-b277-f25b08fa15d4" providerId="ADAL" clId="{EE38428C-6CC4-496C-8888-11D11C9E90A7}" dt="2021-04-24T01:55:22.013" v="19" actId="1076"/>
          <ac:picMkLst>
            <pc:docMk/>
            <pc:sldMk cId="418751111" sldId="474"/>
            <ac:picMk id="4" creationId="{355FCB87-92D5-4B31-90C2-AB9AAFB03A92}"/>
          </ac:picMkLst>
        </pc:picChg>
        <pc:picChg chg="del">
          <ac:chgData name="Hock Guan TAN (NP)" userId="e5f7d661-fe1a-47b6-b277-f25b08fa15d4" providerId="ADAL" clId="{EE38428C-6CC4-496C-8888-11D11C9E90A7}" dt="2021-04-24T01:55:06.085" v="16" actId="478"/>
          <ac:picMkLst>
            <pc:docMk/>
            <pc:sldMk cId="418751111" sldId="474"/>
            <ac:picMk id="6" creationId="{00000000-0000-0000-0000-000000000000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1:57:44.668" v="38" actId="14100"/>
        <pc:sldMkLst>
          <pc:docMk/>
          <pc:sldMk cId="4135486081" sldId="475"/>
        </pc:sldMkLst>
        <pc:picChg chg="del">
          <ac:chgData name="Hock Guan TAN (NP)" userId="e5f7d661-fe1a-47b6-b277-f25b08fa15d4" providerId="ADAL" clId="{EE38428C-6CC4-496C-8888-11D11C9E90A7}" dt="2021-04-24T01:57:34.155" v="34" actId="478"/>
          <ac:picMkLst>
            <pc:docMk/>
            <pc:sldMk cId="4135486081" sldId="475"/>
            <ac:picMk id="2" creationId="{00000000-0000-0000-0000-000000000000}"/>
          </ac:picMkLst>
        </pc:picChg>
        <pc:picChg chg="add mod">
          <ac:chgData name="Hock Guan TAN (NP)" userId="e5f7d661-fe1a-47b6-b277-f25b08fa15d4" providerId="ADAL" clId="{EE38428C-6CC4-496C-8888-11D11C9E90A7}" dt="2021-04-24T01:57:44.668" v="38" actId="14100"/>
          <ac:picMkLst>
            <pc:docMk/>
            <pc:sldMk cId="4135486081" sldId="475"/>
            <ac:picMk id="6" creationId="{384865CC-1159-4F0D-97FF-113D14281306}"/>
          </ac:picMkLst>
        </pc:picChg>
      </pc:sldChg>
      <pc:sldChg chg="addSp modSp">
        <pc:chgData name="Hock Guan TAN (NP)" userId="e5f7d661-fe1a-47b6-b277-f25b08fa15d4" providerId="ADAL" clId="{EE38428C-6CC4-496C-8888-11D11C9E90A7}" dt="2021-04-24T02:05:45.387" v="46" actId="255"/>
        <pc:sldMkLst>
          <pc:docMk/>
          <pc:sldMk cId="2683837705" sldId="476"/>
        </pc:sldMkLst>
        <pc:spChg chg="add mod">
          <ac:chgData name="Hock Guan TAN (NP)" userId="e5f7d661-fe1a-47b6-b277-f25b08fa15d4" providerId="ADAL" clId="{EE38428C-6CC4-496C-8888-11D11C9E90A7}" dt="2021-04-24T02:05:45.387" v="46" actId="255"/>
          <ac:spMkLst>
            <pc:docMk/>
            <pc:sldMk cId="2683837705" sldId="476"/>
            <ac:spMk id="7" creationId="{A32EF23F-4473-4208-90B2-6922D0302A16}"/>
          </ac:spMkLst>
        </pc:spChg>
        <pc:picChg chg="mod">
          <ac:chgData name="Hock Guan TAN (NP)" userId="e5f7d661-fe1a-47b6-b277-f25b08fa15d4" providerId="ADAL" clId="{EE38428C-6CC4-496C-8888-11D11C9E90A7}" dt="2021-04-24T01:56:25.972" v="33" actId="1076"/>
          <ac:picMkLst>
            <pc:docMk/>
            <pc:sldMk cId="2683837705" sldId="476"/>
            <ac:picMk id="4" creationId="{F10FB968-B8AD-4E0A-999D-D2E684620FF6}"/>
          </ac:picMkLst>
        </pc:picChg>
      </pc:sldChg>
      <pc:sldChg chg="addSp delSp modSp">
        <pc:chgData name="Hock Guan TAN (NP)" userId="e5f7d661-fe1a-47b6-b277-f25b08fa15d4" providerId="ADAL" clId="{EE38428C-6CC4-496C-8888-11D11C9E90A7}" dt="2021-04-24T02:22:50.736" v="87" actId="1076"/>
        <pc:sldMkLst>
          <pc:docMk/>
          <pc:sldMk cId="3301273890" sldId="479"/>
        </pc:sldMkLst>
        <pc:spChg chg="mod">
          <ac:chgData name="Hock Guan TAN (NP)" userId="e5f7d661-fe1a-47b6-b277-f25b08fa15d4" providerId="ADAL" clId="{EE38428C-6CC4-496C-8888-11D11C9E90A7}" dt="2021-04-24T02:13:39.357" v="81" actId="313"/>
          <ac:spMkLst>
            <pc:docMk/>
            <pc:sldMk cId="3301273890" sldId="479"/>
            <ac:spMk id="3" creationId="{00000000-0000-0000-0000-000000000000}"/>
          </ac:spMkLst>
        </pc:spChg>
        <pc:spChg chg="mod">
          <ac:chgData name="Hock Guan TAN (NP)" userId="e5f7d661-fe1a-47b6-b277-f25b08fa15d4" providerId="ADAL" clId="{EE38428C-6CC4-496C-8888-11D11C9E90A7}" dt="2021-04-24T02:22:50.736" v="87" actId="1076"/>
          <ac:spMkLst>
            <pc:docMk/>
            <pc:sldMk cId="3301273890" sldId="479"/>
            <ac:spMk id="8" creationId="{C9DB9C18-82AD-412B-A426-2D432499D44F}"/>
          </ac:spMkLst>
        </pc:spChg>
        <pc:picChg chg="del">
          <ac:chgData name="Hock Guan TAN (NP)" userId="e5f7d661-fe1a-47b6-b277-f25b08fa15d4" providerId="ADAL" clId="{EE38428C-6CC4-496C-8888-11D11C9E90A7}" dt="2021-04-24T02:22:36.744" v="86" actId="478"/>
          <ac:picMkLst>
            <pc:docMk/>
            <pc:sldMk cId="3301273890" sldId="479"/>
            <ac:picMk id="2" creationId="{342C8CBD-277D-4503-9044-5BF9A4517309}"/>
          </ac:picMkLst>
        </pc:picChg>
        <pc:picChg chg="add mod">
          <ac:chgData name="Hock Guan TAN (NP)" userId="e5f7d661-fe1a-47b6-b277-f25b08fa15d4" providerId="ADAL" clId="{EE38428C-6CC4-496C-8888-11D11C9E90A7}" dt="2021-04-24T02:22:50.736" v="87" actId="1076"/>
          <ac:picMkLst>
            <pc:docMk/>
            <pc:sldMk cId="3301273890" sldId="479"/>
            <ac:picMk id="5" creationId="{58ACEB40-C89A-439A-9DEF-0A77A5F08D67}"/>
          </ac:picMkLst>
        </pc:picChg>
      </pc:sldChg>
      <pc:sldChg chg="addSp modSp">
        <pc:chgData name="Hock Guan TAN (NP)" userId="e5f7d661-fe1a-47b6-b277-f25b08fa15d4" providerId="ADAL" clId="{EE38428C-6CC4-496C-8888-11D11C9E90A7}" dt="2021-04-24T03:23:19.649" v="97" actId="1076"/>
        <pc:sldMkLst>
          <pc:docMk/>
          <pc:sldMk cId="2857511715" sldId="501"/>
        </pc:sldMkLst>
        <pc:spChg chg="add mod">
          <ac:chgData name="Hock Guan TAN (NP)" userId="e5f7d661-fe1a-47b6-b277-f25b08fa15d4" providerId="ADAL" clId="{EE38428C-6CC4-496C-8888-11D11C9E90A7}" dt="2021-04-24T03:23:19.649" v="97" actId="1076"/>
          <ac:spMkLst>
            <pc:docMk/>
            <pc:sldMk cId="2857511715" sldId="501"/>
            <ac:spMk id="2" creationId="{C623790D-666B-48BC-ABFB-261B287965BC}"/>
          </ac:spMkLst>
        </pc:spChg>
        <pc:picChg chg="mod">
          <ac:chgData name="Hock Guan TAN (NP)" userId="e5f7d661-fe1a-47b6-b277-f25b08fa15d4" providerId="ADAL" clId="{EE38428C-6CC4-496C-8888-11D11C9E90A7}" dt="2021-04-24T03:22:08.306" v="92" actId="1076"/>
          <ac:picMkLst>
            <pc:docMk/>
            <pc:sldMk cId="2857511715" sldId="501"/>
            <ac:picMk id="3" creationId="{0C761D20-505E-46E5-922B-8EFA5451FFD8}"/>
          </ac:picMkLst>
        </pc:picChg>
      </pc:sldChg>
      <pc:sldChg chg="addSp modSp">
        <pc:chgData name="Hock Guan TAN (NP)" userId="e5f7d661-fe1a-47b6-b277-f25b08fa15d4" providerId="ADAL" clId="{EE38428C-6CC4-496C-8888-11D11C9E90A7}" dt="2021-04-24T03:23:57.945" v="100" actId="1076"/>
        <pc:sldMkLst>
          <pc:docMk/>
          <pc:sldMk cId="106780491" sldId="502"/>
        </pc:sldMkLst>
        <pc:spChg chg="add mod">
          <ac:chgData name="Hock Guan TAN (NP)" userId="e5f7d661-fe1a-47b6-b277-f25b08fa15d4" providerId="ADAL" clId="{EE38428C-6CC4-496C-8888-11D11C9E90A7}" dt="2021-04-24T03:23:57.945" v="100" actId="1076"/>
          <ac:spMkLst>
            <pc:docMk/>
            <pc:sldMk cId="106780491" sldId="502"/>
            <ac:spMk id="2" creationId="{214BC706-57DD-4D39-8A13-13C0721E81AE}"/>
          </ac:spMkLst>
        </pc:spChg>
        <pc:spChg chg="mod">
          <ac:chgData name="Hock Guan TAN (NP)" userId="e5f7d661-fe1a-47b6-b277-f25b08fa15d4" providerId="ADAL" clId="{EE38428C-6CC4-496C-8888-11D11C9E90A7}" dt="2021-04-24T03:23:40.894" v="98" actId="207"/>
          <ac:spMkLst>
            <pc:docMk/>
            <pc:sldMk cId="106780491" sldId="502"/>
            <ac:spMk id="4" creationId="{00000000-0000-0000-0000-000000000000}"/>
          </ac:spMkLst>
        </pc:spChg>
      </pc:sldChg>
      <pc:sldChg chg="addSp modSp">
        <pc:chgData name="Hock Guan TAN (NP)" userId="e5f7d661-fe1a-47b6-b277-f25b08fa15d4" providerId="ADAL" clId="{EE38428C-6CC4-496C-8888-11D11C9E90A7}" dt="2021-04-24T03:24:16.009" v="102" actId="1076"/>
        <pc:sldMkLst>
          <pc:docMk/>
          <pc:sldMk cId="1471533244" sldId="504"/>
        </pc:sldMkLst>
        <pc:spChg chg="add mod">
          <ac:chgData name="Hock Guan TAN (NP)" userId="e5f7d661-fe1a-47b6-b277-f25b08fa15d4" providerId="ADAL" clId="{EE38428C-6CC4-496C-8888-11D11C9E90A7}" dt="2021-04-24T03:24:16.009" v="102" actId="1076"/>
          <ac:spMkLst>
            <pc:docMk/>
            <pc:sldMk cId="1471533244" sldId="504"/>
            <ac:spMk id="2" creationId="{505CF780-8C2B-4423-A0D1-28667F5ABC3B}"/>
          </ac:spMkLst>
        </pc:spChg>
      </pc:sldChg>
      <pc:sldChg chg="modSp">
        <pc:chgData name="Hock Guan TAN (NP)" userId="e5f7d661-fe1a-47b6-b277-f25b08fa15d4" providerId="ADAL" clId="{EE38428C-6CC4-496C-8888-11D11C9E90A7}" dt="2021-04-24T03:35:54.173" v="209" actId="313"/>
        <pc:sldMkLst>
          <pc:docMk/>
          <pc:sldMk cId="3727228898" sldId="508"/>
        </pc:sldMkLst>
        <pc:spChg chg="mod">
          <ac:chgData name="Hock Guan TAN (NP)" userId="e5f7d661-fe1a-47b6-b277-f25b08fa15d4" providerId="ADAL" clId="{EE38428C-6CC4-496C-8888-11D11C9E90A7}" dt="2021-04-24T03:35:54.173" v="209" actId="313"/>
          <ac:spMkLst>
            <pc:docMk/>
            <pc:sldMk cId="3727228898" sldId="508"/>
            <ac:spMk id="4" creationId="{00000000-0000-0000-0000-000000000000}"/>
          </ac:spMkLst>
        </pc:spChg>
      </pc:sldChg>
      <pc:sldChg chg="modSp">
        <pc:chgData name="Hock Guan TAN (NP)" userId="e5f7d661-fe1a-47b6-b277-f25b08fa15d4" providerId="ADAL" clId="{EE38428C-6CC4-496C-8888-11D11C9E90A7}" dt="2021-04-24T03:36:09.886" v="217" actId="20577"/>
        <pc:sldMkLst>
          <pc:docMk/>
          <pc:sldMk cId="1672479002" sldId="509"/>
        </pc:sldMkLst>
        <pc:spChg chg="mod">
          <ac:chgData name="Hock Guan TAN (NP)" userId="e5f7d661-fe1a-47b6-b277-f25b08fa15d4" providerId="ADAL" clId="{EE38428C-6CC4-496C-8888-11D11C9E90A7}" dt="2021-04-24T03:36:09.886" v="217" actId="20577"/>
          <ac:spMkLst>
            <pc:docMk/>
            <pc:sldMk cId="1672479002" sldId="509"/>
            <ac:spMk id="4" creationId="{00000000-0000-0000-0000-000000000000}"/>
          </ac:spMkLst>
        </pc:spChg>
      </pc:sldChg>
      <pc:sldChg chg="addSp modSp">
        <pc:chgData name="Hock Guan TAN (NP)" userId="e5f7d661-fe1a-47b6-b277-f25b08fa15d4" providerId="ADAL" clId="{EE38428C-6CC4-496C-8888-11D11C9E90A7}" dt="2021-04-24T03:48:24.939" v="232" actId="14100"/>
        <pc:sldMkLst>
          <pc:docMk/>
          <pc:sldMk cId="2679931075" sldId="511"/>
        </pc:sldMkLst>
        <pc:spChg chg="mod">
          <ac:chgData name="Hock Guan TAN (NP)" userId="e5f7d661-fe1a-47b6-b277-f25b08fa15d4" providerId="ADAL" clId="{EE38428C-6CC4-496C-8888-11D11C9E90A7}" dt="2021-04-24T03:36:59.122" v="225" actId="20577"/>
          <ac:spMkLst>
            <pc:docMk/>
            <pc:sldMk cId="2679931075" sldId="511"/>
            <ac:spMk id="4" creationId="{00000000-0000-0000-0000-000000000000}"/>
          </ac:spMkLst>
        </pc:spChg>
        <pc:picChg chg="add mod">
          <ac:chgData name="Hock Guan TAN (NP)" userId="e5f7d661-fe1a-47b6-b277-f25b08fa15d4" providerId="ADAL" clId="{EE38428C-6CC4-496C-8888-11D11C9E90A7}" dt="2021-04-24T03:47:12.340" v="229" actId="1076"/>
          <ac:picMkLst>
            <pc:docMk/>
            <pc:sldMk cId="2679931075" sldId="511"/>
            <ac:picMk id="3" creationId="{D1D02B7C-3072-44B6-8E68-BDF019B564C3}"/>
          </ac:picMkLst>
        </pc:picChg>
        <pc:picChg chg="add mod">
          <ac:chgData name="Hock Guan TAN (NP)" userId="e5f7d661-fe1a-47b6-b277-f25b08fa15d4" providerId="ADAL" clId="{EE38428C-6CC4-496C-8888-11D11C9E90A7}" dt="2021-04-24T03:48:24.939" v="232" actId="14100"/>
          <ac:picMkLst>
            <pc:docMk/>
            <pc:sldMk cId="2679931075" sldId="511"/>
            <ac:picMk id="9" creationId="{301CDF6A-BAF5-47EE-AAD0-E59834688CCC}"/>
          </ac:picMkLst>
        </pc:picChg>
      </pc:sldChg>
      <pc:sldChg chg="addSp modSp">
        <pc:chgData name="Hock Guan TAN (NP)" userId="e5f7d661-fe1a-47b6-b277-f25b08fa15d4" providerId="ADAL" clId="{EE38428C-6CC4-496C-8888-11D11C9E90A7}" dt="2021-04-24T02:26:49.831" v="91" actId="255"/>
        <pc:sldMkLst>
          <pc:docMk/>
          <pc:sldMk cId="3817710396" sldId="521"/>
        </pc:sldMkLst>
        <pc:spChg chg="add mod">
          <ac:chgData name="Hock Guan TAN (NP)" userId="e5f7d661-fe1a-47b6-b277-f25b08fa15d4" providerId="ADAL" clId="{EE38428C-6CC4-496C-8888-11D11C9E90A7}" dt="2021-04-24T02:26:49.831" v="91" actId="255"/>
          <ac:spMkLst>
            <pc:docMk/>
            <pc:sldMk cId="3817710396" sldId="521"/>
            <ac:spMk id="6" creationId="{A285EF7E-3C54-48E7-8E40-BEBDF591B59F}"/>
          </ac:spMkLst>
        </pc:spChg>
      </pc:sldChg>
      <pc:sldChg chg="modSp">
        <pc:chgData name="Hock Guan TAN (NP)" userId="e5f7d661-fe1a-47b6-b277-f25b08fa15d4" providerId="ADAL" clId="{EE38428C-6CC4-496C-8888-11D11C9E90A7}" dt="2021-04-24T03:26:56.328" v="164" actId="20577"/>
        <pc:sldMkLst>
          <pc:docMk/>
          <pc:sldMk cId="1088575966" sldId="522"/>
        </pc:sldMkLst>
        <pc:spChg chg="mod">
          <ac:chgData name="Hock Guan TAN (NP)" userId="e5f7d661-fe1a-47b6-b277-f25b08fa15d4" providerId="ADAL" clId="{EE38428C-6CC4-496C-8888-11D11C9E90A7}" dt="2021-04-24T03:26:56.328" v="164" actId="20577"/>
          <ac:spMkLst>
            <pc:docMk/>
            <pc:sldMk cId="1088575966" sldId="522"/>
            <ac:spMk id="2" creationId="{DC8294F4-9845-4251-8992-2CD7C76D488F}"/>
          </ac:spMkLst>
        </pc:spChg>
      </pc:sldChg>
      <pc:sldChg chg="modSp">
        <pc:chgData name="Hock Guan TAN (NP)" userId="e5f7d661-fe1a-47b6-b277-f25b08fa15d4" providerId="ADAL" clId="{EE38428C-6CC4-496C-8888-11D11C9E90A7}" dt="2021-04-24T01:35:51.940" v="10" actId="1076"/>
        <pc:sldMkLst>
          <pc:docMk/>
          <pc:sldMk cId="2238483800" sldId="526"/>
        </pc:sldMkLst>
        <pc:spChg chg="mod">
          <ac:chgData name="Hock Guan TAN (NP)" userId="e5f7d661-fe1a-47b6-b277-f25b08fa15d4" providerId="ADAL" clId="{EE38428C-6CC4-496C-8888-11D11C9E90A7}" dt="2021-04-24T01:35:49.278" v="9" actId="313"/>
          <ac:spMkLst>
            <pc:docMk/>
            <pc:sldMk cId="2238483800" sldId="526"/>
            <ac:spMk id="5" creationId="{00000000-0000-0000-0000-000000000000}"/>
          </ac:spMkLst>
        </pc:spChg>
        <pc:picChg chg="mod">
          <ac:chgData name="Hock Guan TAN (NP)" userId="e5f7d661-fe1a-47b6-b277-f25b08fa15d4" providerId="ADAL" clId="{EE38428C-6CC4-496C-8888-11D11C9E90A7}" dt="2021-04-24T01:35:51.940" v="10" actId="1076"/>
          <ac:picMkLst>
            <pc:docMk/>
            <pc:sldMk cId="2238483800" sldId="526"/>
            <ac:picMk id="6" creationId="{00000000-0000-0000-0000-000000000000}"/>
          </ac:picMkLst>
        </pc:picChg>
      </pc:sldChg>
    </pc:docChg>
  </pc:docChgLst>
  <pc:docChgLst>
    <pc:chgData name="Hock Guan TAN (NP)" userId="e5f7d661-fe1a-47b6-b277-f25b08fa15d4" providerId="ADAL" clId="{1F40E862-1E05-4BC4-8CC4-8E8A6838E703}"/>
    <pc:docChg chg="custSel modSld">
      <pc:chgData name="Hock Guan TAN (NP)" userId="e5f7d661-fe1a-47b6-b277-f25b08fa15d4" providerId="ADAL" clId="{1F40E862-1E05-4BC4-8CC4-8E8A6838E703}" dt="2021-04-25T04:29:06.242" v="917" actId="20577"/>
      <pc:docMkLst>
        <pc:docMk/>
      </pc:docMkLst>
      <pc:sldChg chg="addSp modSp">
        <pc:chgData name="Hock Guan TAN (NP)" userId="e5f7d661-fe1a-47b6-b277-f25b08fa15d4" providerId="ADAL" clId="{1F40E862-1E05-4BC4-8CC4-8E8A6838E703}" dt="2021-04-25T04:29:06.242" v="917" actId="20577"/>
        <pc:sldMkLst>
          <pc:docMk/>
          <pc:sldMk cId="4119940298" sldId="531"/>
        </pc:sldMkLst>
        <pc:spChg chg="add mod">
          <ac:chgData name="Hock Guan TAN (NP)" userId="e5f7d661-fe1a-47b6-b277-f25b08fa15d4" providerId="ADAL" clId="{1F40E862-1E05-4BC4-8CC4-8E8A6838E703}" dt="2021-04-25T04:29:06.242" v="917" actId="20577"/>
          <ac:spMkLst>
            <pc:docMk/>
            <pc:sldMk cId="4119940298" sldId="531"/>
            <ac:spMk id="5" creationId="{FF887B34-6BA9-4603-84D3-FD4A5A1F6E54}"/>
          </ac:spMkLst>
        </pc:spChg>
      </pc:sldChg>
    </pc:docChg>
  </pc:docChgLst>
  <pc:docChgLst>
    <pc:chgData name="Hock Guan TAN (NP)" userId="S::thg@np.edu.sg::e5f7d661-fe1a-47b6-b277-f25b08fa15d4" providerId="AD" clId="Web-{FD76C90A-6F1F-4A76-B51F-C3EDDD337E7E}"/>
    <pc:docChg chg="delSld modSld">
      <pc:chgData name="Hock Guan TAN (NP)" userId="S::thg@np.edu.sg::e5f7d661-fe1a-47b6-b277-f25b08fa15d4" providerId="AD" clId="Web-{FD76C90A-6F1F-4A76-B51F-C3EDDD337E7E}" dt="2021-04-23T06:10:32.036" v="7" actId="20577"/>
      <pc:docMkLst>
        <pc:docMk/>
      </pc:docMkLst>
      <pc:sldChg chg="del">
        <pc:chgData name="Hock Guan TAN (NP)" userId="S::thg@np.edu.sg::e5f7d661-fe1a-47b6-b277-f25b08fa15d4" providerId="AD" clId="Web-{FD76C90A-6F1F-4A76-B51F-C3EDDD337E7E}" dt="2021-04-23T06:09:51.457" v="0"/>
        <pc:sldMkLst>
          <pc:docMk/>
          <pc:sldMk cId="341697738" sldId="510"/>
        </pc:sldMkLst>
      </pc:sldChg>
      <pc:sldChg chg="modSp">
        <pc:chgData name="Hock Guan TAN (NP)" userId="S::thg@np.edu.sg::e5f7d661-fe1a-47b6-b277-f25b08fa15d4" providerId="AD" clId="Web-{FD76C90A-6F1F-4A76-B51F-C3EDDD337E7E}" dt="2021-04-23T06:10:32.036" v="7" actId="20577"/>
        <pc:sldMkLst>
          <pc:docMk/>
          <pc:sldMk cId="2679931075" sldId="511"/>
        </pc:sldMkLst>
        <pc:spChg chg="mod">
          <ac:chgData name="Hock Guan TAN (NP)" userId="S::thg@np.edu.sg::e5f7d661-fe1a-47b6-b277-f25b08fa15d4" providerId="AD" clId="Web-{FD76C90A-6F1F-4A76-B51F-C3EDDD337E7E}" dt="2021-04-23T06:10:32.036" v="7" actId="20577"/>
          <ac:spMkLst>
            <pc:docMk/>
            <pc:sldMk cId="2679931075" sldId="511"/>
            <ac:spMk id="4" creationId="{00000000-0000-0000-0000-000000000000}"/>
          </ac:spMkLst>
        </pc:spChg>
      </pc:sldChg>
    </pc:docChg>
  </pc:docChgLst>
  <pc:docChgLst>
    <pc:chgData name="Hock Guan TAN (NP)" userId="e5f7d661-fe1a-47b6-b277-f25b08fa15d4" providerId="ADAL" clId="{F9BB9474-231A-439F-9164-8BA4FFE2C965}"/>
    <pc:docChg chg="modSld">
      <pc:chgData name="Hock Guan TAN (NP)" userId="e5f7d661-fe1a-47b6-b277-f25b08fa15d4" providerId="ADAL" clId="{F9BB9474-231A-439F-9164-8BA4FFE2C965}" dt="2021-04-25T04:54:42.747" v="1" actId="20577"/>
      <pc:docMkLst>
        <pc:docMk/>
      </pc:docMkLst>
      <pc:sldChg chg="modSp">
        <pc:chgData name="Hock Guan TAN (NP)" userId="e5f7d661-fe1a-47b6-b277-f25b08fa15d4" providerId="ADAL" clId="{F9BB9474-231A-439F-9164-8BA4FFE2C965}" dt="2021-04-25T04:54:42.747" v="1" actId="20577"/>
        <pc:sldMkLst>
          <pc:docMk/>
          <pc:sldMk cId="4119940298" sldId="531"/>
        </pc:sldMkLst>
        <pc:spChg chg="mod">
          <ac:chgData name="Hock Guan TAN (NP)" userId="e5f7d661-fe1a-47b6-b277-f25b08fa15d4" providerId="ADAL" clId="{F9BB9474-231A-439F-9164-8BA4FFE2C965}" dt="2021-04-25T04:54:42.747" v="1" actId="20577"/>
          <ac:spMkLst>
            <pc:docMk/>
            <pc:sldMk cId="4119940298" sldId="531"/>
            <ac:spMk id="5" creationId="{FF887B34-6BA9-4603-84D3-FD4A5A1F6E54}"/>
          </ac:spMkLst>
        </pc:spChg>
      </pc:sldChg>
    </pc:docChg>
  </pc:docChgLst>
  <pc:docChgLst>
    <pc:chgData name="Hock Guan TAN (NP)" userId="e5f7d661-fe1a-47b6-b277-f25b08fa15d4" providerId="ADAL" clId="{7D0BC814-7C69-43B2-ADCC-4C026A7984EE}"/>
    <pc:docChg chg="custSel modSld">
      <pc:chgData name="Hock Guan TAN (NP)" userId="e5f7d661-fe1a-47b6-b277-f25b08fa15d4" providerId="ADAL" clId="{7D0BC814-7C69-43B2-ADCC-4C026A7984EE}" dt="2021-04-24T04:08:45.921" v="159" actId="20577"/>
      <pc:docMkLst>
        <pc:docMk/>
      </pc:docMkLst>
      <pc:sldChg chg="addSp modSp mod modClrScheme chgLayout">
        <pc:chgData name="Hock Guan TAN (NP)" userId="e5f7d661-fe1a-47b6-b277-f25b08fa15d4" providerId="ADAL" clId="{7D0BC814-7C69-43B2-ADCC-4C026A7984EE}" dt="2021-04-24T04:02:08.821" v="151" actId="20577"/>
        <pc:sldMkLst>
          <pc:docMk/>
          <pc:sldMk cId="4119940298" sldId="531"/>
        </pc:sldMkLst>
        <pc:spChg chg="mod ord">
          <ac:chgData name="Hock Guan TAN (NP)" userId="e5f7d661-fe1a-47b6-b277-f25b08fa15d4" providerId="ADAL" clId="{7D0BC814-7C69-43B2-ADCC-4C026A7984EE}" dt="2021-04-24T03:51:02.586" v="0" actId="700"/>
          <ac:spMkLst>
            <pc:docMk/>
            <pc:sldMk cId="4119940298" sldId="531"/>
            <ac:spMk id="2" creationId="{00000000-0000-0000-0000-000000000000}"/>
          </ac:spMkLst>
        </pc:spChg>
        <pc:spChg chg="add mod ord">
          <ac:chgData name="Hock Guan TAN (NP)" userId="e5f7d661-fe1a-47b6-b277-f25b08fa15d4" providerId="ADAL" clId="{7D0BC814-7C69-43B2-ADCC-4C026A7984EE}" dt="2021-04-24T04:02:08.821" v="151" actId="20577"/>
          <ac:spMkLst>
            <pc:docMk/>
            <pc:sldMk cId="4119940298" sldId="531"/>
            <ac:spMk id="3" creationId="{01930435-7B91-42B7-A9A6-DC81B85A0BA5}"/>
          </ac:spMkLst>
        </pc:spChg>
      </pc:sldChg>
      <pc:sldChg chg="modSp">
        <pc:chgData name="Hock Guan TAN (NP)" userId="e5f7d661-fe1a-47b6-b277-f25b08fa15d4" providerId="ADAL" clId="{7D0BC814-7C69-43B2-ADCC-4C026A7984EE}" dt="2021-04-24T04:08:45.921" v="159" actId="20577"/>
        <pc:sldMkLst>
          <pc:docMk/>
          <pc:sldMk cId="1782402953" sldId="532"/>
        </pc:sldMkLst>
        <pc:spChg chg="mod">
          <ac:chgData name="Hock Guan TAN (NP)" userId="e5f7d661-fe1a-47b6-b277-f25b08fa15d4" providerId="ADAL" clId="{7D0BC814-7C69-43B2-ADCC-4C026A7984EE}" dt="2021-04-24T04:08:45.921" v="159" actId="20577"/>
          <ac:spMkLst>
            <pc:docMk/>
            <pc:sldMk cId="1782402953" sldId="532"/>
            <ac:spMk id="7" creationId="{00000000-0000-0000-0000-000000000000}"/>
          </ac:spMkLst>
        </pc:spChg>
      </pc:sldChg>
    </pc:docChg>
  </pc:docChgLst>
  <pc:docChgLst>
    <pc:chgData name="Hock Guan TAN (NP)" userId="e5f7d661-fe1a-47b6-b277-f25b08fa15d4" providerId="ADAL" clId="{90DC0713-5445-49D6-A35B-DBF7F1C2A4BC}"/>
    <pc:docChg chg="custSel addSld delSld modSld">
      <pc:chgData name="Hock Guan TAN (NP)" userId="e5f7d661-fe1a-47b6-b277-f25b08fa15d4" providerId="ADAL" clId="{90DC0713-5445-49D6-A35B-DBF7F1C2A4BC}" dt="2021-04-25T05:21:44.318" v="367" actId="1076"/>
      <pc:docMkLst>
        <pc:docMk/>
      </pc:docMkLst>
      <pc:sldChg chg="modSp">
        <pc:chgData name="Hock Guan TAN (NP)" userId="e5f7d661-fe1a-47b6-b277-f25b08fa15d4" providerId="ADAL" clId="{90DC0713-5445-49D6-A35B-DBF7F1C2A4BC}" dt="2021-04-25T05:15:47.021" v="186" actId="20577"/>
        <pc:sldMkLst>
          <pc:docMk/>
          <pc:sldMk cId="111174992" sldId="512"/>
        </pc:sldMkLst>
        <pc:spChg chg="mod">
          <ac:chgData name="Hock Guan TAN (NP)" userId="e5f7d661-fe1a-47b6-b277-f25b08fa15d4" providerId="ADAL" clId="{90DC0713-5445-49D6-A35B-DBF7F1C2A4BC}" dt="2021-04-25T05:15:47.021" v="186" actId="20577"/>
          <ac:spMkLst>
            <pc:docMk/>
            <pc:sldMk cId="111174992" sldId="512"/>
            <ac:spMk id="3" creationId="{00000000-0000-0000-0000-000000000000}"/>
          </ac:spMkLst>
        </pc:spChg>
      </pc:sldChg>
      <pc:sldChg chg="addSp delSp modSp add">
        <pc:chgData name="Hock Guan TAN (NP)" userId="e5f7d661-fe1a-47b6-b277-f25b08fa15d4" providerId="ADAL" clId="{90DC0713-5445-49D6-A35B-DBF7F1C2A4BC}" dt="2021-04-25T05:21:44.318" v="367" actId="1076"/>
        <pc:sldMkLst>
          <pc:docMk/>
          <pc:sldMk cId="2349919240" sldId="533"/>
        </pc:sldMkLst>
        <pc:spChg chg="mod">
          <ac:chgData name="Hock Guan TAN (NP)" userId="e5f7d661-fe1a-47b6-b277-f25b08fa15d4" providerId="ADAL" clId="{90DC0713-5445-49D6-A35B-DBF7F1C2A4BC}" dt="2021-04-25T05:18:57.130" v="255" actId="20577"/>
          <ac:spMkLst>
            <pc:docMk/>
            <pc:sldMk cId="2349919240" sldId="533"/>
            <ac:spMk id="4" creationId="{00000000-0000-0000-0000-000000000000}"/>
          </ac:spMkLst>
        </pc:spChg>
        <pc:spChg chg="mod">
          <ac:chgData name="Hock Guan TAN (NP)" userId="e5f7d661-fe1a-47b6-b277-f25b08fa15d4" providerId="ADAL" clId="{90DC0713-5445-49D6-A35B-DBF7F1C2A4BC}" dt="2021-04-25T05:19:56.282" v="361" actId="20577"/>
          <ac:spMkLst>
            <pc:docMk/>
            <pc:sldMk cId="2349919240" sldId="533"/>
            <ac:spMk id="5" creationId="{123F5362-651D-4E5A-B75A-1D34386EF3BF}"/>
          </ac:spMkLst>
        </pc:spChg>
        <pc:picChg chg="del">
          <ac:chgData name="Hock Guan TAN (NP)" userId="e5f7d661-fe1a-47b6-b277-f25b08fa15d4" providerId="ADAL" clId="{90DC0713-5445-49D6-A35B-DBF7F1C2A4BC}" dt="2021-04-25T05:18:04.919" v="190" actId="478"/>
          <ac:picMkLst>
            <pc:docMk/>
            <pc:sldMk cId="2349919240" sldId="533"/>
            <ac:picMk id="3" creationId="{B4EF95A1-18FE-48EC-8F13-26BA9844E2CC}"/>
          </ac:picMkLst>
        </pc:picChg>
        <pc:picChg chg="add mod">
          <ac:chgData name="Hock Guan TAN (NP)" userId="e5f7d661-fe1a-47b6-b277-f25b08fa15d4" providerId="ADAL" clId="{90DC0713-5445-49D6-A35B-DBF7F1C2A4BC}" dt="2021-04-25T05:21:44.318" v="367" actId="1076"/>
          <ac:picMkLst>
            <pc:docMk/>
            <pc:sldMk cId="2349919240" sldId="533"/>
            <ac:picMk id="6" creationId="{BFC8B2E6-7315-4604-BF8F-A65950F49125}"/>
          </ac:picMkLst>
        </pc:picChg>
        <pc:cxnChg chg="mod">
          <ac:chgData name="Hock Guan TAN (NP)" userId="e5f7d661-fe1a-47b6-b277-f25b08fa15d4" providerId="ADAL" clId="{90DC0713-5445-49D6-A35B-DBF7F1C2A4BC}" dt="2021-04-25T05:19:05.691" v="258" actId="1076"/>
          <ac:cxnSpMkLst>
            <pc:docMk/>
            <pc:sldMk cId="2349919240" sldId="533"/>
            <ac:cxnSpMk id="7" creationId="{4422860E-4329-45E0-85A8-6102161AE278}"/>
          </ac:cxnSpMkLst>
        </pc:cxnChg>
      </pc:sldChg>
      <pc:sldChg chg="add del">
        <pc:chgData name="Hock Guan TAN (NP)" userId="e5f7d661-fe1a-47b6-b277-f25b08fa15d4" providerId="ADAL" clId="{90DC0713-5445-49D6-A35B-DBF7F1C2A4BC}" dt="2021-04-25T05:21:16.179" v="363" actId="2696"/>
        <pc:sldMkLst>
          <pc:docMk/>
          <pc:sldMk cId="2901325872" sldId="534"/>
        </pc:sldMkLst>
      </pc:sldChg>
      <pc:sldChg chg="add del">
        <pc:chgData name="Hock Guan TAN (NP)" userId="e5f7d661-fe1a-47b6-b277-f25b08fa15d4" providerId="ADAL" clId="{90DC0713-5445-49D6-A35B-DBF7F1C2A4BC}" dt="2021-04-25T05:21:24.678" v="365" actId="2696"/>
        <pc:sldMkLst>
          <pc:docMk/>
          <pc:sldMk cId="4246773827" sldId="534"/>
        </pc:sldMkLst>
      </pc:sldChg>
    </pc:docChg>
  </pc:docChgLst>
  <pc:docChgLst>
    <pc:chgData name="Hock Guan TAN (NP)" userId="S::thg@np.edu.sg::e5f7d661-fe1a-47b6-b277-f25b08fa15d4" providerId="AD" clId="Web-{8533A4A5-CFB7-4F48-A5E2-2DE6F7B31D02}"/>
    <pc:docChg chg="addSld modSld sldOrd">
      <pc:chgData name="Hock Guan TAN (NP)" userId="S::thg@np.edu.sg::e5f7d661-fe1a-47b6-b277-f25b08fa15d4" providerId="AD" clId="Web-{8533A4A5-CFB7-4F48-A5E2-2DE6F7B31D02}" dt="2021-05-09T01:53:05.493" v="85" actId="20577"/>
      <pc:docMkLst>
        <pc:docMk/>
      </pc:docMkLst>
      <pc:sldChg chg="modSp new ord">
        <pc:chgData name="Hock Guan TAN (NP)" userId="S::thg@np.edu.sg::e5f7d661-fe1a-47b6-b277-f25b08fa15d4" providerId="AD" clId="Web-{8533A4A5-CFB7-4F48-A5E2-2DE6F7B31D02}" dt="2021-05-09T01:53:05.493" v="85" actId="20577"/>
        <pc:sldMkLst>
          <pc:docMk/>
          <pc:sldMk cId="2036939816" sldId="575"/>
        </pc:sldMkLst>
        <pc:spChg chg="mod">
          <ac:chgData name="Hock Guan TAN (NP)" userId="S::thg@np.edu.sg::e5f7d661-fe1a-47b6-b277-f25b08fa15d4" providerId="AD" clId="Web-{8533A4A5-CFB7-4F48-A5E2-2DE6F7B31D02}" dt="2021-05-09T01:47:53.675" v="37" actId="20577"/>
          <ac:spMkLst>
            <pc:docMk/>
            <pc:sldMk cId="2036939816" sldId="575"/>
            <ac:spMk id="2" creationId="{FE4F0868-45A5-4E85-9345-F682245A2E63}"/>
          </ac:spMkLst>
        </pc:spChg>
        <pc:spChg chg="mod">
          <ac:chgData name="Hock Guan TAN (NP)" userId="S::thg@np.edu.sg::e5f7d661-fe1a-47b6-b277-f25b08fa15d4" providerId="AD" clId="Web-{8533A4A5-CFB7-4F48-A5E2-2DE6F7B31D02}" dt="2021-05-09T01:53:05.493" v="85" actId="20577"/>
          <ac:spMkLst>
            <pc:docMk/>
            <pc:sldMk cId="2036939816" sldId="575"/>
            <ac:spMk id="3" creationId="{037A78E1-6B7E-475A-8183-275C471CFB2B}"/>
          </ac:spMkLst>
        </pc:spChg>
      </pc:sldChg>
    </pc:docChg>
  </pc:docChgLst>
  <pc:docChgLst>
    <pc:chgData name="Hock Guan TAN (NP)" userId="S::thg@np.edu.sg::e5f7d661-fe1a-47b6-b277-f25b08fa15d4" providerId="AD" clId="Web-{9CE21932-2C5E-492B-B0F7-9350DDE148B6}"/>
    <pc:docChg chg="mod addSld modSld modMainMaster">
      <pc:chgData name="Hock Guan TAN (NP)" userId="S::thg@np.edu.sg::e5f7d661-fe1a-47b6-b277-f25b08fa15d4" providerId="AD" clId="Web-{9CE21932-2C5E-492B-B0F7-9350DDE148B6}" dt="2021-04-27T22:29:38.998" v="74" actId="20577"/>
      <pc:docMkLst>
        <pc:docMk/>
      </pc:docMkLst>
      <pc:sldChg chg="modSp new">
        <pc:chgData name="Hock Guan TAN (NP)" userId="S::thg@np.edu.sg::e5f7d661-fe1a-47b6-b277-f25b08fa15d4" providerId="AD" clId="Web-{9CE21932-2C5E-492B-B0F7-9350DDE148B6}" dt="2021-04-27T22:29:38.998" v="74" actId="20577"/>
        <pc:sldMkLst>
          <pc:docMk/>
          <pc:sldMk cId="834896883" sldId="537"/>
        </pc:sldMkLst>
        <pc:spChg chg="mod">
          <ac:chgData name="Hock Guan TAN (NP)" userId="S::thg@np.edu.sg::e5f7d661-fe1a-47b6-b277-f25b08fa15d4" providerId="AD" clId="Web-{9CE21932-2C5E-492B-B0F7-9350DDE148B6}" dt="2021-04-27T22:27:15.246" v="4" actId="20577"/>
          <ac:spMkLst>
            <pc:docMk/>
            <pc:sldMk cId="834896883" sldId="537"/>
            <ac:spMk id="2" creationId="{372EB4D3-75FE-43A6-BECA-521095C22D68}"/>
          </ac:spMkLst>
        </pc:spChg>
        <pc:spChg chg="mod">
          <ac:chgData name="Hock Guan TAN (NP)" userId="S::thg@np.edu.sg::e5f7d661-fe1a-47b6-b277-f25b08fa15d4" providerId="AD" clId="Web-{9CE21932-2C5E-492B-B0F7-9350DDE148B6}" dt="2021-04-27T22:29:38.998" v="74" actId="20577"/>
          <ac:spMkLst>
            <pc:docMk/>
            <pc:sldMk cId="834896883" sldId="537"/>
            <ac:spMk id="3" creationId="{5249157D-26F4-45C1-AD12-5682A7DC37D9}"/>
          </ac:spMkLst>
        </pc:spChg>
      </pc:sldChg>
      <pc:sldMasterChg chg="addSp">
        <pc:chgData name="Hock Guan TAN (NP)" userId="S::thg@np.edu.sg::e5f7d661-fe1a-47b6-b277-f25b08fa15d4" providerId="AD" clId="Web-{9CE21932-2C5E-492B-B0F7-9350DDE148B6}" dt="2021-04-27T22:26:48.276" v="0" actId="33475"/>
        <pc:sldMasterMkLst>
          <pc:docMk/>
          <pc:sldMasterMk cId="0" sldId="2147483650"/>
        </pc:sldMasterMkLst>
        <pc:spChg chg="add">
          <ac:chgData name="Hock Guan TAN (NP)" userId="S::thg@np.edu.sg::e5f7d661-fe1a-47b6-b277-f25b08fa15d4" providerId="AD" clId="Web-{9CE21932-2C5E-492B-B0F7-9350DDE148B6}" dt="2021-04-27T22:26:48.276" v="0" actId="33475"/>
          <ac:spMkLst>
            <pc:docMk/>
            <pc:sldMasterMk cId="0" sldId="2147483650"/>
            <ac:spMk id="3" creationId="{BAC21A70-D7D5-4378-8902-CAA10858CB31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3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D8D15-C1EE-4187-BFF7-4E9785813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62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21395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3600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743200"/>
            <a:ext cx="103632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9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0" cap="all"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title style</a:t>
            </a:r>
          </a:p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2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4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1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833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CSF	                  </a:t>
            </a:r>
            <a:r>
              <a:rPr lang="en-SG" altLang="en-US" sz="1200" baseline="0" dirty="0">
                <a:latin typeface="Arial Narrow" panose="020B0606020202030204" pitchFamily="34" charset="0"/>
              </a:rPr>
              <a:t>Scanning and Mapping Internal Network &amp; Host Devices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EH  AY21/22, </a:t>
            </a:r>
            <a:r>
              <a:rPr lang="en-US" altLang="en-US" sz="1200" dirty="0" err="1">
                <a:latin typeface="Arial Narrow" panose="020B0606020202030204" pitchFamily="34" charset="0"/>
              </a:rPr>
              <a:t>Sem</a:t>
            </a:r>
            <a:r>
              <a:rPr lang="en-US" altLang="en-US" sz="1200" dirty="0">
                <a:latin typeface="Arial Narrow" panose="020B0606020202030204" pitchFamily="34" charset="0"/>
              </a:rPr>
              <a:t> 5		                                 Slide </a:t>
            </a:r>
            <a:fld id="{B3DEAB90-769D-463E-BD21-073D094AAA1B}" type="slidenum">
              <a:rPr lang="en-US" altLang="en-US" sz="1200" smtClean="0">
                <a:latin typeface="Arial Narrow" panose="020B0606020202030204" pitchFamily="34" charset="0"/>
              </a:rPr>
              <a:pPr lvl="1">
                <a:spcBef>
                  <a:spcPct val="50000"/>
                </a:spcBef>
                <a:defRPr/>
              </a:pPr>
              <a:t>‹#›</a:t>
            </a:fld>
            <a:endParaRPr lang="en-US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0931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839200" y="6400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/>
              <a:t>  Last update: </a:t>
            </a:r>
            <a:fld id="{FF584318-FB3D-4A4C-BEE7-3377686A3EF7}" type="datetime8">
              <a:rPr lang="en-US" sz="1200" smtClean="0"/>
              <a:t>5/27/2021 11:04 AM</a:t>
            </a:fld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21A70-D7D5-4378-8902-CAA10858CB3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-lab.com/membership/" TargetMode="External"/><Relationship Id="rId2" Type="http://schemas.openxmlformats.org/officeDocument/2006/relationships/hyperlink" Target="https://www.hacking-lab.com/about/agb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acking-lab.com/user/log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ss-securit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hacking-lab.com/export/sites/www.hacking-lab.com/Remote_Sec_Lab/how-to-use-livecd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entestlab.blog/2012/04/02/nmap-techniques-for-avoiding-firewall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8EiGCS171c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temconf.com/2020/11/15/what-is-hping3-how-to-use/" TargetMode="External"/><Relationship Id="rId2" Type="http://schemas.openxmlformats.org/officeDocument/2006/relationships/hyperlink" Target="https://www.cyberpratibha.com/blog/scan-network-using-packet-assembleranalyzer-hping3-in-kali-linu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oenixnap.com/kb/nmap-command-linux-examples" TargetMode="External"/><Relationship Id="rId4" Type="http://schemas.openxmlformats.org/officeDocument/2006/relationships/hyperlink" Target="https://www.2daygeek.com/how-to-use-ping-fping-gping-in-linux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vecd.hacking-lab.com/largefiles/livecd/dail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ing-lab.com/abo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1752600"/>
          </a:xfrm>
        </p:spPr>
        <p:txBody>
          <a:bodyPr/>
          <a:lstStyle/>
          <a:p>
            <a:pPr algn="ctr"/>
            <a:r>
              <a:rPr lang="en-SG" dirty="0"/>
              <a:t>Scanning and Mapping Internal Network &amp; Host Devices</a:t>
            </a:r>
            <a:endParaRPr lang="en-US" dirty="0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en-US" dirty="0">
                <a:latin typeface="Arial Narrow" pitchFamily="34" charset="0"/>
              </a:rPr>
              <a:t>Ethnical Hacking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dirty="0">
                <a:latin typeface="Arial Narrow" pitchFamily="34" charset="0"/>
              </a:rPr>
              <a:t>Diploma in </a:t>
            </a:r>
            <a:r>
              <a:rPr kumimoji="1" lang="en-US" altLang="en-US" dirty="0">
                <a:latin typeface="Arial Narrow" pitchFamily="34" charset="0"/>
              </a:rPr>
              <a:t>C</a:t>
            </a:r>
            <a:r>
              <a:rPr kumimoji="1" lang="en-US" altLang="zh-CN" dirty="0">
                <a:latin typeface="Arial Narrow" pitchFamily="34" charset="0"/>
              </a:rPr>
              <a:t>SF </a:t>
            </a:r>
            <a:r>
              <a:rPr kumimoji="1" lang="en-GB" altLang="en-US" dirty="0">
                <a:latin typeface="Arial Narrow" pitchFamily="34" charset="0"/>
              </a:rPr>
              <a:t>Year 3 (2020/21), Semester 5</a:t>
            </a:r>
            <a:endParaRPr kumimoji="1" lang="en-GB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28800" y="1143000"/>
            <a:ext cx="1036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7" y="4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804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1600" b="1" dirty="0">
                <a:solidFill>
                  <a:schemeClr val="bg1"/>
                </a:solidFill>
                <a:latin typeface="Tahoma" pitchFamily="34" charset="0"/>
              </a:rPr>
              <a:t>Practical </a:t>
            </a:r>
            <a:r>
              <a:rPr lang="en-US" sz="1600" b="1" dirty="0">
                <a:solidFill>
                  <a:schemeClr val="bg1"/>
                </a:solidFill>
                <a:latin typeface="Tahoma" pitchFamily="34" charset="0"/>
              </a:rPr>
              <a:t>6</a:t>
            </a: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2 - Getting an User Account at Hacking-Lab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68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 about Terms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Please spend a bit of time to scan though the Terms of Use at the URL below:</a:t>
            </a:r>
          </a:p>
          <a:p>
            <a:pPr lvl="1"/>
            <a:r>
              <a:rPr lang="en-SG" sz="2000" b="0" dirty="0">
                <a:hlinkClick r:id="rId2" tooltip="Terms of Use"/>
              </a:rPr>
              <a:t>https://www.hacking-lab.com/about/agb.html</a:t>
            </a:r>
            <a:endParaRPr lang="en-SG" sz="2000" b="0" dirty="0"/>
          </a:p>
          <a:p>
            <a:pPr marL="0" indent="0">
              <a:buNone/>
            </a:pPr>
            <a:r>
              <a:rPr lang="en-SG" sz="2400" b="0" dirty="0"/>
              <a:t> </a:t>
            </a:r>
          </a:p>
          <a:p>
            <a:r>
              <a:rPr lang="en-SG" sz="2400" b="0" dirty="0"/>
              <a:t>Please be nice when you go on-line to hack at the site. There are rules to follow. </a:t>
            </a:r>
          </a:p>
          <a:p>
            <a:r>
              <a:rPr lang="en-SG" sz="2400" b="0" dirty="0"/>
              <a:t>You can also sign-up as a paid member (if you want)  and enjoy hacking the challenges, read the information at the URL below:</a:t>
            </a:r>
          </a:p>
          <a:p>
            <a:pPr lvl="1"/>
            <a:r>
              <a:rPr lang="en-SG" sz="2000" b="0" dirty="0">
                <a:hlinkClick r:id="rId3" tooltip="membership"/>
              </a:rPr>
              <a:t>https://www.hacking-lab.com/membership/</a:t>
            </a:r>
            <a:endParaRPr lang="en-SG" sz="2000" b="0" dirty="0"/>
          </a:p>
          <a:p>
            <a:pPr marL="0" indent="0">
              <a:buNone/>
            </a:pPr>
            <a:br>
              <a:rPr lang="en-SG" sz="2400" b="0" dirty="0"/>
            </a:br>
            <a:endParaRPr lang="en-SG" sz="2400" b="0" dirty="0"/>
          </a:p>
          <a:p>
            <a:r>
              <a:rPr lang="en-SG" sz="2400" b="0" dirty="0"/>
              <a:t>For the purpose of this practical, you do not need to sign up as a member unless you yourself wanted to and you need to pay out of your own funds (e.g. Scholarship funds).</a:t>
            </a:r>
          </a:p>
          <a:p>
            <a:r>
              <a:rPr lang="en-US" sz="2400" b="0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405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To sign up with Hacking-Lab. Point to the following URL.</a:t>
            </a:r>
          </a:p>
          <a:p>
            <a:pPr lvl="1"/>
            <a:r>
              <a:rPr lang="en-SG" sz="2400" b="0" dirty="0">
                <a:hlinkClick r:id="rId2" tooltip="sign-up"/>
              </a:rPr>
              <a:t>https://www.hacking-lab.com/user/login/</a:t>
            </a:r>
            <a:endParaRPr lang="en-SG" sz="2400" b="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29" y="1939597"/>
            <a:ext cx="5212081" cy="413735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>
            <a:off x="4354830" y="5741670"/>
            <a:ext cx="548640" cy="35433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5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66700"/>
            <a:ext cx="87439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After you registered, an email with the password will be sent to you to activate your account. Use your email and password to login to the site.</a:t>
            </a:r>
            <a:br>
              <a:rPr lang="en-SG" sz="2800" b="0" dirty="0"/>
            </a:br>
            <a:endParaRPr lang="en-US" sz="28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31" y="2187892"/>
            <a:ext cx="5486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78E1-6B7E-475A-8183-275C471C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SG" sz="2400" b="0" dirty="0"/>
              <a:t>After login, the following screen will appear.</a:t>
            </a: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endParaRPr lang="en-SG" sz="2400" b="0" dirty="0">
              <a:solidFill>
                <a:srgbClr val="000000"/>
              </a:solidFill>
            </a:endParaRPr>
          </a:p>
          <a:p>
            <a:pPr marL="342265" indent="-342265"/>
            <a:r>
              <a:rPr lang="en-SG" sz="2400" b="0" dirty="0"/>
              <a:t>You may explore the site on your own and to try the challenges.  You will now exist the site to continue.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endParaRPr lang="en-US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" y="1587817"/>
            <a:ext cx="9486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3 - </a:t>
            </a:r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Hacking-Lab Live CD VM and VPN into Hacking-Lab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60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Download Hacking-Lab VM from MS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Visit your Class Materials in 0421-EH-ALL channel, go to the Practical Folder in Week 6 Folder. Download the pre-prepared VM into your download folder in your PC.</a:t>
            </a:r>
            <a:endParaRPr lang="en-US" sz="2400" b="0" dirty="0"/>
          </a:p>
          <a:p>
            <a:endParaRPr lang="en-SG" sz="2400" b="0" dirty="0"/>
          </a:p>
          <a:p>
            <a:r>
              <a:rPr lang="en-SG" sz="2400" b="0" dirty="0"/>
              <a:t>Unzip the download zip file using 7zip and move the VM to where all your VMs are located. 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1660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Start your VM player and point to Hacking-Lab. Click to play the virtual machine.</a:t>
            </a:r>
            <a:endParaRPr lang="en-US" sz="2800" b="0" dirty="0"/>
          </a:p>
          <a:p>
            <a:endParaRPr lang="en-US" sz="2800" b="0" dirty="0"/>
          </a:p>
          <a:p>
            <a:pPr marL="0" indent="0">
              <a:buNone/>
            </a:pPr>
            <a:endParaRPr lang="en-SG" sz="2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1704975"/>
            <a:ext cx="5953125" cy="43719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 bwMode="auto">
          <a:xfrm>
            <a:off x="5600700" y="5852160"/>
            <a:ext cx="320040" cy="32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7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Open Hacking-Lab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If you have played the game to find the login ID and password as a hacker, after searching around on the Internet, you would have either found or guess it. it is </a:t>
            </a:r>
            <a:r>
              <a:rPr lang="en-SG" sz="2800" dirty="0" err="1"/>
              <a:t>hacker:compass</a:t>
            </a:r>
            <a:r>
              <a:rPr lang="en-SG" sz="2800" b="0" dirty="0"/>
              <a:t>. Use this credential to login.</a:t>
            </a:r>
            <a:endParaRPr lang="en-US" sz="2800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2606040"/>
            <a:ext cx="6431211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In a typical Black Hat pen-testing exercise, the pen-testers need to search for vulnerable host devices after penetrated the perimeter devices. Thereafter they will be able to map out the complete network diagrams in the organization. </a:t>
            </a:r>
          </a:p>
          <a:p>
            <a:r>
              <a:rPr lang="en-SG" sz="2400" dirty="0"/>
              <a:t>In cases where the client would like to know if the host devices found are vulnerable to attack, the pen-testers will carry out vulnerability scanning on each of the targeted machines.</a:t>
            </a:r>
          </a:p>
          <a:p>
            <a:endParaRPr lang="en-SG" sz="2400" dirty="0"/>
          </a:p>
          <a:p>
            <a:r>
              <a:rPr lang="en-SG" sz="2400" dirty="0"/>
              <a:t>In this practical, we will walk you through the complete process of finding the host devices in Hacking-Lab. and scan selected devices for vulnerabilities. Hacking-Lab is a service by Security Competence GmbH, a Swiss subsidiary of </a:t>
            </a:r>
            <a:r>
              <a:rPr lang="en-SG" sz="2400" dirty="0">
                <a:hlinkClick r:id="rId2"/>
              </a:rPr>
              <a:t>Compass Security AG</a:t>
            </a:r>
            <a:r>
              <a:rPr lang="en-SG" sz="2400" dirty="0"/>
              <a:t>.</a:t>
            </a:r>
          </a:p>
          <a:p>
            <a:r>
              <a:rPr lang="en-SG" sz="2400" dirty="0"/>
              <a:t>If not Covid19, you would do this practical using our </a:t>
            </a:r>
            <a:r>
              <a:rPr lang="en-SG" sz="2400" dirty="0" err="1"/>
              <a:t>WoCAT</a:t>
            </a:r>
            <a:r>
              <a:rPr lang="en-SG" sz="2400" dirty="0"/>
              <a:t> setup. However, you can use most of the skills later when you return to the school. </a:t>
            </a:r>
          </a:p>
        </p:txBody>
      </p:sp>
    </p:spTree>
    <p:extLst>
      <p:ext uri="{BB962C8B-B14F-4D97-AF65-F5344CB8AC3E}">
        <p14:creationId xmlns:p14="http://schemas.microsoft.com/office/powerpoint/2010/main" val="67465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Landing page after login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90" y="1596921"/>
            <a:ext cx="8304286" cy="44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RIGHT</a:t>
            </a:r>
            <a:r>
              <a:rPr lang="en-SG" sz="2800" b="0" dirty="0"/>
              <a:t> Click on [</a:t>
            </a:r>
            <a:r>
              <a:rPr lang="en-SG" sz="2800" b="0" dirty="0" err="1"/>
              <a:t>vpn</a:t>
            </a:r>
            <a:r>
              <a:rPr lang="en-SG" sz="2800" b="0" dirty="0"/>
              <a:t>] on the top right corner to connect to the </a:t>
            </a:r>
            <a:r>
              <a:rPr lang="en-SG" sz="2800" b="0" dirty="0" err="1"/>
              <a:t>vpn</a:t>
            </a:r>
            <a:r>
              <a:rPr lang="en-SG" sz="2800" b="0" dirty="0"/>
              <a:t> server at hacking-lab.com ... Click on Connect Hacking-Lab 1.0.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286000"/>
            <a:ext cx="5057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2105025"/>
            <a:ext cx="5353050" cy="27622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1175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sz="2800" kern="0" dirty="0"/>
              <a:t>Enter the Username/email account and Password that you have entered when registered an account with www.hacking-lab.com</a:t>
            </a:r>
            <a:r>
              <a:rPr lang="en-SG" sz="2800" b="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89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175" y="2466975"/>
            <a:ext cx="7315200" cy="2038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1175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SG" sz="2800" kern="0" dirty="0"/>
              <a:t>If you are ask for new password, please do so…</a:t>
            </a:r>
            <a:endParaRPr lang="en-SG" sz="2800" b="0" kern="0" dirty="0"/>
          </a:p>
        </p:txBody>
      </p:sp>
    </p:spTree>
    <p:extLst>
      <p:ext uri="{BB962C8B-B14F-4D97-AF65-F5344CB8AC3E}">
        <p14:creationId xmlns:p14="http://schemas.microsoft.com/office/powerpoint/2010/main" val="10172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195512"/>
            <a:ext cx="4486275" cy="246697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And you are connected ..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4DF3DEF-0DB4-450E-AC12-2F80D74C1C50}"/>
              </a:ext>
            </a:extLst>
          </p:cNvPr>
          <p:cNvSpPr/>
          <p:nvPr/>
        </p:nvSpPr>
        <p:spPr bwMode="auto">
          <a:xfrm rot="1150525">
            <a:off x="6924370" y="1920319"/>
            <a:ext cx="189237" cy="81563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07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438400"/>
            <a:ext cx="821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4 - </a:t>
            </a:r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Sweeping for Live Hosts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342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400" b="0" dirty="0"/>
              <a:t>When your machine is connected to the VPN server, your machine get an IP assigned by the VPN server.</a:t>
            </a:r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962150"/>
            <a:ext cx="8867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Follow the images below to find out what is the IP address of your machine assigned by the VPN Server.</a:t>
            </a:r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2" y="1660207"/>
            <a:ext cx="6581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A terminal with your IP will appear, this IP is assigned by the DHCP server in the VPN Gateway.</a:t>
            </a:r>
            <a:endParaRPr lang="en-US" sz="2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90" y="2450782"/>
            <a:ext cx="5842442" cy="28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 Seeing your Peers’ machines connected to the same VPN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You can see all other machines connected to the VPN Server or Gateway. Open a bash shell with the root prompt.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334577"/>
            <a:ext cx="714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practical, the students would be able to </a:t>
            </a:r>
          </a:p>
          <a:p>
            <a:pPr lvl="1"/>
            <a:r>
              <a:rPr lang="en-SG" dirty="0"/>
              <a:t>find out the subnets in the target organization,  scan for live hosts in each of the subnets and to map out a network diagram for the target organization.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3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Follow the command line below to find out all the host devices connected to the VPN Gateway.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02" y="2143124"/>
            <a:ext cx="7974818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7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6.1 – Thinking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b="0" dirty="0"/>
              <a:t>Are these external or internal host devices? Are they subjected to attacks? </a:t>
            </a:r>
          </a:p>
          <a:p>
            <a:endParaRPr lang="en-SG" sz="2800" b="0" dirty="0"/>
          </a:p>
          <a:p>
            <a:r>
              <a:rPr lang="en-SG" sz="2800" b="0" dirty="0"/>
              <a:t>Enter your answers into the spreadsheet in Week 6 Team Channel.</a:t>
            </a:r>
          </a:p>
        </p:txBody>
      </p:sp>
    </p:spTree>
    <p:extLst>
      <p:ext uri="{BB962C8B-B14F-4D97-AF65-F5344CB8AC3E}">
        <p14:creationId xmlns:p14="http://schemas.microsoft.com/office/powerpoint/2010/main" val="401880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Hunt for machines behind the Router/Firewall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To hunt for machines behind the router/firewall, we need to figure out what are the likely network ID to scan or otherwise it will take a long time to scan for a live hosts.</a:t>
            </a:r>
          </a:p>
          <a:p>
            <a:r>
              <a:rPr lang="en-SG" sz="2400" b="0" dirty="0"/>
              <a:t>We need other protocols to help us to sweep out the live machines behind the router/firewall because </a:t>
            </a:r>
            <a:r>
              <a:rPr lang="en-SG" sz="2400" dirty="0" err="1"/>
              <a:t>arp</a:t>
            </a:r>
            <a:r>
              <a:rPr lang="en-SG" sz="2400" dirty="0"/>
              <a:t>-scan</a:t>
            </a:r>
            <a:r>
              <a:rPr lang="en-SG" sz="2400" b="0" dirty="0"/>
              <a:t> only works on local subnet.</a:t>
            </a:r>
          </a:p>
          <a:p>
            <a:endParaRPr lang="en-SG" sz="2400" b="0" dirty="0"/>
          </a:p>
        </p:txBody>
      </p:sp>
    </p:spTree>
    <p:extLst>
      <p:ext uri="{BB962C8B-B14F-4D97-AF65-F5344CB8AC3E}">
        <p14:creationId xmlns:p14="http://schemas.microsoft.com/office/powerpoint/2010/main" val="2216688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Base on help document found </a:t>
            </a:r>
          </a:p>
          <a:p>
            <a:pPr lvl="1"/>
            <a:r>
              <a:rPr lang="en-SG" sz="2000" dirty="0">
                <a:hlinkClick r:id="rId2"/>
              </a:rPr>
              <a:t>https://www.hacking-lab.com/export/sites/www.hacking-lab.com/Remote_Sec_Lab/how-to-use-livecd.pdf</a:t>
            </a:r>
            <a:br>
              <a:rPr lang="en-SG" sz="2000" dirty="0"/>
            </a:br>
            <a:endParaRPr lang="en-SG" sz="2000" dirty="0"/>
          </a:p>
          <a:p>
            <a:r>
              <a:rPr lang="en-SG" sz="2400" dirty="0"/>
              <a:t>There is a host at 192.168.200.203</a:t>
            </a:r>
          </a:p>
          <a:p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986087"/>
            <a:ext cx="6638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With this information, we can sweep for live hosts using the </a:t>
            </a:r>
            <a:r>
              <a:rPr lang="en-SG" sz="2400" b="0" dirty="0" err="1"/>
              <a:t>fping</a:t>
            </a:r>
            <a:r>
              <a:rPr lang="en-SG" sz="2400" b="0" dirty="0"/>
              <a:t> command as follows:</a:t>
            </a:r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37" y="1611630"/>
            <a:ext cx="9185773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2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31" y="895350"/>
            <a:ext cx="3935339" cy="5181600"/>
          </a:xfrm>
        </p:spPr>
        <p:txBody>
          <a:bodyPr/>
          <a:lstStyle/>
          <a:p>
            <a:r>
              <a:rPr lang="en-SG" sz="2400" b="0" dirty="0"/>
              <a:t>Let’s use </a:t>
            </a:r>
            <a:r>
              <a:rPr lang="en-SG" sz="2400" b="0" dirty="0" err="1"/>
              <a:t>nmap</a:t>
            </a:r>
            <a:r>
              <a:rPr lang="en-SG" sz="2400" b="0" dirty="0"/>
              <a:t> to find these machines…</a:t>
            </a:r>
          </a:p>
          <a:p>
            <a:endParaRPr lang="en-SG" sz="2400" b="0" dirty="0"/>
          </a:p>
          <a:p>
            <a:r>
              <a:rPr lang="en-SG" sz="2400" b="0" dirty="0"/>
              <a:t>What is –f option?</a:t>
            </a:r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r>
              <a:rPr lang="en-SG" sz="1200" b="0" dirty="0"/>
              <a:t>Source: </a:t>
            </a:r>
            <a:r>
              <a:rPr lang="en-SG" sz="1200" b="0" dirty="0">
                <a:hlinkClick r:id="rId2"/>
              </a:rPr>
              <a:t>https://pentestlab.blog/2012/04/02/nmap-techniques-for-avoiding-firewalls/</a:t>
            </a:r>
            <a:endParaRPr lang="en-SG" sz="1200" b="0" dirty="0"/>
          </a:p>
          <a:p>
            <a:endParaRPr lang="en-SG" sz="1200" b="0" dirty="0"/>
          </a:p>
          <a:p>
            <a:endParaRPr lang="en-SG" sz="1600" b="0" dirty="0"/>
          </a:p>
          <a:p>
            <a:endParaRPr lang="en-SG" sz="2400" b="0" dirty="0"/>
          </a:p>
          <a:p>
            <a:endParaRPr lang="en-SG" sz="2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397" y="1203960"/>
            <a:ext cx="69437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8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6.3 -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Choose one of the VM you found on the 192.168.200.0 subnet. Scan for the OS and Version of the software that are running. </a:t>
            </a:r>
          </a:p>
          <a:p>
            <a:r>
              <a:rPr lang="en-SG" sz="2800" dirty="0"/>
              <a:t>No submission needed.</a:t>
            </a:r>
          </a:p>
        </p:txBody>
      </p:sp>
    </p:spTree>
    <p:extLst>
      <p:ext uri="{BB962C8B-B14F-4D97-AF65-F5344CB8AC3E}">
        <p14:creationId xmlns:p14="http://schemas.microsoft.com/office/powerpoint/2010/main" val="2754055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451"/>
            <a:ext cx="12192000" cy="59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5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172"/>
            <a:ext cx="12192000" cy="5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48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2362200"/>
            <a:ext cx="7772400" cy="1524000"/>
          </a:xfrm>
        </p:spPr>
        <p:txBody>
          <a:bodyPr/>
          <a:lstStyle/>
          <a:p>
            <a:pPr algn="ctr"/>
            <a:r>
              <a:rPr lang="en-SG" sz="4000" dirty="0"/>
              <a:t>Task 5 - Scan Devices for Open Ports</a:t>
            </a:r>
          </a:p>
        </p:txBody>
      </p:sp>
    </p:spTree>
    <p:extLst>
      <p:ext uri="{BB962C8B-B14F-4D97-AF65-F5344CB8AC3E}">
        <p14:creationId xmlns:p14="http://schemas.microsoft.com/office/powerpoint/2010/main" val="17824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2"/>
                </a:solidFill>
              </a:rPr>
              <a:t>Tasks</a:t>
            </a:r>
          </a:p>
          <a:p>
            <a:pPr lvl="1"/>
            <a:r>
              <a:rPr lang="en-SG" dirty="0"/>
              <a:t>Task 1 - Learning about Hacking-Lab Network Architecture</a:t>
            </a:r>
          </a:p>
          <a:p>
            <a:pPr lvl="1"/>
            <a:r>
              <a:rPr lang="en-SG" dirty="0"/>
              <a:t>Task 2 - Getting an User Account at Hacking-Lab</a:t>
            </a:r>
          </a:p>
          <a:p>
            <a:pPr lvl="1"/>
            <a:r>
              <a:rPr lang="en-SG" dirty="0"/>
              <a:t>Task 3 - Start Hacking-Lab Live CD VM and VPN into Hacking-Lab</a:t>
            </a:r>
          </a:p>
          <a:p>
            <a:pPr lvl="1"/>
            <a:r>
              <a:rPr lang="en-SG" dirty="0"/>
              <a:t>Task 4 - Network Sweeping for Live Hosts</a:t>
            </a:r>
          </a:p>
          <a:p>
            <a:pPr lvl="1"/>
            <a:r>
              <a:rPr lang="en-SG" dirty="0"/>
              <a:t>Task 5 - Scan Devices for Open Ports</a:t>
            </a:r>
          </a:p>
          <a:p>
            <a:r>
              <a:rPr lang="en-SG" dirty="0"/>
              <a:t>Challenge</a:t>
            </a:r>
            <a:endParaRPr lang="en-US" dirty="0"/>
          </a:p>
          <a:p>
            <a:endParaRPr lang="en-SG" sz="2800" dirty="0"/>
          </a:p>
          <a:p>
            <a:endParaRPr lang="en-US" sz="28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748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Scan for Open Ports on Selected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 err="1"/>
              <a:t>nmap</a:t>
            </a:r>
            <a:r>
              <a:rPr lang="en-SG" sz="2400" b="0" dirty="0"/>
              <a:t> is the best tool to scan devices for open ports. An example of a </a:t>
            </a:r>
            <a:r>
              <a:rPr lang="en-SG" sz="2400" b="0" dirty="0" err="1"/>
              <a:t>nmap</a:t>
            </a:r>
            <a:r>
              <a:rPr lang="en-SG" sz="2400" b="0" dirty="0"/>
              <a:t> scan is as follows:</a:t>
            </a:r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r>
              <a:rPr lang="en-SG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SG" sz="2000" b="0" dirty="0">
                <a:latin typeface="Arial" panose="020B0604020202020204" pitchFamily="34" charset="0"/>
                <a:cs typeface="Arial" panose="020B0604020202020204" pitchFamily="34" charset="0"/>
              </a:rPr>
              <a:t> has many different options and two of those on the above command line are as follows:</a:t>
            </a:r>
          </a:p>
          <a:p>
            <a:pPr lvl="1"/>
            <a:r>
              <a:rPr lang="en-SG" sz="1600" b="0" dirty="0">
                <a:latin typeface="Arial" panose="020B0604020202020204" pitchFamily="34" charset="0"/>
                <a:cs typeface="Arial" panose="020B0604020202020204" pitchFamily="34" charset="0"/>
              </a:rPr>
              <a:t>-n option - do not resolve domain name</a:t>
            </a:r>
          </a:p>
          <a:p>
            <a:pPr lvl="1"/>
            <a:r>
              <a:rPr lang="en-SG" sz="1600" b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SG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SG" sz="1600" b="0" dirty="0">
                <a:latin typeface="Arial" panose="020B0604020202020204" pitchFamily="34" charset="0"/>
                <a:cs typeface="Arial" panose="020B0604020202020204" pitchFamily="34" charset="0"/>
              </a:rPr>
              <a:t> option - do a full TCP handshake scan.</a:t>
            </a:r>
          </a:p>
          <a:p>
            <a:endParaRPr lang="en-SG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1533012"/>
            <a:ext cx="4652010" cy="32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5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scan for Open Ports?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dirty="0"/>
              <a:t>The exercise in this topic is to discover the devices and map out the network Diagram or Architecture.</a:t>
            </a:r>
          </a:p>
          <a:p>
            <a:r>
              <a:rPr lang="en-SG" b="0" dirty="0"/>
              <a:t>Knowing what ports are open in the device allow us to guess the purpose of the device and do simple testing to test each of the services.</a:t>
            </a:r>
          </a:p>
          <a:p>
            <a:endParaRPr lang="en-SG" b="0" dirty="0"/>
          </a:p>
          <a:p>
            <a:r>
              <a:rPr lang="en-SG" b="0" dirty="0"/>
              <a:t>We can also leaves the testing until we scan it for vulnerabilities to save time and efforts.</a:t>
            </a:r>
          </a:p>
        </p:txBody>
      </p:sp>
    </p:spTree>
    <p:extLst>
      <p:ext uri="{BB962C8B-B14F-4D97-AF65-F5344CB8AC3E}">
        <p14:creationId xmlns:p14="http://schemas.microsoft.com/office/powerpoint/2010/main" val="2882553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2362200"/>
            <a:ext cx="7772400" cy="1524000"/>
          </a:xfrm>
        </p:spPr>
        <p:txBody>
          <a:bodyPr/>
          <a:lstStyle/>
          <a:p>
            <a:pPr algn="ctr"/>
            <a:r>
              <a:rPr lang="en-SG" sz="40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940938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6.1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0931" y="895350"/>
            <a:ext cx="10884779" cy="5181600"/>
          </a:xfrm>
        </p:spPr>
        <p:txBody>
          <a:bodyPr/>
          <a:lstStyle/>
          <a:p>
            <a:r>
              <a:rPr lang="en-US" sz="2400" dirty="0" err="1"/>
              <a:t>Zenmap</a:t>
            </a:r>
            <a:r>
              <a:rPr lang="en-US" sz="2400" b="0" dirty="0"/>
              <a:t> is a GUI based devices scanning tool build on top of </a:t>
            </a:r>
            <a:r>
              <a:rPr lang="en-US" sz="2400" b="0" dirty="0" err="1"/>
              <a:t>nmap</a:t>
            </a:r>
            <a:r>
              <a:rPr lang="en-US" sz="2400" b="0" dirty="0"/>
              <a:t>. </a:t>
            </a:r>
          </a:p>
          <a:p>
            <a:r>
              <a:rPr lang="en-US" sz="2400" b="0" dirty="0"/>
              <a:t>Unfortunately, it does not come with Kali-Linux 2021.1. </a:t>
            </a:r>
          </a:p>
          <a:p>
            <a:r>
              <a:rPr lang="en-US" sz="2400" b="0" dirty="0"/>
              <a:t>Your task is to follow the below </a:t>
            </a:r>
            <a:r>
              <a:rPr lang="en-US" sz="2400" b="0" dirty="0" err="1"/>
              <a:t>Youtube</a:t>
            </a:r>
            <a:r>
              <a:rPr lang="en-US" sz="2400" b="0" dirty="0"/>
              <a:t> video to install </a:t>
            </a:r>
            <a:r>
              <a:rPr lang="en-US" sz="2400" b="0" dirty="0" err="1"/>
              <a:t>Zenmap</a:t>
            </a:r>
            <a:r>
              <a:rPr lang="en-US" sz="2400" b="0" dirty="0"/>
              <a:t> into the </a:t>
            </a:r>
            <a:r>
              <a:rPr lang="en-US" sz="2400" dirty="0"/>
              <a:t>Hacker-Lab Live-CD </a:t>
            </a:r>
            <a:r>
              <a:rPr lang="en-US" sz="2400" b="0" dirty="0"/>
              <a:t>VM that you have created on your own.</a:t>
            </a:r>
          </a:p>
          <a:p>
            <a:pPr lvl="1"/>
            <a:r>
              <a:rPr lang="en-US" sz="2000" b="0" dirty="0">
                <a:hlinkClick r:id="rId2"/>
              </a:rPr>
              <a:t>https://www.youtube.com/watch?v=o8EiGCS171c</a:t>
            </a:r>
            <a:endParaRPr lang="en-US" sz="2000" b="0" dirty="0"/>
          </a:p>
          <a:p>
            <a:pPr lvl="1"/>
            <a:endParaRPr lang="en-US" sz="2000" b="0" dirty="0"/>
          </a:p>
          <a:p>
            <a:r>
              <a:rPr lang="en-US" sz="2400" b="0" dirty="0"/>
              <a:t>You can also make us of the resource document “</a:t>
            </a:r>
            <a:r>
              <a:rPr lang="en-SG" sz="2400" dirty="0"/>
              <a:t>I</a:t>
            </a:r>
            <a:r>
              <a:rPr lang="en-US" sz="2400" dirty="0" err="1"/>
              <a:t>nstalling</a:t>
            </a:r>
            <a:r>
              <a:rPr lang="en-US" sz="2400" dirty="0"/>
              <a:t> </a:t>
            </a:r>
            <a:r>
              <a:rPr lang="en-SG" sz="2400" dirty="0"/>
              <a:t>Z</a:t>
            </a:r>
            <a:r>
              <a:rPr lang="en-US" sz="2400" dirty="0" err="1"/>
              <a:t>enmap</a:t>
            </a:r>
            <a:r>
              <a:rPr lang="en-US" sz="2400" b="0" dirty="0"/>
              <a:t>” in Class Materials - week 06 folder.</a:t>
            </a:r>
          </a:p>
          <a:p>
            <a:r>
              <a:rPr lang="en-US" sz="2400" b="0" dirty="0"/>
              <a:t>Use it to scan a VM in the 192.168.200.0 subnet. No submission needed.</a:t>
            </a:r>
          </a:p>
          <a:p>
            <a:endParaRPr lang="en-US" sz="2400" b="0" dirty="0"/>
          </a:p>
          <a:p>
            <a:r>
              <a:rPr lang="en-US" sz="2400" b="0" dirty="0"/>
              <a:t>Complete the exercise before week 7.</a:t>
            </a:r>
          </a:p>
        </p:txBody>
      </p:sp>
    </p:spTree>
    <p:extLst>
      <p:ext uri="{BB962C8B-B14F-4D97-AF65-F5344CB8AC3E}">
        <p14:creationId xmlns:p14="http://schemas.microsoft.com/office/powerpoint/2010/main" val="1560401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6.2 (Optional)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0931" y="895350"/>
            <a:ext cx="4495409" cy="5181600"/>
          </a:xfrm>
        </p:spPr>
        <p:txBody>
          <a:bodyPr/>
          <a:lstStyle/>
          <a:p>
            <a:r>
              <a:rPr lang="en-SG" sz="2400" b="0" dirty="0"/>
              <a:t>If COVID gets better after the semester break and you can come back to school, map out the devices in ONE of the subnet.</a:t>
            </a:r>
          </a:p>
          <a:p>
            <a:endParaRPr lang="en-SG" sz="2400" b="0" dirty="0"/>
          </a:p>
          <a:p>
            <a:r>
              <a:rPr lang="en-SG" sz="2400" b="0" dirty="0"/>
              <a:t>Work in pair of two, no submission needed.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340" y="1069304"/>
            <a:ext cx="6982460" cy="489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314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2"/>
                </a:solidFill>
              </a:rPr>
              <a:t>Tasks</a:t>
            </a:r>
          </a:p>
          <a:p>
            <a:pPr lvl="1"/>
            <a:r>
              <a:rPr lang="en-SG" dirty="0"/>
              <a:t>Task 1 - Learning about Hacking-Lab Network Architecture</a:t>
            </a:r>
          </a:p>
          <a:p>
            <a:pPr lvl="1"/>
            <a:r>
              <a:rPr lang="en-SG" dirty="0"/>
              <a:t>Task 2 - Getting an User Account at Hacking-Lab</a:t>
            </a:r>
          </a:p>
          <a:p>
            <a:pPr lvl="1"/>
            <a:r>
              <a:rPr lang="en-SG" dirty="0"/>
              <a:t>Task 3 - Start Hacking-Lab Live CD VM and VPN into Hacking-Lab</a:t>
            </a:r>
          </a:p>
          <a:p>
            <a:pPr lvl="1"/>
            <a:r>
              <a:rPr lang="en-SG" dirty="0"/>
              <a:t>Task 4 - Network Sweeping for Live Hosts</a:t>
            </a:r>
          </a:p>
          <a:p>
            <a:pPr lvl="1"/>
            <a:r>
              <a:rPr lang="en-SG" dirty="0"/>
              <a:t>Task 5 - Scan Devices for Open Ports</a:t>
            </a:r>
          </a:p>
          <a:p>
            <a:r>
              <a:rPr lang="en-SG" dirty="0"/>
              <a:t>Challenge</a:t>
            </a:r>
            <a:endParaRPr lang="en-US" dirty="0"/>
          </a:p>
          <a:p>
            <a:endParaRPr lang="en-SG" sz="2800" dirty="0"/>
          </a:p>
          <a:p>
            <a:endParaRPr lang="en-US" sz="28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25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0" y="2133601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16229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10 hping3 examples in Kali Linux a complete Beginner’s Guide</a:t>
            </a:r>
          </a:p>
          <a:p>
            <a:pPr lvl="1"/>
            <a:r>
              <a:rPr lang="en-SG" sz="2000" b="0" dirty="0">
                <a:hlinkClick r:id="rId2"/>
              </a:rPr>
              <a:t>Https://www.cyberpratibha.com/blog/scan-network-using-packet-assembleranalyzer-hping3-in-kali-linux/</a:t>
            </a:r>
            <a:endParaRPr lang="en-SG" sz="2000" b="0" dirty="0"/>
          </a:p>
          <a:p>
            <a:r>
              <a:rPr lang="en-SG" sz="2400" dirty="0"/>
              <a:t>What is hping3? How to use?</a:t>
            </a:r>
          </a:p>
          <a:p>
            <a:pPr lvl="1"/>
            <a:r>
              <a:rPr lang="en-SG" sz="2000" b="0" dirty="0">
                <a:hlinkClick r:id="rId3"/>
              </a:rPr>
              <a:t>https://www.systemconf.com/2020/11/15/what-is-hping3-how-to-use/</a:t>
            </a:r>
            <a:endParaRPr lang="en-SG" sz="2000" b="0" dirty="0"/>
          </a:p>
          <a:p>
            <a:r>
              <a:rPr lang="en-SG" sz="2400" dirty="0"/>
              <a:t>How to use ping, </a:t>
            </a:r>
            <a:r>
              <a:rPr lang="en-SG" sz="2400" dirty="0" err="1"/>
              <a:t>fping</a:t>
            </a:r>
            <a:r>
              <a:rPr lang="en-SG" sz="2400" dirty="0"/>
              <a:t>, and </a:t>
            </a:r>
            <a:r>
              <a:rPr lang="en-SG" sz="2400" dirty="0" err="1"/>
              <a:t>gping</a:t>
            </a:r>
            <a:r>
              <a:rPr lang="en-SG" sz="2400" dirty="0"/>
              <a:t> for various purpose in Linux</a:t>
            </a:r>
          </a:p>
          <a:p>
            <a:pPr lvl="1"/>
            <a:r>
              <a:rPr lang="en-SG" sz="2000" b="0" dirty="0">
                <a:hlinkClick r:id="rId4"/>
              </a:rPr>
              <a:t>https://www.2daygeek.com/how-to-use-ping-fping-gping-in-linux/</a:t>
            </a:r>
            <a:endParaRPr lang="en-SG" sz="2000" b="0" dirty="0"/>
          </a:p>
          <a:p>
            <a:r>
              <a:rPr lang="en-SG" sz="2400" dirty="0"/>
              <a:t>17 </a:t>
            </a:r>
            <a:r>
              <a:rPr lang="en-SG" sz="2400" dirty="0" err="1"/>
              <a:t>Nmap</a:t>
            </a:r>
            <a:r>
              <a:rPr lang="en-SG" sz="2400" dirty="0"/>
              <a:t> Commands with Examples for Linux Network &amp; System Administrators</a:t>
            </a:r>
          </a:p>
          <a:p>
            <a:pPr lvl="1"/>
            <a:r>
              <a:rPr lang="en-SG" sz="1600" b="0" dirty="0">
                <a:hlinkClick r:id="rId5"/>
              </a:rPr>
              <a:t>https://phoenixnap.com/kb/nmap-command-linux-examples</a:t>
            </a:r>
            <a:endParaRPr lang="en-SG" sz="1600" b="0" dirty="0"/>
          </a:p>
          <a:p>
            <a:r>
              <a:rPr lang="en-SG" dirty="0"/>
              <a:t>How to use ping, </a:t>
            </a:r>
            <a:r>
              <a:rPr lang="en-SG" dirty="0" err="1"/>
              <a:t>fping</a:t>
            </a:r>
            <a:r>
              <a:rPr lang="en-SG" dirty="0"/>
              <a:t>, and </a:t>
            </a:r>
            <a:r>
              <a:rPr lang="en-SG" dirty="0" err="1"/>
              <a:t>gping</a:t>
            </a:r>
            <a:r>
              <a:rPr lang="en-SG" dirty="0"/>
              <a:t> for various purpose in Linux</a:t>
            </a:r>
          </a:p>
          <a:p>
            <a:pPr lvl="1"/>
            <a:r>
              <a:rPr lang="en-SG" sz="2000" b="0" dirty="0">
                <a:hlinkClick r:id="rId4"/>
              </a:rPr>
              <a:t>https://www.2daygeek.com/how-to-use-ping-fping-gping-in-linux/</a:t>
            </a:r>
            <a:endParaRPr lang="en-SG" sz="2000" b="0" dirty="0"/>
          </a:p>
          <a:p>
            <a:endParaRPr lang="en-SG" sz="2400" b="0" dirty="0"/>
          </a:p>
          <a:p>
            <a:endParaRPr lang="en-SG" sz="2400" b="0" dirty="0"/>
          </a:p>
        </p:txBody>
      </p:sp>
    </p:spTree>
    <p:extLst>
      <p:ext uri="{BB962C8B-B14F-4D97-AF65-F5344CB8AC3E}">
        <p14:creationId xmlns:p14="http://schemas.microsoft.com/office/powerpoint/2010/main" val="780891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856891"/>
            <a:ext cx="6697010" cy="5144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CIDR (Classless Inter-Domain Routing) Notation</a:t>
            </a:r>
          </a:p>
        </p:txBody>
      </p:sp>
    </p:spTree>
    <p:extLst>
      <p:ext uri="{BB962C8B-B14F-4D97-AF65-F5344CB8AC3E}">
        <p14:creationId xmlns:p14="http://schemas.microsoft.com/office/powerpoint/2010/main" val="3952888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Variant </a:t>
            </a:r>
            <a:r>
              <a:rPr lang="en-SG" dirty="0"/>
              <a:t>of Ping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4640" y="1440180"/>
            <a:ext cx="5966460" cy="40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0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You will do this lab at home. </a:t>
            </a:r>
          </a:p>
          <a:p>
            <a:r>
              <a:rPr lang="en-SG" sz="2400" dirty="0"/>
              <a:t>You will need a Hacking-lab VM already configured for your use. You can obtain it from your class's Team or download from source and make the VM yourself.</a:t>
            </a:r>
            <a:br>
              <a:rPr lang="en-SG" sz="2400" dirty="0"/>
            </a:br>
            <a:br>
              <a:rPr lang="en-SG" sz="2400" dirty="0"/>
            </a:br>
            <a:r>
              <a:rPr lang="en-SG" sz="2400" dirty="0">
                <a:hlinkClick r:id="rId2"/>
              </a:rPr>
              <a:t>https://livecd.hacking-lab.com/largefiles/livecd/daily/</a:t>
            </a:r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The network setting of the VM will be set to BRIDGED. Unless you have a USB network adapter, if not, please use network cable to connect directly to the LAN port of your home’s Wireless Router.</a:t>
            </a:r>
            <a:br>
              <a:rPr lang="en-SG" sz="2400" dirty="0"/>
            </a:b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42" y="3129915"/>
            <a:ext cx="3419475" cy="8953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2048827" y="3577590"/>
            <a:ext cx="514350" cy="28575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870" y="2438400"/>
            <a:ext cx="98069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1 - Learning about Hacking-Lab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16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about the Purpose of Hacking-Lab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Hacking-Lab is an online ethical hacking computer network and security challenge platform.  It is used to train pen-testers and it is also serve as a platform for finding and educating cybersecurity talents.</a:t>
            </a:r>
          </a:p>
          <a:p>
            <a:r>
              <a:rPr lang="en-SG" sz="2400" b="0" dirty="0"/>
              <a:t>Hacking-Labs’ goal is to raise awareness towards increased education and ethics in information security through a series of cyber competitions that encompass forensics, cryptography, reverse-engineering, ethical hacking and defence.</a:t>
            </a:r>
          </a:p>
          <a:p>
            <a:endParaRPr lang="en-SG" sz="2400" b="0" dirty="0"/>
          </a:p>
          <a:p>
            <a:r>
              <a:rPr lang="en-SG" sz="2400" b="0" dirty="0"/>
              <a:t>source: </a:t>
            </a:r>
            <a:r>
              <a:rPr lang="en-SG" sz="2400" b="0" dirty="0">
                <a:hlinkClick r:id="rId2" tooltip="About hacking-lab"/>
              </a:rPr>
              <a:t>https://www.hacking-lab.com/about/</a:t>
            </a:r>
            <a:endParaRPr lang="en-SG" sz="2400" b="0" dirty="0"/>
          </a:p>
          <a:p>
            <a:pPr lvl="1"/>
            <a:endParaRPr lang="en-US" sz="2000" b="0" dirty="0"/>
          </a:p>
          <a:p>
            <a:pPr lvl="1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152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r>
              <a:rPr lang="en-SG" dirty="0"/>
              <a:t>Understand the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10871200" cy="5181600"/>
          </a:xfrm>
        </p:spPr>
        <p:txBody>
          <a:bodyPr/>
          <a:lstStyle/>
          <a:p>
            <a:r>
              <a:rPr lang="en-SG" sz="2400" b="0" dirty="0"/>
              <a:t>To understand what are about to do in this Practical, let's look at the Hacking-Lab Network Architecture Diagram.</a:t>
            </a:r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endParaRPr lang="en-SG" sz="2400" b="0" dirty="0"/>
          </a:p>
          <a:p>
            <a:r>
              <a:rPr lang="en-SG" sz="2400" b="0" dirty="0"/>
              <a:t>It has a Public Portal which provide general info and allow user to register an account. It has a lab of machines like the </a:t>
            </a:r>
            <a:r>
              <a:rPr lang="en-SG" sz="2400" b="0" dirty="0" err="1"/>
              <a:t>WoCAT</a:t>
            </a:r>
            <a:r>
              <a:rPr lang="en-SG" sz="2400" b="0" dirty="0"/>
              <a:t> system that support its pen-testing challenges. </a:t>
            </a:r>
            <a:endParaRPr lang="en-US" sz="2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402079"/>
            <a:ext cx="5391150" cy="3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3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50411-65DD-4165-9D06-7A7F0235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895350"/>
            <a:ext cx="7324725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1223C-70FE-4645-A3D3-251809D2B5AE}"/>
              </a:ext>
            </a:extLst>
          </p:cNvPr>
          <p:cNvSpPr txBox="1"/>
          <p:nvPr/>
        </p:nvSpPr>
        <p:spPr>
          <a:xfrm>
            <a:off x="5180394" y="249169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281EDF-DF3E-41D5-80F4-67F14600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WoCAT</a:t>
            </a:r>
            <a:r>
              <a:rPr lang="en-SG" dirty="0"/>
              <a:t> System in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1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C263C1BB8CE419EB5D4898E29476C" ma:contentTypeVersion="2" ma:contentTypeDescription="Create a new document." ma:contentTypeScope="" ma:versionID="615e6d275176d44f918c8c0632d8f860">
  <xsd:schema xmlns:xsd="http://www.w3.org/2001/XMLSchema" xmlns:xs="http://www.w3.org/2001/XMLSchema" xmlns:p="http://schemas.microsoft.com/office/2006/metadata/properties" xmlns:ns2="b3cb7993-a6de-4faf-ad31-2d728e621b0d" targetNamespace="http://schemas.microsoft.com/office/2006/metadata/properties" ma:root="true" ma:fieldsID="51aeffd96d6e409178f3a28261d73039" ns2:_="">
    <xsd:import namespace="b3cb7993-a6de-4faf-ad31-2d728e621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b7993-a6de-4faf-ad31-2d728e621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9DC9E7-9550-40D6-803F-827E1A84D162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F1CB51F8-DEA3-493A-9333-451AE92F7C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0D909-7F86-4904-81F3-E9FB5FEB374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cb7993-a6de-4faf-ad31-2d728e621b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1415</Words>
  <Application>Microsoft Office PowerPoint</Application>
  <PresentationFormat>Widescreen</PresentationFormat>
  <Paragraphs>183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Contport</vt:lpstr>
      <vt:lpstr>PowerPoint Presentation</vt:lpstr>
      <vt:lpstr>Introduction</vt:lpstr>
      <vt:lpstr>Learning Objectives</vt:lpstr>
      <vt:lpstr>Contents</vt:lpstr>
      <vt:lpstr>Important Instructions</vt:lpstr>
      <vt:lpstr>PowerPoint Presentation</vt:lpstr>
      <vt:lpstr>Learning about the Purpose of Hacking-Lab</vt:lpstr>
      <vt:lpstr>Understand the Network Architecture</vt:lpstr>
      <vt:lpstr>WoCAT System in School</vt:lpstr>
      <vt:lpstr>PowerPoint Presentation</vt:lpstr>
      <vt:lpstr>Read about Terms of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Download Hacking-Lab VM from MS Team</vt:lpstr>
      <vt:lpstr>PowerPoint Presentation</vt:lpstr>
      <vt:lpstr>Open Hacking-Lab 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Seeing your Peers’ machines connected to the same VPN server</vt:lpstr>
      <vt:lpstr>PowerPoint Presentation</vt:lpstr>
      <vt:lpstr>Activity 6.1 – Thinking </vt:lpstr>
      <vt:lpstr>Hunt for machines behind the Router/Firewall</vt:lpstr>
      <vt:lpstr>PowerPoint Presentation</vt:lpstr>
      <vt:lpstr>PowerPoint Presentation</vt:lpstr>
      <vt:lpstr>PowerPoint Presentation</vt:lpstr>
      <vt:lpstr>Activity 6.3 - Exploration</vt:lpstr>
      <vt:lpstr>PowerPoint Presentation</vt:lpstr>
      <vt:lpstr>PowerPoint Presentation</vt:lpstr>
      <vt:lpstr>PowerPoint Presentation</vt:lpstr>
      <vt:lpstr>Scan for Open Ports on Selected Devices</vt:lpstr>
      <vt:lpstr>Why scan for Open Ports?</vt:lpstr>
      <vt:lpstr>PowerPoint Presentation</vt:lpstr>
      <vt:lpstr>Challenge 6.1</vt:lpstr>
      <vt:lpstr>Challenge 6.2 (Optional)</vt:lpstr>
      <vt:lpstr>Summary</vt:lpstr>
      <vt:lpstr>PowerPoint Presentation</vt:lpstr>
      <vt:lpstr>References</vt:lpstr>
      <vt:lpstr>CIDR (Classless Inter-Domain Routing) Notation</vt:lpstr>
      <vt:lpstr>Variant of 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Hock Guan</dc:creator>
  <cp:lastModifiedBy>Hock Guan TAN (NP)</cp:lastModifiedBy>
  <cp:revision>173</cp:revision>
  <dcterms:created xsi:type="dcterms:W3CDTF">2020-04-27T18:10:27Z</dcterms:created>
  <dcterms:modified xsi:type="dcterms:W3CDTF">2021-05-27T03:13:31Z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0x0101004EFC263C1BB8CE419EB5D4898E29476C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iteId">
    <vt:lpwstr>cba9e115-3016-4462-a1ab-a565cba0cdf1</vt:lpwstr>
  </property>
  <property fmtid="{D5CDD505-2E9C-101B-9397-08002B2CF9AE}" pid="5" name="MSIP_Label_dd7aeb4d-f421-48c2-a20e-7b6cd62b5b82_ActionId">
    <vt:lpwstr>6bdd5ebb-30ba-4b5a-8186-b96a64e0c190</vt:lpwstr>
  </property>
  <property fmtid="{D5CDD505-2E9C-101B-9397-08002B2CF9AE}" pid="6" name="MSIP_Label_dd7aeb4d-f421-48c2-a20e-7b6cd62b5b82_Method">
    <vt:lpwstr>Privileged</vt:lpwstr>
  </property>
  <property fmtid="{D5CDD505-2E9C-101B-9397-08002B2CF9AE}" pid="7" name="MSIP_Label_dd7aeb4d-f421-48c2-a20e-7b6cd62b5b82_SetDate">
    <vt:lpwstr>2021-04-27T22:26:48Z</vt:lpwstr>
  </property>
  <property fmtid="{D5CDD505-2E9C-101B-9397-08002B2CF9AE}" pid="8" name="MSIP_Label_dd7aeb4d-f421-48c2-a20e-7b6cd62b5b82_Name">
    <vt:lpwstr>dd7aeb4d-f421-48c2-a20e-7b6cd62b5b82</vt:lpwstr>
  </property>
  <property fmtid="{D5CDD505-2E9C-101B-9397-08002B2CF9AE}" pid="9" name="MSIP_Label_dd7aeb4d-f421-48c2-a20e-7b6cd62b5b82_ContentBits">
    <vt:lpwstr>1</vt:lpwstr>
  </property>
  <property fmtid="{D5CDD505-2E9C-101B-9397-08002B2CF9AE}" pid="10" name="ClassificationContentMarkingHeaderLocations">
    <vt:lpwstr>Contport:3</vt:lpwstr>
  </property>
  <property fmtid="{D5CDD505-2E9C-101B-9397-08002B2CF9AE}" pid="11" name="ClassificationContentMarkingHeaderText">
    <vt:lpwstr>                    Official Open</vt:lpwstr>
  </property>
</Properties>
</file>