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E7B29-902E-48BD-9D23-97A27FD3B1DA}" v="1" dt="2021-04-23T08:00:02.199"/>
    <p1510:client id="{CCD96577-BEB9-40A2-8714-706E548D4E12}" v="1" dt="2021-04-23T07:55:32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Jia Shun /CSF" userId="5f0826d6-a9a7-4478-ada0-e18450490fc3" providerId="ADAL" clId="{56CE7B29-902E-48BD-9D23-97A27FD3B1DA}"/>
    <pc:docChg chg="undo custSel addSld delSld modSld">
      <pc:chgData name="Tan Jia Shun /CSF" userId="5f0826d6-a9a7-4478-ada0-e18450490fc3" providerId="ADAL" clId="{56CE7B29-902E-48BD-9D23-97A27FD3B1DA}" dt="2021-04-23T08:24:26.814" v="304" actId="20577"/>
      <pc:docMkLst>
        <pc:docMk/>
      </pc:docMkLst>
      <pc:sldChg chg="modSp mod">
        <pc:chgData name="Tan Jia Shun /CSF" userId="5f0826d6-a9a7-4478-ada0-e18450490fc3" providerId="ADAL" clId="{56CE7B29-902E-48BD-9D23-97A27FD3B1DA}" dt="2021-04-23T07:58:17.548" v="115" actId="20577"/>
        <pc:sldMkLst>
          <pc:docMk/>
          <pc:sldMk cId="109857222" sldId="256"/>
        </pc:sldMkLst>
        <pc:spChg chg="mod">
          <ac:chgData name="Tan Jia Shun /CSF" userId="5f0826d6-a9a7-4478-ada0-e18450490fc3" providerId="ADAL" clId="{56CE7B29-902E-48BD-9D23-97A27FD3B1DA}" dt="2021-04-23T07:58:17.548" v="1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n Jia Shun /CSF" userId="5f0826d6-a9a7-4478-ada0-e18450490fc3" providerId="ADAL" clId="{56CE7B29-902E-48BD-9D23-97A27FD3B1DA}" dt="2021-04-23T07:55:57.922" v="2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">
        <pc:chgData name="Tan Jia Shun /CSF" userId="5f0826d6-a9a7-4478-ada0-e18450490fc3" providerId="ADAL" clId="{56CE7B29-902E-48BD-9D23-97A27FD3B1DA}" dt="2021-04-23T07:57:10.478" v="97" actId="1076"/>
        <pc:sldMkLst>
          <pc:docMk/>
          <pc:sldMk cId="3806437314" sldId="257"/>
        </pc:sldMkLst>
        <pc:spChg chg="mod">
          <ac:chgData name="Tan Jia Shun /CSF" userId="5f0826d6-a9a7-4478-ada0-e18450490fc3" providerId="ADAL" clId="{56CE7B29-902E-48BD-9D23-97A27FD3B1DA}" dt="2021-04-23T07:56:51.364" v="94" actId="20577"/>
          <ac:spMkLst>
            <pc:docMk/>
            <pc:sldMk cId="3806437314" sldId="257"/>
            <ac:spMk id="2" creationId="{7DEAC577-D49B-4AC8-9887-1CBDEEEC682B}"/>
          </ac:spMkLst>
        </pc:spChg>
        <pc:spChg chg="del">
          <ac:chgData name="Tan Jia Shun /CSF" userId="5f0826d6-a9a7-4478-ada0-e18450490fc3" providerId="ADAL" clId="{56CE7B29-902E-48BD-9D23-97A27FD3B1DA}" dt="2021-04-23T07:57:01.354" v="95" actId="22"/>
          <ac:spMkLst>
            <pc:docMk/>
            <pc:sldMk cId="3806437314" sldId="257"/>
            <ac:spMk id="3" creationId="{76951931-0A58-4E3B-8F27-C92B7E76CB5F}"/>
          </ac:spMkLst>
        </pc:spChg>
        <pc:picChg chg="add mod ord">
          <ac:chgData name="Tan Jia Shun /CSF" userId="5f0826d6-a9a7-4478-ada0-e18450490fc3" providerId="ADAL" clId="{56CE7B29-902E-48BD-9D23-97A27FD3B1DA}" dt="2021-04-23T07:57:10.478" v="97" actId="1076"/>
          <ac:picMkLst>
            <pc:docMk/>
            <pc:sldMk cId="3806437314" sldId="257"/>
            <ac:picMk id="5" creationId="{C0E2D7DB-3181-42C1-9C79-848F3ED000DF}"/>
          </ac:picMkLst>
        </pc:picChg>
      </pc:sldChg>
      <pc:sldChg chg="addSp delSp modSp new mod setBg">
        <pc:chgData name="Tan Jia Shun /CSF" userId="5f0826d6-a9a7-4478-ada0-e18450490fc3" providerId="ADAL" clId="{56CE7B29-902E-48BD-9D23-97A27FD3B1DA}" dt="2021-04-23T07:58:54.031" v="118" actId="26606"/>
        <pc:sldMkLst>
          <pc:docMk/>
          <pc:sldMk cId="3311339899" sldId="258"/>
        </pc:sldMkLst>
        <pc:spChg chg="mod ord">
          <ac:chgData name="Tan Jia Shun /CSF" userId="5f0826d6-a9a7-4478-ada0-e18450490fc3" providerId="ADAL" clId="{56CE7B29-902E-48BD-9D23-97A27FD3B1DA}" dt="2021-04-23T07:58:54.031" v="118" actId="26606"/>
          <ac:spMkLst>
            <pc:docMk/>
            <pc:sldMk cId="3311339899" sldId="258"/>
            <ac:spMk id="2" creationId="{30AD661B-A361-43CB-9ECD-A6D07C454038}"/>
          </ac:spMkLst>
        </pc:spChg>
        <pc:spChg chg="del">
          <ac:chgData name="Tan Jia Shun /CSF" userId="5f0826d6-a9a7-4478-ada0-e18450490fc3" providerId="ADAL" clId="{56CE7B29-902E-48BD-9D23-97A27FD3B1DA}" dt="2021-04-23T07:58:50.789" v="116" actId="22"/>
          <ac:spMkLst>
            <pc:docMk/>
            <pc:sldMk cId="3311339899" sldId="258"/>
            <ac:spMk id="3" creationId="{D2EACDCC-E49C-4B5E-911C-546747B43682}"/>
          </ac:spMkLst>
        </pc:spChg>
        <pc:spChg chg="add">
          <ac:chgData name="Tan Jia Shun /CSF" userId="5f0826d6-a9a7-4478-ada0-e18450490fc3" providerId="ADAL" clId="{56CE7B29-902E-48BD-9D23-97A27FD3B1DA}" dt="2021-04-23T07:58:54.031" v="118" actId="26606"/>
          <ac:spMkLst>
            <pc:docMk/>
            <pc:sldMk cId="3311339899" sldId="258"/>
            <ac:spMk id="36" creationId="{3904BE49-D42F-4F46-B6D8-2F3171216820}"/>
          </ac:spMkLst>
        </pc:spChg>
        <pc:spChg chg="add">
          <ac:chgData name="Tan Jia Shun /CSF" userId="5f0826d6-a9a7-4478-ada0-e18450490fc3" providerId="ADAL" clId="{56CE7B29-902E-48BD-9D23-97A27FD3B1DA}" dt="2021-04-23T07:58:54.031" v="118" actId="26606"/>
          <ac:spMkLst>
            <pc:docMk/>
            <pc:sldMk cId="3311339899" sldId="258"/>
            <ac:spMk id="59" creationId="{CE0642A0-80D3-4F37-8249-A07E6F382831}"/>
          </ac:spMkLst>
        </pc:spChg>
        <pc:grpChg chg="add">
          <ac:chgData name="Tan Jia Shun /CSF" userId="5f0826d6-a9a7-4478-ada0-e18450490fc3" providerId="ADAL" clId="{56CE7B29-902E-48BD-9D23-97A27FD3B1DA}" dt="2021-04-23T07:58:54.031" v="118" actId="26606"/>
          <ac:grpSpMkLst>
            <pc:docMk/>
            <pc:sldMk cId="3311339899" sldId="258"/>
            <ac:grpSpMk id="10" creationId="{17C4610E-9C18-467B-BF10-BE6A974CC364}"/>
          </ac:grpSpMkLst>
        </pc:grpChg>
        <pc:grpChg chg="add">
          <ac:chgData name="Tan Jia Shun /CSF" userId="5f0826d6-a9a7-4478-ada0-e18450490fc3" providerId="ADAL" clId="{56CE7B29-902E-48BD-9D23-97A27FD3B1DA}" dt="2021-04-23T07:58:54.031" v="118" actId="26606"/>
          <ac:grpSpMkLst>
            <pc:docMk/>
            <pc:sldMk cId="3311339899" sldId="258"/>
            <ac:grpSpMk id="31" creationId="{A899734C-500F-4274-9854-8BFA14A1D7EE}"/>
          </ac:grpSpMkLst>
        </pc:grpChg>
        <pc:grpChg chg="add">
          <ac:chgData name="Tan Jia Shun /CSF" userId="5f0826d6-a9a7-4478-ada0-e18450490fc3" providerId="ADAL" clId="{56CE7B29-902E-48BD-9D23-97A27FD3B1DA}" dt="2021-04-23T07:58:54.031" v="118" actId="26606"/>
          <ac:grpSpMkLst>
            <pc:docMk/>
            <pc:sldMk cId="3311339899" sldId="258"/>
            <ac:grpSpMk id="38" creationId="{D57C06C8-18BE-4336-B9E0-3E15ACC93BA7}"/>
          </ac:grpSpMkLst>
        </pc:grpChg>
        <pc:grpChg chg="add">
          <ac:chgData name="Tan Jia Shun /CSF" userId="5f0826d6-a9a7-4478-ada0-e18450490fc3" providerId="ADAL" clId="{56CE7B29-902E-48BD-9D23-97A27FD3B1DA}" dt="2021-04-23T07:58:54.031" v="118" actId="26606"/>
          <ac:grpSpMkLst>
            <pc:docMk/>
            <pc:sldMk cId="3311339899" sldId="258"/>
            <ac:grpSpMk id="61" creationId="{FA760135-24A9-40C9-B45F-2EB5B6420E41}"/>
          </ac:grpSpMkLst>
        </pc:grpChg>
        <pc:picChg chg="add mod ord">
          <ac:chgData name="Tan Jia Shun /CSF" userId="5f0826d6-a9a7-4478-ada0-e18450490fc3" providerId="ADAL" clId="{56CE7B29-902E-48BD-9D23-97A27FD3B1DA}" dt="2021-04-23T07:58:54.031" v="118" actId="26606"/>
          <ac:picMkLst>
            <pc:docMk/>
            <pc:sldMk cId="3311339899" sldId="258"/>
            <ac:picMk id="5" creationId="{24443731-92C8-4EF2-A869-A87E80331746}"/>
          </ac:picMkLst>
        </pc:picChg>
      </pc:sldChg>
      <pc:sldChg chg="addSp delSp modSp new mod setBg">
        <pc:chgData name="Tan Jia Shun /CSF" userId="5f0826d6-a9a7-4478-ada0-e18450490fc3" providerId="ADAL" clId="{56CE7B29-902E-48BD-9D23-97A27FD3B1DA}" dt="2021-04-23T08:05:19.902" v="157" actId="1076"/>
        <pc:sldMkLst>
          <pc:docMk/>
          <pc:sldMk cId="1915108598" sldId="259"/>
        </pc:sldMkLst>
        <pc:spChg chg="mod ord">
          <ac:chgData name="Tan Jia Shun /CSF" userId="5f0826d6-a9a7-4478-ada0-e18450490fc3" providerId="ADAL" clId="{56CE7B29-902E-48BD-9D23-97A27FD3B1DA}" dt="2021-04-23T08:01:04.122" v="152" actId="26606"/>
          <ac:spMkLst>
            <pc:docMk/>
            <pc:sldMk cId="1915108598" sldId="259"/>
            <ac:spMk id="2" creationId="{7C4FBA70-25E0-4DE0-9036-925A07912265}"/>
          </ac:spMkLst>
        </pc:spChg>
        <pc:spChg chg="del">
          <ac:chgData name="Tan Jia Shun /CSF" userId="5f0826d6-a9a7-4478-ada0-e18450490fc3" providerId="ADAL" clId="{56CE7B29-902E-48BD-9D23-97A27FD3B1DA}" dt="2021-04-23T07:59:46.381" v="133" actId="22"/>
          <ac:spMkLst>
            <pc:docMk/>
            <pc:sldMk cId="1915108598" sldId="259"/>
            <ac:spMk id="3" creationId="{95EBCC2A-C1A7-4208-95D4-09FC3883DD37}"/>
          </ac:spMkLst>
        </pc:spChg>
        <pc:spChg chg="add del mod">
          <ac:chgData name="Tan Jia Shun /CSF" userId="5f0826d6-a9a7-4478-ada0-e18450490fc3" providerId="ADAL" clId="{56CE7B29-902E-48BD-9D23-97A27FD3B1DA}" dt="2021-04-23T08:01:02.667" v="151" actId="22"/>
          <ac:spMkLst>
            <pc:docMk/>
            <pc:sldMk cId="1915108598" sldId="259"/>
            <ac:spMk id="7" creationId="{F85A364D-D57A-4BB1-A44E-8FF629CDA5C3}"/>
          </ac:spMkLst>
        </pc:spChg>
        <pc:spChg chg="add mod">
          <ac:chgData name="Tan Jia Shun /CSF" userId="5f0826d6-a9a7-4478-ada0-e18450490fc3" providerId="ADAL" clId="{56CE7B29-902E-48BD-9D23-97A27FD3B1DA}" dt="2021-04-23T08:05:10.104" v="153" actId="478"/>
          <ac:spMkLst>
            <pc:docMk/>
            <pc:sldMk cId="1915108598" sldId="259"/>
            <ac:spMk id="11" creationId="{6D5C1BDC-BCFB-4388-8A36-8E0F083BC189}"/>
          </ac:spMkLst>
        </pc:spChg>
        <pc:spChg chg="add">
          <ac:chgData name="Tan Jia Shun /CSF" userId="5f0826d6-a9a7-4478-ada0-e18450490fc3" providerId="ADAL" clId="{56CE7B29-902E-48BD-9D23-97A27FD3B1DA}" dt="2021-04-23T08:01:04.122" v="152" actId="26606"/>
          <ac:spMkLst>
            <pc:docMk/>
            <pc:sldMk cId="1915108598" sldId="259"/>
            <ac:spMk id="40" creationId="{3904BE49-D42F-4F46-B6D8-2F3171216820}"/>
          </ac:spMkLst>
        </pc:spChg>
        <pc:spChg chg="add">
          <ac:chgData name="Tan Jia Shun /CSF" userId="5f0826d6-a9a7-4478-ada0-e18450490fc3" providerId="ADAL" clId="{56CE7B29-902E-48BD-9D23-97A27FD3B1DA}" dt="2021-04-23T08:01:04.122" v="152" actId="26606"/>
          <ac:spMkLst>
            <pc:docMk/>
            <pc:sldMk cId="1915108598" sldId="259"/>
            <ac:spMk id="63" creationId="{CE0642A0-80D3-4F37-8249-A07E6F382831}"/>
          </ac:spMkLst>
        </pc:spChg>
        <pc:grpChg chg="add">
          <ac:chgData name="Tan Jia Shun /CSF" userId="5f0826d6-a9a7-4478-ada0-e18450490fc3" providerId="ADAL" clId="{56CE7B29-902E-48BD-9D23-97A27FD3B1DA}" dt="2021-04-23T08:01:04.122" v="152" actId="26606"/>
          <ac:grpSpMkLst>
            <pc:docMk/>
            <pc:sldMk cId="1915108598" sldId="259"/>
            <ac:grpSpMk id="14" creationId="{17C4610E-9C18-467B-BF10-BE6A974CC364}"/>
          </ac:grpSpMkLst>
        </pc:grpChg>
        <pc:grpChg chg="add">
          <ac:chgData name="Tan Jia Shun /CSF" userId="5f0826d6-a9a7-4478-ada0-e18450490fc3" providerId="ADAL" clId="{56CE7B29-902E-48BD-9D23-97A27FD3B1DA}" dt="2021-04-23T08:01:04.122" v="152" actId="26606"/>
          <ac:grpSpMkLst>
            <pc:docMk/>
            <pc:sldMk cId="1915108598" sldId="259"/>
            <ac:grpSpMk id="35" creationId="{A899734C-500F-4274-9854-8BFA14A1D7EE}"/>
          </ac:grpSpMkLst>
        </pc:grpChg>
        <pc:grpChg chg="add">
          <ac:chgData name="Tan Jia Shun /CSF" userId="5f0826d6-a9a7-4478-ada0-e18450490fc3" providerId="ADAL" clId="{56CE7B29-902E-48BD-9D23-97A27FD3B1DA}" dt="2021-04-23T08:01:04.122" v="152" actId="26606"/>
          <ac:grpSpMkLst>
            <pc:docMk/>
            <pc:sldMk cId="1915108598" sldId="259"/>
            <ac:grpSpMk id="42" creationId="{D57C06C8-18BE-4336-B9E0-3E15ACC93BA7}"/>
          </ac:grpSpMkLst>
        </pc:grpChg>
        <pc:grpChg chg="add">
          <ac:chgData name="Tan Jia Shun /CSF" userId="5f0826d6-a9a7-4478-ada0-e18450490fc3" providerId="ADAL" clId="{56CE7B29-902E-48BD-9D23-97A27FD3B1DA}" dt="2021-04-23T08:01:04.122" v="152" actId="26606"/>
          <ac:grpSpMkLst>
            <pc:docMk/>
            <pc:sldMk cId="1915108598" sldId="259"/>
            <ac:grpSpMk id="65" creationId="{FA760135-24A9-40C9-B45F-2EB5B6420E41}"/>
          </ac:grpSpMkLst>
        </pc:grpChg>
        <pc:picChg chg="add del mod ord">
          <ac:chgData name="Tan Jia Shun /CSF" userId="5f0826d6-a9a7-4478-ada0-e18450490fc3" providerId="ADAL" clId="{56CE7B29-902E-48BD-9D23-97A27FD3B1DA}" dt="2021-04-23T08:01:01.072" v="150" actId="478"/>
          <ac:picMkLst>
            <pc:docMk/>
            <pc:sldMk cId="1915108598" sldId="259"/>
            <ac:picMk id="5" creationId="{4E649876-4A59-4375-A1DC-FC64CA78A701}"/>
          </ac:picMkLst>
        </pc:picChg>
        <pc:picChg chg="add del mod ord">
          <ac:chgData name="Tan Jia Shun /CSF" userId="5f0826d6-a9a7-4478-ada0-e18450490fc3" providerId="ADAL" clId="{56CE7B29-902E-48BD-9D23-97A27FD3B1DA}" dt="2021-04-23T08:05:10.104" v="153" actId="478"/>
          <ac:picMkLst>
            <pc:docMk/>
            <pc:sldMk cId="1915108598" sldId="259"/>
            <ac:picMk id="9" creationId="{D9644127-530D-4E4A-A40F-F98ED4F044EE}"/>
          </ac:picMkLst>
        </pc:picChg>
        <pc:picChg chg="add mod">
          <ac:chgData name="Tan Jia Shun /CSF" userId="5f0826d6-a9a7-4478-ada0-e18450490fc3" providerId="ADAL" clId="{56CE7B29-902E-48BD-9D23-97A27FD3B1DA}" dt="2021-04-23T08:05:19.902" v="157" actId="1076"/>
          <ac:picMkLst>
            <pc:docMk/>
            <pc:sldMk cId="1915108598" sldId="259"/>
            <ac:picMk id="13" creationId="{ED27B195-BC4D-4620-9B3D-88F6416D58F2}"/>
          </ac:picMkLst>
        </pc:picChg>
      </pc:sldChg>
      <pc:sldChg chg="addSp delSp modSp new mod setBg">
        <pc:chgData name="Tan Jia Shun /CSF" userId="5f0826d6-a9a7-4478-ada0-e18450490fc3" providerId="ADAL" clId="{56CE7B29-902E-48BD-9D23-97A27FD3B1DA}" dt="2021-04-23T08:06:33.900" v="172" actId="26606"/>
        <pc:sldMkLst>
          <pc:docMk/>
          <pc:sldMk cId="749944406" sldId="260"/>
        </pc:sldMkLst>
        <pc:spChg chg="mod ord">
          <ac:chgData name="Tan Jia Shun /CSF" userId="5f0826d6-a9a7-4478-ada0-e18450490fc3" providerId="ADAL" clId="{56CE7B29-902E-48BD-9D23-97A27FD3B1DA}" dt="2021-04-23T08:06:33.900" v="172" actId="26606"/>
          <ac:spMkLst>
            <pc:docMk/>
            <pc:sldMk cId="749944406" sldId="260"/>
            <ac:spMk id="2" creationId="{06A16131-848F-4E46-8435-C61CEB4022CE}"/>
          </ac:spMkLst>
        </pc:spChg>
        <pc:spChg chg="del">
          <ac:chgData name="Tan Jia Shun /CSF" userId="5f0826d6-a9a7-4478-ada0-e18450490fc3" providerId="ADAL" clId="{56CE7B29-902E-48BD-9D23-97A27FD3B1DA}" dt="2021-04-23T08:06:33.900" v="172" actId="26606"/>
          <ac:spMkLst>
            <pc:docMk/>
            <pc:sldMk cId="749944406" sldId="260"/>
            <ac:spMk id="3" creationId="{CA8E657B-8090-437A-BB29-A1A8BD077F62}"/>
          </ac:spMkLst>
        </pc:spChg>
        <pc:spChg chg="add">
          <ac:chgData name="Tan Jia Shun /CSF" userId="5f0826d6-a9a7-4478-ada0-e18450490fc3" providerId="ADAL" clId="{56CE7B29-902E-48BD-9D23-97A27FD3B1DA}" dt="2021-04-23T08:06:33.900" v="172" actId="26606"/>
          <ac:spMkLst>
            <pc:docMk/>
            <pc:sldMk cId="749944406" sldId="260"/>
            <ac:spMk id="36" creationId="{3904BE49-D42F-4F46-B6D8-2F3171216820}"/>
          </ac:spMkLst>
        </pc:spChg>
        <pc:spChg chg="add">
          <ac:chgData name="Tan Jia Shun /CSF" userId="5f0826d6-a9a7-4478-ada0-e18450490fc3" providerId="ADAL" clId="{56CE7B29-902E-48BD-9D23-97A27FD3B1DA}" dt="2021-04-23T08:06:33.900" v="172" actId="26606"/>
          <ac:spMkLst>
            <pc:docMk/>
            <pc:sldMk cId="749944406" sldId="260"/>
            <ac:spMk id="59" creationId="{CE0642A0-80D3-4F37-8249-A07E6F382831}"/>
          </ac:spMkLst>
        </pc:spChg>
        <pc:grpChg chg="add">
          <ac:chgData name="Tan Jia Shun /CSF" userId="5f0826d6-a9a7-4478-ada0-e18450490fc3" providerId="ADAL" clId="{56CE7B29-902E-48BD-9D23-97A27FD3B1DA}" dt="2021-04-23T08:06:33.900" v="172" actId="26606"/>
          <ac:grpSpMkLst>
            <pc:docMk/>
            <pc:sldMk cId="749944406" sldId="260"/>
            <ac:grpSpMk id="10" creationId="{17C4610E-9C18-467B-BF10-BE6A974CC364}"/>
          </ac:grpSpMkLst>
        </pc:grpChg>
        <pc:grpChg chg="add">
          <ac:chgData name="Tan Jia Shun /CSF" userId="5f0826d6-a9a7-4478-ada0-e18450490fc3" providerId="ADAL" clId="{56CE7B29-902E-48BD-9D23-97A27FD3B1DA}" dt="2021-04-23T08:06:33.900" v="172" actId="26606"/>
          <ac:grpSpMkLst>
            <pc:docMk/>
            <pc:sldMk cId="749944406" sldId="260"/>
            <ac:grpSpMk id="31" creationId="{A899734C-500F-4274-9854-8BFA14A1D7EE}"/>
          </ac:grpSpMkLst>
        </pc:grpChg>
        <pc:grpChg chg="add">
          <ac:chgData name="Tan Jia Shun /CSF" userId="5f0826d6-a9a7-4478-ada0-e18450490fc3" providerId="ADAL" clId="{56CE7B29-902E-48BD-9D23-97A27FD3B1DA}" dt="2021-04-23T08:06:33.900" v="172" actId="26606"/>
          <ac:grpSpMkLst>
            <pc:docMk/>
            <pc:sldMk cId="749944406" sldId="260"/>
            <ac:grpSpMk id="38" creationId="{D57C06C8-18BE-4336-B9E0-3E15ACC93BA7}"/>
          </ac:grpSpMkLst>
        </pc:grpChg>
        <pc:grpChg chg="add">
          <ac:chgData name="Tan Jia Shun /CSF" userId="5f0826d6-a9a7-4478-ada0-e18450490fc3" providerId="ADAL" clId="{56CE7B29-902E-48BD-9D23-97A27FD3B1DA}" dt="2021-04-23T08:06:33.900" v="172" actId="26606"/>
          <ac:grpSpMkLst>
            <pc:docMk/>
            <pc:sldMk cId="749944406" sldId="260"/>
            <ac:grpSpMk id="61" creationId="{FA760135-24A9-40C9-B45F-2EB5B6420E41}"/>
          </ac:grpSpMkLst>
        </pc:grpChg>
        <pc:picChg chg="add mod">
          <ac:chgData name="Tan Jia Shun /CSF" userId="5f0826d6-a9a7-4478-ada0-e18450490fc3" providerId="ADAL" clId="{56CE7B29-902E-48BD-9D23-97A27FD3B1DA}" dt="2021-04-23T08:06:33.900" v="172" actId="26606"/>
          <ac:picMkLst>
            <pc:docMk/>
            <pc:sldMk cId="749944406" sldId="260"/>
            <ac:picMk id="5" creationId="{1B34A7C9-34A0-4696-90DD-2931A9CAA395}"/>
          </ac:picMkLst>
        </pc:picChg>
      </pc:sldChg>
      <pc:sldChg chg="new del">
        <pc:chgData name="Tan Jia Shun /CSF" userId="5f0826d6-a9a7-4478-ada0-e18450490fc3" providerId="ADAL" clId="{56CE7B29-902E-48BD-9D23-97A27FD3B1DA}" dt="2021-04-23T08:00:03.923" v="141" actId="47"/>
        <pc:sldMkLst>
          <pc:docMk/>
          <pc:sldMk cId="2264432549" sldId="260"/>
        </pc:sldMkLst>
      </pc:sldChg>
      <pc:sldChg chg="addSp delSp modSp add del mod setBg delDesignElem">
        <pc:chgData name="Tan Jia Shun /CSF" userId="5f0826d6-a9a7-4478-ada0-e18450490fc3" providerId="ADAL" clId="{56CE7B29-902E-48BD-9D23-97A27FD3B1DA}" dt="2021-04-23T08:00:16.683" v="143" actId="47"/>
        <pc:sldMkLst>
          <pc:docMk/>
          <pc:sldMk cId="1775922168" sldId="261"/>
        </pc:sldMkLst>
        <pc:spChg chg="add mod">
          <ac:chgData name="Tan Jia Shun /CSF" userId="5f0826d6-a9a7-4478-ada0-e18450490fc3" providerId="ADAL" clId="{56CE7B29-902E-48BD-9D23-97A27FD3B1DA}" dt="2021-04-23T08:00:09.068" v="142" actId="478"/>
          <ac:spMkLst>
            <pc:docMk/>
            <pc:sldMk cId="1775922168" sldId="261"/>
            <ac:spMk id="4" creationId="{0E1F65F2-B01B-4150-8413-C01C0C2A0AEB}"/>
          </ac:spMkLst>
        </pc:spChg>
        <pc:spChg chg="del">
          <ac:chgData name="Tan Jia Shun /CSF" userId="5f0826d6-a9a7-4478-ada0-e18450490fc3" providerId="ADAL" clId="{56CE7B29-902E-48BD-9D23-97A27FD3B1DA}" dt="2021-04-23T08:00:02.199" v="140"/>
          <ac:spMkLst>
            <pc:docMk/>
            <pc:sldMk cId="1775922168" sldId="261"/>
            <ac:spMk id="36" creationId="{3904BE49-D42F-4F46-B6D8-2F3171216820}"/>
          </ac:spMkLst>
        </pc:spChg>
        <pc:spChg chg="del">
          <ac:chgData name="Tan Jia Shun /CSF" userId="5f0826d6-a9a7-4478-ada0-e18450490fc3" providerId="ADAL" clId="{56CE7B29-902E-48BD-9D23-97A27FD3B1DA}" dt="2021-04-23T08:00:02.199" v="140"/>
          <ac:spMkLst>
            <pc:docMk/>
            <pc:sldMk cId="1775922168" sldId="261"/>
            <ac:spMk id="59" creationId="{CE0642A0-80D3-4F37-8249-A07E6F382831}"/>
          </ac:spMkLst>
        </pc:spChg>
        <pc:grpChg chg="del">
          <ac:chgData name="Tan Jia Shun /CSF" userId="5f0826d6-a9a7-4478-ada0-e18450490fc3" providerId="ADAL" clId="{56CE7B29-902E-48BD-9D23-97A27FD3B1DA}" dt="2021-04-23T08:00:02.199" v="140"/>
          <ac:grpSpMkLst>
            <pc:docMk/>
            <pc:sldMk cId="1775922168" sldId="261"/>
            <ac:grpSpMk id="10" creationId="{17C4610E-9C18-467B-BF10-BE6A974CC364}"/>
          </ac:grpSpMkLst>
        </pc:grpChg>
        <pc:grpChg chg="del">
          <ac:chgData name="Tan Jia Shun /CSF" userId="5f0826d6-a9a7-4478-ada0-e18450490fc3" providerId="ADAL" clId="{56CE7B29-902E-48BD-9D23-97A27FD3B1DA}" dt="2021-04-23T08:00:02.199" v="140"/>
          <ac:grpSpMkLst>
            <pc:docMk/>
            <pc:sldMk cId="1775922168" sldId="261"/>
            <ac:grpSpMk id="31" creationId="{A899734C-500F-4274-9854-8BFA14A1D7EE}"/>
          </ac:grpSpMkLst>
        </pc:grpChg>
        <pc:grpChg chg="del">
          <ac:chgData name="Tan Jia Shun /CSF" userId="5f0826d6-a9a7-4478-ada0-e18450490fc3" providerId="ADAL" clId="{56CE7B29-902E-48BD-9D23-97A27FD3B1DA}" dt="2021-04-23T08:00:02.199" v="140"/>
          <ac:grpSpMkLst>
            <pc:docMk/>
            <pc:sldMk cId="1775922168" sldId="261"/>
            <ac:grpSpMk id="38" creationId="{D57C06C8-18BE-4336-B9E0-3E15ACC93BA7}"/>
          </ac:grpSpMkLst>
        </pc:grpChg>
        <pc:grpChg chg="del">
          <ac:chgData name="Tan Jia Shun /CSF" userId="5f0826d6-a9a7-4478-ada0-e18450490fc3" providerId="ADAL" clId="{56CE7B29-902E-48BD-9D23-97A27FD3B1DA}" dt="2021-04-23T08:00:02.199" v="140"/>
          <ac:grpSpMkLst>
            <pc:docMk/>
            <pc:sldMk cId="1775922168" sldId="261"/>
            <ac:grpSpMk id="61" creationId="{FA760135-24A9-40C9-B45F-2EB5B6420E41}"/>
          </ac:grpSpMkLst>
        </pc:grpChg>
        <pc:picChg chg="del">
          <ac:chgData name="Tan Jia Shun /CSF" userId="5f0826d6-a9a7-4478-ada0-e18450490fc3" providerId="ADAL" clId="{56CE7B29-902E-48BD-9D23-97A27FD3B1DA}" dt="2021-04-23T08:00:09.068" v="142" actId="478"/>
          <ac:picMkLst>
            <pc:docMk/>
            <pc:sldMk cId="1775922168" sldId="261"/>
            <ac:picMk id="5" creationId="{24443731-92C8-4EF2-A869-A87E80331746}"/>
          </ac:picMkLst>
        </pc:picChg>
      </pc:sldChg>
      <pc:sldChg chg="addSp delSp modSp new mod setBg">
        <pc:chgData name="Tan Jia Shun /CSF" userId="5f0826d6-a9a7-4478-ada0-e18450490fc3" providerId="ADAL" clId="{56CE7B29-902E-48BD-9D23-97A27FD3B1DA}" dt="2021-04-23T08:18:21.563" v="201" actId="27614"/>
        <pc:sldMkLst>
          <pc:docMk/>
          <pc:sldMk cId="4039853783" sldId="261"/>
        </pc:sldMkLst>
        <pc:spChg chg="mod">
          <ac:chgData name="Tan Jia Shun /CSF" userId="5f0826d6-a9a7-4478-ada0-e18450490fc3" providerId="ADAL" clId="{56CE7B29-902E-48BD-9D23-97A27FD3B1DA}" dt="2021-04-23T08:14:16.741" v="200" actId="26606"/>
          <ac:spMkLst>
            <pc:docMk/>
            <pc:sldMk cId="4039853783" sldId="261"/>
            <ac:spMk id="2" creationId="{AC0AB518-09B2-44F3-89E4-D906A11E8D73}"/>
          </ac:spMkLst>
        </pc:spChg>
        <pc:spChg chg="del">
          <ac:chgData name="Tan Jia Shun /CSF" userId="5f0826d6-a9a7-4478-ada0-e18450490fc3" providerId="ADAL" clId="{56CE7B29-902E-48BD-9D23-97A27FD3B1DA}" dt="2021-04-23T08:14:15.263" v="199" actId="22"/>
          <ac:spMkLst>
            <pc:docMk/>
            <pc:sldMk cId="4039853783" sldId="261"/>
            <ac:spMk id="3" creationId="{CF3612C2-7ACA-40A0-B9A0-0656EEAB64E6}"/>
          </ac:spMkLst>
        </pc:spChg>
        <pc:spChg chg="add">
          <ac:chgData name="Tan Jia Shun /CSF" userId="5f0826d6-a9a7-4478-ada0-e18450490fc3" providerId="ADAL" clId="{56CE7B29-902E-48BD-9D23-97A27FD3B1DA}" dt="2021-04-23T08:14:16.741" v="200" actId="26606"/>
          <ac:spMkLst>
            <pc:docMk/>
            <pc:sldMk cId="4039853783" sldId="261"/>
            <ac:spMk id="36" creationId="{5327CD12-A6CF-489C-ADCF-17D7E56C7B0A}"/>
          </ac:spMkLst>
        </pc:spChg>
        <pc:spChg chg="add">
          <ac:chgData name="Tan Jia Shun /CSF" userId="5f0826d6-a9a7-4478-ada0-e18450490fc3" providerId="ADAL" clId="{56CE7B29-902E-48BD-9D23-97A27FD3B1DA}" dt="2021-04-23T08:14:16.741" v="200" actId="26606"/>
          <ac:spMkLst>
            <pc:docMk/>
            <pc:sldMk cId="4039853783" sldId="261"/>
            <ac:spMk id="63" creationId="{D2019510-1F68-48FE-8C72-905BF558266F}"/>
          </ac:spMkLst>
        </pc:spChg>
        <pc:grpChg chg="add">
          <ac:chgData name="Tan Jia Shun /CSF" userId="5f0826d6-a9a7-4478-ada0-e18450490fc3" providerId="ADAL" clId="{56CE7B29-902E-48BD-9D23-97A27FD3B1DA}" dt="2021-04-23T08:14:16.741" v="200" actId="26606"/>
          <ac:grpSpMkLst>
            <pc:docMk/>
            <pc:sldMk cId="4039853783" sldId="261"/>
            <ac:grpSpMk id="10" creationId="{17C4610E-9C18-467B-BF10-BE6A974CC364}"/>
          </ac:grpSpMkLst>
        </pc:grpChg>
        <pc:grpChg chg="add">
          <ac:chgData name="Tan Jia Shun /CSF" userId="5f0826d6-a9a7-4478-ada0-e18450490fc3" providerId="ADAL" clId="{56CE7B29-902E-48BD-9D23-97A27FD3B1DA}" dt="2021-04-23T08:14:16.741" v="200" actId="26606"/>
          <ac:grpSpMkLst>
            <pc:docMk/>
            <pc:sldMk cId="4039853783" sldId="261"/>
            <ac:grpSpMk id="31" creationId="{A899734C-500F-4274-9854-8BFA14A1D7EE}"/>
          </ac:grpSpMkLst>
        </pc:grpChg>
        <pc:grpChg chg="add">
          <ac:chgData name="Tan Jia Shun /CSF" userId="5f0826d6-a9a7-4478-ada0-e18450490fc3" providerId="ADAL" clId="{56CE7B29-902E-48BD-9D23-97A27FD3B1DA}" dt="2021-04-23T08:14:16.741" v="200" actId="26606"/>
          <ac:grpSpMkLst>
            <pc:docMk/>
            <pc:sldMk cId="4039853783" sldId="261"/>
            <ac:grpSpMk id="38" creationId="{B4E48C8E-1009-4750-9630-436223C9EED4}"/>
          </ac:grpSpMkLst>
        </pc:grpChg>
        <pc:grpChg chg="add">
          <ac:chgData name="Tan Jia Shun /CSF" userId="5f0826d6-a9a7-4478-ada0-e18450490fc3" providerId="ADAL" clId="{56CE7B29-902E-48BD-9D23-97A27FD3B1DA}" dt="2021-04-23T08:14:16.741" v="200" actId="26606"/>
          <ac:grpSpMkLst>
            <pc:docMk/>
            <pc:sldMk cId="4039853783" sldId="261"/>
            <ac:grpSpMk id="59" creationId="{C7D38E5F-6E59-41DA-B3CA-6AD28BF6420F}"/>
          </ac:grpSpMkLst>
        </pc:grpChg>
        <pc:picChg chg="add mod ord">
          <ac:chgData name="Tan Jia Shun /CSF" userId="5f0826d6-a9a7-4478-ada0-e18450490fc3" providerId="ADAL" clId="{56CE7B29-902E-48BD-9D23-97A27FD3B1DA}" dt="2021-04-23T08:18:21.563" v="201" actId="27614"/>
          <ac:picMkLst>
            <pc:docMk/>
            <pc:sldMk cId="4039853783" sldId="261"/>
            <ac:picMk id="5" creationId="{F30452B9-FFFB-4FD1-BD58-A066BC64CC48}"/>
          </ac:picMkLst>
        </pc:picChg>
      </pc:sldChg>
      <pc:sldChg chg="addSp delSp modSp new mod setBg">
        <pc:chgData name="Tan Jia Shun /CSF" userId="5f0826d6-a9a7-4478-ada0-e18450490fc3" providerId="ADAL" clId="{56CE7B29-902E-48BD-9D23-97A27FD3B1DA}" dt="2021-04-23T08:18:29.875" v="221" actId="26606"/>
        <pc:sldMkLst>
          <pc:docMk/>
          <pc:sldMk cId="1434001762" sldId="262"/>
        </pc:sldMkLst>
        <pc:spChg chg="mod">
          <ac:chgData name="Tan Jia Shun /CSF" userId="5f0826d6-a9a7-4478-ada0-e18450490fc3" providerId="ADAL" clId="{56CE7B29-902E-48BD-9D23-97A27FD3B1DA}" dt="2021-04-23T08:18:29.875" v="221" actId="26606"/>
          <ac:spMkLst>
            <pc:docMk/>
            <pc:sldMk cId="1434001762" sldId="262"/>
            <ac:spMk id="2" creationId="{48A2ACC4-9050-4CEF-8286-1AAFB03941DC}"/>
          </ac:spMkLst>
        </pc:spChg>
        <pc:spChg chg="del">
          <ac:chgData name="Tan Jia Shun /CSF" userId="5f0826d6-a9a7-4478-ada0-e18450490fc3" providerId="ADAL" clId="{56CE7B29-902E-48BD-9D23-97A27FD3B1DA}" dt="2021-04-23T08:18:29.875" v="221" actId="26606"/>
          <ac:spMkLst>
            <pc:docMk/>
            <pc:sldMk cId="1434001762" sldId="262"/>
            <ac:spMk id="3" creationId="{33487AB1-C906-49F5-B916-1E7000387872}"/>
          </ac:spMkLst>
        </pc:spChg>
        <pc:spChg chg="add">
          <ac:chgData name="Tan Jia Shun /CSF" userId="5f0826d6-a9a7-4478-ada0-e18450490fc3" providerId="ADAL" clId="{56CE7B29-902E-48BD-9D23-97A27FD3B1DA}" dt="2021-04-23T08:18:29.875" v="221" actId="26606"/>
          <ac:spMkLst>
            <pc:docMk/>
            <pc:sldMk cId="1434001762" sldId="262"/>
            <ac:spMk id="36" creationId="{5327CD12-A6CF-489C-ADCF-17D7E56C7B0A}"/>
          </ac:spMkLst>
        </pc:spChg>
        <pc:spChg chg="add">
          <ac:chgData name="Tan Jia Shun /CSF" userId="5f0826d6-a9a7-4478-ada0-e18450490fc3" providerId="ADAL" clId="{56CE7B29-902E-48BD-9D23-97A27FD3B1DA}" dt="2021-04-23T08:18:29.875" v="221" actId="26606"/>
          <ac:spMkLst>
            <pc:docMk/>
            <pc:sldMk cId="1434001762" sldId="262"/>
            <ac:spMk id="63" creationId="{D2019510-1F68-48FE-8C72-905BF558266F}"/>
          </ac:spMkLst>
        </pc:spChg>
        <pc:grpChg chg="add">
          <ac:chgData name="Tan Jia Shun /CSF" userId="5f0826d6-a9a7-4478-ada0-e18450490fc3" providerId="ADAL" clId="{56CE7B29-902E-48BD-9D23-97A27FD3B1DA}" dt="2021-04-23T08:18:29.875" v="221" actId="26606"/>
          <ac:grpSpMkLst>
            <pc:docMk/>
            <pc:sldMk cId="1434001762" sldId="262"/>
            <ac:grpSpMk id="10" creationId="{17C4610E-9C18-467B-BF10-BE6A974CC364}"/>
          </ac:grpSpMkLst>
        </pc:grpChg>
        <pc:grpChg chg="add">
          <ac:chgData name="Tan Jia Shun /CSF" userId="5f0826d6-a9a7-4478-ada0-e18450490fc3" providerId="ADAL" clId="{56CE7B29-902E-48BD-9D23-97A27FD3B1DA}" dt="2021-04-23T08:18:29.875" v="221" actId="26606"/>
          <ac:grpSpMkLst>
            <pc:docMk/>
            <pc:sldMk cId="1434001762" sldId="262"/>
            <ac:grpSpMk id="31" creationId="{A899734C-500F-4274-9854-8BFA14A1D7EE}"/>
          </ac:grpSpMkLst>
        </pc:grpChg>
        <pc:grpChg chg="add">
          <ac:chgData name="Tan Jia Shun /CSF" userId="5f0826d6-a9a7-4478-ada0-e18450490fc3" providerId="ADAL" clId="{56CE7B29-902E-48BD-9D23-97A27FD3B1DA}" dt="2021-04-23T08:18:29.875" v="221" actId="26606"/>
          <ac:grpSpMkLst>
            <pc:docMk/>
            <pc:sldMk cId="1434001762" sldId="262"/>
            <ac:grpSpMk id="38" creationId="{B4E48C8E-1009-4750-9630-436223C9EED4}"/>
          </ac:grpSpMkLst>
        </pc:grpChg>
        <pc:grpChg chg="add">
          <ac:chgData name="Tan Jia Shun /CSF" userId="5f0826d6-a9a7-4478-ada0-e18450490fc3" providerId="ADAL" clId="{56CE7B29-902E-48BD-9D23-97A27FD3B1DA}" dt="2021-04-23T08:18:29.875" v="221" actId="26606"/>
          <ac:grpSpMkLst>
            <pc:docMk/>
            <pc:sldMk cId="1434001762" sldId="262"/>
            <ac:grpSpMk id="59" creationId="{C7D38E5F-6E59-41DA-B3CA-6AD28BF6420F}"/>
          </ac:grpSpMkLst>
        </pc:grpChg>
        <pc:picChg chg="add mod">
          <ac:chgData name="Tan Jia Shun /CSF" userId="5f0826d6-a9a7-4478-ada0-e18450490fc3" providerId="ADAL" clId="{56CE7B29-902E-48BD-9D23-97A27FD3B1DA}" dt="2021-04-23T08:18:29.875" v="221" actId="26606"/>
          <ac:picMkLst>
            <pc:docMk/>
            <pc:sldMk cId="1434001762" sldId="262"/>
            <ac:picMk id="5" creationId="{80565C4F-1C8F-4AFF-A76B-0AE8DADE8B29}"/>
          </ac:picMkLst>
        </pc:picChg>
      </pc:sldChg>
      <pc:sldChg chg="addSp delSp modSp new mod setBg setClrOvrMap">
        <pc:chgData name="Tan Jia Shun /CSF" userId="5f0826d6-a9a7-4478-ada0-e18450490fc3" providerId="ADAL" clId="{56CE7B29-902E-48BD-9D23-97A27FD3B1DA}" dt="2021-04-23T08:23:24.574" v="258" actId="1076"/>
        <pc:sldMkLst>
          <pc:docMk/>
          <pc:sldMk cId="3266015336" sldId="263"/>
        </pc:sldMkLst>
        <pc:spChg chg="mod">
          <ac:chgData name="Tan Jia Shun /CSF" userId="5f0826d6-a9a7-4478-ada0-e18450490fc3" providerId="ADAL" clId="{56CE7B29-902E-48BD-9D23-97A27FD3B1DA}" dt="2021-04-23T08:23:11.836" v="251" actId="26606"/>
          <ac:spMkLst>
            <pc:docMk/>
            <pc:sldMk cId="3266015336" sldId="263"/>
            <ac:spMk id="2" creationId="{98203EF0-74D0-4E4A-A5BD-2438516E5BA0}"/>
          </ac:spMkLst>
        </pc:spChg>
        <pc:spChg chg="del">
          <ac:chgData name="Tan Jia Shun /CSF" userId="5f0826d6-a9a7-4478-ada0-e18450490fc3" providerId="ADAL" clId="{56CE7B29-902E-48BD-9D23-97A27FD3B1DA}" dt="2021-04-23T08:23:06.619" v="246" actId="22"/>
          <ac:spMkLst>
            <pc:docMk/>
            <pc:sldMk cId="3266015336" sldId="263"/>
            <ac:spMk id="3" creationId="{477DEDAA-8467-45A2-BFD6-A0DF219E0952}"/>
          </ac:spMkLst>
        </pc:spChg>
        <pc:spChg chg="add del">
          <ac:chgData name="Tan Jia Shun /CSF" userId="5f0826d6-a9a7-4478-ada0-e18450490fc3" providerId="ADAL" clId="{56CE7B29-902E-48BD-9D23-97A27FD3B1DA}" dt="2021-04-23T08:23:11.217" v="248" actId="26606"/>
          <ac:spMkLst>
            <pc:docMk/>
            <pc:sldMk cId="3266015336" sldId="263"/>
            <ac:spMk id="9" creationId="{04644912-2D6A-475E-AC71-0E72876891AE}"/>
          </ac:spMkLst>
        </pc:spChg>
        <pc:spChg chg="add del">
          <ac:chgData name="Tan Jia Shun /CSF" userId="5f0826d6-a9a7-4478-ada0-e18450490fc3" providerId="ADAL" clId="{56CE7B29-902E-48BD-9D23-97A27FD3B1DA}" dt="2021-04-23T08:23:11.217" v="248" actId="26606"/>
          <ac:spMkLst>
            <pc:docMk/>
            <pc:sldMk cId="3266015336" sldId="263"/>
            <ac:spMk id="12" creationId="{7CC9829A-26F6-4595-8608-1A9F57DA7504}"/>
          </ac:spMkLst>
        </pc:spChg>
        <pc:spChg chg="add del">
          <ac:chgData name="Tan Jia Shun /CSF" userId="5f0826d6-a9a7-4478-ada0-e18450490fc3" providerId="ADAL" clId="{56CE7B29-902E-48BD-9D23-97A27FD3B1DA}" dt="2021-04-23T08:23:11.821" v="250" actId="26606"/>
          <ac:spMkLst>
            <pc:docMk/>
            <pc:sldMk cId="3266015336" sldId="263"/>
            <ac:spMk id="42" creationId="{A3BAF07C-C39E-42EB-BB22-8D46691D9735}"/>
          </ac:spMkLst>
        </pc:spChg>
        <pc:spChg chg="add del">
          <ac:chgData name="Tan Jia Shun /CSF" userId="5f0826d6-a9a7-4478-ada0-e18450490fc3" providerId="ADAL" clId="{56CE7B29-902E-48BD-9D23-97A27FD3B1DA}" dt="2021-04-23T08:23:11.821" v="250" actId="26606"/>
          <ac:spMkLst>
            <pc:docMk/>
            <pc:sldMk cId="3266015336" sldId="263"/>
            <ac:spMk id="63" creationId="{44C110BA-81E8-4247-853A-5F2B93E92E46}"/>
          </ac:spMkLst>
        </pc:spChg>
        <pc:spChg chg="add del">
          <ac:chgData name="Tan Jia Shun /CSF" userId="5f0826d6-a9a7-4478-ada0-e18450490fc3" providerId="ADAL" clId="{56CE7B29-902E-48BD-9D23-97A27FD3B1DA}" dt="2021-04-23T08:23:11.821" v="250" actId="26606"/>
          <ac:spMkLst>
            <pc:docMk/>
            <pc:sldMk cId="3266015336" sldId="263"/>
            <ac:spMk id="64" creationId="{1864928E-0915-4A51-A28D-A2D07A240A42}"/>
          </ac:spMkLst>
        </pc:spChg>
        <pc:spChg chg="add">
          <ac:chgData name="Tan Jia Shun /CSF" userId="5f0826d6-a9a7-4478-ada0-e18450490fc3" providerId="ADAL" clId="{56CE7B29-902E-48BD-9D23-97A27FD3B1DA}" dt="2021-04-23T08:23:11.836" v="251" actId="26606"/>
          <ac:spMkLst>
            <pc:docMk/>
            <pc:sldMk cId="3266015336" sldId="263"/>
            <ac:spMk id="66" creationId="{7CC9829A-26F6-4595-8608-1A9F57DA7504}"/>
          </ac:spMkLst>
        </pc:spChg>
        <pc:spChg chg="add">
          <ac:chgData name="Tan Jia Shun /CSF" userId="5f0826d6-a9a7-4478-ada0-e18450490fc3" providerId="ADAL" clId="{56CE7B29-902E-48BD-9D23-97A27FD3B1DA}" dt="2021-04-23T08:23:11.836" v="251" actId="26606"/>
          <ac:spMkLst>
            <pc:docMk/>
            <pc:sldMk cId="3266015336" sldId="263"/>
            <ac:spMk id="69" creationId="{04644912-2D6A-475E-AC71-0E72876891AE}"/>
          </ac:spMkLst>
        </pc:spChg>
        <pc:grpChg chg="add del">
          <ac:chgData name="Tan Jia Shun /CSF" userId="5f0826d6-a9a7-4478-ada0-e18450490fc3" providerId="ADAL" clId="{56CE7B29-902E-48BD-9D23-97A27FD3B1DA}" dt="2021-04-23T08:23:11.217" v="248" actId="26606"/>
          <ac:grpSpMkLst>
            <pc:docMk/>
            <pc:sldMk cId="3266015336" sldId="263"/>
            <ac:grpSpMk id="14" creationId="{75343792-FB15-4868-8582-6FB07FD06552}"/>
          </ac:grpSpMkLst>
        </pc:grpChg>
        <pc:grpChg chg="add del">
          <ac:chgData name="Tan Jia Shun /CSF" userId="5f0826d6-a9a7-4478-ada0-e18450490fc3" providerId="ADAL" clId="{56CE7B29-902E-48BD-9D23-97A27FD3B1DA}" dt="2021-04-23T08:23:11.217" v="248" actId="26606"/>
          <ac:grpSpMkLst>
            <pc:docMk/>
            <pc:sldMk cId="3266015336" sldId="263"/>
            <ac:grpSpMk id="37" creationId="{F594A2EF-2FF2-48A2-91C9-02790030750B}"/>
          </ac:grpSpMkLst>
        </pc:grpChg>
        <pc:grpChg chg="add del">
          <ac:chgData name="Tan Jia Shun /CSF" userId="5f0826d6-a9a7-4478-ada0-e18450490fc3" providerId="ADAL" clId="{56CE7B29-902E-48BD-9D23-97A27FD3B1DA}" dt="2021-04-23T08:23:11.821" v="250" actId="26606"/>
          <ac:grpSpMkLst>
            <pc:docMk/>
            <pc:sldMk cId="3266015336" sldId="263"/>
            <ac:grpSpMk id="43" creationId="{D8E9CF54-0466-4261-9E62-0249E60E1886}"/>
          </ac:grpSpMkLst>
        </pc:grpChg>
        <pc:grpChg chg="add">
          <ac:chgData name="Tan Jia Shun /CSF" userId="5f0826d6-a9a7-4478-ada0-e18450490fc3" providerId="ADAL" clId="{56CE7B29-902E-48BD-9D23-97A27FD3B1DA}" dt="2021-04-23T08:23:11.836" v="251" actId="26606"/>
          <ac:grpSpMkLst>
            <pc:docMk/>
            <pc:sldMk cId="3266015336" sldId="263"/>
            <ac:grpSpMk id="67" creationId="{75343792-FB15-4868-8582-6FB07FD06552}"/>
          </ac:grpSpMkLst>
        </pc:grpChg>
        <pc:grpChg chg="add">
          <ac:chgData name="Tan Jia Shun /CSF" userId="5f0826d6-a9a7-4478-ada0-e18450490fc3" providerId="ADAL" clId="{56CE7B29-902E-48BD-9D23-97A27FD3B1DA}" dt="2021-04-23T08:23:11.836" v="251" actId="26606"/>
          <ac:grpSpMkLst>
            <pc:docMk/>
            <pc:sldMk cId="3266015336" sldId="263"/>
            <ac:grpSpMk id="68" creationId="{F594A2EF-2FF2-48A2-91C9-02790030750B}"/>
          </ac:grpSpMkLst>
        </pc:grpChg>
        <pc:picChg chg="add del mod ord">
          <ac:chgData name="Tan Jia Shun /CSF" userId="5f0826d6-a9a7-4478-ada0-e18450490fc3" providerId="ADAL" clId="{56CE7B29-902E-48BD-9D23-97A27FD3B1DA}" dt="2021-04-23T08:23:18.450" v="254" actId="478"/>
          <ac:picMkLst>
            <pc:docMk/>
            <pc:sldMk cId="3266015336" sldId="263"/>
            <ac:picMk id="5" creationId="{DCA926B3-0E5C-4CB2-A7C5-E6B1B2F3A94F}"/>
          </ac:picMkLst>
        </pc:picChg>
        <pc:picChg chg="add mod">
          <ac:chgData name="Tan Jia Shun /CSF" userId="5f0826d6-a9a7-4478-ada0-e18450490fc3" providerId="ADAL" clId="{56CE7B29-902E-48BD-9D23-97A27FD3B1DA}" dt="2021-04-23T08:23:24.574" v="258" actId="1076"/>
          <ac:picMkLst>
            <pc:docMk/>
            <pc:sldMk cId="3266015336" sldId="263"/>
            <ac:picMk id="7" creationId="{1DAA0C36-D452-4F20-85E3-1EFDF3917BCB}"/>
          </ac:picMkLst>
        </pc:picChg>
      </pc:sldChg>
      <pc:sldChg chg="addSp modSp new mod">
        <pc:chgData name="Tan Jia Shun /CSF" userId="5f0826d6-a9a7-4478-ada0-e18450490fc3" providerId="ADAL" clId="{56CE7B29-902E-48BD-9D23-97A27FD3B1DA}" dt="2021-04-23T08:24:26.814" v="304" actId="20577"/>
        <pc:sldMkLst>
          <pc:docMk/>
          <pc:sldMk cId="158984692" sldId="264"/>
        </pc:sldMkLst>
        <pc:spChg chg="mod">
          <ac:chgData name="Tan Jia Shun /CSF" userId="5f0826d6-a9a7-4478-ada0-e18450490fc3" providerId="ADAL" clId="{56CE7B29-902E-48BD-9D23-97A27FD3B1DA}" dt="2021-04-23T08:24:26.814" v="304" actId="20577"/>
          <ac:spMkLst>
            <pc:docMk/>
            <pc:sldMk cId="158984692" sldId="264"/>
            <ac:spMk id="2" creationId="{12497064-5DE1-4250-8FBE-8F6F19F800B4}"/>
          </ac:spMkLst>
        </pc:spChg>
        <pc:picChg chg="add mod">
          <ac:chgData name="Tan Jia Shun /CSF" userId="5f0826d6-a9a7-4478-ada0-e18450490fc3" providerId="ADAL" clId="{56CE7B29-902E-48BD-9D23-97A27FD3B1DA}" dt="2021-04-23T08:24:14.934" v="270" actId="1076"/>
          <ac:picMkLst>
            <pc:docMk/>
            <pc:sldMk cId="158984692" sldId="264"/>
            <ac:picMk id="5" creationId="{16E1115A-F4DE-4EC0-BEA7-86A9F7E6AAC7}"/>
          </ac:picMkLst>
        </pc:picChg>
      </pc:sldChg>
    </pc:docChg>
  </pc:docChgLst>
  <pc:docChgLst>
    <pc:chgData name="Tan Jia Shun /CSF" userId="S::s10198161@connect.np.edu.sg::5f0826d6-a9a7-4478-ada0-e18450490fc3" providerId="AD" clId="Web-{CCD96577-BEB9-40A2-8714-706E548D4E12}"/>
    <pc:docChg chg="modSld addMainMaster delMainMaster">
      <pc:chgData name="Tan Jia Shun /CSF" userId="S::s10198161@connect.np.edu.sg::5f0826d6-a9a7-4478-ada0-e18450490fc3" providerId="AD" clId="Web-{CCD96577-BEB9-40A2-8714-706E548D4E12}" dt="2021-04-23T07:55:32.272" v="0"/>
      <pc:docMkLst>
        <pc:docMk/>
      </pc:docMkLst>
      <pc:sldChg chg="modSp mod modClrScheme chgLayout">
        <pc:chgData name="Tan Jia Shun /CSF" userId="S::s10198161@connect.np.edu.sg::5f0826d6-a9a7-4478-ada0-e18450490fc3" providerId="AD" clId="Web-{CCD96577-BEB9-40A2-8714-706E548D4E12}" dt="2021-04-23T07:55:32.272" v="0"/>
        <pc:sldMkLst>
          <pc:docMk/>
          <pc:sldMk cId="109857222" sldId="256"/>
        </pc:sldMkLst>
        <pc:spChg chg="mod ord">
          <ac:chgData name="Tan Jia Shun /CSF" userId="S::s10198161@connect.np.edu.sg::5f0826d6-a9a7-4478-ada0-e18450490fc3" providerId="AD" clId="Web-{CCD96577-BEB9-40A2-8714-706E548D4E12}" dt="2021-04-23T07:55:32.272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an Jia Shun /CSF" userId="S::s10198161@connect.np.edu.sg::5f0826d6-a9a7-4478-ada0-e18450490fc3" providerId="AD" clId="Web-{CCD96577-BEB9-40A2-8714-706E548D4E12}" dt="2021-04-23T07:55:32.272" v="0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Tan Jia Shun /CSF" userId="S::s10198161@connect.np.edu.sg::5f0826d6-a9a7-4478-ada0-e18450490fc3" providerId="AD" clId="Web-{CCD96577-BEB9-40A2-8714-706E548D4E12}" dt="2021-04-23T07:55:32.272" v="0"/>
        <pc:sldMasterMkLst>
          <pc:docMk/>
          <pc:sldMasterMk cId="2460954070" sldId="2147483660"/>
        </pc:sldMasterMkLst>
        <pc:sldLayoutChg chg="del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Tan Jia Shun /CSF" userId="S::s10198161@connect.np.edu.sg::5f0826d6-a9a7-4478-ada0-e18450490fc3" providerId="AD" clId="Web-{CCD96577-BEB9-40A2-8714-706E548D4E12}" dt="2021-04-23T07:55:32.272" v="0"/>
        <pc:sldMasterMkLst>
          <pc:docMk/>
          <pc:sldMasterMk cId="776734392" sldId="2147483672"/>
        </pc:sldMasterMkLst>
        <pc:sldLayoutChg chg="add mod replId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776734392" sldId="2147483672"/>
            <pc:sldLayoutMk cId="1333740235" sldId="2147483673"/>
          </pc:sldLayoutMkLst>
        </pc:sldLayoutChg>
        <pc:sldLayoutChg chg="add mod replId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776734392" sldId="2147483672"/>
            <pc:sldLayoutMk cId="2291473556" sldId="2147483674"/>
          </pc:sldLayoutMkLst>
        </pc:sldLayoutChg>
        <pc:sldLayoutChg chg="add mod replId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776734392" sldId="2147483672"/>
            <pc:sldLayoutMk cId="1796422564" sldId="2147483675"/>
          </pc:sldLayoutMkLst>
        </pc:sldLayoutChg>
        <pc:sldLayoutChg chg="add mod replId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776734392" sldId="2147483672"/>
            <pc:sldLayoutMk cId="38493438" sldId="2147483676"/>
          </pc:sldLayoutMkLst>
        </pc:sldLayoutChg>
        <pc:sldLayoutChg chg="add mod replId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776734392" sldId="2147483672"/>
            <pc:sldLayoutMk cId="874192101" sldId="2147483677"/>
          </pc:sldLayoutMkLst>
        </pc:sldLayoutChg>
        <pc:sldLayoutChg chg="add mod replId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776734392" sldId="2147483672"/>
            <pc:sldLayoutMk cId="3317995794" sldId="2147483678"/>
          </pc:sldLayoutMkLst>
        </pc:sldLayoutChg>
        <pc:sldLayoutChg chg="add mod replId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776734392" sldId="2147483672"/>
            <pc:sldLayoutMk cId="629832209" sldId="2147483679"/>
          </pc:sldLayoutMkLst>
        </pc:sldLayoutChg>
        <pc:sldLayoutChg chg="add mod replId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776734392" sldId="2147483672"/>
            <pc:sldLayoutMk cId="592420832" sldId="2147483680"/>
          </pc:sldLayoutMkLst>
        </pc:sldLayoutChg>
        <pc:sldLayoutChg chg="add mod replId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776734392" sldId="2147483672"/>
            <pc:sldLayoutMk cId="4127700180" sldId="2147483681"/>
          </pc:sldLayoutMkLst>
        </pc:sldLayoutChg>
        <pc:sldLayoutChg chg="add mod replId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776734392" sldId="2147483672"/>
            <pc:sldLayoutMk cId="1237830447" sldId="2147483682"/>
          </pc:sldLayoutMkLst>
        </pc:sldLayoutChg>
        <pc:sldLayoutChg chg="add mod replId">
          <pc:chgData name="Tan Jia Shun /CSF" userId="S::s10198161@connect.np.edu.sg::5f0826d6-a9a7-4478-ada0-e18450490fc3" providerId="AD" clId="Web-{CCD96577-BEB9-40A2-8714-706E548D4E12}" dt="2021-04-23T07:55:32.272" v="0"/>
          <pc:sldLayoutMkLst>
            <pc:docMk/>
            <pc:sldMasterMk cId="776734392" sldId="2147483672"/>
            <pc:sldLayoutMk cId="224893610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4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3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3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7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2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3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2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0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Server 2003</a:t>
            </a:r>
            <a:br>
              <a:rPr lang="en-US" dirty="0"/>
            </a:br>
            <a:r>
              <a:rPr lang="en-US" dirty="0"/>
              <a:t>MS08-067 Exploit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Alan Tan Jia Shun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C577-D49B-4AC8-9887-1CBDEEEC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Discovery server 2003 IP</a:t>
            </a:r>
            <a:br>
              <a:rPr lang="en-SG" dirty="0"/>
            </a:br>
            <a:r>
              <a:rPr lang="en-SG" dirty="0"/>
              <a:t>using ARP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2D7DB-3181-42C1-9C79-848F3ED0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1035" y="2722856"/>
            <a:ext cx="7735146" cy="1847199"/>
          </a:xfrm>
        </p:spPr>
      </p:pic>
    </p:spTree>
    <p:extLst>
      <p:ext uri="{BB962C8B-B14F-4D97-AF65-F5344CB8AC3E}">
        <p14:creationId xmlns:p14="http://schemas.microsoft.com/office/powerpoint/2010/main" val="380643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3731-92C8-4EF2-A869-A87E80331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985140"/>
            <a:ext cx="11552981" cy="2397242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D661B-A361-43CB-9ECD-A6D07C45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Use the exploit</a:t>
            </a:r>
          </a:p>
        </p:txBody>
      </p:sp>
    </p:spTree>
    <p:extLst>
      <p:ext uri="{BB962C8B-B14F-4D97-AF65-F5344CB8AC3E}">
        <p14:creationId xmlns:p14="http://schemas.microsoft.com/office/powerpoint/2010/main" val="331133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4FBA70-25E0-4DE0-9036-925A0791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Set the RHOST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5C1BDC-BCFB-4388-8A36-8E0F083B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27B195-BC4D-4620-9B3D-88F6416D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6" y="1034561"/>
            <a:ext cx="11284744" cy="26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0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4A7C9-34A0-4696-90DD-2931A9CAA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40" y="568335"/>
            <a:ext cx="10181259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A16131-848F-4E46-8435-C61CEB40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Use shell</a:t>
            </a:r>
          </a:p>
        </p:txBody>
      </p:sp>
    </p:spTree>
    <p:extLst>
      <p:ext uri="{BB962C8B-B14F-4D97-AF65-F5344CB8AC3E}">
        <p14:creationId xmlns:p14="http://schemas.microsoft.com/office/powerpoint/2010/main" val="74994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0AB518-09B2-44F3-89E4-D906A11E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Look of file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0452B9-FFFB-4FD1-BD58-A066BC64C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387" y="1762737"/>
            <a:ext cx="8513483" cy="146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03985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A2ACC4-9050-4CEF-8286-1AAFB039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Open the txt file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65C4F-1C8F-4AFF-A76B-0AE8DADE8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387" y="1511873"/>
            <a:ext cx="8513483" cy="1971543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43400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11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13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36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203EF0-74D0-4E4A-A5BD-2438516E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SG"/>
              <a:t>Decode the text</a:t>
            </a:r>
            <a:endParaRPr lang="en-SG" dirty="0"/>
          </a:p>
        </p:txBody>
      </p:sp>
      <p:sp>
        <p:nvSpPr>
          <p:cNvPr id="69" name="Content Placeholder 8">
            <a:extLst>
              <a:ext uri="{FF2B5EF4-FFF2-40B4-BE49-F238E27FC236}">
                <a16:creationId xmlns:a16="http://schemas.microsoft.com/office/drawing/2014/main" id="{04644912-2D6A-475E-AC71-0E728768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A0C36-D452-4F20-85E3-1EFDF391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678" y="1043027"/>
            <a:ext cx="6397865" cy="49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7064-5DE1-4250-8FBE-8F6F19F8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Try login on the server 2003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D075-65AD-4917-BB5F-750F313F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115A-F4DE-4EC0-BEA7-86A9F7E6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90" y="149146"/>
            <a:ext cx="6850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6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319C62E6158499D404D1A9651A8D5" ma:contentTypeVersion="6" ma:contentTypeDescription="Create a new document." ma:contentTypeScope="" ma:versionID="b325fef1b7f07c65b056ecc6fa2ee798">
  <xsd:schema xmlns:xsd="http://www.w3.org/2001/XMLSchema" xmlns:xs="http://www.w3.org/2001/XMLSchema" xmlns:p="http://schemas.microsoft.com/office/2006/metadata/properties" xmlns:ns2="412e1c95-bc65-4cc5-b89b-82694cd9b6e4" targetNamespace="http://schemas.microsoft.com/office/2006/metadata/properties" ma:root="true" ma:fieldsID="71b7e4cd9e3553f54556bb0b8978ddf4" ns2:_="">
    <xsd:import namespace="412e1c95-bc65-4cc5-b89b-82694cd9b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e1c95-bc65-4cc5-b89b-82694cd9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3E3010-6357-405F-8895-DD873F50356D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412e1c95-bc65-4cc5-b89b-82694cd9b6e4"/>
  </ds:schemaRefs>
</ds:datastoreItem>
</file>

<file path=customXml/itemProps2.xml><?xml version="1.0" encoding="utf-8"?>
<ds:datastoreItem xmlns:ds="http://schemas.openxmlformats.org/officeDocument/2006/customXml" ds:itemID="{19F094A3-CD8F-4C11-84CF-75BC8EA50813}"/>
</file>

<file path=customXml/itemProps3.xml><?xml version="1.0" encoding="utf-8"?>
<ds:datastoreItem xmlns:ds="http://schemas.openxmlformats.org/officeDocument/2006/customXml" ds:itemID="{14658FC4-8571-4793-8B16-75A8B80184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Windows Server 2003 MS08-067 Exploit</vt:lpstr>
      <vt:lpstr>Discovery server 2003 IP using ARP</vt:lpstr>
      <vt:lpstr>Use the exploit</vt:lpstr>
      <vt:lpstr>Set the RHOST</vt:lpstr>
      <vt:lpstr>Use shell</vt:lpstr>
      <vt:lpstr>Look of file</vt:lpstr>
      <vt:lpstr>Open the txt file</vt:lpstr>
      <vt:lpstr>Decode the text</vt:lpstr>
      <vt:lpstr>Try login on the server 2003 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 Jia Shun /CSF</cp:lastModifiedBy>
  <cp:revision>4</cp:revision>
  <dcterms:created xsi:type="dcterms:W3CDTF">2021-04-23T07:55:29Z</dcterms:created>
  <dcterms:modified xsi:type="dcterms:W3CDTF">2021-04-23T08:24:31Z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0x010100DFD319C62E6158499D404D1A9651A8D5</vt:lpwstr>
  </property>
</Properties>
</file>